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392" r:id="rId3"/>
    <p:sldId id="393" r:id="rId4"/>
    <p:sldId id="394" r:id="rId5"/>
    <p:sldId id="395" r:id="rId6"/>
    <p:sldId id="391" r:id="rId7"/>
    <p:sldId id="396" r:id="rId8"/>
    <p:sldId id="3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1EDED5-0533-4E70-B4A5-BEA6D603B068}" type="datetimeFigureOut">
              <a:rPr lang="en-US" smtClean="0"/>
              <a:pPr/>
              <a:t>01-Mar-21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DC97D-0F12-4F3F-A4C2-187828961AA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9472B-EDA5-4A1D-973C-67445DC4D132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2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/>
          <p:cNvSpPr>
            <a:spLocks noGrp="1"/>
          </p:cNvSpPr>
          <p:nvPr>
            <p:ph type="pic" sz="quarter" idx="13"/>
          </p:nvPr>
        </p:nvSpPr>
        <p:spPr>
          <a:xfrm>
            <a:off x="5931778" y="3930652"/>
            <a:ext cx="4750043" cy="2355851"/>
          </a:xfrm>
          <a:custGeom>
            <a:avLst/>
            <a:gdLst>
              <a:gd name="connsiteX0" fmla="*/ 162337 w 4750043"/>
              <a:gd name="connsiteY0" fmla="*/ 0 h 2355851"/>
              <a:gd name="connsiteX1" fmla="*/ 2286173 w 4750043"/>
              <a:gd name="connsiteY1" fmla="*/ 0 h 2355851"/>
              <a:gd name="connsiteX2" fmla="*/ 2456190 w 4750043"/>
              <a:gd name="connsiteY2" fmla="*/ 204022 h 2355851"/>
              <a:gd name="connsiteX3" fmla="*/ 2626207 w 4750043"/>
              <a:gd name="connsiteY3" fmla="*/ 0 h 2355851"/>
              <a:gd name="connsiteX4" fmla="*/ 4750043 w 4750043"/>
              <a:gd name="connsiteY4" fmla="*/ 0 h 2355851"/>
              <a:gd name="connsiteX5" fmla="*/ 4750043 w 4750043"/>
              <a:gd name="connsiteY5" fmla="*/ 2355851 h 2355851"/>
              <a:gd name="connsiteX6" fmla="*/ 162337 w 4750043"/>
              <a:gd name="connsiteY6" fmla="*/ 2355851 h 2355851"/>
              <a:gd name="connsiteX7" fmla="*/ 162337 w 4750043"/>
              <a:gd name="connsiteY7" fmla="*/ 1326270 h 2355851"/>
              <a:gd name="connsiteX8" fmla="*/ 0 w 4750043"/>
              <a:gd name="connsiteY8" fmla="*/ 1182925 h 2355851"/>
              <a:gd name="connsiteX9" fmla="*/ 162337 w 4750043"/>
              <a:gd name="connsiteY9" fmla="*/ 1039580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50043" h="2355851">
                <a:moveTo>
                  <a:pt x="162337" y="0"/>
                </a:moveTo>
                <a:lnTo>
                  <a:pt x="2286173" y="0"/>
                </a:lnTo>
                <a:lnTo>
                  <a:pt x="2456190" y="204022"/>
                </a:lnTo>
                <a:lnTo>
                  <a:pt x="2626207" y="0"/>
                </a:lnTo>
                <a:lnTo>
                  <a:pt x="4750043" y="0"/>
                </a:lnTo>
                <a:lnTo>
                  <a:pt x="4750043" y="2355851"/>
                </a:lnTo>
                <a:lnTo>
                  <a:pt x="162337" y="2355851"/>
                </a:lnTo>
                <a:lnTo>
                  <a:pt x="162337" y="1326270"/>
                </a:lnTo>
                <a:lnTo>
                  <a:pt x="0" y="1182925"/>
                </a:lnTo>
                <a:lnTo>
                  <a:pt x="162337" y="1039580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2"/>
          </p:nvPr>
        </p:nvSpPr>
        <p:spPr>
          <a:xfrm>
            <a:off x="1506404" y="3745903"/>
            <a:ext cx="4587707" cy="2540598"/>
          </a:xfrm>
          <a:custGeom>
            <a:avLst/>
            <a:gdLst>
              <a:gd name="connsiteX0" fmla="*/ 2293854 w 4587707"/>
              <a:gd name="connsiteY0" fmla="*/ 0 h 2540598"/>
              <a:gd name="connsiteX1" fmla="*/ 2456988 w 4587707"/>
              <a:gd name="connsiteY1" fmla="*/ 184747 h 2540598"/>
              <a:gd name="connsiteX2" fmla="*/ 4587707 w 4587707"/>
              <a:gd name="connsiteY2" fmla="*/ 184747 h 2540598"/>
              <a:gd name="connsiteX3" fmla="*/ 4587707 w 4587707"/>
              <a:gd name="connsiteY3" fmla="*/ 1224331 h 2540598"/>
              <a:gd name="connsiteX4" fmla="*/ 4425374 w 4587707"/>
              <a:gd name="connsiteY4" fmla="*/ 1367673 h 2540598"/>
              <a:gd name="connsiteX5" fmla="*/ 4587707 w 4587707"/>
              <a:gd name="connsiteY5" fmla="*/ 1511015 h 2540598"/>
              <a:gd name="connsiteX6" fmla="*/ 4587707 w 4587707"/>
              <a:gd name="connsiteY6" fmla="*/ 2540598 h 2540598"/>
              <a:gd name="connsiteX7" fmla="*/ 0 w 4587707"/>
              <a:gd name="connsiteY7" fmla="*/ 2540598 h 2540598"/>
              <a:gd name="connsiteX8" fmla="*/ 0 w 4587707"/>
              <a:gd name="connsiteY8" fmla="*/ 184747 h 2540598"/>
              <a:gd name="connsiteX9" fmla="*/ 2130721 w 4587707"/>
              <a:gd name="connsiteY9" fmla="*/ 184747 h 2540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40598">
                <a:moveTo>
                  <a:pt x="2293854" y="0"/>
                </a:moveTo>
                <a:lnTo>
                  <a:pt x="2456988" y="184747"/>
                </a:lnTo>
                <a:lnTo>
                  <a:pt x="4587707" y="184747"/>
                </a:lnTo>
                <a:lnTo>
                  <a:pt x="4587707" y="1224331"/>
                </a:lnTo>
                <a:lnTo>
                  <a:pt x="4425374" y="1367673"/>
                </a:lnTo>
                <a:lnTo>
                  <a:pt x="4587707" y="1511015"/>
                </a:lnTo>
                <a:lnTo>
                  <a:pt x="4587707" y="2540598"/>
                </a:lnTo>
                <a:lnTo>
                  <a:pt x="0" y="2540598"/>
                </a:lnTo>
                <a:lnTo>
                  <a:pt x="0" y="184747"/>
                </a:lnTo>
                <a:lnTo>
                  <a:pt x="2130721" y="184747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6094113" y="1574799"/>
            <a:ext cx="4587707" cy="2559874"/>
          </a:xfrm>
          <a:custGeom>
            <a:avLst/>
            <a:gdLst>
              <a:gd name="connsiteX0" fmla="*/ 0 w 4587707"/>
              <a:gd name="connsiteY0" fmla="*/ 0 h 2559874"/>
              <a:gd name="connsiteX1" fmla="*/ 4587707 w 4587707"/>
              <a:gd name="connsiteY1" fmla="*/ 0 h 2559874"/>
              <a:gd name="connsiteX2" fmla="*/ 4587707 w 4587707"/>
              <a:gd name="connsiteY2" fmla="*/ 2355851 h 2559874"/>
              <a:gd name="connsiteX3" fmla="*/ 2463871 w 4587707"/>
              <a:gd name="connsiteY3" fmla="*/ 2355851 h 2559874"/>
              <a:gd name="connsiteX4" fmla="*/ 2293853 w 4587707"/>
              <a:gd name="connsiteY4" fmla="*/ 2559874 h 2559874"/>
              <a:gd name="connsiteX5" fmla="*/ 2123835 w 4587707"/>
              <a:gd name="connsiteY5" fmla="*/ 2355851 h 2559874"/>
              <a:gd name="connsiteX6" fmla="*/ 0 w 4587707"/>
              <a:gd name="connsiteY6" fmla="*/ 2355851 h 2559874"/>
              <a:gd name="connsiteX7" fmla="*/ 0 w 4587707"/>
              <a:gd name="connsiteY7" fmla="*/ 1277693 h 2559874"/>
              <a:gd name="connsiteX8" fmla="*/ 188136 w 4587707"/>
              <a:gd name="connsiteY8" fmla="*/ 1111567 h 2559874"/>
              <a:gd name="connsiteX9" fmla="*/ 0 w 4587707"/>
              <a:gd name="connsiteY9" fmla="*/ 945441 h 255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87707" h="2559874">
                <a:moveTo>
                  <a:pt x="0" y="0"/>
                </a:moveTo>
                <a:lnTo>
                  <a:pt x="4587707" y="0"/>
                </a:lnTo>
                <a:lnTo>
                  <a:pt x="4587707" y="2355851"/>
                </a:lnTo>
                <a:lnTo>
                  <a:pt x="2463871" y="2355851"/>
                </a:lnTo>
                <a:lnTo>
                  <a:pt x="2293853" y="2559874"/>
                </a:lnTo>
                <a:lnTo>
                  <a:pt x="2123835" y="2355851"/>
                </a:lnTo>
                <a:lnTo>
                  <a:pt x="0" y="2355851"/>
                </a:lnTo>
                <a:lnTo>
                  <a:pt x="0" y="1277693"/>
                </a:lnTo>
                <a:lnTo>
                  <a:pt x="188136" y="1111567"/>
                </a:lnTo>
                <a:lnTo>
                  <a:pt x="0" y="945441"/>
                </a:lnTo>
                <a:close/>
              </a:path>
            </a:pathLst>
          </a:custGeom>
          <a:solidFill>
            <a:schemeClr val="tx1">
              <a:lumMod val="40000"/>
              <a:lumOff val="6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1506402" y="1574801"/>
            <a:ext cx="4775846" cy="2355851"/>
          </a:xfrm>
          <a:custGeom>
            <a:avLst/>
            <a:gdLst>
              <a:gd name="connsiteX0" fmla="*/ 0 w 4775846"/>
              <a:gd name="connsiteY0" fmla="*/ 0 h 2355851"/>
              <a:gd name="connsiteX1" fmla="*/ 4587707 w 4775846"/>
              <a:gd name="connsiteY1" fmla="*/ 0 h 2355851"/>
              <a:gd name="connsiteX2" fmla="*/ 4587707 w 4775846"/>
              <a:gd name="connsiteY2" fmla="*/ 945437 h 2355851"/>
              <a:gd name="connsiteX3" fmla="*/ 4775846 w 4775846"/>
              <a:gd name="connsiteY3" fmla="*/ 1111566 h 2355851"/>
              <a:gd name="connsiteX4" fmla="*/ 4587707 w 4775846"/>
              <a:gd name="connsiteY4" fmla="*/ 1277694 h 2355851"/>
              <a:gd name="connsiteX5" fmla="*/ 4587707 w 4775846"/>
              <a:gd name="connsiteY5" fmla="*/ 2355850 h 2355851"/>
              <a:gd name="connsiteX6" fmla="*/ 2456989 w 4775846"/>
              <a:gd name="connsiteY6" fmla="*/ 2355850 h 2355851"/>
              <a:gd name="connsiteX7" fmla="*/ 2293855 w 4775846"/>
              <a:gd name="connsiteY7" fmla="*/ 2171103 h 2355851"/>
              <a:gd name="connsiteX8" fmla="*/ 2130722 w 4775846"/>
              <a:gd name="connsiteY8" fmla="*/ 2355850 h 2355851"/>
              <a:gd name="connsiteX9" fmla="*/ 1 w 4775846"/>
              <a:gd name="connsiteY9" fmla="*/ 2355850 h 2355851"/>
              <a:gd name="connsiteX10" fmla="*/ 1 w 4775846"/>
              <a:gd name="connsiteY10" fmla="*/ 2355851 h 2355851"/>
              <a:gd name="connsiteX11" fmla="*/ 0 w 4775846"/>
              <a:gd name="connsiteY11" fmla="*/ 2355851 h 235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75846" h="2355851">
                <a:moveTo>
                  <a:pt x="0" y="0"/>
                </a:moveTo>
                <a:lnTo>
                  <a:pt x="4587707" y="0"/>
                </a:lnTo>
                <a:lnTo>
                  <a:pt x="4587707" y="945437"/>
                </a:lnTo>
                <a:lnTo>
                  <a:pt x="4775846" y="1111566"/>
                </a:lnTo>
                <a:lnTo>
                  <a:pt x="4587707" y="1277694"/>
                </a:lnTo>
                <a:lnTo>
                  <a:pt x="4587707" y="2355850"/>
                </a:lnTo>
                <a:lnTo>
                  <a:pt x="2456989" y="2355850"/>
                </a:lnTo>
                <a:lnTo>
                  <a:pt x="2293855" y="2171103"/>
                </a:lnTo>
                <a:lnTo>
                  <a:pt x="2130722" y="2355850"/>
                </a:lnTo>
                <a:lnTo>
                  <a:pt x="1" y="2355850"/>
                </a:lnTo>
                <a:lnTo>
                  <a:pt x="1" y="2355851"/>
                </a:lnTo>
                <a:lnTo>
                  <a:pt x="0" y="2355851"/>
                </a:lnTo>
                <a:close/>
              </a:path>
            </a:pathLst>
          </a:custGeom>
          <a:solidFill>
            <a:schemeClr val="tx1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119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8C19-090C-4ECD-AF67-9B7BE2443578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97400" y="1892300"/>
            <a:ext cx="4466700" cy="4051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8447769" y="0"/>
            <a:ext cx="374904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89020" y="0"/>
            <a:ext cx="374904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70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33966" y="3430954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80418" y="-12315"/>
            <a:ext cx="6126097" cy="345456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en-US" sz="105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997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D25E9-9981-4FB2-BBF6-BE467EB12DDE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815339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781800" y="1869946"/>
            <a:ext cx="1371600" cy="1371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824863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001369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5177875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7354381" y="4451221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9530887" y="4444872"/>
            <a:ext cx="18288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333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529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9" grpId="0"/>
      <p:bldP spid="20" grpId="0"/>
      <p:bldP spid="21" grpId="0"/>
      <p:bldP spid="2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217800" y="1860416"/>
            <a:ext cx="5136000" cy="4061409"/>
          </a:xfrm>
          <a:prstGeom prst="rect">
            <a:avLst/>
          </a:prstGeom>
        </p:spPr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38200" y="1860416"/>
            <a:ext cx="5136000" cy="4061409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1138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0" y="1860417"/>
            <a:ext cx="12192000" cy="2152784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303669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1119643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4502336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7882494" y="1998133"/>
            <a:ext cx="3206750" cy="3293005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2997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58813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982704" y="2628737"/>
            <a:ext cx="1550987" cy="15494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331119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682427" y="2315682"/>
            <a:ext cx="2177738" cy="217551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627655" y="1937321"/>
            <a:ext cx="2935235" cy="293223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607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44735" y="2546920"/>
            <a:ext cx="1733365" cy="30918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431556" y="2546920"/>
            <a:ext cx="1733365" cy="309187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5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1294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9339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257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398AD-A12B-4A9E-8567-222F6BB99C50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5803900" y="1943100"/>
            <a:ext cx="5549900" cy="3784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8E12-3B07-451C-8224-9206C16CB750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301656"/>
            <a:ext cx="12192000" cy="2997854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994914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A2B7F-F2C6-411A-9472-9646B0CFE122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2750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endParaRPr lang="id-ID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670300" y="2222500"/>
            <a:ext cx="4864608" cy="36703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Mon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D30B-D8A9-4920-AF30-347794423288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175337" y="3084457"/>
            <a:ext cx="3913883" cy="255434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7427672" y="2950652"/>
            <a:ext cx="3765114" cy="237382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1057349" y="2950652"/>
            <a:ext cx="3724201" cy="23738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85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496F0-EB08-400B-8E26-455F661D60F8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061280"/>
            <a:ext cx="2268406" cy="2468880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70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6B6C8-176D-46BC-A9B6-D9FD394EFEDA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914400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4431792" y="1711438"/>
            <a:ext cx="3328416" cy="256032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7949184" y="1711438"/>
            <a:ext cx="3328416" cy="25603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12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rofi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DA807-36D0-487D-9AA5-4CD4B8A0C041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3820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05450" y="2031999"/>
            <a:ext cx="2560320" cy="373062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415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887C-73FC-4AD3-A923-8FE13A00B104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5913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7950200" y="3530600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9309100" y="3526547"/>
            <a:ext cx="1188720" cy="11887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48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11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DF914-6A93-4C07-9EFD-B0A612FCD7EE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6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61925" y="173038"/>
            <a:ext cx="6157913" cy="6511925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5865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2238375" y="1504950"/>
            <a:ext cx="3390900" cy="1528763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6496050" y="3076575"/>
            <a:ext cx="1943100" cy="15287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03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A4AE-7FA9-49A5-BDAF-401A3FC5BAB4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577850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4"/>
          </p:nvPr>
        </p:nvSpPr>
        <p:spPr>
          <a:xfrm>
            <a:off x="4169744" y="1699434"/>
            <a:ext cx="3338268" cy="2171700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Picture Placeholder 16"/>
          <p:cNvSpPr>
            <a:spLocks noGrp="1"/>
          </p:cNvSpPr>
          <p:nvPr>
            <p:ph type="pic" sz="quarter" idx="15"/>
          </p:nvPr>
        </p:nvSpPr>
        <p:spPr>
          <a:xfrm>
            <a:off x="7819263" y="1699434"/>
            <a:ext cx="3338268" cy="21717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20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977A5-653A-4A72-942E-D9CB0BD04251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66970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240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58F3-C6C1-41B6-9836-04A9E11BF978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616700" y="0"/>
            <a:ext cx="557529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146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 with 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1603389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7DFC5-DD60-4B81-9CC6-6E1D11AEE216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7429501" y="1069989"/>
            <a:ext cx="2501900" cy="42132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4230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314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14" y="1825625"/>
            <a:ext cx="52668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1EDC6-D207-4700-A573-4DFF1E098DFD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199" y="0"/>
            <a:ext cx="6125029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73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5600" y="654078"/>
            <a:ext cx="58764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1" y="0"/>
            <a:ext cx="3073329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094228" y="0"/>
            <a:ext cx="3073329" cy="341985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3094228" y="3441700"/>
            <a:ext cx="3073329" cy="341985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862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t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998728" y="1069988"/>
            <a:ext cx="3776472" cy="488631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4322"/>
            <a:ext cx="5289258" cy="684367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1113028" y="2616201"/>
            <a:ext cx="5008372" cy="31369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627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5"/>
          <p:cNvSpPr>
            <a:spLocks noGrp="1"/>
          </p:cNvSpPr>
          <p:nvPr>
            <p:ph type="pic" sz="quarter" idx="14"/>
          </p:nvPr>
        </p:nvSpPr>
        <p:spPr>
          <a:xfrm>
            <a:off x="1029335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6"/>
          <p:cNvSpPr>
            <a:spLocks noGrp="1"/>
          </p:cNvSpPr>
          <p:nvPr>
            <p:ph type="pic" sz="quarter" idx="15"/>
          </p:nvPr>
        </p:nvSpPr>
        <p:spPr>
          <a:xfrm>
            <a:off x="1029335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47"/>
          <p:cNvSpPr>
            <a:spLocks noGrp="1"/>
          </p:cNvSpPr>
          <p:nvPr>
            <p:ph type="pic" sz="quarter" idx="16"/>
          </p:nvPr>
        </p:nvSpPr>
        <p:spPr>
          <a:xfrm>
            <a:off x="3600291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8"/>
          <p:cNvSpPr>
            <a:spLocks noGrp="1"/>
          </p:cNvSpPr>
          <p:nvPr>
            <p:ph type="pic" sz="quarter" idx="17"/>
          </p:nvPr>
        </p:nvSpPr>
        <p:spPr>
          <a:xfrm>
            <a:off x="3600291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49"/>
          <p:cNvSpPr>
            <a:spLocks noGrp="1"/>
          </p:cNvSpPr>
          <p:nvPr>
            <p:ph type="pic" sz="quarter" idx="18"/>
          </p:nvPr>
        </p:nvSpPr>
        <p:spPr>
          <a:xfrm>
            <a:off x="6171248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50"/>
          <p:cNvSpPr>
            <a:spLocks noGrp="1"/>
          </p:cNvSpPr>
          <p:nvPr>
            <p:ph type="pic" sz="quarter" idx="19"/>
          </p:nvPr>
        </p:nvSpPr>
        <p:spPr>
          <a:xfrm>
            <a:off x="6171248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52"/>
          <p:cNvSpPr>
            <a:spLocks noGrp="1"/>
          </p:cNvSpPr>
          <p:nvPr>
            <p:ph type="pic" sz="quarter" idx="20"/>
          </p:nvPr>
        </p:nvSpPr>
        <p:spPr>
          <a:xfrm>
            <a:off x="8742204" y="1918018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51"/>
          <p:cNvSpPr>
            <a:spLocks noGrp="1"/>
          </p:cNvSpPr>
          <p:nvPr>
            <p:ph type="pic" sz="quarter" idx="21"/>
          </p:nvPr>
        </p:nvSpPr>
        <p:spPr>
          <a:xfrm>
            <a:off x="8742204" y="3465783"/>
            <a:ext cx="2520156" cy="1486265"/>
          </a:xfrm>
          <a:custGeom>
            <a:avLst/>
            <a:gdLst>
              <a:gd name="connsiteX0" fmla="*/ 0 w 2520156"/>
              <a:gd name="connsiteY0" fmla="*/ 0 h 1486265"/>
              <a:gd name="connsiteX1" fmla="*/ 2520156 w 2520156"/>
              <a:gd name="connsiteY1" fmla="*/ 0 h 1486265"/>
              <a:gd name="connsiteX2" fmla="*/ 2520156 w 2520156"/>
              <a:gd name="connsiteY2" fmla="*/ 1486265 h 1486265"/>
              <a:gd name="connsiteX3" fmla="*/ 0 w 2520156"/>
              <a:gd name="connsiteY3" fmla="*/ 1486265 h 1486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0156" h="1486265">
                <a:moveTo>
                  <a:pt x="0" y="0"/>
                </a:moveTo>
                <a:lnTo>
                  <a:pt x="2520156" y="0"/>
                </a:lnTo>
                <a:lnTo>
                  <a:pt x="2520156" y="1486265"/>
                </a:lnTo>
                <a:lnTo>
                  <a:pt x="0" y="148626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501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6" grpId="0"/>
          <p:bldP spid="7" grpId="0"/>
          <p:bldP spid="11" grpId="0"/>
          <p:bldP spid="12" grpId="0"/>
          <p:bldP spid="13" grpId="0"/>
          <p:bldP spid="14" grpId="0"/>
          <p:bldP spid="15" grpId="0"/>
          <p:bldP spid="16" grpId="0"/>
        </p:bldLst>
      </p:timing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74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4617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22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% Picture layout d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121920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0943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27DA-11E0-4A94-B26C-455A07F8DEAC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09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FEFEBE7-6B1D-42F2-B1E7-39D70E8D5B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D8391AB-D668-4989-BF4A-BD51522835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B67890-6151-448C-B5EE-9E9CEA3B19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4BD4A-2545-4695-869C-48236D40A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5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54078"/>
            <a:ext cx="10515600" cy="831822"/>
          </a:xfrm>
        </p:spPr>
        <p:txBody>
          <a:bodyPr/>
          <a:lstStyle>
            <a:lvl1pPr algn="ctr">
              <a:defRPr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38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 userDrawn="1">
            <p:ph type="pic" sz="quarter" idx="10"/>
          </p:nvPr>
        </p:nvSpPr>
        <p:spPr>
          <a:xfrm>
            <a:off x="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2" name="Picture Placeholder 30"/>
          <p:cNvSpPr>
            <a:spLocks noGrp="1"/>
          </p:cNvSpPr>
          <p:nvPr>
            <p:ph type="pic" sz="quarter" idx="11"/>
          </p:nvPr>
        </p:nvSpPr>
        <p:spPr>
          <a:xfrm>
            <a:off x="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3" name="Picture Placeholder 30"/>
          <p:cNvSpPr>
            <a:spLocks noGrp="1"/>
          </p:cNvSpPr>
          <p:nvPr>
            <p:ph type="pic" sz="quarter" idx="12"/>
          </p:nvPr>
        </p:nvSpPr>
        <p:spPr>
          <a:xfrm>
            <a:off x="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4" name="Picture Placeholder 30"/>
          <p:cNvSpPr>
            <a:spLocks noGrp="1"/>
          </p:cNvSpPr>
          <p:nvPr>
            <p:ph type="pic" sz="quarter" idx="13"/>
          </p:nvPr>
        </p:nvSpPr>
        <p:spPr>
          <a:xfrm>
            <a:off x="2029968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30"/>
          <p:cNvSpPr>
            <a:spLocks noGrp="1"/>
          </p:cNvSpPr>
          <p:nvPr>
            <p:ph type="pic" sz="quarter" idx="14"/>
          </p:nvPr>
        </p:nvSpPr>
        <p:spPr>
          <a:xfrm>
            <a:off x="6096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6" name="Picture Placeholder 30"/>
          <p:cNvSpPr>
            <a:spLocks noGrp="1"/>
          </p:cNvSpPr>
          <p:nvPr>
            <p:ph type="pic" sz="quarter" idx="15"/>
          </p:nvPr>
        </p:nvSpPr>
        <p:spPr>
          <a:xfrm>
            <a:off x="2027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7" name="Picture Placeholder 30"/>
          <p:cNvSpPr>
            <a:spLocks noGrp="1"/>
          </p:cNvSpPr>
          <p:nvPr>
            <p:ph type="pic" sz="quarter" idx="16"/>
          </p:nvPr>
        </p:nvSpPr>
        <p:spPr>
          <a:xfrm>
            <a:off x="4066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8" name="Picture Placeholder 30"/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39" name="Picture Placeholder 30"/>
          <p:cNvSpPr>
            <a:spLocks noGrp="1"/>
          </p:cNvSpPr>
          <p:nvPr>
            <p:ph type="pic" sz="quarter" idx="18"/>
          </p:nvPr>
        </p:nvSpPr>
        <p:spPr>
          <a:xfrm>
            <a:off x="4064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Picture Placeholder 30"/>
          <p:cNvSpPr>
            <a:spLocks noGrp="1"/>
          </p:cNvSpPr>
          <p:nvPr>
            <p:ph type="pic" sz="quarter" idx="19"/>
          </p:nvPr>
        </p:nvSpPr>
        <p:spPr>
          <a:xfrm>
            <a:off x="10162032" y="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1" name="Picture Placeholder 30"/>
          <p:cNvSpPr>
            <a:spLocks noGrp="1"/>
          </p:cNvSpPr>
          <p:nvPr>
            <p:ph type="pic" sz="quarter" idx="20"/>
          </p:nvPr>
        </p:nvSpPr>
        <p:spPr>
          <a:xfrm>
            <a:off x="10162032" y="2286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2" name="Picture Placeholder 30"/>
          <p:cNvSpPr>
            <a:spLocks noGrp="1"/>
          </p:cNvSpPr>
          <p:nvPr>
            <p:ph type="pic" sz="quarter" idx="21"/>
          </p:nvPr>
        </p:nvSpPr>
        <p:spPr>
          <a:xfrm>
            <a:off x="10160000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Picture Placeholder 30"/>
          <p:cNvSpPr>
            <a:spLocks noGrp="1"/>
          </p:cNvSpPr>
          <p:nvPr>
            <p:ph type="pic" sz="quarter" idx="22"/>
          </p:nvPr>
        </p:nvSpPr>
        <p:spPr>
          <a:xfrm>
            <a:off x="8123936" y="4572000"/>
            <a:ext cx="2029968" cy="2286000"/>
          </a:xfrm>
        </p:spPr>
        <p:txBody>
          <a:bodyPr/>
          <a:lstStyle/>
          <a:p>
            <a:endParaRPr lang="en-US"/>
          </a:p>
        </p:txBody>
      </p:sp>
      <p:sp>
        <p:nvSpPr>
          <p:cNvPr id="44" name="Picture Placeholder 30"/>
          <p:cNvSpPr>
            <a:spLocks noGrp="1"/>
          </p:cNvSpPr>
          <p:nvPr>
            <p:ph type="pic" sz="quarter" idx="23"/>
          </p:nvPr>
        </p:nvSpPr>
        <p:spPr>
          <a:xfrm>
            <a:off x="8123936" y="0"/>
            <a:ext cx="2029968" cy="2286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B73C8-3E24-4C61-9361-82BBE2FEC51A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51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CA0EE-A035-43EE-90A5-F6C4F12807CB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09600" y="1905000"/>
            <a:ext cx="1714500" cy="17145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4222750"/>
            <a:ext cx="1714500" cy="171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400" y="654078"/>
            <a:ext cx="10515600" cy="83182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F76C-A15F-484C-85DB-E383D0D947CB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26400" y="0"/>
            <a:ext cx="41656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A2102-AC73-476E-ACF2-075286F2AAF2}" type="datetime1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0E37-5C16-466C-845D-4A4B342645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3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E9DFE16-B874-4C04-AF73-3DE2E7312385}"/>
              </a:ext>
            </a:extLst>
          </p:cNvPr>
          <p:cNvGrpSpPr/>
          <p:nvPr/>
        </p:nvGrpSpPr>
        <p:grpSpPr>
          <a:xfrm>
            <a:off x="2463800" y="2567485"/>
            <a:ext cx="7264399" cy="1822540"/>
            <a:chOff x="2971800" y="2654300"/>
            <a:chExt cx="7264399" cy="1822540"/>
          </a:xfrm>
        </p:grpSpPr>
        <p:sp>
          <p:nvSpPr>
            <p:cNvPr id="46" name="Rectangle 45"/>
            <p:cNvSpPr/>
            <p:nvPr/>
          </p:nvSpPr>
          <p:spPr>
            <a:xfrm>
              <a:off x="2971800" y="2654300"/>
              <a:ext cx="7264399" cy="1549400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ind"/>
                </a:rPr>
                <a:t>ELECTRICAL RESISTANCE CIRCUIT</a:t>
              </a:r>
            </a:p>
          </p:txBody>
        </p:sp>
        <p:sp>
          <p:nvSpPr>
            <p:cNvPr id="48" name="Title 14"/>
            <p:cNvSpPr txBox="1">
              <a:spLocks/>
            </p:cNvSpPr>
            <p:nvPr/>
          </p:nvSpPr>
          <p:spPr>
            <a:xfrm>
              <a:off x="4459890" y="3930560"/>
              <a:ext cx="4288218" cy="546280"/>
            </a:xfrm>
            <a:prstGeom prst="rect">
              <a:avLst/>
            </a:prstGeom>
            <a:solidFill>
              <a:srgbClr val="92D050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D" sz="3200" b="1" dirty="0">
                  <a:solidFill>
                    <a:prstClr val="white"/>
                  </a:solidFill>
                  <a:latin typeface="Bahnschrift SemiCondensed" panose="020B0502040204020203" pitchFamily="34" charset="0"/>
                </a:rPr>
                <a:t>FISIKA DASAR 2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Condensed" panose="020B0502040204020203" pitchFamily="34" charset="0"/>
              </a:endParaRPr>
            </a:p>
          </p:txBody>
        </p:sp>
      </p:grp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B444FDF-9795-495C-B786-D86B120CD8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851" y="-31744"/>
            <a:ext cx="2096679" cy="15725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C94924-EEF9-4C49-BCAD-CB5E80195C4B}"/>
              </a:ext>
            </a:extLst>
          </p:cNvPr>
          <p:cNvSpPr txBox="1"/>
          <p:nvPr/>
        </p:nvSpPr>
        <p:spPr>
          <a:xfrm>
            <a:off x="1631852" y="501364"/>
            <a:ext cx="3371557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2000" b="1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ahnschrift SemiCondensed" panose="020B0502040204020203" pitchFamily="34" charset="0"/>
              </a:rPr>
              <a:t>Adopted from MIT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91A89-3B64-4EE6-8424-0512F15B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5109"/>
            <a:ext cx="2743200" cy="365125"/>
          </a:xfrm>
        </p:spPr>
        <p:txBody>
          <a:bodyPr/>
          <a:lstStyle/>
          <a:p>
            <a:fld id="{34730E37-5C16-466C-845D-4A4B342645F2}" type="slidenum">
              <a:rPr lang="en-US" sz="1600" b="1" smtClean="0">
                <a:solidFill>
                  <a:schemeClr val="tx1"/>
                </a:solidFill>
              </a:rPr>
              <a:pPr/>
              <a:t>1</a:t>
            </a:fld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9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2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C64753D-40FB-4B7A-866B-E62F35C61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5175" y="460424"/>
            <a:ext cx="5581650" cy="64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778737-A611-4D52-96D7-12900D606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048" y="1925971"/>
            <a:ext cx="4902372" cy="26589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F8BA62-0F23-4D9E-B1FF-CF28103BD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4292" y="2508102"/>
            <a:ext cx="4047320" cy="335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31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3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4619DA0-C5E7-4F61-95E6-8D7D886EA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1352" y="406023"/>
            <a:ext cx="7549295" cy="54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68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4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A907D43-1544-4BBA-9021-2C4584C0D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68" y="215679"/>
            <a:ext cx="5888744" cy="41453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8D6173-AF08-4D6A-AA47-F2D4B5957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071" y="2288331"/>
            <a:ext cx="5635119" cy="376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close up of a logo&#10;&#10;Description automatically generated">
            <a:extLst>
              <a:ext uri="{FF2B5EF4-FFF2-40B4-BE49-F238E27FC236}">
                <a16:creationId xmlns:a16="http://schemas.microsoft.com/office/drawing/2014/main" id="{77CD8F55-8D33-4997-A844-86D40E5E31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44" name="Rectangle 43"/>
          <p:cNvSpPr/>
          <p:nvPr/>
        </p:nvSpPr>
        <p:spPr>
          <a:xfrm>
            <a:off x="0" y="0"/>
            <a:ext cx="12192000" cy="686622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ind"/>
              <a:ea typeface="+mn-ea"/>
              <a:cs typeface="+mn-cs"/>
            </a:endParaRPr>
          </a:p>
        </p:txBody>
      </p:sp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59F993-E1C6-4F27-A750-25D9CDDF0481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5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EF080A-A200-415A-83B1-B7D81B9D57A8}"/>
              </a:ext>
            </a:extLst>
          </p:cNvPr>
          <p:cNvGrpSpPr/>
          <p:nvPr/>
        </p:nvGrpSpPr>
        <p:grpSpPr>
          <a:xfrm>
            <a:off x="-211019" y="5862915"/>
            <a:ext cx="3408908" cy="1037644"/>
            <a:chOff x="-211019" y="5862915"/>
            <a:chExt cx="3408908" cy="1037644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1F43D65D-C3C6-44AE-8D72-2CCAC17BF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1019" y="5862915"/>
              <a:ext cx="1383526" cy="10376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9FD32B-EA5C-4032-B256-D102BF4194D4}"/>
                </a:ext>
              </a:extLst>
            </p:cNvPr>
            <p:cNvSpPr txBox="1"/>
            <p:nvPr/>
          </p:nvSpPr>
          <p:spPr>
            <a:xfrm>
              <a:off x="454689" y="6510855"/>
              <a:ext cx="2743200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D" sz="1200" b="1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Bahnschrift SemiCondensed" panose="020B0502040204020203" pitchFamily="34" charset="0"/>
                </a:rPr>
                <a:t>Adopted from MIT Course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37DD4125-0C22-4071-95D7-0458AEFFD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4064"/>
            <a:ext cx="6030095" cy="44868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D1C04A-F429-4486-A0F7-CEEEC6D8C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904" y="2907751"/>
            <a:ext cx="6030096" cy="347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29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71FEFC55-3E16-477F-85BB-61707DB4ADF3}"/>
              </a:ext>
            </a:extLst>
          </p:cNvPr>
          <p:cNvSpPr txBox="1">
            <a:spLocks/>
          </p:cNvSpPr>
          <p:nvPr/>
        </p:nvSpPr>
        <p:spPr>
          <a:xfrm>
            <a:off x="186385" y="171554"/>
            <a:ext cx="3049184" cy="83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Example 1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760026FF-0D48-4694-B4F9-BAA94480A81C}"/>
              </a:ext>
            </a:extLst>
          </p:cNvPr>
          <p:cNvSpPr txBox="1">
            <a:spLocks/>
          </p:cNvSpPr>
          <p:nvPr/>
        </p:nvSpPr>
        <p:spPr>
          <a:xfrm>
            <a:off x="11563642" y="6441041"/>
            <a:ext cx="51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730E37-5C16-466C-845D-4A4B342645F2}" type="slidenum">
              <a:rPr lang="en-US" sz="1400" b="1" smtClean="0">
                <a:solidFill>
                  <a:schemeClr val="tx1"/>
                </a:solidFill>
              </a:rPr>
              <a:pPr/>
              <a:t>6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4CA583-E3EB-4317-B6BC-55C3AEAAF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627" y="1484067"/>
            <a:ext cx="8300745" cy="48407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504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1CB3CF-A1FE-4506-9DAE-08C5873E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BD4A-2545-4695-869C-48236D40A704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03E4D4-EBBC-4BE6-9AF0-35B84783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22" y="1280631"/>
            <a:ext cx="8611956" cy="5075719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44715D80-633F-471E-8AE6-7AFDAE305144}"/>
              </a:ext>
            </a:extLst>
          </p:cNvPr>
          <p:cNvSpPr txBox="1">
            <a:spLocks/>
          </p:cNvSpPr>
          <p:nvPr/>
        </p:nvSpPr>
        <p:spPr>
          <a:xfrm>
            <a:off x="186385" y="171554"/>
            <a:ext cx="3049184" cy="83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218457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ACC33F-4022-4E45-97D7-FDFA75FA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BD4A-2545-4695-869C-48236D40A704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61343F-7B53-4A84-9D79-EEFCD8DDA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1464994"/>
            <a:ext cx="8496300" cy="4891356"/>
          </a:xfrm>
          <a:prstGeom prst="rect">
            <a:avLst/>
          </a:prstGeom>
        </p:spPr>
      </p:pic>
      <p:sp>
        <p:nvSpPr>
          <p:cNvPr id="4" name="Title 4">
            <a:extLst>
              <a:ext uri="{FF2B5EF4-FFF2-40B4-BE49-F238E27FC236}">
                <a16:creationId xmlns:a16="http://schemas.microsoft.com/office/drawing/2014/main" id="{EF9C5DE7-E01B-4977-938F-40EFE1998FCB}"/>
              </a:ext>
            </a:extLst>
          </p:cNvPr>
          <p:cNvSpPr txBox="1">
            <a:spLocks/>
          </p:cNvSpPr>
          <p:nvPr/>
        </p:nvSpPr>
        <p:spPr>
          <a:xfrm>
            <a:off x="186385" y="171554"/>
            <a:ext cx="3049184" cy="8318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Example 3</a:t>
            </a:r>
          </a:p>
        </p:txBody>
      </p:sp>
    </p:spTree>
    <p:extLst>
      <p:ext uri="{BB962C8B-B14F-4D97-AF65-F5344CB8AC3E}">
        <p14:creationId xmlns:p14="http://schemas.microsoft.com/office/powerpoint/2010/main" val="1613428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</p:tagLst>
</file>

<file path=ppt/theme/theme1.xml><?xml version="1.0" encoding="utf-8"?>
<a:theme xmlns:a="http://schemas.openxmlformats.org/drawingml/2006/main" name="1_Office Theme">
  <a:themeElements>
    <a:clrScheme name="Maxpoint Ultimate Light">
      <a:dk1>
        <a:srgbClr val="3F3F3F"/>
      </a:dk1>
      <a:lt1>
        <a:sysClr val="window" lastClr="FFFFFF"/>
      </a:lt1>
      <a:dk2>
        <a:srgbClr val="313C41"/>
      </a:dk2>
      <a:lt2>
        <a:srgbClr val="FFFFFF"/>
      </a:lt2>
      <a:accent1>
        <a:srgbClr val="7FBC41"/>
      </a:accent1>
      <a:accent2>
        <a:srgbClr val="31A8DF"/>
      </a:accent2>
      <a:accent3>
        <a:srgbClr val="EC5724"/>
      </a:accent3>
      <a:accent4>
        <a:srgbClr val="FDB817"/>
      </a:accent4>
      <a:accent5>
        <a:srgbClr val="7B67AD"/>
      </a:accent5>
      <a:accent6>
        <a:srgbClr val="BB2326"/>
      </a:accent6>
      <a:hlink>
        <a:srgbClr val="0563C1"/>
      </a:hlink>
      <a:folHlink>
        <a:srgbClr val="954F72"/>
      </a:folHlink>
    </a:clrScheme>
    <a:fontScheme name="Custom 19">
      <a:majorFont>
        <a:latin typeface="Hind"/>
        <a:ea typeface=""/>
        <a:cs typeface=""/>
      </a:majorFont>
      <a:minorFont>
        <a:latin typeface="Hi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1297</TotalTime>
  <Words>40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SemiCondensed</vt:lpstr>
      <vt:lpstr>Calibri</vt:lpstr>
      <vt:lpstr>Hind</vt:lpstr>
      <vt:lpstr>Poppins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UNLEASH</dc:title>
  <dc:creator>Arksnet</dc:creator>
  <cp:lastModifiedBy>Muhamad Akrom</cp:lastModifiedBy>
  <cp:revision>136</cp:revision>
  <dcterms:created xsi:type="dcterms:W3CDTF">2018-07-26T02:16:45Z</dcterms:created>
  <dcterms:modified xsi:type="dcterms:W3CDTF">2021-03-01T12:23:54Z</dcterms:modified>
</cp:coreProperties>
</file>