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392" r:id="rId3"/>
    <p:sldId id="393" r:id="rId4"/>
    <p:sldId id="394" r:id="rId5"/>
    <p:sldId id="396" r:id="rId6"/>
    <p:sldId id="397" r:id="rId7"/>
    <p:sldId id="398" r:id="rId8"/>
    <p:sldId id="399" r:id="rId9"/>
    <p:sldId id="400" r:id="rId10"/>
    <p:sldId id="403" r:id="rId11"/>
    <p:sldId id="404" r:id="rId12"/>
    <p:sldId id="4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6" d="100"/>
          <a:sy n="116" d="100"/>
        </p:scale>
        <p:origin x="39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EDED5-0533-4E70-B4A5-BEA6D603B068}" type="datetimeFigureOut">
              <a:rPr lang="en-US" smtClean="0"/>
              <a:pPr/>
              <a:t>5/3/2021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5DC97D-0F12-4F3F-A4C2-187828961AA4}" type="slidenum">
              <a:rPr lang="en-US" smtClean="0"/>
              <a:pPr/>
              <a:t>‹#›</a:t>
            </a:fld>
            <a:endParaRPr lang="en-US"/>
          </a:p>
        </p:txBody>
      </p:sp>
    </p:spTree>
    <p:extLst>
      <p:ext uri="{BB962C8B-B14F-4D97-AF65-F5344CB8AC3E}">
        <p14:creationId xmlns:p14="http://schemas.microsoft.com/office/powerpoint/2010/main" val="1995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79472B-EDA5-4A1D-973C-67445DC4D132}"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121702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36" name="Picture Placeholder 35"/>
          <p:cNvSpPr>
            <a:spLocks noGrp="1"/>
          </p:cNvSpPr>
          <p:nvPr>
            <p:ph type="pic" sz="quarter" idx="13"/>
          </p:nvPr>
        </p:nvSpPr>
        <p:spPr>
          <a:xfrm>
            <a:off x="5931778" y="3930652"/>
            <a:ext cx="4750043" cy="2355851"/>
          </a:xfrm>
          <a:custGeom>
            <a:avLst/>
            <a:gdLst>
              <a:gd name="connsiteX0" fmla="*/ 162337 w 4750043"/>
              <a:gd name="connsiteY0" fmla="*/ 0 h 2355851"/>
              <a:gd name="connsiteX1" fmla="*/ 2286173 w 4750043"/>
              <a:gd name="connsiteY1" fmla="*/ 0 h 2355851"/>
              <a:gd name="connsiteX2" fmla="*/ 2456190 w 4750043"/>
              <a:gd name="connsiteY2" fmla="*/ 204022 h 2355851"/>
              <a:gd name="connsiteX3" fmla="*/ 2626207 w 4750043"/>
              <a:gd name="connsiteY3" fmla="*/ 0 h 2355851"/>
              <a:gd name="connsiteX4" fmla="*/ 4750043 w 4750043"/>
              <a:gd name="connsiteY4" fmla="*/ 0 h 2355851"/>
              <a:gd name="connsiteX5" fmla="*/ 4750043 w 4750043"/>
              <a:gd name="connsiteY5" fmla="*/ 2355851 h 2355851"/>
              <a:gd name="connsiteX6" fmla="*/ 162337 w 4750043"/>
              <a:gd name="connsiteY6" fmla="*/ 2355851 h 2355851"/>
              <a:gd name="connsiteX7" fmla="*/ 162337 w 4750043"/>
              <a:gd name="connsiteY7" fmla="*/ 1326270 h 2355851"/>
              <a:gd name="connsiteX8" fmla="*/ 0 w 4750043"/>
              <a:gd name="connsiteY8" fmla="*/ 1182925 h 2355851"/>
              <a:gd name="connsiteX9" fmla="*/ 162337 w 4750043"/>
              <a:gd name="connsiteY9" fmla="*/ 1039580 h 235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0043" h="2355851">
                <a:moveTo>
                  <a:pt x="162337" y="0"/>
                </a:moveTo>
                <a:lnTo>
                  <a:pt x="2286173" y="0"/>
                </a:lnTo>
                <a:lnTo>
                  <a:pt x="2456190" y="204022"/>
                </a:lnTo>
                <a:lnTo>
                  <a:pt x="2626207" y="0"/>
                </a:lnTo>
                <a:lnTo>
                  <a:pt x="4750043" y="0"/>
                </a:lnTo>
                <a:lnTo>
                  <a:pt x="4750043" y="2355851"/>
                </a:lnTo>
                <a:lnTo>
                  <a:pt x="162337" y="2355851"/>
                </a:lnTo>
                <a:lnTo>
                  <a:pt x="162337" y="1326270"/>
                </a:lnTo>
                <a:lnTo>
                  <a:pt x="0" y="1182925"/>
                </a:lnTo>
                <a:lnTo>
                  <a:pt x="162337" y="1039580"/>
                </a:lnTo>
                <a:close/>
              </a:path>
            </a:pathLst>
          </a:custGeom>
          <a:solidFill>
            <a:schemeClr val="tx1">
              <a:lumMod val="60000"/>
              <a:lumOff val="40000"/>
            </a:schemeClr>
          </a:solidFill>
        </p:spPr>
        <p:txBody>
          <a:bodyPr wrap="square">
            <a:noAutofit/>
          </a:bodyPr>
          <a:lstStyle/>
          <a:p>
            <a:endParaRPr lang="en-US"/>
          </a:p>
        </p:txBody>
      </p:sp>
      <p:sp>
        <p:nvSpPr>
          <p:cNvPr id="37" name="Picture Placeholder 36"/>
          <p:cNvSpPr>
            <a:spLocks noGrp="1"/>
          </p:cNvSpPr>
          <p:nvPr>
            <p:ph type="pic" sz="quarter" idx="12"/>
          </p:nvPr>
        </p:nvSpPr>
        <p:spPr>
          <a:xfrm>
            <a:off x="1506404" y="3745903"/>
            <a:ext cx="4587707" cy="2540598"/>
          </a:xfrm>
          <a:custGeom>
            <a:avLst/>
            <a:gdLst>
              <a:gd name="connsiteX0" fmla="*/ 2293854 w 4587707"/>
              <a:gd name="connsiteY0" fmla="*/ 0 h 2540598"/>
              <a:gd name="connsiteX1" fmla="*/ 2456988 w 4587707"/>
              <a:gd name="connsiteY1" fmla="*/ 184747 h 2540598"/>
              <a:gd name="connsiteX2" fmla="*/ 4587707 w 4587707"/>
              <a:gd name="connsiteY2" fmla="*/ 184747 h 2540598"/>
              <a:gd name="connsiteX3" fmla="*/ 4587707 w 4587707"/>
              <a:gd name="connsiteY3" fmla="*/ 1224331 h 2540598"/>
              <a:gd name="connsiteX4" fmla="*/ 4425374 w 4587707"/>
              <a:gd name="connsiteY4" fmla="*/ 1367673 h 2540598"/>
              <a:gd name="connsiteX5" fmla="*/ 4587707 w 4587707"/>
              <a:gd name="connsiteY5" fmla="*/ 1511015 h 2540598"/>
              <a:gd name="connsiteX6" fmla="*/ 4587707 w 4587707"/>
              <a:gd name="connsiteY6" fmla="*/ 2540598 h 2540598"/>
              <a:gd name="connsiteX7" fmla="*/ 0 w 4587707"/>
              <a:gd name="connsiteY7" fmla="*/ 2540598 h 2540598"/>
              <a:gd name="connsiteX8" fmla="*/ 0 w 4587707"/>
              <a:gd name="connsiteY8" fmla="*/ 184747 h 2540598"/>
              <a:gd name="connsiteX9" fmla="*/ 2130721 w 4587707"/>
              <a:gd name="connsiteY9" fmla="*/ 184747 h 254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7707" h="2540598">
                <a:moveTo>
                  <a:pt x="2293854" y="0"/>
                </a:moveTo>
                <a:lnTo>
                  <a:pt x="2456988" y="184747"/>
                </a:lnTo>
                <a:lnTo>
                  <a:pt x="4587707" y="184747"/>
                </a:lnTo>
                <a:lnTo>
                  <a:pt x="4587707" y="1224331"/>
                </a:lnTo>
                <a:lnTo>
                  <a:pt x="4425374" y="1367673"/>
                </a:lnTo>
                <a:lnTo>
                  <a:pt x="4587707" y="1511015"/>
                </a:lnTo>
                <a:lnTo>
                  <a:pt x="4587707" y="2540598"/>
                </a:lnTo>
                <a:lnTo>
                  <a:pt x="0" y="2540598"/>
                </a:lnTo>
                <a:lnTo>
                  <a:pt x="0" y="184747"/>
                </a:lnTo>
                <a:lnTo>
                  <a:pt x="2130721" y="184747"/>
                </a:lnTo>
                <a:close/>
              </a:path>
            </a:pathLst>
          </a:custGeom>
          <a:solidFill>
            <a:schemeClr val="tx1">
              <a:lumMod val="40000"/>
              <a:lumOff val="60000"/>
            </a:schemeClr>
          </a:solidFill>
        </p:spPr>
        <p:txBody>
          <a:bodyPr wrap="square">
            <a:noAutofit/>
          </a:bodyPr>
          <a:lstStyle/>
          <a:p>
            <a:endParaRPr lang="en-US"/>
          </a:p>
        </p:txBody>
      </p:sp>
      <p:sp>
        <p:nvSpPr>
          <p:cNvPr id="35" name="Picture Placeholder 34"/>
          <p:cNvSpPr>
            <a:spLocks noGrp="1"/>
          </p:cNvSpPr>
          <p:nvPr>
            <p:ph type="pic" sz="quarter" idx="11"/>
          </p:nvPr>
        </p:nvSpPr>
        <p:spPr>
          <a:xfrm>
            <a:off x="6094113" y="1574799"/>
            <a:ext cx="4587707" cy="2559874"/>
          </a:xfrm>
          <a:custGeom>
            <a:avLst/>
            <a:gdLst>
              <a:gd name="connsiteX0" fmla="*/ 0 w 4587707"/>
              <a:gd name="connsiteY0" fmla="*/ 0 h 2559874"/>
              <a:gd name="connsiteX1" fmla="*/ 4587707 w 4587707"/>
              <a:gd name="connsiteY1" fmla="*/ 0 h 2559874"/>
              <a:gd name="connsiteX2" fmla="*/ 4587707 w 4587707"/>
              <a:gd name="connsiteY2" fmla="*/ 2355851 h 2559874"/>
              <a:gd name="connsiteX3" fmla="*/ 2463871 w 4587707"/>
              <a:gd name="connsiteY3" fmla="*/ 2355851 h 2559874"/>
              <a:gd name="connsiteX4" fmla="*/ 2293853 w 4587707"/>
              <a:gd name="connsiteY4" fmla="*/ 2559874 h 2559874"/>
              <a:gd name="connsiteX5" fmla="*/ 2123835 w 4587707"/>
              <a:gd name="connsiteY5" fmla="*/ 2355851 h 2559874"/>
              <a:gd name="connsiteX6" fmla="*/ 0 w 4587707"/>
              <a:gd name="connsiteY6" fmla="*/ 2355851 h 2559874"/>
              <a:gd name="connsiteX7" fmla="*/ 0 w 4587707"/>
              <a:gd name="connsiteY7" fmla="*/ 1277693 h 2559874"/>
              <a:gd name="connsiteX8" fmla="*/ 188136 w 4587707"/>
              <a:gd name="connsiteY8" fmla="*/ 1111567 h 2559874"/>
              <a:gd name="connsiteX9" fmla="*/ 0 w 4587707"/>
              <a:gd name="connsiteY9" fmla="*/ 945441 h 255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7707" h="2559874">
                <a:moveTo>
                  <a:pt x="0" y="0"/>
                </a:moveTo>
                <a:lnTo>
                  <a:pt x="4587707" y="0"/>
                </a:lnTo>
                <a:lnTo>
                  <a:pt x="4587707" y="2355851"/>
                </a:lnTo>
                <a:lnTo>
                  <a:pt x="2463871" y="2355851"/>
                </a:lnTo>
                <a:lnTo>
                  <a:pt x="2293853" y="2559874"/>
                </a:lnTo>
                <a:lnTo>
                  <a:pt x="2123835" y="2355851"/>
                </a:lnTo>
                <a:lnTo>
                  <a:pt x="0" y="2355851"/>
                </a:lnTo>
                <a:lnTo>
                  <a:pt x="0" y="1277693"/>
                </a:lnTo>
                <a:lnTo>
                  <a:pt x="188136" y="1111567"/>
                </a:lnTo>
                <a:lnTo>
                  <a:pt x="0" y="945441"/>
                </a:lnTo>
                <a:close/>
              </a:path>
            </a:pathLst>
          </a:custGeom>
          <a:solidFill>
            <a:schemeClr val="tx1">
              <a:lumMod val="40000"/>
              <a:lumOff val="60000"/>
            </a:schemeClr>
          </a:solidFill>
        </p:spPr>
        <p:txBody>
          <a:bodyPr wrap="square">
            <a:noAutofit/>
          </a:bodyPr>
          <a:lstStyle/>
          <a:p>
            <a:endParaRPr lang="en-US"/>
          </a:p>
        </p:txBody>
      </p:sp>
      <p:sp>
        <p:nvSpPr>
          <p:cNvPr id="30" name="Picture Placeholder 29"/>
          <p:cNvSpPr>
            <a:spLocks noGrp="1"/>
          </p:cNvSpPr>
          <p:nvPr>
            <p:ph type="pic" sz="quarter" idx="10"/>
          </p:nvPr>
        </p:nvSpPr>
        <p:spPr>
          <a:xfrm>
            <a:off x="1506402" y="1574801"/>
            <a:ext cx="4775846" cy="2355851"/>
          </a:xfrm>
          <a:custGeom>
            <a:avLst/>
            <a:gdLst>
              <a:gd name="connsiteX0" fmla="*/ 0 w 4775846"/>
              <a:gd name="connsiteY0" fmla="*/ 0 h 2355851"/>
              <a:gd name="connsiteX1" fmla="*/ 4587707 w 4775846"/>
              <a:gd name="connsiteY1" fmla="*/ 0 h 2355851"/>
              <a:gd name="connsiteX2" fmla="*/ 4587707 w 4775846"/>
              <a:gd name="connsiteY2" fmla="*/ 945437 h 2355851"/>
              <a:gd name="connsiteX3" fmla="*/ 4775846 w 4775846"/>
              <a:gd name="connsiteY3" fmla="*/ 1111566 h 2355851"/>
              <a:gd name="connsiteX4" fmla="*/ 4587707 w 4775846"/>
              <a:gd name="connsiteY4" fmla="*/ 1277694 h 2355851"/>
              <a:gd name="connsiteX5" fmla="*/ 4587707 w 4775846"/>
              <a:gd name="connsiteY5" fmla="*/ 2355850 h 2355851"/>
              <a:gd name="connsiteX6" fmla="*/ 2456989 w 4775846"/>
              <a:gd name="connsiteY6" fmla="*/ 2355850 h 2355851"/>
              <a:gd name="connsiteX7" fmla="*/ 2293855 w 4775846"/>
              <a:gd name="connsiteY7" fmla="*/ 2171103 h 2355851"/>
              <a:gd name="connsiteX8" fmla="*/ 2130722 w 4775846"/>
              <a:gd name="connsiteY8" fmla="*/ 2355850 h 2355851"/>
              <a:gd name="connsiteX9" fmla="*/ 1 w 4775846"/>
              <a:gd name="connsiteY9" fmla="*/ 2355850 h 2355851"/>
              <a:gd name="connsiteX10" fmla="*/ 1 w 4775846"/>
              <a:gd name="connsiteY10" fmla="*/ 2355851 h 2355851"/>
              <a:gd name="connsiteX11" fmla="*/ 0 w 4775846"/>
              <a:gd name="connsiteY11" fmla="*/ 2355851 h 235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75846" h="2355851">
                <a:moveTo>
                  <a:pt x="0" y="0"/>
                </a:moveTo>
                <a:lnTo>
                  <a:pt x="4587707" y="0"/>
                </a:lnTo>
                <a:lnTo>
                  <a:pt x="4587707" y="945437"/>
                </a:lnTo>
                <a:lnTo>
                  <a:pt x="4775846" y="1111566"/>
                </a:lnTo>
                <a:lnTo>
                  <a:pt x="4587707" y="1277694"/>
                </a:lnTo>
                <a:lnTo>
                  <a:pt x="4587707" y="2355850"/>
                </a:lnTo>
                <a:lnTo>
                  <a:pt x="2456989" y="2355850"/>
                </a:lnTo>
                <a:lnTo>
                  <a:pt x="2293855" y="2171103"/>
                </a:lnTo>
                <a:lnTo>
                  <a:pt x="2130722" y="2355850"/>
                </a:lnTo>
                <a:lnTo>
                  <a:pt x="1" y="2355850"/>
                </a:lnTo>
                <a:lnTo>
                  <a:pt x="1" y="2355851"/>
                </a:lnTo>
                <a:lnTo>
                  <a:pt x="0" y="2355851"/>
                </a:lnTo>
                <a:close/>
              </a:path>
            </a:pathLst>
          </a:custGeom>
          <a:solidFill>
            <a:schemeClr val="tx1">
              <a:lumMod val="60000"/>
              <a:lumOff val="40000"/>
            </a:schemeClr>
          </a:solidFill>
        </p:spPr>
        <p:txBody>
          <a:bodyPr wrap="square">
            <a:noAutofit/>
          </a:bodyPr>
          <a:lstStyle/>
          <a:p>
            <a:endParaRPr lang="en-US"/>
          </a:p>
        </p:txBody>
      </p:sp>
      <p:sp>
        <p:nvSpPr>
          <p:cNvPr id="38"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300119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4" name="Date Placeholder 3"/>
          <p:cNvSpPr>
            <a:spLocks noGrp="1"/>
          </p:cNvSpPr>
          <p:nvPr>
            <p:ph type="dt" sz="half" idx="10"/>
          </p:nvPr>
        </p:nvSpPr>
        <p:spPr/>
        <p:txBody>
          <a:bodyPr/>
          <a:lstStyle/>
          <a:p>
            <a:fld id="{09998C19-090C-4ECD-AF67-9B7BE2443578}"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8" name="Picture Placeholder 7"/>
          <p:cNvSpPr>
            <a:spLocks noGrp="1"/>
          </p:cNvSpPr>
          <p:nvPr>
            <p:ph type="pic" sz="quarter" idx="13"/>
          </p:nvPr>
        </p:nvSpPr>
        <p:spPr>
          <a:xfrm>
            <a:off x="397400" y="1892300"/>
            <a:ext cx="4466700" cy="4051300"/>
          </a:xfrm>
        </p:spPr>
        <p:txBody>
          <a:bodyPr/>
          <a:lstStyle/>
          <a:p>
            <a:endParaRPr lang="en-US"/>
          </a:p>
        </p:txBody>
      </p:sp>
    </p:spTree>
    <p:extLst>
      <p:ext uri="{BB962C8B-B14F-4D97-AF65-F5344CB8AC3E}">
        <p14:creationId xmlns:p14="http://schemas.microsoft.com/office/powerpoint/2010/main" val="399852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9" name="Picture Placeholder 7"/>
          <p:cNvSpPr>
            <a:spLocks noGrp="1"/>
          </p:cNvSpPr>
          <p:nvPr>
            <p:ph type="pic" sz="quarter" idx="14"/>
          </p:nvPr>
        </p:nvSpPr>
        <p:spPr>
          <a:xfrm>
            <a:off x="8447769" y="0"/>
            <a:ext cx="3749040" cy="6858000"/>
          </a:xfrm>
        </p:spPr>
        <p:txBody>
          <a:bodyPr/>
          <a:lstStyle/>
          <a:p>
            <a:endParaRPr lang="en-US"/>
          </a:p>
        </p:txBody>
      </p:sp>
      <p:sp>
        <p:nvSpPr>
          <p:cNvPr id="10" name="Picture Placeholder 7"/>
          <p:cNvSpPr>
            <a:spLocks noGrp="1"/>
          </p:cNvSpPr>
          <p:nvPr>
            <p:ph type="pic" sz="quarter" idx="15"/>
          </p:nvPr>
        </p:nvSpPr>
        <p:spPr>
          <a:xfrm>
            <a:off x="4689020" y="0"/>
            <a:ext cx="3749040" cy="6858000"/>
          </a:xfrm>
        </p:spPr>
        <p:txBody>
          <a:bodyPr/>
          <a:lstStyle/>
          <a:p>
            <a:endParaRPr lang="en-US"/>
          </a:p>
        </p:txBody>
      </p:sp>
    </p:spTree>
    <p:extLst>
      <p:ext uri="{BB962C8B-B14F-4D97-AF65-F5344CB8AC3E}">
        <p14:creationId xmlns:p14="http://schemas.microsoft.com/office/powerpoint/2010/main" val="418697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33966" y="3430954"/>
            <a:ext cx="6126097" cy="3454561"/>
          </a:xfrm>
          <a:prstGeom prst="rect">
            <a:avLst/>
          </a:prstGeom>
          <a:noFill/>
        </p:spPr>
        <p:txBody>
          <a:bodyPr>
            <a:normAutofit/>
          </a:bodyPr>
          <a:lstStyle>
            <a:lvl1pPr>
              <a:defRPr sz="1100"/>
            </a:lvl1pPr>
          </a:lstStyle>
          <a:p>
            <a:endParaRPr lang="en-US" sz="1050"/>
          </a:p>
        </p:txBody>
      </p:sp>
      <p:sp>
        <p:nvSpPr>
          <p:cNvPr id="6" name="Picture Placeholder 2"/>
          <p:cNvSpPr>
            <a:spLocks noGrp="1"/>
          </p:cNvSpPr>
          <p:nvPr>
            <p:ph type="pic" sz="quarter" idx="11"/>
          </p:nvPr>
        </p:nvSpPr>
        <p:spPr>
          <a:xfrm>
            <a:off x="6080418" y="-12315"/>
            <a:ext cx="6126097" cy="3454561"/>
          </a:xfrm>
          <a:prstGeom prst="rect">
            <a:avLst/>
          </a:prstGeom>
          <a:noFill/>
        </p:spPr>
        <p:txBody>
          <a:bodyPr>
            <a:normAutofit/>
          </a:bodyPr>
          <a:lstStyle>
            <a:lvl1pPr>
              <a:defRPr sz="1100"/>
            </a:lvl1pPr>
          </a:lstStyle>
          <a:p>
            <a:endParaRPr lang="en-US" sz="1050"/>
          </a:p>
        </p:txBody>
      </p:sp>
      <p:sp>
        <p:nvSpPr>
          <p:cNvPr id="7"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Tree>
    <p:extLst>
      <p:ext uri="{BB962C8B-B14F-4D97-AF65-F5344CB8AC3E}">
        <p14:creationId xmlns:p14="http://schemas.microsoft.com/office/powerpoint/2010/main" val="30299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776D25E9-9981-4FB2-BBF6-BE467EB12DDE}"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0" name="Picture Placeholder 6"/>
          <p:cNvSpPr>
            <a:spLocks noGrp="1"/>
          </p:cNvSpPr>
          <p:nvPr>
            <p:ph type="pic" sz="quarter" idx="14"/>
          </p:nvPr>
        </p:nvSpPr>
        <p:spPr>
          <a:xfrm>
            <a:off x="815339" y="1869946"/>
            <a:ext cx="1371600" cy="1371600"/>
          </a:xfrm>
          <a:prstGeom prst="rect">
            <a:avLst/>
          </a:prstGeom>
        </p:spPr>
        <p:txBody>
          <a:bodyPr>
            <a:normAutofit/>
          </a:bodyPr>
          <a:lstStyle>
            <a:lvl1pPr>
              <a:defRPr sz="1333"/>
            </a:lvl1pPr>
          </a:lstStyle>
          <a:p>
            <a:endParaRPr lang="id-ID"/>
          </a:p>
        </p:txBody>
      </p:sp>
      <p:sp>
        <p:nvSpPr>
          <p:cNvPr id="12" name="Picture Placeholder 6"/>
          <p:cNvSpPr>
            <a:spLocks noGrp="1"/>
          </p:cNvSpPr>
          <p:nvPr>
            <p:ph type="pic" sz="quarter" idx="16"/>
          </p:nvPr>
        </p:nvSpPr>
        <p:spPr>
          <a:xfrm>
            <a:off x="6781800" y="1869946"/>
            <a:ext cx="1371600" cy="1371600"/>
          </a:xfrm>
          <a:prstGeom prst="rect">
            <a:avLst/>
          </a:prstGeom>
        </p:spPr>
        <p:txBody>
          <a:bodyPr>
            <a:normAutofit/>
          </a:bodyPr>
          <a:lstStyle>
            <a:lvl1pPr>
              <a:defRPr sz="1333"/>
            </a:lvl1pPr>
          </a:lstStyle>
          <a:p>
            <a:endParaRPr lang="id-ID"/>
          </a:p>
        </p:txBody>
      </p:sp>
      <p:sp>
        <p:nvSpPr>
          <p:cNvPr id="13" name="Picture Placeholder 6"/>
          <p:cNvSpPr>
            <a:spLocks noGrp="1"/>
          </p:cNvSpPr>
          <p:nvPr>
            <p:ph type="pic" sz="quarter" idx="17"/>
          </p:nvPr>
        </p:nvSpPr>
        <p:spPr>
          <a:xfrm>
            <a:off x="824863" y="4451221"/>
            <a:ext cx="1828800" cy="1828800"/>
          </a:xfrm>
          <a:prstGeom prst="rect">
            <a:avLst/>
          </a:prstGeom>
        </p:spPr>
        <p:txBody>
          <a:bodyPr>
            <a:normAutofit/>
          </a:bodyPr>
          <a:lstStyle>
            <a:lvl1pPr>
              <a:defRPr sz="1333"/>
            </a:lvl1pPr>
          </a:lstStyle>
          <a:p>
            <a:endParaRPr lang="id-ID"/>
          </a:p>
        </p:txBody>
      </p:sp>
      <p:sp>
        <p:nvSpPr>
          <p:cNvPr id="19" name="Picture Placeholder 6"/>
          <p:cNvSpPr>
            <a:spLocks noGrp="1"/>
          </p:cNvSpPr>
          <p:nvPr>
            <p:ph type="pic" sz="quarter" idx="18"/>
          </p:nvPr>
        </p:nvSpPr>
        <p:spPr>
          <a:xfrm>
            <a:off x="3001369" y="4451221"/>
            <a:ext cx="1828800" cy="1828800"/>
          </a:xfrm>
          <a:prstGeom prst="rect">
            <a:avLst/>
          </a:prstGeom>
        </p:spPr>
        <p:txBody>
          <a:bodyPr>
            <a:normAutofit/>
          </a:bodyPr>
          <a:lstStyle>
            <a:lvl1pPr>
              <a:defRPr sz="1333"/>
            </a:lvl1pPr>
          </a:lstStyle>
          <a:p>
            <a:endParaRPr lang="id-ID"/>
          </a:p>
        </p:txBody>
      </p:sp>
      <p:sp>
        <p:nvSpPr>
          <p:cNvPr id="20" name="Picture Placeholder 6"/>
          <p:cNvSpPr>
            <a:spLocks noGrp="1"/>
          </p:cNvSpPr>
          <p:nvPr>
            <p:ph type="pic" sz="quarter" idx="19"/>
          </p:nvPr>
        </p:nvSpPr>
        <p:spPr>
          <a:xfrm>
            <a:off x="5177875" y="4451221"/>
            <a:ext cx="1828800" cy="1828800"/>
          </a:xfrm>
          <a:prstGeom prst="rect">
            <a:avLst/>
          </a:prstGeom>
        </p:spPr>
        <p:txBody>
          <a:bodyPr>
            <a:normAutofit/>
          </a:bodyPr>
          <a:lstStyle>
            <a:lvl1pPr>
              <a:defRPr sz="1333"/>
            </a:lvl1pPr>
          </a:lstStyle>
          <a:p>
            <a:endParaRPr lang="id-ID"/>
          </a:p>
        </p:txBody>
      </p:sp>
      <p:sp>
        <p:nvSpPr>
          <p:cNvPr id="21" name="Picture Placeholder 6"/>
          <p:cNvSpPr>
            <a:spLocks noGrp="1"/>
          </p:cNvSpPr>
          <p:nvPr>
            <p:ph type="pic" sz="quarter" idx="20"/>
          </p:nvPr>
        </p:nvSpPr>
        <p:spPr>
          <a:xfrm>
            <a:off x="7354381" y="4451221"/>
            <a:ext cx="1828800" cy="1828800"/>
          </a:xfrm>
          <a:prstGeom prst="rect">
            <a:avLst/>
          </a:prstGeom>
        </p:spPr>
        <p:txBody>
          <a:bodyPr>
            <a:normAutofit/>
          </a:bodyPr>
          <a:lstStyle>
            <a:lvl1pPr>
              <a:defRPr sz="1333"/>
            </a:lvl1pPr>
          </a:lstStyle>
          <a:p>
            <a:endParaRPr lang="id-ID"/>
          </a:p>
        </p:txBody>
      </p:sp>
      <p:sp>
        <p:nvSpPr>
          <p:cNvPr id="22" name="Picture Placeholder 6"/>
          <p:cNvSpPr>
            <a:spLocks noGrp="1"/>
          </p:cNvSpPr>
          <p:nvPr>
            <p:ph type="pic" sz="quarter" idx="21"/>
          </p:nvPr>
        </p:nvSpPr>
        <p:spPr>
          <a:xfrm>
            <a:off x="9530887" y="4444872"/>
            <a:ext cx="1828800" cy="1828800"/>
          </a:xfrm>
          <a:prstGeom prst="rect">
            <a:avLst/>
          </a:prstGeom>
        </p:spPr>
        <p:txBody>
          <a:bodyPr>
            <a:normAutofit/>
          </a:bodyPr>
          <a:lstStyle>
            <a:lvl1pPr>
              <a:defRPr sz="1333"/>
            </a:lvl1pPr>
          </a:lstStyle>
          <a:p>
            <a:endParaRPr lang="id-ID"/>
          </a:p>
        </p:txBody>
      </p:sp>
    </p:spTree>
    <p:extLst>
      <p:ext uri="{BB962C8B-B14F-4D97-AF65-F5344CB8AC3E}">
        <p14:creationId xmlns:p14="http://schemas.microsoft.com/office/powerpoint/2010/main" val="185529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500"/>
                            </p:stCondLst>
                            <p:childTnLst>
                              <p:par>
                                <p:cTn id="16" presetID="53" presetClass="entr" presetSubtype="16" fill="hold" grpId="0" nodeType="afterEffect" nodePh="1">
                                  <p:stCondLst>
                                    <p:cond delay="0"/>
                                  </p:stCondLst>
                                  <p:endCondLst>
                                    <p:cond evt="begin" delay="0">
                                      <p:tn val="16"/>
                                    </p:cond>
                                  </p:end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par>
                          <p:cTn id="21" fill="hold">
                            <p:stCondLst>
                              <p:cond delay="1000"/>
                            </p:stCondLst>
                            <p:childTnLst>
                              <p:par>
                                <p:cTn id="22" presetID="53" presetClass="entr" presetSubtype="16" fill="hold" grpId="0" nodeType="afterEffect" nodePh="1">
                                  <p:stCondLst>
                                    <p:cond delay="0"/>
                                  </p:stCondLst>
                                  <p:endCondLst>
                                    <p:cond evt="begin" delay="0">
                                      <p:tn val="22"/>
                                    </p:cond>
                                  </p:end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Effect transition="in" filter="fade">
                                      <p:cBhvr>
                                        <p:cTn id="26" dur="500"/>
                                        <p:tgtEl>
                                          <p:spTgt spid="19"/>
                                        </p:tgtEl>
                                      </p:cBhvr>
                                    </p:animEffect>
                                  </p:childTnLst>
                                </p:cTn>
                              </p:par>
                            </p:childTnLst>
                          </p:cTn>
                        </p:par>
                        <p:par>
                          <p:cTn id="27" fill="hold">
                            <p:stCondLst>
                              <p:cond delay="1500"/>
                            </p:stCondLst>
                            <p:childTnLst>
                              <p:par>
                                <p:cTn id="28" presetID="53" presetClass="entr" presetSubtype="16" fill="hold" grpId="0" nodeType="afterEffect" nodePh="1">
                                  <p:stCondLst>
                                    <p:cond delay="0"/>
                                  </p:stCondLst>
                                  <p:endCondLst>
                                    <p:cond evt="begin" delay="0">
                                      <p:tn val="28"/>
                                    </p:cond>
                                  </p:end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53" presetClass="entr" presetSubtype="16" fill="hold" grpId="0" nodeType="afterEffect" nodePh="1">
                                  <p:stCondLst>
                                    <p:cond delay="0"/>
                                  </p:stCondLst>
                                  <p:endCondLst>
                                    <p:cond evt="begin" delay="0">
                                      <p:tn val="34"/>
                                    </p:cond>
                                  </p:end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2500"/>
                            </p:stCondLst>
                            <p:childTnLst>
                              <p:par>
                                <p:cTn id="40" presetID="53" presetClass="entr" presetSubtype="16" fill="hold" grpId="0" nodeType="afterEffect" nodePh="1">
                                  <p:stCondLst>
                                    <p:cond delay="0"/>
                                  </p:stCondLst>
                                  <p:endCondLst>
                                    <p:cond evt="begin" delay="0">
                                      <p:tn val="40"/>
                                    </p:cond>
                                  </p:end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9" grpId="0"/>
      <p:bldP spid="20" grpId="0"/>
      <p:bldP spid="21" grpId="0"/>
      <p:bldP spid="2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14" name="Picture Placeholder 6"/>
          <p:cNvSpPr>
            <a:spLocks noGrp="1"/>
          </p:cNvSpPr>
          <p:nvPr>
            <p:ph type="pic" sz="quarter" idx="14"/>
          </p:nvPr>
        </p:nvSpPr>
        <p:spPr>
          <a:xfrm>
            <a:off x="6217800" y="1860416"/>
            <a:ext cx="5136000" cy="4061409"/>
          </a:xfrm>
          <a:prstGeom prst="rect">
            <a:avLst/>
          </a:prstGeom>
        </p:spPr>
      </p:sp>
      <p:sp>
        <p:nvSpPr>
          <p:cNvPr id="15" name="Picture Placeholder 7"/>
          <p:cNvSpPr>
            <a:spLocks noGrp="1"/>
          </p:cNvSpPr>
          <p:nvPr>
            <p:ph type="pic" sz="quarter" idx="15"/>
          </p:nvPr>
        </p:nvSpPr>
        <p:spPr>
          <a:xfrm>
            <a:off x="838200" y="1860416"/>
            <a:ext cx="5136000" cy="4061409"/>
          </a:xfrm>
          <a:prstGeom prst="rect">
            <a:avLst/>
          </a:prstGeom>
        </p:spPr>
      </p:sp>
    </p:spTree>
    <p:extLst>
      <p:ext uri="{BB962C8B-B14F-4D97-AF65-F5344CB8AC3E}">
        <p14:creationId xmlns:p14="http://schemas.microsoft.com/office/powerpoint/2010/main" val="311383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15" name="Picture Placeholder 7"/>
          <p:cNvSpPr>
            <a:spLocks noGrp="1"/>
          </p:cNvSpPr>
          <p:nvPr>
            <p:ph type="pic" sz="quarter" idx="15"/>
          </p:nvPr>
        </p:nvSpPr>
        <p:spPr>
          <a:xfrm>
            <a:off x="0" y="1860417"/>
            <a:ext cx="12192000" cy="2152784"/>
          </a:xfrm>
          <a:prstGeom prst="rect">
            <a:avLst/>
          </a:prstGeom>
        </p:spPr>
      </p:sp>
    </p:spTree>
    <p:extLst>
      <p:ext uri="{BB962C8B-B14F-4D97-AF65-F5344CB8AC3E}">
        <p14:creationId xmlns:p14="http://schemas.microsoft.com/office/powerpoint/2010/main" val="303669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5" name="Picture Placeholder 14"/>
          <p:cNvSpPr>
            <a:spLocks noGrp="1"/>
          </p:cNvSpPr>
          <p:nvPr>
            <p:ph type="pic" sz="quarter" idx="10"/>
          </p:nvPr>
        </p:nvSpPr>
        <p:spPr>
          <a:xfrm>
            <a:off x="1119643" y="1998133"/>
            <a:ext cx="3206750" cy="3293005"/>
          </a:xfrm>
        </p:spPr>
        <p:txBody>
          <a:bodyPr>
            <a:normAutofit/>
          </a:bodyPr>
          <a:lstStyle>
            <a:lvl1pPr>
              <a:defRPr sz="1600">
                <a:solidFill>
                  <a:schemeClr val="tx2"/>
                </a:solidFill>
              </a:defRPr>
            </a:lvl1pPr>
          </a:lstStyle>
          <a:p>
            <a:endParaRPr lang="id-ID"/>
          </a:p>
        </p:txBody>
      </p:sp>
      <p:sp>
        <p:nvSpPr>
          <p:cNvPr id="6" name="Picture Placeholder 14"/>
          <p:cNvSpPr>
            <a:spLocks noGrp="1"/>
          </p:cNvSpPr>
          <p:nvPr>
            <p:ph type="pic" sz="quarter" idx="11"/>
          </p:nvPr>
        </p:nvSpPr>
        <p:spPr>
          <a:xfrm>
            <a:off x="4502336" y="1998133"/>
            <a:ext cx="3206750" cy="3293005"/>
          </a:xfrm>
        </p:spPr>
        <p:txBody>
          <a:bodyPr>
            <a:normAutofit/>
          </a:bodyPr>
          <a:lstStyle>
            <a:lvl1pPr>
              <a:defRPr sz="1600">
                <a:solidFill>
                  <a:schemeClr val="tx2"/>
                </a:solidFill>
              </a:defRPr>
            </a:lvl1pPr>
          </a:lstStyle>
          <a:p>
            <a:endParaRPr lang="id-ID"/>
          </a:p>
        </p:txBody>
      </p:sp>
      <p:sp>
        <p:nvSpPr>
          <p:cNvPr id="7" name="Picture Placeholder 14"/>
          <p:cNvSpPr>
            <a:spLocks noGrp="1"/>
          </p:cNvSpPr>
          <p:nvPr>
            <p:ph type="pic" sz="quarter" idx="13"/>
          </p:nvPr>
        </p:nvSpPr>
        <p:spPr>
          <a:xfrm>
            <a:off x="7882494" y="1998133"/>
            <a:ext cx="3206750" cy="3293005"/>
          </a:xfr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3729972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Picture Placeholder 3"/>
          <p:cNvSpPr>
            <a:spLocks noGrp="1"/>
          </p:cNvSpPr>
          <p:nvPr>
            <p:ph type="pic" sz="quarter" idx="10"/>
          </p:nvPr>
        </p:nvSpPr>
        <p:spPr>
          <a:xfrm>
            <a:off x="658813" y="2628737"/>
            <a:ext cx="1550987" cy="1549400"/>
          </a:xfrm>
        </p:spPr>
        <p:txBody>
          <a:bodyPr/>
          <a:lstStyle/>
          <a:p>
            <a:endParaRPr lang="en-US"/>
          </a:p>
        </p:txBody>
      </p:sp>
      <p:sp>
        <p:nvSpPr>
          <p:cNvPr id="13" name="Picture Placeholder 3"/>
          <p:cNvSpPr>
            <a:spLocks noGrp="1"/>
          </p:cNvSpPr>
          <p:nvPr>
            <p:ph type="pic" sz="quarter" idx="11"/>
          </p:nvPr>
        </p:nvSpPr>
        <p:spPr>
          <a:xfrm>
            <a:off x="9982704" y="2628737"/>
            <a:ext cx="1550987" cy="1549400"/>
          </a:xfrm>
        </p:spPr>
        <p:txBody>
          <a:bodyPr/>
          <a:lstStyle/>
          <a:p>
            <a:endParaRPr lang="en-US"/>
          </a:p>
        </p:txBody>
      </p:sp>
      <p:sp>
        <p:nvSpPr>
          <p:cNvPr id="14" name="Picture Placeholder 3"/>
          <p:cNvSpPr>
            <a:spLocks noGrp="1"/>
          </p:cNvSpPr>
          <p:nvPr>
            <p:ph type="pic" sz="quarter" idx="12"/>
          </p:nvPr>
        </p:nvSpPr>
        <p:spPr>
          <a:xfrm>
            <a:off x="2331119" y="2315682"/>
            <a:ext cx="2177738" cy="2175510"/>
          </a:xfrm>
        </p:spPr>
        <p:txBody>
          <a:bodyPr/>
          <a:lstStyle/>
          <a:p>
            <a:endParaRPr lang="en-US"/>
          </a:p>
        </p:txBody>
      </p:sp>
      <p:sp>
        <p:nvSpPr>
          <p:cNvPr id="15" name="Picture Placeholder 3"/>
          <p:cNvSpPr>
            <a:spLocks noGrp="1"/>
          </p:cNvSpPr>
          <p:nvPr>
            <p:ph type="pic" sz="quarter" idx="13"/>
          </p:nvPr>
        </p:nvSpPr>
        <p:spPr>
          <a:xfrm>
            <a:off x="7682427" y="2315682"/>
            <a:ext cx="2177738" cy="2175510"/>
          </a:xfrm>
        </p:spPr>
        <p:txBody>
          <a:bodyPr/>
          <a:lstStyle/>
          <a:p>
            <a:endParaRPr lang="en-US"/>
          </a:p>
        </p:txBody>
      </p:sp>
      <p:sp>
        <p:nvSpPr>
          <p:cNvPr id="16" name="Picture Placeholder 3"/>
          <p:cNvSpPr>
            <a:spLocks noGrp="1"/>
          </p:cNvSpPr>
          <p:nvPr>
            <p:ph type="pic" sz="quarter" idx="14"/>
          </p:nvPr>
        </p:nvSpPr>
        <p:spPr>
          <a:xfrm>
            <a:off x="4627655" y="1937321"/>
            <a:ext cx="2935235" cy="2932232"/>
          </a:xfrm>
        </p:spPr>
        <p:txBody>
          <a:bodyPr/>
          <a:lstStyle/>
          <a:p>
            <a:endParaRPr lang="en-US"/>
          </a:p>
        </p:txBody>
      </p:sp>
    </p:spTree>
    <p:extLst>
      <p:ext uri="{BB962C8B-B14F-4D97-AF65-F5344CB8AC3E}">
        <p14:creationId xmlns:p14="http://schemas.microsoft.com/office/powerpoint/2010/main" val="3027760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11" name="Picture Placeholder 3"/>
          <p:cNvSpPr>
            <a:spLocks noGrp="1"/>
          </p:cNvSpPr>
          <p:nvPr>
            <p:ph type="pic" sz="quarter" idx="14"/>
          </p:nvPr>
        </p:nvSpPr>
        <p:spPr>
          <a:xfrm>
            <a:off x="844735" y="2546920"/>
            <a:ext cx="1733365" cy="3091879"/>
          </a:xfrm>
        </p:spPr>
        <p:txBody>
          <a:bodyPr/>
          <a:lstStyle/>
          <a:p>
            <a:endParaRPr lang="en-US" dirty="0"/>
          </a:p>
        </p:txBody>
      </p:sp>
      <p:sp>
        <p:nvSpPr>
          <p:cNvPr id="12" name="Picture Placeholder 3"/>
          <p:cNvSpPr>
            <a:spLocks noGrp="1"/>
          </p:cNvSpPr>
          <p:nvPr>
            <p:ph type="pic" sz="quarter" idx="15"/>
          </p:nvPr>
        </p:nvSpPr>
        <p:spPr>
          <a:xfrm>
            <a:off x="6431556" y="2546920"/>
            <a:ext cx="1733365" cy="3091879"/>
          </a:xfrm>
        </p:spPr>
        <p:txBody>
          <a:bodyPr/>
          <a:lstStyle/>
          <a:p>
            <a:endParaRPr lang="en-US"/>
          </a:p>
        </p:txBody>
      </p:sp>
    </p:spTree>
    <p:extLst>
      <p:ext uri="{BB962C8B-B14F-4D97-AF65-F5344CB8AC3E}">
        <p14:creationId xmlns:p14="http://schemas.microsoft.com/office/powerpoint/2010/main" val="310125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294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12" name="Picture Placeholder 3"/>
          <p:cNvSpPr>
            <a:spLocks noGrp="1"/>
          </p:cNvSpPr>
          <p:nvPr>
            <p:ph type="pic" sz="quarter" idx="15"/>
          </p:nvPr>
        </p:nvSpPr>
        <p:spPr>
          <a:xfrm>
            <a:off x="0" y="0"/>
            <a:ext cx="12192000" cy="4933950"/>
          </a:xfrm>
        </p:spPr>
        <p:txBody>
          <a:bodyPr/>
          <a:lstStyle/>
          <a:p>
            <a:endParaRPr lang="en-US"/>
          </a:p>
        </p:txBody>
      </p:sp>
    </p:spTree>
    <p:extLst>
      <p:ext uri="{BB962C8B-B14F-4D97-AF65-F5344CB8AC3E}">
        <p14:creationId xmlns:p14="http://schemas.microsoft.com/office/powerpoint/2010/main" val="361952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398AD-A12B-4A9E-8567-222F6BB99C50}"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9" name="Picture Placeholder 8"/>
          <p:cNvSpPr>
            <a:spLocks noGrp="1"/>
          </p:cNvSpPr>
          <p:nvPr>
            <p:ph type="pic" sz="quarter" idx="13"/>
          </p:nvPr>
        </p:nvSpPr>
        <p:spPr>
          <a:xfrm>
            <a:off x="5803900" y="1943100"/>
            <a:ext cx="5549900" cy="3784600"/>
          </a:xfrm>
        </p:spPr>
        <p:txBody>
          <a:bodyPr/>
          <a:lstStyle/>
          <a:p>
            <a:endParaRPr lang="en-US"/>
          </a:p>
        </p:txBody>
      </p:sp>
    </p:spTree>
    <p:extLst>
      <p:ext uri="{BB962C8B-B14F-4D97-AF65-F5344CB8AC3E}">
        <p14:creationId xmlns:p14="http://schemas.microsoft.com/office/powerpoint/2010/main" val="402196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12D08E12-3B07-451C-8224-9206C16CB750}"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3"/>
          <p:cNvSpPr>
            <a:spLocks noGrp="1"/>
          </p:cNvSpPr>
          <p:nvPr>
            <p:ph type="pic" sz="quarter" idx="15"/>
          </p:nvPr>
        </p:nvSpPr>
        <p:spPr>
          <a:xfrm>
            <a:off x="0" y="2301656"/>
            <a:ext cx="12192000" cy="2997854"/>
          </a:xfrm>
        </p:spPr>
        <p:txBody>
          <a:bodyPr>
            <a:normAutofit/>
          </a:bodyPr>
          <a:lstStyle>
            <a:lvl1pPr>
              <a:defRPr sz="1600">
                <a:solidFill>
                  <a:schemeClr val="tx1"/>
                </a:solidFill>
              </a:defRPr>
            </a:lvl1pPr>
          </a:lstStyle>
          <a:p>
            <a:endParaRPr lang="id-ID"/>
          </a:p>
        </p:txBody>
      </p:sp>
    </p:spTree>
    <p:extLst>
      <p:ext uri="{BB962C8B-B14F-4D97-AF65-F5344CB8AC3E}">
        <p14:creationId xmlns:p14="http://schemas.microsoft.com/office/powerpoint/2010/main" val="339949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FE1A2B7F-F2C6-411A-9472-9646B0CFE122}"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3"/>
          <p:cNvSpPr>
            <a:spLocks noGrp="1"/>
          </p:cNvSpPr>
          <p:nvPr>
            <p:ph type="pic" sz="quarter" idx="15"/>
          </p:nvPr>
        </p:nvSpPr>
        <p:spPr>
          <a:xfrm>
            <a:off x="0" y="0"/>
            <a:ext cx="12192000" cy="4127500"/>
          </a:xfrm>
        </p:spPr>
        <p:txBody>
          <a:bodyPr>
            <a:normAutofit/>
          </a:bodyPr>
          <a:lstStyle>
            <a:lvl1pPr>
              <a:defRPr sz="1600">
                <a:solidFill>
                  <a:schemeClr val="tx1"/>
                </a:solidFill>
              </a:defRPr>
            </a:lvl1pPr>
          </a:lstStyle>
          <a:p>
            <a:endParaRPr lang="id-ID"/>
          </a:p>
        </p:txBody>
      </p:sp>
      <p:sp>
        <p:nvSpPr>
          <p:cNvPr id="9" name="Picture Placeholder 8"/>
          <p:cNvSpPr>
            <a:spLocks noGrp="1"/>
          </p:cNvSpPr>
          <p:nvPr>
            <p:ph type="pic" sz="quarter" idx="16"/>
          </p:nvPr>
        </p:nvSpPr>
        <p:spPr>
          <a:xfrm>
            <a:off x="3670300" y="2222500"/>
            <a:ext cx="4864608" cy="3670300"/>
          </a:xfrm>
        </p:spPr>
        <p:txBody>
          <a:bodyPr/>
          <a:lstStyle/>
          <a:p>
            <a:endParaRPr lang="en-US"/>
          </a:p>
        </p:txBody>
      </p:sp>
    </p:spTree>
    <p:extLst>
      <p:ext uri="{BB962C8B-B14F-4D97-AF65-F5344CB8AC3E}">
        <p14:creationId xmlns:p14="http://schemas.microsoft.com/office/powerpoint/2010/main" val="2495679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Monitor">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66EED30B-D8A9-4920-AF30-347794423288}"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9" name="Picture Placeholder 8"/>
          <p:cNvSpPr>
            <a:spLocks noGrp="1"/>
          </p:cNvSpPr>
          <p:nvPr>
            <p:ph type="pic" sz="quarter" idx="16"/>
          </p:nvPr>
        </p:nvSpPr>
        <p:spPr>
          <a:xfrm>
            <a:off x="4175337" y="3084457"/>
            <a:ext cx="3913883" cy="2554343"/>
          </a:xfrm>
        </p:spPr>
        <p:txBody>
          <a:bodyPr/>
          <a:lstStyle/>
          <a:p>
            <a:endParaRPr lang="en-US"/>
          </a:p>
        </p:txBody>
      </p:sp>
      <p:sp>
        <p:nvSpPr>
          <p:cNvPr id="12" name="Picture Placeholder 8"/>
          <p:cNvSpPr>
            <a:spLocks noGrp="1"/>
          </p:cNvSpPr>
          <p:nvPr>
            <p:ph type="pic" sz="quarter" idx="17"/>
          </p:nvPr>
        </p:nvSpPr>
        <p:spPr>
          <a:xfrm>
            <a:off x="7427672" y="2950652"/>
            <a:ext cx="3765114" cy="2373823"/>
          </a:xfrm>
        </p:spPr>
        <p:txBody>
          <a:bodyPr/>
          <a:lstStyle/>
          <a:p>
            <a:endParaRPr lang="en-US" dirty="0"/>
          </a:p>
        </p:txBody>
      </p:sp>
      <p:sp>
        <p:nvSpPr>
          <p:cNvPr id="13" name="Picture Placeholder 8"/>
          <p:cNvSpPr>
            <a:spLocks noGrp="1"/>
          </p:cNvSpPr>
          <p:nvPr>
            <p:ph type="pic" sz="quarter" idx="18"/>
          </p:nvPr>
        </p:nvSpPr>
        <p:spPr>
          <a:xfrm>
            <a:off x="1057349" y="2950652"/>
            <a:ext cx="3724201" cy="2373823"/>
          </a:xfrm>
        </p:spPr>
        <p:txBody>
          <a:bodyPr/>
          <a:lstStyle/>
          <a:p>
            <a:endParaRPr lang="en-US"/>
          </a:p>
        </p:txBody>
      </p:sp>
    </p:spTree>
    <p:extLst>
      <p:ext uri="{BB962C8B-B14F-4D97-AF65-F5344CB8AC3E}">
        <p14:creationId xmlns:p14="http://schemas.microsoft.com/office/powerpoint/2010/main" val="1378498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765496F0-EB08-400B-8E26-455F661D60F8}"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7" name="Picture Placeholder 13"/>
          <p:cNvSpPr>
            <a:spLocks noGrp="1"/>
          </p:cNvSpPr>
          <p:nvPr>
            <p:ph type="pic" sz="quarter" idx="20"/>
          </p:nvPr>
        </p:nvSpPr>
        <p:spPr>
          <a:xfrm>
            <a:off x="3639219" y="2061280"/>
            <a:ext cx="2268406" cy="2468880"/>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8" name="Picture Placeholder 13"/>
          <p:cNvSpPr>
            <a:spLocks noGrp="1"/>
          </p:cNvSpPr>
          <p:nvPr>
            <p:ph type="pic" sz="quarter" idx="21"/>
          </p:nvPr>
        </p:nvSpPr>
        <p:spPr>
          <a:xfrm>
            <a:off x="975336" y="2061280"/>
            <a:ext cx="2268406" cy="2468880"/>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9" name="Picture Placeholder 13"/>
          <p:cNvSpPr>
            <a:spLocks noGrp="1"/>
          </p:cNvSpPr>
          <p:nvPr>
            <p:ph type="pic" sz="quarter" idx="18"/>
          </p:nvPr>
        </p:nvSpPr>
        <p:spPr>
          <a:xfrm>
            <a:off x="8966987" y="2061280"/>
            <a:ext cx="2268406" cy="2468880"/>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0" name="Picture Placeholder 13"/>
          <p:cNvSpPr>
            <a:spLocks noGrp="1"/>
          </p:cNvSpPr>
          <p:nvPr>
            <p:ph type="pic" sz="quarter" idx="19"/>
          </p:nvPr>
        </p:nvSpPr>
        <p:spPr>
          <a:xfrm>
            <a:off x="6303104" y="2061280"/>
            <a:ext cx="2268406" cy="2468880"/>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819870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B8E6B6C8-176D-46BC-A9B6-D9FD394EFEDA}"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0" name="Picture Placeholder 9"/>
          <p:cNvSpPr>
            <a:spLocks noGrp="1"/>
          </p:cNvSpPr>
          <p:nvPr>
            <p:ph type="pic" sz="quarter" idx="16"/>
          </p:nvPr>
        </p:nvSpPr>
        <p:spPr>
          <a:xfrm>
            <a:off x="914400" y="1711438"/>
            <a:ext cx="3328416" cy="2560320"/>
          </a:xfrm>
        </p:spPr>
        <p:txBody>
          <a:bodyPr/>
          <a:lstStyle/>
          <a:p>
            <a:endParaRPr lang="en-US"/>
          </a:p>
        </p:txBody>
      </p:sp>
      <p:sp>
        <p:nvSpPr>
          <p:cNvPr id="11" name="Picture Placeholder 9"/>
          <p:cNvSpPr>
            <a:spLocks noGrp="1"/>
          </p:cNvSpPr>
          <p:nvPr>
            <p:ph type="pic" sz="quarter" idx="17"/>
          </p:nvPr>
        </p:nvSpPr>
        <p:spPr>
          <a:xfrm>
            <a:off x="4431792" y="1711438"/>
            <a:ext cx="3328416" cy="2560320"/>
          </a:xfrm>
        </p:spPr>
        <p:txBody>
          <a:bodyPr/>
          <a:lstStyle/>
          <a:p>
            <a:endParaRPr lang="en-US"/>
          </a:p>
        </p:txBody>
      </p:sp>
      <p:sp>
        <p:nvSpPr>
          <p:cNvPr id="12" name="Picture Placeholder 9"/>
          <p:cNvSpPr>
            <a:spLocks noGrp="1"/>
          </p:cNvSpPr>
          <p:nvPr>
            <p:ph type="pic" sz="quarter" idx="18"/>
          </p:nvPr>
        </p:nvSpPr>
        <p:spPr>
          <a:xfrm>
            <a:off x="7949184" y="1711438"/>
            <a:ext cx="3328416" cy="2560320"/>
          </a:xfrm>
        </p:spPr>
        <p:txBody>
          <a:bodyPr/>
          <a:lstStyle/>
          <a:p>
            <a:endParaRPr lang="en-US"/>
          </a:p>
        </p:txBody>
      </p:sp>
    </p:spTree>
    <p:extLst>
      <p:ext uri="{BB962C8B-B14F-4D97-AF65-F5344CB8AC3E}">
        <p14:creationId xmlns:p14="http://schemas.microsoft.com/office/powerpoint/2010/main" val="24588812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598DA807-36D0-487D-9AA5-4CD4B8A0C041}"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0" name="Picture Placeholder 2"/>
          <p:cNvSpPr>
            <a:spLocks noGrp="1"/>
          </p:cNvSpPr>
          <p:nvPr>
            <p:ph type="pic" sz="quarter" idx="16"/>
          </p:nvPr>
        </p:nvSpPr>
        <p:spPr>
          <a:xfrm>
            <a:off x="838200" y="2031999"/>
            <a:ext cx="2560320" cy="3730625"/>
          </a:xfrm>
          <a:prstGeom prst="rect">
            <a:avLst/>
          </a:prstGeom>
          <a:noFill/>
        </p:spPr>
        <p:txBody>
          <a:bodyPr/>
          <a:lstStyle>
            <a:lvl1pPr marL="0" indent="0">
              <a:buNone/>
              <a:defRPr sz="1000"/>
            </a:lvl1pPr>
          </a:lstStyle>
          <a:p>
            <a:endParaRPr lang="en-US"/>
          </a:p>
        </p:txBody>
      </p:sp>
      <p:sp>
        <p:nvSpPr>
          <p:cNvPr id="11" name="Picture Placeholder 2"/>
          <p:cNvSpPr>
            <a:spLocks noGrp="1"/>
          </p:cNvSpPr>
          <p:nvPr>
            <p:ph type="pic" sz="quarter" idx="17"/>
          </p:nvPr>
        </p:nvSpPr>
        <p:spPr>
          <a:xfrm>
            <a:off x="6305450" y="2031999"/>
            <a:ext cx="2560320" cy="3730625"/>
          </a:xfrm>
          <a:prstGeom prst="rect">
            <a:avLst/>
          </a:prstGeom>
          <a:noFill/>
        </p:spPr>
        <p:txBody>
          <a:bodyPr/>
          <a:lstStyle>
            <a:lvl1pPr marL="0" indent="0">
              <a:buNone/>
              <a:defRPr sz="1000"/>
            </a:lvl1pPr>
          </a:lstStyle>
          <a:p>
            <a:endParaRPr lang="en-US"/>
          </a:p>
        </p:txBody>
      </p:sp>
    </p:spTree>
    <p:extLst>
      <p:ext uri="{BB962C8B-B14F-4D97-AF65-F5344CB8AC3E}">
        <p14:creationId xmlns:p14="http://schemas.microsoft.com/office/powerpoint/2010/main" val="36022415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1178"/>
            <a:ext cx="10515600" cy="831822"/>
          </a:xfrm>
        </p:spPr>
        <p:txBody>
          <a:bodyPr/>
          <a:lstStyle>
            <a:lvl1pPr algn="ctr">
              <a:defRPr b="1"/>
            </a:lvl1pPr>
          </a:lstStyle>
          <a:p>
            <a:r>
              <a:rPr lang="en-US"/>
              <a:t>Click to edit Master title style</a:t>
            </a:r>
          </a:p>
        </p:txBody>
      </p:sp>
      <p:sp>
        <p:nvSpPr>
          <p:cNvPr id="4" name="Date Placeholder 3"/>
          <p:cNvSpPr>
            <a:spLocks noGrp="1"/>
          </p:cNvSpPr>
          <p:nvPr>
            <p:ph type="dt" sz="half" idx="10"/>
          </p:nvPr>
        </p:nvSpPr>
        <p:spPr/>
        <p:txBody>
          <a:bodyPr/>
          <a:lstStyle/>
          <a:p>
            <a:fld id="{0A0C887C-73FC-4AD3-A923-8FE13A00B104}"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5" name="Picture Placeholder 14"/>
          <p:cNvSpPr>
            <a:spLocks noGrp="1"/>
          </p:cNvSpPr>
          <p:nvPr>
            <p:ph type="pic" sz="quarter" idx="13"/>
          </p:nvPr>
        </p:nvSpPr>
        <p:spPr>
          <a:xfrm>
            <a:off x="6591300" y="3530600"/>
            <a:ext cx="1188720" cy="1188720"/>
          </a:xfrm>
        </p:spPr>
        <p:txBody>
          <a:bodyPr/>
          <a:lstStyle/>
          <a:p>
            <a:endParaRPr lang="en-US"/>
          </a:p>
        </p:txBody>
      </p:sp>
      <p:sp>
        <p:nvSpPr>
          <p:cNvPr id="16" name="Picture Placeholder 14"/>
          <p:cNvSpPr>
            <a:spLocks noGrp="1"/>
          </p:cNvSpPr>
          <p:nvPr>
            <p:ph type="pic" sz="quarter" idx="14"/>
          </p:nvPr>
        </p:nvSpPr>
        <p:spPr>
          <a:xfrm>
            <a:off x="7950200" y="3530600"/>
            <a:ext cx="1188720" cy="1188720"/>
          </a:xfrm>
        </p:spPr>
        <p:txBody>
          <a:bodyPr/>
          <a:lstStyle/>
          <a:p>
            <a:endParaRPr lang="en-US"/>
          </a:p>
        </p:txBody>
      </p:sp>
      <p:sp>
        <p:nvSpPr>
          <p:cNvPr id="17" name="Picture Placeholder 14"/>
          <p:cNvSpPr>
            <a:spLocks noGrp="1"/>
          </p:cNvSpPr>
          <p:nvPr>
            <p:ph type="pic" sz="quarter" idx="15"/>
          </p:nvPr>
        </p:nvSpPr>
        <p:spPr>
          <a:xfrm>
            <a:off x="9309100" y="3526547"/>
            <a:ext cx="1188720" cy="1188720"/>
          </a:xfrm>
        </p:spPr>
        <p:txBody>
          <a:bodyPr/>
          <a:lstStyle/>
          <a:p>
            <a:endParaRPr lang="en-US"/>
          </a:p>
        </p:txBody>
      </p:sp>
    </p:spTree>
    <p:extLst>
      <p:ext uri="{BB962C8B-B14F-4D97-AF65-F5344CB8AC3E}">
        <p14:creationId xmlns:p14="http://schemas.microsoft.com/office/powerpoint/2010/main" val="670248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1178"/>
            <a:ext cx="10515600" cy="831822"/>
          </a:xfrm>
        </p:spPr>
        <p:txBody>
          <a:bodyPr/>
          <a:lstStyle>
            <a:lvl1pPr algn="ct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4DF914-6A93-4C07-9EFD-B0A612FCD7EE}"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Tree>
    <p:extLst>
      <p:ext uri="{BB962C8B-B14F-4D97-AF65-F5344CB8AC3E}">
        <p14:creationId xmlns:p14="http://schemas.microsoft.com/office/powerpoint/2010/main" val="366861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61925" y="173038"/>
            <a:ext cx="6157913" cy="6511925"/>
          </a:xfrm>
        </p:spPr>
        <p:txBody>
          <a:bodyPr/>
          <a:lstStyle/>
          <a:p>
            <a:endParaRPr lang="id-ID"/>
          </a:p>
        </p:txBody>
      </p:sp>
    </p:spTree>
    <p:extLst>
      <p:ext uri="{BB962C8B-B14F-4D97-AF65-F5344CB8AC3E}">
        <p14:creationId xmlns:p14="http://schemas.microsoft.com/office/powerpoint/2010/main" val="888586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2238375" y="1504950"/>
            <a:ext cx="3390900" cy="1528763"/>
          </a:xfrm>
        </p:spPr>
        <p:txBody>
          <a:bodyPr/>
          <a:lstStyle/>
          <a:p>
            <a:endParaRPr lang="en-US"/>
          </a:p>
        </p:txBody>
      </p:sp>
      <p:sp>
        <p:nvSpPr>
          <p:cNvPr id="18" name="Picture Placeholder 15"/>
          <p:cNvSpPr>
            <a:spLocks noGrp="1"/>
          </p:cNvSpPr>
          <p:nvPr>
            <p:ph type="pic" sz="quarter" idx="11"/>
          </p:nvPr>
        </p:nvSpPr>
        <p:spPr>
          <a:xfrm>
            <a:off x="6496050" y="3076575"/>
            <a:ext cx="1943100" cy="1528763"/>
          </a:xfrm>
        </p:spPr>
        <p:txBody>
          <a:bodyPr/>
          <a:lstStyle/>
          <a:p>
            <a:endParaRPr lang="en-US"/>
          </a:p>
        </p:txBody>
      </p:sp>
    </p:spTree>
    <p:extLst>
      <p:ext uri="{BB962C8B-B14F-4D97-AF65-F5344CB8AC3E}">
        <p14:creationId xmlns:p14="http://schemas.microsoft.com/office/powerpoint/2010/main" val="3795403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4" name="Date Placeholder 3"/>
          <p:cNvSpPr>
            <a:spLocks noGrp="1"/>
          </p:cNvSpPr>
          <p:nvPr>
            <p:ph type="dt" sz="half" idx="10"/>
          </p:nvPr>
        </p:nvSpPr>
        <p:spPr/>
        <p:txBody>
          <a:bodyPr/>
          <a:lstStyle/>
          <a:p>
            <a:fld id="{7096A4AE-7FA9-49A5-BDAF-401A3FC5BAB4}"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17" name="Picture Placeholder 16"/>
          <p:cNvSpPr>
            <a:spLocks noGrp="1"/>
          </p:cNvSpPr>
          <p:nvPr>
            <p:ph type="pic" sz="quarter" idx="13"/>
          </p:nvPr>
        </p:nvSpPr>
        <p:spPr>
          <a:xfrm>
            <a:off x="577850" y="1699434"/>
            <a:ext cx="3338268" cy="2171700"/>
          </a:xfrm>
        </p:spPr>
        <p:txBody>
          <a:bodyPr/>
          <a:lstStyle/>
          <a:p>
            <a:endParaRPr lang="en-US"/>
          </a:p>
        </p:txBody>
      </p:sp>
      <p:sp>
        <p:nvSpPr>
          <p:cNvPr id="18" name="Picture Placeholder 16"/>
          <p:cNvSpPr>
            <a:spLocks noGrp="1"/>
          </p:cNvSpPr>
          <p:nvPr>
            <p:ph type="pic" sz="quarter" idx="14"/>
          </p:nvPr>
        </p:nvSpPr>
        <p:spPr>
          <a:xfrm>
            <a:off x="4169744" y="1699434"/>
            <a:ext cx="3338268" cy="2171700"/>
          </a:xfrm>
        </p:spPr>
        <p:txBody>
          <a:bodyPr/>
          <a:lstStyle/>
          <a:p>
            <a:endParaRPr lang="en-US"/>
          </a:p>
        </p:txBody>
      </p:sp>
      <p:sp>
        <p:nvSpPr>
          <p:cNvPr id="19" name="Picture Placeholder 16"/>
          <p:cNvSpPr>
            <a:spLocks noGrp="1"/>
          </p:cNvSpPr>
          <p:nvPr>
            <p:ph type="pic" sz="quarter" idx="15"/>
          </p:nvPr>
        </p:nvSpPr>
        <p:spPr>
          <a:xfrm>
            <a:off x="7819263" y="1699434"/>
            <a:ext cx="3338268" cy="2171700"/>
          </a:xfrm>
        </p:spPr>
        <p:txBody>
          <a:bodyPr/>
          <a:lstStyle/>
          <a:p>
            <a:endParaRPr lang="en-US"/>
          </a:p>
        </p:txBody>
      </p:sp>
    </p:spTree>
    <p:extLst>
      <p:ext uri="{BB962C8B-B14F-4D97-AF65-F5344CB8AC3E}">
        <p14:creationId xmlns:p14="http://schemas.microsoft.com/office/powerpoint/2010/main" val="1256520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437314" y="1825625"/>
            <a:ext cx="5266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977A5-653A-4A72-942E-D9CB0BD04251}"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7"/>
          <p:cNvSpPr>
            <a:spLocks noGrp="1"/>
          </p:cNvSpPr>
          <p:nvPr>
            <p:ph type="pic" sz="quarter" idx="13"/>
          </p:nvPr>
        </p:nvSpPr>
        <p:spPr>
          <a:xfrm>
            <a:off x="6066970" y="0"/>
            <a:ext cx="6125029" cy="6858000"/>
          </a:xfrm>
        </p:spPr>
        <p:txBody>
          <a:bodyPr/>
          <a:lstStyle/>
          <a:p>
            <a:endParaRPr lang="en-US"/>
          </a:p>
        </p:txBody>
      </p:sp>
    </p:spTree>
    <p:extLst>
      <p:ext uri="{BB962C8B-B14F-4D97-AF65-F5344CB8AC3E}">
        <p14:creationId xmlns:p14="http://schemas.microsoft.com/office/powerpoint/2010/main" val="27437240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9058F3-C6C1-41B6-9836-04A9E11BF978}"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7"/>
          <p:cNvSpPr>
            <a:spLocks noGrp="1"/>
          </p:cNvSpPr>
          <p:nvPr>
            <p:ph type="pic" sz="quarter" idx="13"/>
          </p:nvPr>
        </p:nvSpPr>
        <p:spPr>
          <a:xfrm>
            <a:off x="6616700" y="0"/>
            <a:ext cx="5575299" cy="6858000"/>
          </a:xfrm>
        </p:spPr>
        <p:txBody>
          <a:bodyPr/>
          <a:lstStyle/>
          <a:p>
            <a:endParaRPr lang="en-US"/>
          </a:p>
        </p:txBody>
      </p:sp>
    </p:spTree>
    <p:extLst>
      <p:ext uri="{BB962C8B-B14F-4D97-AF65-F5344CB8AC3E}">
        <p14:creationId xmlns:p14="http://schemas.microsoft.com/office/powerpoint/2010/main" val="9756146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and with Smartphone">
    <p:spTree>
      <p:nvGrpSpPr>
        <p:cNvPr id="1" name=""/>
        <p:cNvGrpSpPr/>
        <p:nvPr/>
      </p:nvGrpSpPr>
      <p:grpSpPr>
        <a:xfrm>
          <a:off x="0" y="0"/>
          <a:ext cx="0" cy="0"/>
          <a:chOff x="0" y="0"/>
          <a:chExt cx="0" cy="0"/>
        </a:xfrm>
      </p:grpSpPr>
      <p:sp>
        <p:nvSpPr>
          <p:cNvPr id="2" name="Title 1"/>
          <p:cNvSpPr>
            <a:spLocks noGrp="1"/>
          </p:cNvSpPr>
          <p:nvPr>
            <p:ph type="title"/>
          </p:nvPr>
        </p:nvSpPr>
        <p:spPr>
          <a:xfrm>
            <a:off x="397400" y="1603389"/>
            <a:ext cx="10515600" cy="831822"/>
          </a:xfrm>
        </p:spPr>
        <p:txBody>
          <a:bodyPr/>
          <a:lstStyle>
            <a:lvl1pPr>
              <a:defRPr b="1"/>
            </a:lvl1pPr>
          </a:lstStyle>
          <a:p>
            <a:r>
              <a:rPr lang="en-US"/>
              <a:t>Click to edit Master title style</a:t>
            </a:r>
          </a:p>
        </p:txBody>
      </p:sp>
      <p:sp>
        <p:nvSpPr>
          <p:cNvPr id="4" name="Date Placeholder 3"/>
          <p:cNvSpPr>
            <a:spLocks noGrp="1"/>
          </p:cNvSpPr>
          <p:nvPr>
            <p:ph type="dt" sz="half" idx="10"/>
          </p:nvPr>
        </p:nvSpPr>
        <p:spPr/>
        <p:txBody>
          <a:bodyPr/>
          <a:lstStyle/>
          <a:p>
            <a:fld id="{AAC7DFC5-DD60-4B81-9CC6-6E1D11AEE216}"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7"/>
          <p:cNvSpPr>
            <a:spLocks noGrp="1"/>
          </p:cNvSpPr>
          <p:nvPr>
            <p:ph type="pic" sz="quarter" idx="13"/>
          </p:nvPr>
        </p:nvSpPr>
        <p:spPr>
          <a:xfrm>
            <a:off x="7429501" y="1069989"/>
            <a:ext cx="2501900" cy="4213211"/>
          </a:xfrm>
        </p:spPr>
        <p:txBody>
          <a:bodyPr/>
          <a:lstStyle/>
          <a:p>
            <a:endParaRPr lang="en-US"/>
          </a:p>
        </p:txBody>
      </p:sp>
    </p:spTree>
    <p:extLst>
      <p:ext uri="{BB962C8B-B14F-4D97-AF65-F5344CB8AC3E}">
        <p14:creationId xmlns:p14="http://schemas.microsoft.com/office/powerpoint/2010/main" val="580642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2" name="Title 1"/>
          <p:cNvSpPr>
            <a:spLocks noGrp="1"/>
          </p:cNvSpPr>
          <p:nvPr>
            <p:ph type="title"/>
          </p:nvPr>
        </p:nvSpPr>
        <p:spPr>
          <a:xfrm>
            <a:off x="437314" y="654078"/>
            <a:ext cx="5876400" cy="83182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37314" y="1825625"/>
            <a:ext cx="5266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1EDC6-D207-4700-A573-4DFF1E098DFD}"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7" name="Picture Placeholder 7"/>
          <p:cNvSpPr>
            <a:spLocks noGrp="1"/>
          </p:cNvSpPr>
          <p:nvPr>
            <p:ph type="pic" sz="quarter" idx="13"/>
          </p:nvPr>
        </p:nvSpPr>
        <p:spPr>
          <a:xfrm>
            <a:off x="8199" y="0"/>
            <a:ext cx="6125029" cy="6858000"/>
          </a:xfrm>
        </p:spPr>
        <p:txBody>
          <a:bodyPr/>
          <a:lstStyle/>
          <a:p>
            <a:endParaRPr lang="en-US"/>
          </a:p>
        </p:txBody>
      </p:sp>
    </p:spTree>
    <p:extLst>
      <p:ext uri="{BB962C8B-B14F-4D97-AF65-F5344CB8AC3E}">
        <p14:creationId xmlns:p14="http://schemas.microsoft.com/office/powerpoint/2010/main" val="28344873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315600" y="654078"/>
            <a:ext cx="5876400" cy="831822"/>
          </a:xfrm>
        </p:spPr>
        <p:txBody>
          <a:bodyPr/>
          <a:lstStyle>
            <a:lvl1pPr>
              <a:defRPr b="1"/>
            </a:lvl1pPr>
          </a:lstStyle>
          <a:p>
            <a:r>
              <a:rPr lang="en-US"/>
              <a:t>Click to edit Master title style</a:t>
            </a:r>
          </a:p>
        </p:txBody>
      </p:sp>
      <p:sp>
        <p:nvSpPr>
          <p:cNvPr id="8" name="Picture Placeholder 7"/>
          <p:cNvSpPr>
            <a:spLocks noGrp="1"/>
          </p:cNvSpPr>
          <p:nvPr>
            <p:ph type="pic" sz="quarter" idx="14"/>
          </p:nvPr>
        </p:nvSpPr>
        <p:spPr>
          <a:xfrm>
            <a:off x="71" y="0"/>
            <a:ext cx="3073329" cy="6858000"/>
          </a:xfrm>
        </p:spPr>
        <p:txBody>
          <a:bodyPr/>
          <a:lstStyle/>
          <a:p>
            <a:endParaRPr lang="en-US"/>
          </a:p>
        </p:txBody>
      </p:sp>
      <p:sp>
        <p:nvSpPr>
          <p:cNvPr id="9" name="Picture Placeholder 7"/>
          <p:cNvSpPr>
            <a:spLocks noGrp="1"/>
          </p:cNvSpPr>
          <p:nvPr>
            <p:ph type="pic" sz="quarter" idx="15"/>
          </p:nvPr>
        </p:nvSpPr>
        <p:spPr>
          <a:xfrm>
            <a:off x="3094228" y="0"/>
            <a:ext cx="3073329" cy="3419856"/>
          </a:xfrm>
        </p:spPr>
        <p:txBody>
          <a:bodyPr/>
          <a:lstStyle/>
          <a:p>
            <a:endParaRPr lang="en-US"/>
          </a:p>
        </p:txBody>
      </p:sp>
      <p:sp>
        <p:nvSpPr>
          <p:cNvPr id="10" name="Picture Placeholder 7"/>
          <p:cNvSpPr>
            <a:spLocks noGrp="1"/>
          </p:cNvSpPr>
          <p:nvPr>
            <p:ph type="pic" sz="quarter" idx="16"/>
          </p:nvPr>
        </p:nvSpPr>
        <p:spPr>
          <a:xfrm>
            <a:off x="3094228" y="3441700"/>
            <a:ext cx="3073329" cy="3419856"/>
          </a:xfrm>
        </p:spPr>
        <p:txBody>
          <a:bodyPr/>
          <a:lstStyle/>
          <a:p>
            <a:endParaRPr lang="en-US"/>
          </a:p>
        </p:txBody>
      </p:sp>
    </p:spTree>
    <p:extLst>
      <p:ext uri="{BB962C8B-B14F-4D97-AF65-F5344CB8AC3E}">
        <p14:creationId xmlns:p14="http://schemas.microsoft.com/office/powerpoint/2010/main" val="33581862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9" name="Picture Placeholder 7"/>
          <p:cNvSpPr>
            <a:spLocks noGrp="1"/>
          </p:cNvSpPr>
          <p:nvPr>
            <p:ph type="pic" sz="quarter" idx="15"/>
          </p:nvPr>
        </p:nvSpPr>
        <p:spPr>
          <a:xfrm>
            <a:off x="998728" y="1069988"/>
            <a:ext cx="3776472" cy="4886311"/>
          </a:xfrm>
        </p:spPr>
        <p:txBody>
          <a:bodyPr/>
          <a:lstStyle/>
          <a:p>
            <a:endParaRPr lang="en-US"/>
          </a:p>
        </p:txBody>
      </p:sp>
    </p:spTree>
    <p:extLst>
      <p:ext uri="{BB962C8B-B14F-4D97-AF65-F5344CB8AC3E}">
        <p14:creationId xmlns:p14="http://schemas.microsoft.com/office/powerpoint/2010/main" val="90361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4" name="Picture Placeholder 7"/>
          <p:cNvSpPr>
            <a:spLocks noGrp="1"/>
          </p:cNvSpPr>
          <p:nvPr>
            <p:ph type="pic" sz="quarter" idx="16"/>
          </p:nvPr>
        </p:nvSpPr>
        <p:spPr>
          <a:xfrm>
            <a:off x="0" y="14322"/>
            <a:ext cx="5289258" cy="6843678"/>
          </a:xfrm>
        </p:spPr>
        <p:txBody>
          <a:bodyPr/>
          <a:lstStyle/>
          <a:p>
            <a:endParaRPr lang="en-US"/>
          </a:p>
        </p:txBody>
      </p:sp>
      <p:sp>
        <p:nvSpPr>
          <p:cNvPr id="9" name="Picture Placeholder 7"/>
          <p:cNvSpPr>
            <a:spLocks noGrp="1"/>
          </p:cNvSpPr>
          <p:nvPr>
            <p:ph type="pic" sz="quarter" idx="15"/>
          </p:nvPr>
        </p:nvSpPr>
        <p:spPr>
          <a:xfrm>
            <a:off x="1113028" y="2616201"/>
            <a:ext cx="5008372" cy="3136900"/>
          </a:xfrm>
        </p:spPr>
        <p:txBody>
          <a:bodyPr/>
          <a:lstStyle/>
          <a:p>
            <a:endParaRPr lang="en-US"/>
          </a:p>
        </p:txBody>
      </p:sp>
    </p:spTree>
    <p:extLst>
      <p:ext uri="{BB962C8B-B14F-4D97-AF65-F5344CB8AC3E}">
        <p14:creationId xmlns:p14="http://schemas.microsoft.com/office/powerpoint/2010/main" val="21896627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 Picture Layout">
    <p:spTree>
      <p:nvGrpSpPr>
        <p:cNvPr id="1" name=""/>
        <p:cNvGrpSpPr/>
        <p:nvPr/>
      </p:nvGrpSpPr>
      <p:grpSpPr>
        <a:xfrm>
          <a:off x="0" y="0"/>
          <a:ext cx="0" cy="0"/>
          <a:chOff x="0" y="0"/>
          <a:chExt cx="0" cy="0"/>
        </a:xfrm>
      </p:grpSpPr>
      <p:sp>
        <p:nvSpPr>
          <p:cNvPr id="6" name="Picture Placeholder 45"/>
          <p:cNvSpPr>
            <a:spLocks noGrp="1"/>
          </p:cNvSpPr>
          <p:nvPr>
            <p:ph type="pic" sz="quarter" idx="14"/>
          </p:nvPr>
        </p:nvSpPr>
        <p:spPr>
          <a:xfrm>
            <a:off x="1029335" y="1918018"/>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7" name="Picture Placeholder 46"/>
          <p:cNvSpPr>
            <a:spLocks noGrp="1"/>
          </p:cNvSpPr>
          <p:nvPr>
            <p:ph type="pic" sz="quarter" idx="15"/>
          </p:nvPr>
        </p:nvSpPr>
        <p:spPr>
          <a:xfrm>
            <a:off x="1029335" y="3465783"/>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1" name="Picture Placeholder 47"/>
          <p:cNvSpPr>
            <a:spLocks noGrp="1"/>
          </p:cNvSpPr>
          <p:nvPr>
            <p:ph type="pic" sz="quarter" idx="16"/>
          </p:nvPr>
        </p:nvSpPr>
        <p:spPr>
          <a:xfrm>
            <a:off x="3600291" y="1918018"/>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2" name="Picture Placeholder 48"/>
          <p:cNvSpPr>
            <a:spLocks noGrp="1"/>
          </p:cNvSpPr>
          <p:nvPr>
            <p:ph type="pic" sz="quarter" idx="17"/>
          </p:nvPr>
        </p:nvSpPr>
        <p:spPr>
          <a:xfrm>
            <a:off x="3600291" y="3465783"/>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3" name="Picture Placeholder 49"/>
          <p:cNvSpPr>
            <a:spLocks noGrp="1"/>
          </p:cNvSpPr>
          <p:nvPr>
            <p:ph type="pic" sz="quarter" idx="18"/>
          </p:nvPr>
        </p:nvSpPr>
        <p:spPr>
          <a:xfrm>
            <a:off x="6171248" y="1918018"/>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4" name="Picture Placeholder 50"/>
          <p:cNvSpPr>
            <a:spLocks noGrp="1"/>
          </p:cNvSpPr>
          <p:nvPr>
            <p:ph type="pic" sz="quarter" idx="19"/>
          </p:nvPr>
        </p:nvSpPr>
        <p:spPr>
          <a:xfrm>
            <a:off x="6171248" y="3465783"/>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5" name="Picture Placeholder 52"/>
          <p:cNvSpPr>
            <a:spLocks noGrp="1"/>
          </p:cNvSpPr>
          <p:nvPr>
            <p:ph type="pic" sz="quarter" idx="20"/>
          </p:nvPr>
        </p:nvSpPr>
        <p:spPr>
          <a:xfrm>
            <a:off x="8742204" y="1918018"/>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6" name="Picture Placeholder 51"/>
          <p:cNvSpPr>
            <a:spLocks noGrp="1"/>
          </p:cNvSpPr>
          <p:nvPr>
            <p:ph type="pic" sz="quarter" idx="21"/>
          </p:nvPr>
        </p:nvSpPr>
        <p:spPr>
          <a:xfrm>
            <a:off x="8742204" y="3465783"/>
            <a:ext cx="2520156" cy="1486265"/>
          </a:xfrm>
          <a:custGeom>
            <a:avLst/>
            <a:gdLst>
              <a:gd name="connsiteX0" fmla="*/ 0 w 2520156"/>
              <a:gd name="connsiteY0" fmla="*/ 0 h 1486265"/>
              <a:gd name="connsiteX1" fmla="*/ 2520156 w 2520156"/>
              <a:gd name="connsiteY1" fmla="*/ 0 h 1486265"/>
              <a:gd name="connsiteX2" fmla="*/ 2520156 w 2520156"/>
              <a:gd name="connsiteY2" fmla="*/ 1486265 h 1486265"/>
              <a:gd name="connsiteX3" fmla="*/ 0 w 2520156"/>
              <a:gd name="connsiteY3" fmla="*/ 1486265 h 1486265"/>
            </a:gdLst>
            <a:ahLst/>
            <a:cxnLst>
              <a:cxn ang="0">
                <a:pos x="connsiteX0" y="connsiteY0"/>
              </a:cxn>
              <a:cxn ang="0">
                <a:pos x="connsiteX1" y="connsiteY1"/>
              </a:cxn>
              <a:cxn ang="0">
                <a:pos x="connsiteX2" y="connsiteY2"/>
              </a:cxn>
              <a:cxn ang="0">
                <a:pos x="connsiteX3" y="connsiteY3"/>
              </a:cxn>
            </a:cxnLst>
            <a:rect l="l" t="t" r="r" b="b"/>
            <a:pathLst>
              <a:path w="2520156" h="1486265">
                <a:moveTo>
                  <a:pt x="0" y="0"/>
                </a:moveTo>
                <a:lnTo>
                  <a:pt x="2520156" y="0"/>
                </a:lnTo>
                <a:lnTo>
                  <a:pt x="2520156" y="1486265"/>
                </a:lnTo>
                <a:lnTo>
                  <a:pt x="0" y="1486265"/>
                </a:lnTo>
                <a:close/>
              </a:path>
            </a:pathLst>
          </a:custGeom>
        </p:spPr>
        <p:txBody>
          <a:bodyPr wrap="square" anchor="ctr">
            <a:noAutofit/>
          </a:bodyPr>
          <a:lstStyle>
            <a:lvl1pPr marL="0" indent="0" algn="ctr">
              <a:buNone/>
              <a:defRPr sz="1800">
                <a:solidFill>
                  <a:schemeClr val="bg1">
                    <a:lumMod val="65000"/>
                  </a:schemeClr>
                </a:solidFill>
              </a:defRPr>
            </a:lvl1pPr>
          </a:lstStyle>
          <a:p>
            <a:r>
              <a:rPr lang="en-US"/>
              <a:t>Click icon to add picture</a:t>
            </a:r>
          </a:p>
        </p:txBody>
      </p:sp>
      <p:sp>
        <p:nvSpPr>
          <p:cNvPr id="17" name="Title 1"/>
          <p:cNvSpPr>
            <a:spLocks noGrp="1"/>
          </p:cNvSpPr>
          <p:nvPr>
            <p:ph type="title"/>
          </p:nvPr>
        </p:nvSpPr>
        <p:spPr>
          <a:xfrm>
            <a:off x="838200" y="654078"/>
            <a:ext cx="10515600" cy="831822"/>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14650150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6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60000">
                                          <p:cBhvr additive="base">
                                            <p:cTn id="19" dur="500" fill="hold"/>
                                            <p:tgtEl>
                                              <p:spTgt spid="12"/>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0000">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14:bounceEnd="60000">
                                          <p:cBhvr additive="base">
                                            <p:cTn id="23"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14:bounceEnd="60000">
                                          <p:cBhvr additive="base">
                                            <p:cTn id="27" dur="5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14:bounceEnd="60000">
                                          <p:cBhvr additive="base">
                                            <p:cTn id="31"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14:presetBounceEnd="60000">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14:bounceEnd="60000">
                                          <p:cBhvr additive="base">
                                            <p:cTn id="35" dur="5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4"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4" grpId="0"/>
          <p:bldP spid="15" grpId="0"/>
          <p:bldP spid="16" grpId="0"/>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1881974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5% Pictur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4746171"/>
          </a:xfrm>
        </p:spPr>
        <p:txBody>
          <a:bodyPr/>
          <a:lstStyle/>
          <a:p>
            <a:endParaRPr lang="en-US"/>
          </a:p>
        </p:txBody>
      </p:sp>
    </p:spTree>
    <p:extLst>
      <p:ext uri="{BB962C8B-B14F-4D97-AF65-F5344CB8AC3E}">
        <p14:creationId xmlns:p14="http://schemas.microsoft.com/office/powerpoint/2010/main" val="7104223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5% Picture layout down">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743200"/>
            <a:ext cx="12192000" cy="4114800"/>
          </a:xfrm>
        </p:spPr>
        <p:txBody>
          <a:bodyPr/>
          <a:lstStyle/>
          <a:p>
            <a:endParaRPr lang="en-US"/>
          </a:p>
        </p:txBody>
      </p:sp>
    </p:spTree>
    <p:extLst>
      <p:ext uri="{BB962C8B-B14F-4D97-AF65-F5344CB8AC3E}">
        <p14:creationId xmlns:p14="http://schemas.microsoft.com/office/powerpoint/2010/main" val="22473094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27DA-11E0-4A94-B26C-455A07F8DEAC}"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Tree>
    <p:extLst>
      <p:ext uri="{BB962C8B-B14F-4D97-AF65-F5344CB8AC3E}">
        <p14:creationId xmlns:p14="http://schemas.microsoft.com/office/powerpoint/2010/main" val="421510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3" name="Title 1"/>
          <p:cNvSpPr>
            <a:spLocks noGrp="1"/>
          </p:cNvSpPr>
          <p:nvPr>
            <p:ph type="title"/>
          </p:nvPr>
        </p:nvSpPr>
        <p:spPr>
          <a:xfrm>
            <a:off x="838200" y="654078"/>
            <a:ext cx="10515600" cy="831822"/>
          </a:xfrm>
        </p:spPr>
        <p:txBody>
          <a:bodyPr/>
          <a:lstStyle>
            <a:lvl1pPr algn="ctr">
              <a:defRPr b="1">
                <a:solidFill>
                  <a:schemeClr val="bg2"/>
                </a:solidFill>
              </a:defRPr>
            </a:lvl1pPr>
          </a:lstStyle>
          <a:p>
            <a:r>
              <a:rPr lang="en-US"/>
              <a:t>Click to edit Master title style</a:t>
            </a:r>
          </a:p>
        </p:txBody>
      </p:sp>
    </p:spTree>
    <p:extLst>
      <p:ext uri="{BB962C8B-B14F-4D97-AF65-F5344CB8AC3E}">
        <p14:creationId xmlns:p14="http://schemas.microsoft.com/office/powerpoint/2010/main" val="36938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1" name="Picture Placeholder 30"/>
          <p:cNvSpPr>
            <a:spLocks noGrp="1"/>
          </p:cNvSpPr>
          <p:nvPr userDrawn="1">
            <p:ph type="pic" sz="quarter" idx="10"/>
          </p:nvPr>
        </p:nvSpPr>
        <p:spPr>
          <a:xfrm>
            <a:off x="2032" y="0"/>
            <a:ext cx="2029968" cy="2286000"/>
          </a:xfrm>
        </p:spPr>
        <p:txBody>
          <a:bodyPr/>
          <a:lstStyle/>
          <a:p>
            <a:endParaRPr lang="en-US"/>
          </a:p>
        </p:txBody>
      </p:sp>
      <p:sp>
        <p:nvSpPr>
          <p:cNvPr id="32" name="Picture Placeholder 30"/>
          <p:cNvSpPr>
            <a:spLocks noGrp="1"/>
          </p:cNvSpPr>
          <p:nvPr>
            <p:ph type="pic" sz="quarter" idx="11"/>
          </p:nvPr>
        </p:nvSpPr>
        <p:spPr>
          <a:xfrm>
            <a:off x="2032" y="2286000"/>
            <a:ext cx="2029968" cy="2286000"/>
          </a:xfrm>
        </p:spPr>
        <p:txBody>
          <a:bodyPr/>
          <a:lstStyle/>
          <a:p>
            <a:endParaRPr lang="en-US"/>
          </a:p>
        </p:txBody>
      </p:sp>
      <p:sp>
        <p:nvSpPr>
          <p:cNvPr id="33" name="Picture Placeholder 30"/>
          <p:cNvSpPr>
            <a:spLocks noGrp="1"/>
          </p:cNvSpPr>
          <p:nvPr>
            <p:ph type="pic" sz="quarter" idx="12"/>
          </p:nvPr>
        </p:nvSpPr>
        <p:spPr>
          <a:xfrm>
            <a:off x="0" y="4572000"/>
            <a:ext cx="2029968" cy="2286000"/>
          </a:xfrm>
        </p:spPr>
        <p:txBody>
          <a:bodyPr/>
          <a:lstStyle/>
          <a:p>
            <a:endParaRPr lang="en-US"/>
          </a:p>
        </p:txBody>
      </p:sp>
      <p:sp>
        <p:nvSpPr>
          <p:cNvPr id="34" name="Picture Placeholder 30"/>
          <p:cNvSpPr>
            <a:spLocks noGrp="1"/>
          </p:cNvSpPr>
          <p:nvPr>
            <p:ph type="pic" sz="quarter" idx="13"/>
          </p:nvPr>
        </p:nvSpPr>
        <p:spPr>
          <a:xfrm>
            <a:off x="2029968" y="0"/>
            <a:ext cx="2029968" cy="2286000"/>
          </a:xfrm>
        </p:spPr>
        <p:txBody>
          <a:bodyPr/>
          <a:lstStyle/>
          <a:p>
            <a:endParaRPr lang="en-US"/>
          </a:p>
        </p:txBody>
      </p:sp>
      <p:sp>
        <p:nvSpPr>
          <p:cNvPr id="35" name="Picture Placeholder 30"/>
          <p:cNvSpPr>
            <a:spLocks noGrp="1"/>
          </p:cNvSpPr>
          <p:nvPr>
            <p:ph type="pic" sz="quarter" idx="14"/>
          </p:nvPr>
        </p:nvSpPr>
        <p:spPr>
          <a:xfrm>
            <a:off x="6096000" y="4572000"/>
            <a:ext cx="2029968" cy="2286000"/>
          </a:xfrm>
        </p:spPr>
        <p:txBody>
          <a:bodyPr/>
          <a:lstStyle/>
          <a:p>
            <a:endParaRPr lang="en-US"/>
          </a:p>
        </p:txBody>
      </p:sp>
      <p:sp>
        <p:nvSpPr>
          <p:cNvPr id="36" name="Picture Placeholder 30"/>
          <p:cNvSpPr>
            <a:spLocks noGrp="1"/>
          </p:cNvSpPr>
          <p:nvPr>
            <p:ph type="pic" sz="quarter" idx="15"/>
          </p:nvPr>
        </p:nvSpPr>
        <p:spPr>
          <a:xfrm>
            <a:off x="2027936" y="4572000"/>
            <a:ext cx="2029968" cy="2286000"/>
          </a:xfrm>
        </p:spPr>
        <p:txBody>
          <a:bodyPr/>
          <a:lstStyle/>
          <a:p>
            <a:endParaRPr lang="en-US"/>
          </a:p>
        </p:txBody>
      </p:sp>
      <p:sp>
        <p:nvSpPr>
          <p:cNvPr id="37" name="Picture Placeholder 30"/>
          <p:cNvSpPr>
            <a:spLocks noGrp="1"/>
          </p:cNvSpPr>
          <p:nvPr>
            <p:ph type="pic" sz="quarter" idx="16"/>
          </p:nvPr>
        </p:nvSpPr>
        <p:spPr>
          <a:xfrm>
            <a:off x="4066032" y="0"/>
            <a:ext cx="2029968" cy="2286000"/>
          </a:xfrm>
        </p:spPr>
        <p:txBody>
          <a:bodyPr/>
          <a:lstStyle/>
          <a:p>
            <a:endParaRPr lang="en-US"/>
          </a:p>
        </p:txBody>
      </p:sp>
      <p:sp>
        <p:nvSpPr>
          <p:cNvPr id="38" name="Picture Placeholder 30"/>
          <p:cNvSpPr>
            <a:spLocks noGrp="1"/>
          </p:cNvSpPr>
          <p:nvPr>
            <p:ph type="pic" sz="quarter" idx="17"/>
          </p:nvPr>
        </p:nvSpPr>
        <p:spPr>
          <a:xfrm>
            <a:off x="6096000" y="0"/>
            <a:ext cx="2029968" cy="2286000"/>
          </a:xfrm>
        </p:spPr>
        <p:txBody>
          <a:bodyPr/>
          <a:lstStyle/>
          <a:p>
            <a:endParaRPr lang="en-US"/>
          </a:p>
        </p:txBody>
      </p:sp>
      <p:sp>
        <p:nvSpPr>
          <p:cNvPr id="39" name="Picture Placeholder 30"/>
          <p:cNvSpPr>
            <a:spLocks noGrp="1"/>
          </p:cNvSpPr>
          <p:nvPr>
            <p:ph type="pic" sz="quarter" idx="18"/>
          </p:nvPr>
        </p:nvSpPr>
        <p:spPr>
          <a:xfrm>
            <a:off x="4064000" y="4572000"/>
            <a:ext cx="2029968" cy="2286000"/>
          </a:xfrm>
        </p:spPr>
        <p:txBody>
          <a:bodyPr/>
          <a:lstStyle/>
          <a:p>
            <a:endParaRPr lang="en-US"/>
          </a:p>
        </p:txBody>
      </p:sp>
      <p:sp>
        <p:nvSpPr>
          <p:cNvPr id="40" name="Picture Placeholder 30"/>
          <p:cNvSpPr>
            <a:spLocks noGrp="1"/>
          </p:cNvSpPr>
          <p:nvPr>
            <p:ph type="pic" sz="quarter" idx="19"/>
          </p:nvPr>
        </p:nvSpPr>
        <p:spPr>
          <a:xfrm>
            <a:off x="10162032" y="0"/>
            <a:ext cx="2029968" cy="2286000"/>
          </a:xfrm>
        </p:spPr>
        <p:txBody>
          <a:bodyPr/>
          <a:lstStyle/>
          <a:p>
            <a:endParaRPr lang="en-US"/>
          </a:p>
        </p:txBody>
      </p:sp>
      <p:sp>
        <p:nvSpPr>
          <p:cNvPr id="41" name="Picture Placeholder 30"/>
          <p:cNvSpPr>
            <a:spLocks noGrp="1"/>
          </p:cNvSpPr>
          <p:nvPr>
            <p:ph type="pic" sz="quarter" idx="20"/>
          </p:nvPr>
        </p:nvSpPr>
        <p:spPr>
          <a:xfrm>
            <a:off x="10162032" y="2286000"/>
            <a:ext cx="2029968" cy="2286000"/>
          </a:xfrm>
        </p:spPr>
        <p:txBody>
          <a:bodyPr/>
          <a:lstStyle/>
          <a:p>
            <a:endParaRPr lang="en-US"/>
          </a:p>
        </p:txBody>
      </p:sp>
      <p:sp>
        <p:nvSpPr>
          <p:cNvPr id="42" name="Picture Placeholder 30"/>
          <p:cNvSpPr>
            <a:spLocks noGrp="1"/>
          </p:cNvSpPr>
          <p:nvPr>
            <p:ph type="pic" sz="quarter" idx="21"/>
          </p:nvPr>
        </p:nvSpPr>
        <p:spPr>
          <a:xfrm>
            <a:off x="10160000" y="4572000"/>
            <a:ext cx="2029968" cy="2286000"/>
          </a:xfrm>
        </p:spPr>
        <p:txBody>
          <a:bodyPr/>
          <a:lstStyle/>
          <a:p>
            <a:endParaRPr lang="en-US"/>
          </a:p>
        </p:txBody>
      </p:sp>
      <p:sp>
        <p:nvSpPr>
          <p:cNvPr id="43" name="Picture Placeholder 30"/>
          <p:cNvSpPr>
            <a:spLocks noGrp="1"/>
          </p:cNvSpPr>
          <p:nvPr>
            <p:ph type="pic" sz="quarter" idx="22"/>
          </p:nvPr>
        </p:nvSpPr>
        <p:spPr>
          <a:xfrm>
            <a:off x="8123936" y="4572000"/>
            <a:ext cx="2029968" cy="2286000"/>
          </a:xfrm>
        </p:spPr>
        <p:txBody>
          <a:bodyPr/>
          <a:lstStyle/>
          <a:p>
            <a:endParaRPr lang="en-US"/>
          </a:p>
        </p:txBody>
      </p:sp>
      <p:sp>
        <p:nvSpPr>
          <p:cNvPr id="44" name="Picture Placeholder 30"/>
          <p:cNvSpPr>
            <a:spLocks noGrp="1"/>
          </p:cNvSpPr>
          <p:nvPr>
            <p:ph type="pic" sz="quarter" idx="23"/>
          </p:nvPr>
        </p:nvSpPr>
        <p:spPr>
          <a:xfrm>
            <a:off x="8123936" y="0"/>
            <a:ext cx="2029968" cy="2286000"/>
          </a:xfrm>
        </p:spPr>
        <p:txBody>
          <a:bodyPr/>
          <a:lstStyle/>
          <a:p>
            <a:endParaRPr lang="en-US"/>
          </a:p>
        </p:txBody>
      </p:sp>
    </p:spTree>
    <p:extLst>
      <p:ext uri="{BB962C8B-B14F-4D97-AF65-F5344CB8AC3E}">
        <p14:creationId xmlns:p14="http://schemas.microsoft.com/office/powerpoint/2010/main" val="417192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BB73C8-3E24-4C61-9361-82BBE2FEC51A}"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Tree>
    <p:extLst>
      <p:ext uri="{BB962C8B-B14F-4D97-AF65-F5344CB8AC3E}">
        <p14:creationId xmlns:p14="http://schemas.microsoft.com/office/powerpoint/2010/main" val="86645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4" name="Date Placeholder 3"/>
          <p:cNvSpPr>
            <a:spLocks noGrp="1"/>
          </p:cNvSpPr>
          <p:nvPr>
            <p:ph type="dt" sz="half" idx="10"/>
          </p:nvPr>
        </p:nvSpPr>
        <p:spPr/>
        <p:txBody>
          <a:bodyPr/>
          <a:lstStyle/>
          <a:p>
            <a:fld id="{A6ACA0EE-A035-43EE-90A5-F6C4F12807CB}"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8" name="Picture Placeholder 7"/>
          <p:cNvSpPr>
            <a:spLocks noGrp="1"/>
          </p:cNvSpPr>
          <p:nvPr>
            <p:ph type="pic" sz="quarter" idx="13"/>
          </p:nvPr>
        </p:nvSpPr>
        <p:spPr>
          <a:xfrm>
            <a:off x="609600" y="1905000"/>
            <a:ext cx="1714500" cy="1714500"/>
          </a:xfrm>
        </p:spPr>
        <p:txBody>
          <a:bodyPr/>
          <a:lstStyle/>
          <a:p>
            <a:endParaRPr lang="en-US"/>
          </a:p>
        </p:txBody>
      </p:sp>
      <p:sp>
        <p:nvSpPr>
          <p:cNvPr id="9" name="Picture Placeholder 7"/>
          <p:cNvSpPr>
            <a:spLocks noGrp="1"/>
          </p:cNvSpPr>
          <p:nvPr>
            <p:ph type="pic" sz="quarter" idx="14"/>
          </p:nvPr>
        </p:nvSpPr>
        <p:spPr>
          <a:xfrm>
            <a:off x="609600" y="4222750"/>
            <a:ext cx="1714500" cy="1714500"/>
          </a:xfrm>
        </p:spPr>
        <p:txBody>
          <a:bodyPr/>
          <a:lstStyle/>
          <a:p>
            <a:endParaRPr lang="en-US"/>
          </a:p>
        </p:txBody>
      </p:sp>
    </p:spTree>
    <p:extLst>
      <p:ext uri="{BB962C8B-B14F-4D97-AF65-F5344CB8AC3E}">
        <p14:creationId xmlns:p14="http://schemas.microsoft.com/office/powerpoint/2010/main" val="35217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400" y="654078"/>
            <a:ext cx="10515600" cy="831822"/>
          </a:xfrm>
        </p:spPr>
        <p:txBody>
          <a:bodyPr/>
          <a:lstStyle>
            <a:lvl1pPr>
              <a:defRPr b="1"/>
            </a:lvl1pPr>
          </a:lstStyle>
          <a:p>
            <a:r>
              <a:rPr lang="en-US"/>
              <a:t>Click to edit Master title style</a:t>
            </a:r>
          </a:p>
        </p:txBody>
      </p:sp>
      <p:sp>
        <p:nvSpPr>
          <p:cNvPr id="4" name="Date Placeholder 3"/>
          <p:cNvSpPr>
            <a:spLocks noGrp="1"/>
          </p:cNvSpPr>
          <p:nvPr>
            <p:ph type="dt" sz="half" idx="10"/>
          </p:nvPr>
        </p:nvSpPr>
        <p:spPr/>
        <p:txBody>
          <a:bodyPr/>
          <a:lstStyle/>
          <a:p>
            <a:fld id="{8412F76C-A15F-484C-85DB-E383D0D947CB}" type="datetime1">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30E37-5C16-466C-845D-4A4B342645F2}" type="slidenum">
              <a:rPr lang="en-US" smtClean="0"/>
              <a:pPr/>
              <a:t>‹#›</a:t>
            </a:fld>
            <a:endParaRPr lang="en-US"/>
          </a:p>
        </p:txBody>
      </p:sp>
      <p:sp>
        <p:nvSpPr>
          <p:cNvPr id="8" name="Picture Placeholder 7"/>
          <p:cNvSpPr>
            <a:spLocks noGrp="1"/>
          </p:cNvSpPr>
          <p:nvPr>
            <p:ph type="pic" sz="quarter" idx="13"/>
          </p:nvPr>
        </p:nvSpPr>
        <p:spPr>
          <a:xfrm>
            <a:off x="8026400" y="0"/>
            <a:ext cx="4165600" cy="6858000"/>
          </a:xfrm>
        </p:spPr>
        <p:txBody>
          <a:bodyPr/>
          <a:lstStyle/>
          <a:p>
            <a:endParaRPr lang="en-US"/>
          </a:p>
        </p:txBody>
      </p:sp>
    </p:spTree>
    <p:extLst>
      <p:ext uri="{BB962C8B-B14F-4D97-AF65-F5344CB8AC3E}">
        <p14:creationId xmlns:p14="http://schemas.microsoft.com/office/powerpoint/2010/main" val="86056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A2102-AC73-476E-ACF2-075286F2AAF2}" type="datetime1">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30E37-5C16-466C-845D-4A4B342645F2}" type="slidenum">
              <a:rPr lang="en-US" smtClean="0"/>
              <a:pPr/>
              <a:t>‹#›</a:t>
            </a:fld>
            <a:endParaRPr lang="en-US"/>
          </a:p>
        </p:txBody>
      </p:sp>
    </p:spTree>
    <p:extLst>
      <p:ext uri="{BB962C8B-B14F-4D97-AF65-F5344CB8AC3E}">
        <p14:creationId xmlns:p14="http://schemas.microsoft.com/office/powerpoint/2010/main" val="446863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grpSp>
        <p:nvGrpSpPr>
          <p:cNvPr id="3" name="Group 2">
            <a:extLst>
              <a:ext uri="{FF2B5EF4-FFF2-40B4-BE49-F238E27FC236}">
                <a16:creationId xmlns="" xmlns:a16="http://schemas.microsoft.com/office/drawing/2014/main" id="{AE9DFE16-B874-4C04-AF73-3DE2E7312385}"/>
              </a:ext>
            </a:extLst>
          </p:cNvPr>
          <p:cNvGrpSpPr/>
          <p:nvPr/>
        </p:nvGrpSpPr>
        <p:grpSpPr>
          <a:xfrm>
            <a:off x="1744908" y="2517730"/>
            <a:ext cx="8702183" cy="1822540"/>
            <a:chOff x="2971800" y="2654300"/>
            <a:chExt cx="7264399" cy="1822540"/>
          </a:xfrm>
        </p:grpSpPr>
        <p:sp>
          <p:nvSpPr>
            <p:cNvPr id="46" name="Rectangle 45"/>
            <p:cNvSpPr/>
            <p:nvPr/>
          </p:nvSpPr>
          <p:spPr>
            <a:xfrm>
              <a:off x="2971800" y="2654300"/>
              <a:ext cx="7264399" cy="15494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3600" b="1" dirty="0" smtClean="0">
                  <a:solidFill>
                    <a:schemeClr val="tx1"/>
                  </a:solidFill>
                  <a:latin typeface="Hind"/>
                </a:rPr>
                <a:t>MEDAN </a:t>
              </a:r>
              <a:r>
                <a:rPr lang="en-US" sz="3600" b="1" dirty="0" smtClean="0">
                  <a:solidFill>
                    <a:schemeClr val="tx1"/>
                  </a:solidFill>
                  <a:latin typeface="Hind"/>
                </a:rPr>
                <a:t>MAGNET DAN GAYA MAGNET</a:t>
              </a:r>
              <a:endParaRPr kumimoji="0" lang="en-US" sz="3600" b="1" i="0" u="none" strike="noStrike" kern="1200" cap="none" spc="0" normalizeH="0" baseline="0" noProof="0" dirty="0">
                <a:ln>
                  <a:noFill/>
                </a:ln>
                <a:solidFill>
                  <a:schemeClr val="tx1"/>
                </a:solidFill>
                <a:effectLst/>
                <a:uLnTx/>
                <a:uFillTx/>
                <a:latin typeface="Hind"/>
              </a:endParaRPr>
            </a:p>
          </p:txBody>
        </p:sp>
        <p:sp>
          <p:nvSpPr>
            <p:cNvPr id="48" name="Title 14"/>
            <p:cNvSpPr txBox="1">
              <a:spLocks/>
            </p:cNvSpPr>
            <p:nvPr/>
          </p:nvSpPr>
          <p:spPr>
            <a:xfrm>
              <a:off x="4459890" y="3930560"/>
              <a:ext cx="4288218" cy="546280"/>
            </a:xfrm>
            <a:prstGeom prst="rect">
              <a:avLst/>
            </a:prstGeom>
            <a:solidFill>
              <a:srgbClr val="92D050"/>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D" sz="3200" b="1" dirty="0">
                  <a:solidFill>
                    <a:prstClr val="white"/>
                  </a:solidFill>
                  <a:latin typeface="Bahnschrift SemiCondensed" panose="020B0502040204020203" pitchFamily="34" charset="0"/>
                </a:rPr>
                <a:t>FISIKA DASAR 2</a:t>
              </a:r>
              <a:endParaRPr kumimoji="0" lang="en-US" sz="3200" b="1" i="0" u="none" strike="noStrike" kern="1200" cap="none" spc="0" normalizeH="0" baseline="0" noProof="0" dirty="0">
                <a:ln>
                  <a:noFill/>
                </a:ln>
                <a:solidFill>
                  <a:prstClr val="white"/>
                </a:solidFill>
                <a:effectLst/>
                <a:uLnTx/>
                <a:uFillTx/>
                <a:latin typeface="Bahnschrift SemiCondensed" panose="020B0502040204020203" pitchFamily="34" charset="0"/>
              </a:endParaRPr>
            </a:p>
          </p:txBody>
        </p:sp>
      </p:grpSp>
      <p:pic>
        <p:nvPicPr>
          <p:cNvPr id="6" name="Picture 5" descr="A close up of a logo&#10;&#10;Description automatically generated">
            <a:extLst>
              <a:ext uri="{FF2B5EF4-FFF2-40B4-BE49-F238E27FC236}">
                <a16:creationId xmlns="" xmlns:a16="http://schemas.microsoft.com/office/drawing/2014/main" id="{1B444FDF-9795-495C-B786-D86B120CD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851" y="-31744"/>
            <a:ext cx="2096679" cy="1572509"/>
          </a:xfrm>
          <a:prstGeom prst="rect">
            <a:avLst/>
          </a:prstGeom>
        </p:spPr>
      </p:pic>
    </p:spTree>
    <p:extLst>
      <p:ext uri="{BB962C8B-B14F-4D97-AF65-F5344CB8AC3E}">
        <p14:creationId xmlns:p14="http://schemas.microsoft.com/office/powerpoint/2010/main" val="88059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Hind"/>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10</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6341362" cy="1037644"/>
            <a:chOff x="-211019" y="5862915"/>
            <a:chExt cx="6341362"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8" y="6369186"/>
              <a:ext cx="5675655" cy="3693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a:t>
              </a:r>
              <a:r>
                <a:rPr lang="en-ID" sz="1200" b="1" dirty="0" smtClean="0">
                  <a:latin typeface="Bahnschrift SemiCondensed" panose="020B0502040204020203" pitchFamily="34" charset="0"/>
                </a:rPr>
                <a:t>Halliday &amp; Resnick, Fundamental of Physics 10</a:t>
              </a:r>
              <a:r>
                <a:rPr lang="en-ID" sz="1200" b="1" baseline="30000" dirty="0" smtClean="0">
                  <a:latin typeface="Bahnschrift SemiCondensed" panose="020B0502040204020203" pitchFamily="34" charset="0"/>
                </a:rPr>
                <a:t>th</a:t>
              </a:r>
              <a:r>
                <a:rPr lang="en-ID" sz="1200" b="1" dirty="0" smtClean="0">
                  <a:latin typeface="Bahnschrift SemiCondensed" panose="020B0502040204020203" pitchFamily="34" charset="0"/>
                </a:rPr>
                <a:t> Edition, Wiley</a:t>
              </a:r>
              <a:endParaRPr kumimoji="0" lang="en-ID" sz="1200" b="1" strike="noStrike" kern="1200" cap="none" spc="0" normalizeH="0" baseline="0" noProof="0" dirty="0">
                <a:ln>
                  <a:noFill/>
                </a:ln>
                <a:effectLst/>
                <a:uLnTx/>
                <a:uFillTx/>
                <a:latin typeface="Bahnschrift SemiCondensed" panose="020B0502040204020203" pitchFamily="34" charset="0"/>
              </a:endParaRPr>
            </a:p>
          </p:txBody>
        </p:sp>
      </p:grpSp>
      <mc:AlternateContent xmlns:mc="http://schemas.openxmlformats.org/markup-compatibility/2006" xmlns:a14="http://schemas.microsoft.com/office/drawing/2010/main">
        <mc:Choice Requires="a14">
          <p:sp>
            <p:nvSpPr>
              <p:cNvPr id="3" name="TextBox 2"/>
              <p:cNvSpPr txBox="1"/>
              <p:nvPr/>
            </p:nvSpPr>
            <p:spPr>
              <a:xfrm>
                <a:off x="90152" y="206061"/>
                <a:ext cx="11989303" cy="5768952"/>
              </a:xfrm>
              <a:prstGeom prst="rect">
                <a:avLst/>
              </a:prstGeom>
              <a:noFill/>
            </p:spPr>
            <p:txBody>
              <a:bodyPr wrap="square" rtlCol="0">
                <a:spAutoFit/>
              </a:bodyPr>
              <a:lstStyle/>
              <a:p>
                <a:pPr lvl="0">
                  <a:lnSpc>
                    <a:spcPct val="150000"/>
                  </a:lnSpc>
                </a:pPr>
                <a:r>
                  <a:rPr lang="en-US" dirty="0" smtClean="0"/>
                  <a:t>To find the magnitude of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smtClean="0">
                            <a:latin typeface="Cambria Math" panose="02040503050406030204" pitchFamily="18" charset="0"/>
                          </a:rPr>
                          <m:t>𝐵</m:t>
                        </m:r>
                      </m:sub>
                    </m:sSub>
                    <m:r>
                      <a:rPr lang="en-US" b="0" i="1" smtClean="0">
                        <a:latin typeface="Cambria Math" panose="02040503050406030204" pitchFamily="18" charset="0"/>
                      </a:rPr>
                      <m:t> </m:t>
                    </m:r>
                  </m:oMath>
                </a14:m>
                <a:r>
                  <a:rPr lang="en-US" dirty="0" smtClean="0"/>
                  <a:t>we first find the proton’s speed </a:t>
                </a:r>
                <a14:m>
                  <m:oMath xmlns:m="http://schemas.openxmlformats.org/officeDocument/2006/math">
                    <m:r>
                      <a:rPr lang="en-US" b="0" i="1" smtClean="0">
                        <a:latin typeface="Cambria Math" panose="02040503050406030204" pitchFamily="18" charset="0"/>
                      </a:rPr>
                      <m:t>𝑣</m:t>
                    </m:r>
                  </m:oMath>
                </a14:m>
                <a:r>
                  <a:rPr lang="en-US" dirty="0" smtClean="0"/>
                  <a:t>. We can find </a:t>
                </a:r>
                <a14:m>
                  <m:oMath xmlns:m="http://schemas.openxmlformats.org/officeDocument/2006/math">
                    <m:r>
                      <a:rPr lang="en-US" b="0" i="1" smtClean="0">
                        <a:latin typeface="Cambria Math" panose="02040503050406030204" pitchFamily="18" charset="0"/>
                      </a:rPr>
                      <m:t>𝑣</m:t>
                    </m:r>
                  </m:oMath>
                </a14:m>
                <a:r>
                  <a:rPr lang="en-US" dirty="0" smtClean="0"/>
                  <a:t> from the given kinetic energy because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a14:m>
                <a:r>
                  <a:rPr lang="en-US" dirty="0" smtClean="0"/>
                  <a:t>. Solving for </a:t>
                </a:r>
                <a14:m>
                  <m:oMath xmlns:m="http://schemas.openxmlformats.org/officeDocument/2006/math">
                    <m:r>
                      <a:rPr lang="en-US" b="0" i="1" smtClean="0">
                        <a:latin typeface="Cambria Math" panose="02040503050406030204" pitchFamily="18" charset="0"/>
                      </a:rPr>
                      <m:t>𝑣</m:t>
                    </m:r>
                  </m:oMath>
                </a14:m>
                <a:r>
                  <a:rPr lang="en-US" dirty="0" smtClean="0"/>
                  <a:t>, we obtain</a:t>
                </a:r>
                <a:endParaRPr lang="en-US" dirty="0"/>
              </a:p>
              <a:p>
                <a:pPr lv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𝐾</m:t>
                              </m:r>
                            </m:num>
                            <m:den>
                              <m:r>
                                <a:rPr lang="en-US" b="0" i="1" smtClean="0">
                                  <a:latin typeface="Cambria Math" panose="02040503050406030204" pitchFamily="18" charset="0"/>
                                </a:rPr>
                                <m:t>𝑚</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(2)(5.3)(1.60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−13</m:t>
                                  </m:r>
                                </m:sup>
                              </m:sSup>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1.67 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−27</m:t>
                                  </m:r>
                                </m:sup>
                              </m:sSup>
                            </m:den>
                          </m:f>
                        </m:e>
                      </m:rad>
                      <m:r>
                        <a:rPr lang="en-US" b="0" i="1" smtClean="0">
                          <a:latin typeface="Cambria Math" panose="02040503050406030204" pitchFamily="18" charset="0"/>
                        </a:rPr>
                        <m:t>=3.2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m:oMathPara>
                </a14:m>
                <a:endParaRPr lang="en-US" dirty="0"/>
              </a:p>
              <a:p>
                <a:endParaRPr lang="en-US"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𝐵</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m:rPr>
                              <m:sty m:val="p"/>
                            </m:rPr>
                            <a:rPr lang="el-GR" b="0" i="1" smtClean="0">
                              <a:latin typeface="Cambria Math" panose="02040503050406030204" pitchFamily="18" charset="0"/>
                            </a:rPr>
                            <m:t>ϕ</m:t>
                          </m:r>
                        </m:e>
                      </m:func>
                      <m:r>
                        <a:rPr lang="en-US" b="0" i="1" smtClean="0">
                          <a:latin typeface="Cambria Math" panose="02040503050406030204" pitchFamily="18" charset="0"/>
                        </a:rPr>
                        <m:t>=(1.60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−19</m:t>
                          </m:r>
                        </m:sup>
                      </m:sSup>
                      <m:r>
                        <a:rPr lang="en-US" b="0" i="1" smtClean="0">
                          <a:latin typeface="Cambria Math" panose="02040503050406030204" pitchFamily="18" charset="0"/>
                          <a:ea typeface="Cambria Math" panose="02040503050406030204" pitchFamily="18" charset="0"/>
                        </a:rPr>
                        <m:t>)(3.2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)(1.2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90°)</m:t>
                          </m:r>
                        </m:e>
                      </m:func>
                      <m:r>
                        <a:rPr lang="en-US" b="0" i="1" smtClean="0">
                          <a:latin typeface="Cambria Math" panose="02040503050406030204" pitchFamily="18" charset="0"/>
                          <a:ea typeface="Cambria Math" panose="02040503050406030204" pitchFamily="18" charset="0"/>
                        </a:rPr>
                        <m:t>=6.1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−15</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oMath>
                  </m:oMathPara>
                </a14:m>
                <a:endParaRPr lang="en-US" dirty="0" smtClean="0"/>
              </a:p>
              <a:p>
                <a:endParaRPr lang="en-US" dirty="0"/>
              </a:p>
              <a:p>
                <a:endParaRPr lang="en-US" dirty="0" smtClean="0"/>
              </a:p>
              <a:p>
                <a:pPr algn="just">
                  <a:lnSpc>
                    <a:spcPct val="150000"/>
                  </a:lnSpc>
                </a:pPr>
                <a:r>
                  <a:rPr lang="en-US" dirty="0" smtClean="0"/>
                  <a:t>To find the direction of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smtClean="0">
                            <a:latin typeface="Cambria Math" panose="02040503050406030204" pitchFamily="18" charset="0"/>
                          </a:rPr>
                          <m:t>𝐵</m:t>
                        </m:r>
                      </m:sub>
                    </m:sSub>
                    <m:r>
                      <a:rPr lang="en-US" b="0" i="1" smtClean="0">
                        <a:latin typeface="Cambria Math" panose="02040503050406030204" pitchFamily="18" charset="0"/>
                      </a:rPr>
                      <m:t>,</m:t>
                    </m:r>
                  </m:oMath>
                </a14:m>
                <a:r>
                  <a:rPr lang="en-US" dirty="0" smtClean="0"/>
                  <a:t> we use the fact that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𝐵</m:t>
                        </m:r>
                      </m:sub>
                    </m:sSub>
                  </m:oMath>
                </a14:m>
                <a:r>
                  <a:rPr lang="en-US" dirty="0" smtClean="0"/>
                  <a:t> has the direction of the cross product </a:t>
                </a:r>
                <a14:m>
                  <m:oMath xmlns:m="http://schemas.openxmlformats.org/officeDocument/2006/math">
                    <m:r>
                      <a:rPr lang="en-US" b="0" i="1" smtClean="0">
                        <a:latin typeface="Cambria Math" panose="02040503050406030204" pitchFamily="18" charset="0"/>
                      </a:rPr>
                      <m:t>𝑞</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oMath>
                </a14:m>
                <a:r>
                  <a:rPr lang="en-US" dirty="0" smtClean="0"/>
                  <a:t>. Because the charge </a:t>
                </a:r>
                <a14:m>
                  <m:oMath xmlns:m="http://schemas.openxmlformats.org/officeDocument/2006/math">
                    <m:r>
                      <a:rPr lang="en-US" b="0" i="1" smtClean="0">
                        <a:latin typeface="Cambria Math" panose="02040503050406030204" pitchFamily="18" charset="0"/>
                      </a:rPr>
                      <m:t>𝑞</m:t>
                    </m:r>
                  </m:oMath>
                </a14:m>
                <a:r>
                  <a:rPr lang="en-US" dirty="0" smtClean="0"/>
                  <a:t> is positive,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𝐵</m:t>
                        </m:r>
                      </m:sub>
                    </m:sSub>
                  </m:oMath>
                </a14:m>
                <a:r>
                  <a:rPr lang="en-US" dirty="0" smtClean="0"/>
                  <a:t> must have same direction as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𝐵</m:t>
                        </m:r>
                      </m:e>
                    </m:acc>
                  </m:oMath>
                </a14:m>
                <a:r>
                  <a:rPr lang="en-US" dirty="0" smtClean="0"/>
                  <a:t>, which can be determined with right-hand rule for cross products. We know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oMath>
                </a14:m>
                <a:r>
                  <a:rPr lang="en-US" dirty="0" smtClean="0"/>
                  <a:t> is directed horizontally from south to north and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𝐵</m:t>
                        </m:r>
                      </m:e>
                    </m:acc>
                  </m:oMath>
                </a14:m>
                <a:r>
                  <a:rPr lang="en-US" dirty="0" smtClean="0"/>
                  <a:t> is directed vertically up. The right-hand rule shows us that the deflecting force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𝐵</m:t>
                        </m:r>
                      </m:sub>
                    </m:sSub>
                  </m:oMath>
                </a14:m>
                <a:r>
                  <a:rPr lang="en-US" dirty="0" smtClean="0"/>
                  <a:t> must be directed horizontally from west to east. If the charge of the particle were negative, the magnetic deflecting force would be directed in the opposite direction – that is, horizontally from east to west.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0152" y="206061"/>
                <a:ext cx="11989303" cy="5768952"/>
              </a:xfrm>
              <a:prstGeom prst="rect">
                <a:avLst/>
              </a:prstGeom>
              <a:blipFill rotWithShape="0">
                <a:blip r:embed="rId4"/>
                <a:stretch>
                  <a:fillRect l="-458" r="-407"/>
                </a:stretch>
              </a:blipFill>
            </p:spPr>
            <p:txBody>
              <a:bodyPr/>
              <a:lstStyle/>
              <a:p>
                <a:r>
                  <a:rPr lang="en-US">
                    <a:noFill/>
                  </a:rPr>
                  <a:t> </a:t>
                </a:r>
              </a:p>
            </p:txBody>
          </p:sp>
        </mc:Fallback>
      </mc:AlternateContent>
    </p:spTree>
    <p:extLst>
      <p:ext uri="{BB962C8B-B14F-4D97-AF65-F5344CB8AC3E}">
        <p14:creationId xmlns:p14="http://schemas.microsoft.com/office/powerpoint/2010/main" val="601090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Hind"/>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11</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6341362" cy="1037644"/>
            <a:chOff x="-211019" y="5862915"/>
            <a:chExt cx="6341362"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8" y="6369186"/>
              <a:ext cx="5675655" cy="3693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a:t>
              </a:r>
              <a:r>
                <a:rPr lang="en-ID" sz="1200" b="1" dirty="0" smtClean="0">
                  <a:latin typeface="Bahnschrift SemiCondensed" panose="020B0502040204020203" pitchFamily="34" charset="0"/>
                </a:rPr>
                <a:t>Halliday &amp; Resnick, Fundamental of Physics 10</a:t>
              </a:r>
              <a:r>
                <a:rPr lang="en-ID" sz="1200" b="1" baseline="30000" dirty="0" smtClean="0">
                  <a:latin typeface="Bahnschrift SemiCondensed" panose="020B0502040204020203" pitchFamily="34" charset="0"/>
                </a:rPr>
                <a:t>th</a:t>
              </a:r>
              <a:r>
                <a:rPr lang="en-ID" sz="1200" b="1" dirty="0" smtClean="0">
                  <a:latin typeface="Bahnschrift SemiCondensed" panose="020B0502040204020203" pitchFamily="34" charset="0"/>
                </a:rPr>
                <a:t> Edition, Wiley</a:t>
              </a:r>
              <a:endParaRPr kumimoji="0" lang="en-ID" sz="1200" b="1" strike="noStrike" kern="1200" cap="none" spc="0" normalizeH="0" baseline="0" noProof="0" dirty="0">
                <a:ln>
                  <a:noFill/>
                </a:ln>
                <a:effectLst/>
                <a:uLnTx/>
                <a:uFillTx/>
                <a:latin typeface="Bahnschrift SemiCondensed" panose="020B0502040204020203" pitchFamily="34" charset="0"/>
              </a:endParaRPr>
            </a:p>
          </p:txBody>
        </p:sp>
      </p:grpSp>
      <mc:AlternateContent xmlns:mc="http://schemas.openxmlformats.org/markup-compatibility/2006" xmlns:a14="http://schemas.microsoft.com/office/drawing/2010/main">
        <mc:Choice Requires="a14">
          <p:sp>
            <p:nvSpPr>
              <p:cNvPr id="3" name="TextBox 2"/>
              <p:cNvSpPr txBox="1"/>
              <p:nvPr/>
            </p:nvSpPr>
            <p:spPr>
              <a:xfrm>
                <a:off x="1126718" y="3623071"/>
                <a:ext cx="9938563" cy="2239844"/>
              </a:xfrm>
              <a:prstGeom prst="rect">
                <a:avLst/>
              </a:prstGeom>
              <a:noFill/>
            </p:spPr>
            <p:txBody>
              <a:bodyPr wrap="square" rtlCol="0">
                <a:spAutoFit/>
              </a:bodyPr>
              <a:lstStyle/>
              <a:p>
                <a:pPr lvl="0" algn="just">
                  <a:lnSpc>
                    <a:spcPct val="150000"/>
                  </a:lnSpc>
                </a:pPr>
                <a:r>
                  <a:rPr lang="en-US" sz="2400" dirty="0" smtClean="0"/>
                  <a:t>An overhead view of a proton moving from south to north with velocity </a:t>
                </a:r>
                <a14:m>
                  <m:oMath xmlns:m="http://schemas.openxmlformats.org/officeDocument/2006/math">
                    <m:r>
                      <a:rPr lang="en-US" sz="2400" b="0" i="1" smtClean="0">
                        <a:latin typeface="Cambria Math" panose="02040503050406030204" pitchFamily="18" charset="0"/>
                      </a:rPr>
                      <m:t>𝑣</m:t>
                    </m:r>
                  </m:oMath>
                </a14:m>
                <a:r>
                  <a:rPr lang="en-US" sz="2400" dirty="0" smtClean="0"/>
                  <a:t> in </a:t>
                </a:r>
                <a:r>
                  <a:rPr lang="en-US" sz="2400" dirty="0"/>
                  <a:t>a chamber. A magnetic field is directed vertically upward in the chamber, as represented by the array of dots (which resemble the tips of arrows).The proton is deflected toward the east.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126718" y="3623071"/>
                <a:ext cx="9938563" cy="2239844"/>
              </a:xfrm>
              <a:prstGeom prst="rect">
                <a:avLst/>
              </a:prstGeom>
              <a:blipFill rotWithShape="0">
                <a:blip r:embed="rId4"/>
                <a:stretch>
                  <a:fillRect l="-982" r="-920" b="-5435"/>
                </a:stretch>
              </a:blipFill>
            </p:spPr>
            <p:txBody>
              <a:bodyPr/>
              <a:lstStyle/>
              <a:p>
                <a:r>
                  <a:rPr lang="en-US">
                    <a:noFill/>
                  </a:rPr>
                  <a:t> </a:t>
                </a:r>
              </a:p>
            </p:txBody>
          </p:sp>
        </mc:Fallback>
      </mc:AlternateContent>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7917" y="487376"/>
            <a:ext cx="3496163" cy="2648320"/>
          </a:xfrm>
          <a:prstGeom prst="rect">
            <a:avLst/>
          </a:prstGeom>
        </p:spPr>
      </p:pic>
      <p:sp>
        <p:nvSpPr>
          <p:cNvPr id="10" name="TextBox 9">
            <a:extLst>
              <a:ext uri="{FF2B5EF4-FFF2-40B4-BE49-F238E27FC236}">
                <a16:creationId xmlns="" xmlns:a16="http://schemas.microsoft.com/office/drawing/2014/main" id="{4C9FD32B-EA5C-4032-B256-D102BF4194D4}"/>
              </a:ext>
            </a:extLst>
          </p:cNvPr>
          <p:cNvSpPr txBox="1"/>
          <p:nvPr/>
        </p:nvSpPr>
        <p:spPr>
          <a:xfrm>
            <a:off x="3300125" y="3116800"/>
            <a:ext cx="5675655" cy="3693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D" sz="1200" b="1" dirty="0" smtClean="0">
                <a:latin typeface="Bahnschrift SemiCondensed" panose="020B0502040204020203" pitchFamily="34" charset="0"/>
              </a:rPr>
              <a:t>Figure</a:t>
            </a:r>
            <a:r>
              <a:rPr kumimoji="0" lang="en-ID" sz="1200" b="1" strike="noStrike" kern="1200" cap="none" spc="0" normalizeH="0" baseline="0" noProof="0" dirty="0" smtClean="0">
                <a:ln>
                  <a:noFill/>
                </a:ln>
                <a:effectLst/>
                <a:uLnTx/>
                <a:uFillTx/>
                <a:latin typeface="Bahnschrift SemiCondensed" panose="020B0502040204020203" pitchFamily="34" charset="0"/>
              </a:rPr>
              <a:t> </a:t>
            </a:r>
            <a:r>
              <a:rPr kumimoji="0" lang="en-ID" sz="1200" b="1" strike="noStrike" kern="1200" cap="none" spc="0" normalizeH="0" baseline="0" noProof="0" dirty="0">
                <a:ln>
                  <a:noFill/>
                </a:ln>
                <a:effectLst/>
                <a:uLnTx/>
                <a:uFillTx/>
                <a:latin typeface="Bahnschrift SemiCondensed" panose="020B0502040204020203" pitchFamily="34" charset="0"/>
              </a:rPr>
              <a:t>from </a:t>
            </a:r>
            <a:r>
              <a:rPr lang="en-ID" sz="1200" b="1" dirty="0" smtClean="0">
                <a:latin typeface="Bahnschrift SemiCondensed" panose="020B0502040204020203" pitchFamily="34" charset="0"/>
              </a:rPr>
              <a:t>Halliday &amp; Resnick, Fundamental of Physics 10</a:t>
            </a:r>
            <a:r>
              <a:rPr lang="en-ID" sz="1200" b="1" baseline="30000" dirty="0" smtClean="0">
                <a:latin typeface="Bahnschrift SemiCondensed" panose="020B0502040204020203" pitchFamily="34" charset="0"/>
              </a:rPr>
              <a:t>th</a:t>
            </a:r>
            <a:r>
              <a:rPr lang="en-ID" sz="1200" b="1" dirty="0" smtClean="0">
                <a:latin typeface="Bahnschrift SemiCondensed" panose="020B0502040204020203" pitchFamily="34" charset="0"/>
              </a:rPr>
              <a:t> Edition, Wiley</a:t>
            </a:r>
            <a:endParaRPr kumimoji="0" lang="en-ID" sz="1200" b="1" strike="noStrike" kern="1200" cap="none" spc="0" normalizeH="0" baseline="0" noProof="0" dirty="0">
              <a:ln>
                <a:noFill/>
              </a:ln>
              <a:effectLst/>
              <a:uLnTx/>
              <a:uFillTx/>
              <a:latin typeface="Bahnschrift SemiCondensed" panose="020B0502040204020203" pitchFamily="34" charset="0"/>
            </a:endParaRPr>
          </a:p>
        </p:txBody>
      </p:sp>
    </p:spTree>
    <p:extLst>
      <p:ext uri="{BB962C8B-B14F-4D97-AF65-F5344CB8AC3E}">
        <p14:creationId xmlns:p14="http://schemas.microsoft.com/office/powerpoint/2010/main" val="451437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9" name="Title 6"/>
          <p:cNvSpPr txBox="1">
            <a:spLocks/>
          </p:cNvSpPr>
          <p:nvPr/>
        </p:nvSpPr>
        <p:spPr>
          <a:xfrm>
            <a:off x="1648724" y="2708456"/>
            <a:ext cx="9436618" cy="8318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800" kern="10" smtClean="0">
                <a:ln w="12700">
                  <a:solidFill>
                    <a:srgbClr val="3333CC"/>
                  </a:solidFill>
                  <a:round/>
                  <a:headEnd/>
                  <a:tailEnd/>
                </a:ln>
                <a:solidFill>
                  <a:srgbClr val="B2B2B2">
                    <a:alpha val="50195"/>
                  </a:srgbClr>
                </a:solidFill>
                <a:effectLst>
                  <a:outerShdw dist="45791" dir="2021404" algn="ctr" rotWithShape="0">
                    <a:srgbClr val="9999FF"/>
                  </a:outerShdw>
                </a:effectLst>
                <a:latin typeface="Bookman Old Style" panose="02050604050505020204" pitchFamily="18" charset="0"/>
              </a:rPr>
              <a:t>SEKIAN - TERIMAKASIH</a:t>
            </a:r>
            <a:endParaRPr lang="id-ID" sz="4800" kern="10" dirty="0">
              <a:ln w="12700">
                <a:solidFill>
                  <a:srgbClr val="3333CC"/>
                </a:solidFill>
                <a:round/>
                <a:headEnd/>
                <a:tailEnd/>
              </a:ln>
              <a:solidFill>
                <a:srgbClr val="B2B2B2">
                  <a:alpha val="50195"/>
                </a:srgbClr>
              </a:solidFill>
              <a:effectLst>
                <a:outerShdw dist="45791" dir="2021404" algn="ctr" rotWithShape="0">
                  <a:srgbClr val="9999FF"/>
                </a:outerShdw>
              </a:effectLst>
              <a:latin typeface="Bookman Old Style" panose="02050604050505020204" pitchFamily="18" charset="0"/>
            </a:endParaRPr>
          </a:p>
        </p:txBody>
      </p:sp>
    </p:spTree>
    <p:extLst>
      <p:ext uri="{BB962C8B-B14F-4D97-AF65-F5344CB8AC3E}">
        <p14:creationId xmlns:p14="http://schemas.microsoft.com/office/powerpoint/2010/main" val="4072631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2</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289" y="110055"/>
            <a:ext cx="8541440" cy="6400800"/>
          </a:xfrm>
          <a:prstGeom prst="rect">
            <a:avLst/>
          </a:prstGeom>
        </p:spPr>
      </p:pic>
    </p:spTree>
    <p:extLst>
      <p:ext uri="{BB962C8B-B14F-4D97-AF65-F5344CB8AC3E}">
        <p14:creationId xmlns:p14="http://schemas.microsoft.com/office/powerpoint/2010/main" val="2934231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3</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064" y="40241"/>
            <a:ext cx="8574391" cy="6400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19" y="40241"/>
            <a:ext cx="3410426" cy="3153215"/>
          </a:xfrm>
          <a:prstGeom prst="rect">
            <a:avLst/>
          </a:prstGeom>
        </p:spPr>
      </p:pic>
      <p:sp>
        <p:nvSpPr>
          <p:cNvPr id="10" name="TextBox 9"/>
          <p:cNvSpPr txBox="1"/>
          <p:nvPr/>
        </p:nvSpPr>
        <p:spPr>
          <a:xfrm>
            <a:off x="47319" y="3182779"/>
            <a:ext cx="3410425" cy="246221"/>
          </a:xfrm>
          <a:prstGeom prst="rect">
            <a:avLst/>
          </a:prstGeom>
          <a:noFill/>
        </p:spPr>
        <p:txBody>
          <a:bodyPr wrap="square" rtlCol="0">
            <a:spAutoFit/>
          </a:bodyPr>
          <a:lstStyle/>
          <a:p>
            <a:r>
              <a:rPr lang="en-US" sz="1000" dirty="0"/>
              <a:t>Source: https://www.youtube.com/watch?v=dFT7-_s0jh0</a:t>
            </a:r>
          </a:p>
        </p:txBody>
      </p:sp>
    </p:spTree>
    <p:extLst>
      <p:ext uri="{BB962C8B-B14F-4D97-AF65-F5344CB8AC3E}">
        <p14:creationId xmlns:p14="http://schemas.microsoft.com/office/powerpoint/2010/main" val="370846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4</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138" y="110055"/>
            <a:ext cx="8569723" cy="6400800"/>
          </a:xfrm>
          <a:prstGeom prst="rect">
            <a:avLst/>
          </a:prstGeom>
        </p:spPr>
      </p:pic>
    </p:spTree>
    <p:extLst>
      <p:ext uri="{BB962C8B-B14F-4D97-AF65-F5344CB8AC3E}">
        <p14:creationId xmlns:p14="http://schemas.microsoft.com/office/powerpoint/2010/main" val="20831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5</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5862" y="110055"/>
            <a:ext cx="8560275" cy="64008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600" y="5213389"/>
            <a:ext cx="5896798" cy="876422"/>
          </a:xfrm>
          <a:prstGeom prst="rect">
            <a:avLst/>
          </a:prstGeom>
        </p:spPr>
      </p:pic>
      <p:sp>
        <p:nvSpPr>
          <p:cNvPr id="5" name="TextBox 4"/>
          <p:cNvSpPr txBox="1"/>
          <p:nvPr/>
        </p:nvSpPr>
        <p:spPr>
          <a:xfrm>
            <a:off x="3197889" y="6048386"/>
            <a:ext cx="4021807" cy="276999"/>
          </a:xfrm>
          <a:prstGeom prst="rect">
            <a:avLst/>
          </a:prstGeom>
          <a:noFill/>
        </p:spPr>
        <p:txBody>
          <a:bodyPr wrap="none" rtlCol="0">
            <a:spAutoFit/>
          </a:bodyPr>
          <a:lstStyle/>
          <a:p>
            <a:r>
              <a:rPr lang="en-US" sz="1200" dirty="0"/>
              <a:t>Source: https://www.youtube.com/watch?v=dFT7-_s0jh0</a:t>
            </a:r>
          </a:p>
        </p:txBody>
      </p:sp>
    </p:spTree>
    <p:extLst>
      <p:ext uri="{BB962C8B-B14F-4D97-AF65-F5344CB8AC3E}">
        <p14:creationId xmlns:p14="http://schemas.microsoft.com/office/powerpoint/2010/main" val="369629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6</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7749" y="110055"/>
            <a:ext cx="8574391" cy="64008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 y="1929714"/>
            <a:ext cx="3203790" cy="1087602"/>
          </a:xfrm>
          <a:prstGeom prst="rect">
            <a:avLst/>
          </a:prstGeom>
        </p:spPr>
      </p:pic>
    </p:spTree>
    <p:extLst>
      <p:ext uri="{BB962C8B-B14F-4D97-AF65-F5344CB8AC3E}">
        <p14:creationId xmlns:p14="http://schemas.microsoft.com/office/powerpoint/2010/main" val="209557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7</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606" y="32015"/>
            <a:ext cx="8550849" cy="64008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1" y="38213"/>
            <a:ext cx="3426184" cy="3194202"/>
          </a:xfrm>
          <a:prstGeom prst="rect">
            <a:avLst/>
          </a:prstGeom>
        </p:spPr>
      </p:pic>
      <p:sp>
        <p:nvSpPr>
          <p:cNvPr id="10" name="TextBox 9"/>
          <p:cNvSpPr txBox="1"/>
          <p:nvPr/>
        </p:nvSpPr>
        <p:spPr>
          <a:xfrm>
            <a:off x="47319" y="3182779"/>
            <a:ext cx="3410425" cy="246221"/>
          </a:xfrm>
          <a:prstGeom prst="rect">
            <a:avLst/>
          </a:prstGeom>
          <a:noFill/>
        </p:spPr>
        <p:txBody>
          <a:bodyPr wrap="square" rtlCol="0">
            <a:spAutoFit/>
          </a:bodyPr>
          <a:lstStyle/>
          <a:p>
            <a:r>
              <a:rPr lang="en-US" sz="1000" dirty="0"/>
              <a:t>Source: https://www.youtube.com/watch?v=dFT7-_s0jh0</a:t>
            </a:r>
          </a:p>
        </p:txBody>
      </p:sp>
    </p:spTree>
    <p:extLst>
      <p:ext uri="{BB962C8B-B14F-4D97-AF65-F5344CB8AC3E}">
        <p14:creationId xmlns:p14="http://schemas.microsoft.com/office/powerpoint/2010/main" val="280154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Hind"/>
              <a:ea typeface="+mn-ea"/>
              <a:cs typeface="+mn-cs"/>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8</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3408908" cy="1037644"/>
            <a:chOff x="-211019" y="5862915"/>
            <a:chExt cx="3408908"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9" y="6510855"/>
              <a:ext cx="2743200" cy="34073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MIT Course</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7628" y="110055"/>
            <a:ext cx="8536744" cy="6400800"/>
          </a:xfrm>
          <a:prstGeom prst="rect">
            <a:avLst/>
          </a:prstGeom>
        </p:spPr>
      </p:pic>
    </p:spTree>
    <p:extLst>
      <p:ext uri="{BB962C8B-B14F-4D97-AF65-F5344CB8AC3E}">
        <p14:creationId xmlns:p14="http://schemas.microsoft.com/office/powerpoint/2010/main" val="108898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logo&#10;&#10;Description automatically generated">
            <a:extLst>
              <a:ext uri="{FF2B5EF4-FFF2-40B4-BE49-F238E27FC236}">
                <a16:creationId xmlns="" xmlns:a16="http://schemas.microsoft.com/office/drawing/2014/main" id="{77CD8F55-8D33-4997-A844-86D40E5E31E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44" name="Rectangle 43"/>
          <p:cNvSpPr/>
          <p:nvPr/>
        </p:nvSpPr>
        <p:spPr>
          <a:xfrm>
            <a:off x="0" y="0"/>
            <a:ext cx="12192000" cy="686622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Hind"/>
            </a:endParaRPr>
          </a:p>
        </p:txBody>
      </p:sp>
      <p:sp>
        <p:nvSpPr>
          <p:cNvPr id="14" name="Slide Number Placeholder 1">
            <a:extLst>
              <a:ext uri="{FF2B5EF4-FFF2-40B4-BE49-F238E27FC236}">
                <a16:creationId xmlns="" xmlns:a16="http://schemas.microsoft.com/office/drawing/2014/main" id="{A159F993-E1C6-4F27-A750-25D9CDDF0481}"/>
              </a:ext>
            </a:extLst>
          </p:cNvPr>
          <p:cNvSpPr txBox="1">
            <a:spLocks/>
          </p:cNvSpPr>
          <p:nvPr/>
        </p:nvSpPr>
        <p:spPr>
          <a:xfrm>
            <a:off x="11563642" y="6441041"/>
            <a:ext cx="5158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730E37-5C16-466C-845D-4A4B342645F2}" type="slidenum">
              <a:rPr lang="en-US" sz="1400" b="1" smtClean="0">
                <a:solidFill>
                  <a:schemeClr val="tx1"/>
                </a:solidFill>
              </a:rPr>
              <a:pPr/>
              <a:t>9</a:t>
            </a:fld>
            <a:endParaRPr lang="en-US" sz="1400" b="1" dirty="0">
              <a:solidFill>
                <a:schemeClr val="tx1"/>
              </a:solidFill>
            </a:endParaRPr>
          </a:p>
        </p:txBody>
      </p:sp>
      <p:grpSp>
        <p:nvGrpSpPr>
          <p:cNvPr id="12" name="Group 11">
            <a:extLst>
              <a:ext uri="{FF2B5EF4-FFF2-40B4-BE49-F238E27FC236}">
                <a16:creationId xmlns="" xmlns:a16="http://schemas.microsoft.com/office/drawing/2014/main" id="{F7EF080A-A200-415A-83B1-B7D81B9D57A8}"/>
              </a:ext>
            </a:extLst>
          </p:cNvPr>
          <p:cNvGrpSpPr/>
          <p:nvPr/>
        </p:nvGrpSpPr>
        <p:grpSpPr>
          <a:xfrm>
            <a:off x="-211019" y="5862915"/>
            <a:ext cx="6341362" cy="1037644"/>
            <a:chOff x="-211019" y="5862915"/>
            <a:chExt cx="6341362" cy="1037644"/>
          </a:xfrm>
        </p:grpSpPr>
        <p:pic>
          <p:nvPicPr>
            <p:cNvPr id="15" name="Picture 14" descr="A close up of a logo&#10;&#10;Description automatically generated">
              <a:extLst>
                <a:ext uri="{FF2B5EF4-FFF2-40B4-BE49-F238E27FC236}">
                  <a16:creationId xmlns="" xmlns:a16="http://schemas.microsoft.com/office/drawing/2014/main" id="{1F43D65D-C3C6-44AE-8D72-2CCAC17BF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019" y="5862915"/>
              <a:ext cx="1383526" cy="1037644"/>
            </a:xfrm>
            <a:prstGeom prst="rect">
              <a:avLst/>
            </a:prstGeom>
          </p:spPr>
        </p:pic>
        <p:sp>
          <p:nvSpPr>
            <p:cNvPr id="16" name="TextBox 15">
              <a:extLst>
                <a:ext uri="{FF2B5EF4-FFF2-40B4-BE49-F238E27FC236}">
                  <a16:creationId xmlns="" xmlns:a16="http://schemas.microsoft.com/office/drawing/2014/main" id="{4C9FD32B-EA5C-4032-B256-D102BF4194D4}"/>
                </a:ext>
              </a:extLst>
            </p:cNvPr>
            <p:cNvSpPr txBox="1"/>
            <p:nvPr/>
          </p:nvSpPr>
          <p:spPr>
            <a:xfrm>
              <a:off x="454688" y="6369186"/>
              <a:ext cx="5675655" cy="3693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D" sz="1200" b="1" strike="noStrike" kern="1200" cap="none" spc="0" normalizeH="0" baseline="0" noProof="0" dirty="0">
                  <a:ln>
                    <a:noFill/>
                  </a:ln>
                  <a:effectLst/>
                  <a:uLnTx/>
                  <a:uFillTx/>
                  <a:latin typeface="Bahnschrift SemiCondensed" panose="020B0502040204020203" pitchFamily="34" charset="0"/>
                </a:rPr>
                <a:t>Adopted from </a:t>
              </a:r>
              <a:r>
                <a:rPr lang="en-ID" sz="1200" b="1" dirty="0" smtClean="0">
                  <a:latin typeface="Bahnschrift SemiCondensed" panose="020B0502040204020203" pitchFamily="34" charset="0"/>
                </a:rPr>
                <a:t>Halliday &amp; Resnick, Fundamental of Physics 10</a:t>
              </a:r>
              <a:r>
                <a:rPr lang="en-ID" sz="1200" b="1" baseline="30000" dirty="0" smtClean="0">
                  <a:latin typeface="Bahnschrift SemiCondensed" panose="020B0502040204020203" pitchFamily="34" charset="0"/>
                </a:rPr>
                <a:t>th</a:t>
              </a:r>
              <a:r>
                <a:rPr lang="en-ID" sz="1200" b="1" dirty="0" smtClean="0">
                  <a:latin typeface="Bahnschrift SemiCondensed" panose="020B0502040204020203" pitchFamily="34" charset="0"/>
                </a:rPr>
                <a:t> Edition, Wiley</a:t>
              </a:r>
              <a:endParaRPr kumimoji="0" lang="en-ID" sz="1200" b="1" strike="noStrike" kern="1200" cap="none" spc="0" normalizeH="0" baseline="0" noProof="0" dirty="0">
                <a:ln>
                  <a:noFill/>
                </a:ln>
                <a:effectLst/>
                <a:uLnTx/>
                <a:uFillTx/>
                <a:latin typeface="Bahnschrift SemiCondensed" panose="020B0502040204020203" pitchFamily="34" charset="0"/>
              </a:endParaRPr>
            </a:p>
          </p:txBody>
        </p:sp>
      </p:grpSp>
      <mc:AlternateContent xmlns:mc="http://schemas.openxmlformats.org/markup-compatibility/2006" xmlns:a14="http://schemas.microsoft.com/office/drawing/2010/main">
        <mc:Choice Requires="a14">
          <p:sp>
            <p:nvSpPr>
              <p:cNvPr id="3" name="TextBox 2"/>
              <p:cNvSpPr txBox="1"/>
              <p:nvPr/>
            </p:nvSpPr>
            <p:spPr>
              <a:xfrm>
                <a:off x="982722" y="708338"/>
                <a:ext cx="9938563" cy="4406784"/>
              </a:xfrm>
              <a:prstGeom prst="rect">
                <a:avLst/>
              </a:prstGeom>
              <a:noFill/>
            </p:spPr>
            <p:txBody>
              <a:bodyPr wrap="square" rtlCol="0">
                <a:spAutoFit/>
              </a:bodyPr>
              <a:lstStyle/>
              <a:p>
                <a:pPr lvl="0"/>
                <a:r>
                  <a:rPr lang="en-US" sz="2400" b="1" dirty="0" smtClean="0"/>
                  <a:t>EXAMPLE</a:t>
                </a:r>
              </a:p>
              <a:p>
                <a:pPr lvl="0"/>
                <a:endParaRPr lang="en-US" dirty="0" smtClean="0"/>
              </a:p>
              <a:p>
                <a:pPr lvl="0" algn="just">
                  <a:lnSpc>
                    <a:spcPct val="150000"/>
                  </a:lnSpc>
                </a:pPr>
                <a:r>
                  <a:rPr lang="en-US" sz="2400" dirty="0" smtClean="0"/>
                  <a:t>A </a:t>
                </a:r>
                <a:r>
                  <a:rPr lang="en-US" sz="2400" dirty="0"/>
                  <a:t>uniform magnetic </a:t>
                </a:r>
                <a:r>
                  <a:rPr lang="en-US" sz="2400" dirty="0" smtClean="0"/>
                  <a:t>field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𝐵</m:t>
                        </m:r>
                      </m:e>
                    </m:acc>
                  </m:oMath>
                </a14:m>
                <a:r>
                  <a:rPr lang="en-US" sz="2400" dirty="0" smtClean="0"/>
                  <a:t>, with magnitude 1.2 mT, is directed vertically upward throughout the volume of a laboratory chamber. A proton with kinetic energy 5.3 MeV enters the chamber, moving horizontally from south to north. What magnetic deflecting force acts on the proton as it enters the chamber? The proton mass is </a:t>
                </a:r>
                <a14:m>
                  <m:oMath xmlns:m="http://schemas.openxmlformats.org/officeDocument/2006/math">
                    <m:r>
                      <a:rPr lang="en-US" sz="2400" b="0" i="0" smtClean="0">
                        <a:latin typeface="Cambria Math" panose="02040503050406030204" pitchFamily="18" charset="0"/>
                        <a:ea typeface="Cambria Math" panose="02040503050406030204" pitchFamily="18" charset="0"/>
                      </a:rPr>
                      <m:t>1.67</m:t>
                    </m:r>
                    <m:r>
                      <a:rPr lang="en-US" sz="240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−27</m:t>
                        </m:r>
                      </m:sup>
                    </m:sSup>
                  </m:oMath>
                </a14:m>
                <a:r>
                  <a:rPr lang="en-US" sz="2400" dirty="0" smtClean="0"/>
                  <a:t> kg. (Neglect Earth’s magnetic field) </a:t>
                </a:r>
                <a:endParaRPr lang="en-US" sz="2400"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82722" y="708338"/>
                <a:ext cx="9938563" cy="4406784"/>
              </a:xfrm>
              <a:prstGeom prst="rect">
                <a:avLst/>
              </a:prstGeom>
              <a:blipFill rotWithShape="0">
                <a:blip r:embed="rId4"/>
                <a:stretch>
                  <a:fillRect l="-920" t="-968" r="-920"/>
                </a:stretch>
              </a:blipFill>
            </p:spPr>
            <p:txBody>
              <a:bodyPr/>
              <a:lstStyle/>
              <a:p>
                <a:r>
                  <a:rPr lang="en-US">
                    <a:noFill/>
                  </a:rPr>
                  <a:t> </a:t>
                </a:r>
              </a:p>
            </p:txBody>
          </p:sp>
        </mc:Fallback>
      </mc:AlternateContent>
    </p:spTree>
    <p:extLst>
      <p:ext uri="{BB962C8B-B14F-4D97-AF65-F5344CB8AC3E}">
        <p14:creationId xmlns:p14="http://schemas.microsoft.com/office/powerpoint/2010/main" val="346885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Maxpoint Ultimate Light">
      <a:dk1>
        <a:srgbClr val="3F3F3F"/>
      </a:dk1>
      <a:lt1>
        <a:sysClr val="window" lastClr="FFFFFF"/>
      </a:lt1>
      <a:dk2>
        <a:srgbClr val="313C41"/>
      </a:dk2>
      <a:lt2>
        <a:srgbClr val="FFFFFF"/>
      </a:lt2>
      <a:accent1>
        <a:srgbClr val="7FBC41"/>
      </a:accent1>
      <a:accent2>
        <a:srgbClr val="31A8DF"/>
      </a:accent2>
      <a:accent3>
        <a:srgbClr val="EC5724"/>
      </a:accent3>
      <a:accent4>
        <a:srgbClr val="FDB817"/>
      </a:accent4>
      <a:accent5>
        <a:srgbClr val="7B67AD"/>
      </a:accent5>
      <a:accent6>
        <a:srgbClr val="BB2326"/>
      </a:accent6>
      <a:hlink>
        <a:srgbClr val="0563C1"/>
      </a:hlink>
      <a:folHlink>
        <a:srgbClr val="954F72"/>
      </a:folHlink>
    </a:clrScheme>
    <a:fontScheme name="Custom 19">
      <a:majorFont>
        <a:latin typeface="Hind"/>
        <a:ea typeface=""/>
        <a:cs typeface=""/>
      </a:majorFont>
      <a:minorFont>
        <a:latin typeface="Hi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2040</TotalTime>
  <Words>184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SemiCondensed</vt:lpstr>
      <vt:lpstr>Bookman Old Style</vt:lpstr>
      <vt:lpstr>Calibri</vt:lpstr>
      <vt:lpstr>Cambria Math</vt:lpstr>
      <vt:lpstr>Hind</vt:lpstr>
      <vt:lpstr>Poppins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dc:title>
  <dc:creator>Arksnet</dc:creator>
  <cp:lastModifiedBy>Wahyu</cp:lastModifiedBy>
  <cp:revision>168</cp:revision>
  <dcterms:created xsi:type="dcterms:W3CDTF">2018-07-26T02:16:45Z</dcterms:created>
  <dcterms:modified xsi:type="dcterms:W3CDTF">2021-05-03T13:02:14Z</dcterms:modified>
</cp:coreProperties>
</file>