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392" r:id="rId3"/>
    <p:sldId id="403" r:id="rId4"/>
    <p:sldId id="404" r:id="rId5"/>
    <p:sldId id="405" r:id="rId6"/>
    <p:sldId id="406" r:id="rId7"/>
    <p:sldId id="407" r:id="rId8"/>
    <p:sldId id="4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EDED5-0533-4E70-B4A5-BEA6D603B068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DC97D-0F12-4F3F-A4C2-187828961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472B-EDA5-4A1D-973C-67445DC4D132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8C19-090C-4ECD-AF67-9B7BE2443578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9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25E9-9981-4FB2-BBF6-BE467EB12DDE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2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13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36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7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9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98AD-A12B-4A9E-8567-222F6BB99C50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8E12-3B07-451C-8224-9206C16CB750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9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B7F-F2C6-411A-9472-9646B0CFE122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D30B-D8A9-4920-AF30-347794423288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96F0-EB08-400B-8E26-455F661D60F8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B6C8-176D-46BC-A9B6-D9FD394EFEDA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A807-36D0-487D-9AA5-4CD4B8A0C041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887C-73FC-4AD3-A923-8FE13A00B104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F914-6A93-4C07-9EFD-B0A612FCD7EE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86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A4AE-7FA9-49A5-BDAF-401A3FC5BAB4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77A5-653A-4A72-942E-D9CB0BD04251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58F3-C6C1-41B6-9836-04A9E11BF978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DFC5-DD60-4B81-9CC6-6E1D11AEE216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EDC6-D207-4700-A573-4DFF1E098DFD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2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7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9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27DA-11E0-4A94-B26C-455A07F8DEAC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8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73C8-3E24-4C61-9361-82BBE2FEC51A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A0EE-A035-43EE-90A5-F6C4F12807CB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F76C-A15F-484C-85DB-E383D0D947CB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A2102-AC73-476E-ACF2-075286F2AAF2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E9DFE16-B874-4C04-AF73-3DE2E7312385}"/>
              </a:ext>
            </a:extLst>
          </p:cNvPr>
          <p:cNvGrpSpPr/>
          <p:nvPr/>
        </p:nvGrpSpPr>
        <p:grpSpPr>
          <a:xfrm>
            <a:off x="1744908" y="2517730"/>
            <a:ext cx="8702183" cy="1822540"/>
            <a:chOff x="2971800" y="2654300"/>
            <a:chExt cx="7264399" cy="1822540"/>
          </a:xfrm>
        </p:grpSpPr>
        <p:sp>
          <p:nvSpPr>
            <p:cNvPr id="46" name="Rectangle 45"/>
            <p:cNvSpPr/>
            <p:nvPr/>
          </p:nvSpPr>
          <p:spPr>
            <a:xfrm>
              <a:off x="2971800" y="2654300"/>
              <a:ext cx="7264399" cy="15494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3600" b="1" dirty="0" smtClean="0">
                  <a:solidFill>
                    <a:schemeClr val="tx1"/>
                  </a:solidFill>
                  <a:latin typeface="Hind"/>
                </a:rPr>
                <a:t>BIOT-SAVART LAW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nd"/>
              </a:endParaRPr>
            </a:p>
          </p:txBody>
        </p:sp>
        <p:sp>
          <p:nvSpPr>
            <p:cNvPr id="48" name="Title 14"/>
            <p:cNvSpPr txBox="1">
              <a:spLocks/>
            </p:cNvSpPr>
            <p:nvPr/>
          </p:nvSpPr>
          <p:spPr>
            <a:xfrm>
              <a:off x="4459890" y="3930560"/>
              <a:ext cx="4288218" cy="546280"/>
            </a:xfrm>
            <a:prstGeom prst="rect">
              <a:avLst/>
            </a:prstGeom>
            <a:solidFill>
              <a:srgbClr val="92D050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D" sz="3200" b="1" dirty="0">
                  <a:solidFill>
                    <a:prstClr val="white"/>
                  </a:solidFill>
                  <a:latin typeface="Bahnschrift SemiCondensed" panose="020B0502040204020203" pitchFamily="34" charset="0"/>
                </a:rPr>
                <a:t>FISIKA DASAR 2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</a:endParaRPr>
            </a:p>
          </p:txBody>
        </p:sp>
      </p:grp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851" y="-31744"/>
            <a:ext cx="2096679" cy="15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=""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2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89" y="110055"/>
            <a:ext cx="853674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3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=""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3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89" y="110055"/>
            <a:ext cx="854616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29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=""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4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19" y="110055"/>
            <a:ext cx="854616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8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=""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5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89" y="110055"/>
            <a:ext cx="854144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44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=""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6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20" y="110055"/>
            <a:ext cx="852736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6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=""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7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F43D65D-C3C6-44AE-8D72-2CCAC17BF3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019" y="5862915"/>
            <a:ext cx="1383526" cy="10376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66241" y="255373"/>
                <a:ext cx="11259517" cy="577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Contoh </a:t>
                </a:r>
                <a:r>
                  <a:rPr lang="en-US" sz="2400" b="1" dirty="0" err="1" smtClean="0"/>
                  <a:t>Soal</a:t>
                </a:r>
                <a:endParaRPr lang="en-US" sz="2400" b="1" dirty="0" smtClean="0"/>
              </a:p>
              <a:p>
                <a:endParaRPr lang="en-US" dirty="0"/>
              </a:p>
              <a:p>
                <a:pPr algn="just">
                  <a:lnSpc>
                    <a:spcPct val="150000"/>
                  </a:lnSpc>
                </a:pPr>
                <a:r>
                  <a:rPr lang="en-US" dirty="0" err="1" smtClean="0"/>
                  <a:t>Berapa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besar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antara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kawat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panjangnya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masing-masing</a:t>
                </a:r>
                <a:r>
                  <a:rPr lang="en-US" dirty="0" smtClean="0"/>
                  <a:t> 45 m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terpisah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sejauh</a:t>
                </a:r>
                <a:r>
                  <a:rPr lang="en-US" dirty="0" smtClean="0"/>
                  <a:t> 6 cm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masing-masing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dialiri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arus</a:t>
                </a:r>
                <a:r>
                  <a:rPr lang="en-US" dirty="0" smtClean="0"/>
                  <a:t> 35 A </a:t>
                </a:r>
                <a:r>
                  <a:rPr lang="en-US" dirty="0" err="1" smtClean="0"/>
                  <a:t>dalam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arah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sama</a:t>
                </a:r>
                <a:r>
                  <a:rPr lang="en-US" dirty="0" smtClean="0"/>
                  <a:t>?</a:t>
                </a:r>
                <a:endParaRPr lang="en-US" dirty="0"/>
              </a:p>
              <a:p>
                <a:pPr algn="just">
                  <a:lnSpc>
                    <a:spcPct val="150000"/>
                  </a:lnSpc>
                </a:pPr>
                <a:endParaRPr lang="en-US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b="1" dirty="0" err="1" smtClean="0"/>
                  <a:t>Jawab</a:t>
                </a:r>
                <a:endParaRPr lang="en-US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dirty="0" err="1" smtClean="0"/>
                  <a:t>Diberikan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= 45 m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6 cm = 0.006 m. Medan magnet yang </a:t>
                </a:r>
                <a:r>
                  <a:rPr lang="en-US" dirty="0" err="1" smtClean="0"/>
                  <a:t>dihasilkan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kawat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posisi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kawat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lainnya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algn="just">
                  <a:lnSpc>
                    <a:spcPct val="150000"/>
                  </a:lnSpc>
                </a:pPr>
                <a:endParaRPr lang="en-US" dirty="0"/>
              </a:p>
              <a:p>
                <a:pPr algn="just">
                  <a:lnSpc>
                    <a:spcPct val="150000"/>
                  </a:lnSpc>
                </a:pPr>
                <a:r>
                  <a:rPr lang="en-US" dirty="0" smtClean="0"/>
                  <a:t>Gaya magnet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kawat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lainnya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akibat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endParaRPr lang="en-US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35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×45=0.184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41" y="255373"/>
                <a:ext cx="11259517" cy="5775812"/>
              </a:xfrm>
              <a:prstGeom prst="rect">
                <a:avLst/>
              </a:prstGeom>
              <a:blipFill rotWithShape="0">
                <a:blip r:embed="rId4"/>
                <a:stretch>
                  <a:fillRect l="-812" t="-739" r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C9FD32B-EA5C-4032-B256-D102BF4194D4}"/>
              </a:ext>
            </a:extLst>
          </p:cNvPr>
          <p:cNvSpPr txBox="1"/>
          <p:nvPr/>
        </p:nvSpPr>
        <p:spPr>
          <a:xfrm>
            <a:off x="454689" y="6510855"/>
            <a:ext cx="4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b="1" dirty="0" err="1" smtClean="0">
                <a:latin typeface="Bahnschrift SemiCondensed" panose="020B0502040204020203" pitchFamily="34" charset="0"/>
              </a:rPr>
              <a:t>Fisika</a:t>
            </a:r>
            <a:r>
              <a:rPr lang="en-ID" sz="1200" b="1" dirty="0" smtClean="0">
                <a:latin typeface="Bahnschrift SemiCondensed" panose="020B0502040204020203" pitchFamily="34" charset="0"/>
              </a:rPr>
              <a:t> </a:t>
            </a:r>
            <a:r>
              <a:rPr lang="en-ID" sz="1200" b="1" dirty="0" err="1" smtClean="0">
                <a:latin typeface="Bahnschrift SemiCondensed" panose="020B0502040204020203" pitchFamily="34" charset="0"/>
              </a:rPr>
              <a:t>Dasar</a:t>
            </a:r>
            <a:r>
              <a:rPr lang="en-ID" sz="1200" b="1" dirty="0" smtClean="0">
                <a:latin typeface="Bahnschrift SemiCondensed" panose="020B0502040204020203" pitchFamily="34" charset="0"/>
              </a:rPr>
              <a:t> 2, </a:t>
            </a:r>
            <a:r>
              <a:rPr lang="en-ID" sz="1200" b="1" dirty="0" err="1" smtClean="0">
                <a:latin typeface="Bahnschrift SemiCondensed" panose="020B0502040204020203" pitchFamily="34" charset="0"/>
              </a:rPr>
              <a:t>Prof.</a:t>
            </a:r>
            <a:r>
              <a:rPr lang="en-ID" sz="1200" b="1" dirty="0" smtClean="0">
                <a:latin typeface="Bahnschrift SemiCondensed" panose="020B0502040204020203" pitchFamily="34" charset="0"/>
              </a:rPr>
              <a:t> </a:t>
            </a:r>
            <a:r>
              <a:rPr lang="en-ID" sz="1200" b="1" dirty="0" err="1" smtClean="0">
                <a:latin typeface="Bahnschrift SemiCondensed" panose="020B0502040204020203" pitchFamily="34" charset="0"/>
              </a:rPr>
              <a:t>Mikrajuddin</a:t>
            </a:r>
            <a:r>
              <a:rPr lang="en-ID" sz="1200" b="1" dirty="0" smtClean="0">
                <a:latin typeface="Bahnschrift SemiCondensed" panose="020B0502040204020203" pitchFamily="34" charset="0"/>
              </a:rPr>
              <a:t> Abdullah, </a:t>
            </a:r>
            <a:r>
              <a:rPr lang="en-ID" sz="1200" b="1" dirty="0" err="1" smtClean="0">
                <a:latin typeface="Bahnschrift SemiCondensed" panose="020B0502040204020203" pitchFamily="34" charset="0"/>
              </a:rPr>
              <a:t>Penerbit</a:t>
            </a:r>
            <a:r>
              <a:rPr lang="en-ID" sz="1200" b="1" dirty="0" smtClean="0">
                <a:latin typeface="Bahnschrift SemiCondensed" panose="020B0502040204020203" pitchFamily="34" charset="0"/>
              </a:rPr>
              <a:t> ITB</a:t>
            </a:r>
            <a:endParaRPr kumimoji="0" lang="en-ID" sz="1200" b="1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0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F43D65D-C3C6-44AE-8D72-2CCAC17BF3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019" y="5862915"/>
            <a:ext cx="1383526" cy="1037644"/>
          </a:xfrm>
          <a:prstGeom prst="rect">
            <a:avLst/>
          </a:prstGeom>
        </p:spPr>
      </p:pic>
      <p:sp>
        <p:nvSpPr>
          <p:cNvPr id="9" name="Title 6"/>
          <p:cNvSpPr txBox="1">
            <a:spLocks/>
          </p:cNvSpPr>
          <p:nvPr/>
        </p:nvSpPr>
        <p:spPr>
          <a:xfrm>
            <a:off x="1648724" y="2708456"/>
            <a:ext cx="9436618" cy="831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800" kern="10" smtClean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Bookman Old Style" panose="02050604050505020204" pitchFamily="18" charset="0"/>
              </a:rPr>
              <a:t>SEKIAN - TERIMAKASIH</a:t>
            </a:r>
            <a:endParaRPr lang="id-ID" sz="4800" kern="10" dirty="0">
              <a:ln w="12700">
                <a:solidFill>
                  <a:srgbClr val="3333CC"/>
                </a:solidFill>
                <a:round/>
                <a:headEnd/>
                <a:tailEnd/>
              </a:ln>
              <a:solidFill>
                <a:srgbClr val="B2B2B2">
                  <a:alpha val="50195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3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2178</TotalTime>
  <Words>102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 SemiCondensed</vt:lpstr>
      <vt:lpstr>Bookman Old Style</vt:lpstr>
      <vt:lpstr>Calibri</vt:lpstr>
      <vt:lpstr>Cambria Math</vt:lpstr>
      <vt:lpstr>Hind</vt:lpstr>
      <vt:lpstr>Poppins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</dc:title>
  <dc:creator>Arksnet</dc:creator>
  <cp:lastModifiedBy>Wahyu</cp:lastModifiedBy>
  <cp:revision>180</cp:revision>
  <dcterms:created xsi:type="dcterms:W3CDTF">2018-07-26T02:16:45Z</dcterms:created>
  <dcterms:modified xsi:type="dcterms:W3CDTF">2021-05-08T06:32:30Z</dcterms:modified>
</cp:coreProperties>
</file>