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Oswald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gUWrLwNSZQilQPAqS1ti1RBaUg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C9E12B3-795D-4A51-B8AF-5ED2A6BC5AB2}">
  <a:tblStyle styleId="{3C9E12B3-795D-4A51-B8AF-5ED2A6BC5A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80a88ceb42_9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80a88ceb42_9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0a88ceb4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0a88ceb4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80a88ceb42_9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80a88ceb42_9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80a88ceb42_8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1" name="Google Shape;851;g80a88ceb42_8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80a88ceb42_9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g80a88ceb42_9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80a88ceb42_9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g80a88ceb42_9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80a88ceb42_9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8" name="Google Shape;888;g80a88ceb42_9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80a88ceb42_9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1" name="Google Shape;901;g80a88ceb42_9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80a88ceb42_9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4" name="Google Shape;914;g80a88ceb42_9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0a88ceb42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7" name="Google Shape;927;g80a88ceb42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80a88ceb4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80a88ceb4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80a88ceb42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80a88ceb42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80a88ceb42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80a88ceb42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80a88ceb4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0" name="Google Shape;1010;g80a88ceb4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0a88ceb4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5" name="Google Shape;1055;g80a88ceb4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9" name="Google Shape;10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053B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80a88ceb4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80a88ceb4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1" name="Google Shape;117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0a88ceb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80a88ceb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80a88ceb42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g80a88ceb42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80a88ceb42_8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g80a88ceb42_8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0a88ceb42_8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g80a88ceb42_8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6"/>
          <p:cNvSpPr/>
          <p:nvPr/>
        </p:nvSpPr>
        <p:spPr>
          <a:xfrm>
            <a:off x="3769625" y="0"/>
            <a:ext cx="5374339" cy="4746796"/>
          </a:xfrm>
          <a:custGeom>
            <a:rect b="b" l="l" r="r" t="t"/>
            <a:pathLst>
              <a:path extrusionOk="0" h="155722" w="176309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6"/>
          <p:cNvSpPr/>
          <p:nvPr/>
        </p:nvSpPr>
        <p:spPr>
          <a:xfrm rot="10800000">
            <a:off x="-10703" y="2348879"/>
            <a:ext cx="3274652" cy="2797621"/>
          </a:xfrm>
          <a:custGeom>
            <a:rect b="b" l="l" r="r" t="t"/>
            <a:pathLst>
              <a:path extrusionOk="0" h="465688" w="545094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6"/>
          <p:cNvSpPr txBox="1"/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2" name="Google Shape;12;p46"/>
          <p:cNvSpPr txBox="1"/>
          <p:nvPr>
            <p:ph idx="1" type="subTitle"/>
          </p:nvPr>
        </p:nvSpPr>
        <p:spPr>
          <a:xfrm>
            <a:off x="717525" y="3598475"/>
            <a:ext cx="45843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S 1">
  <p:cSld name="TITLE_AND_TWO_COLUMNS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55"/>
          <p:cNvGrpSpPr/>
          <p:nvPr/>
        </p:nvGrpSpPr>
        <p:grpSpPr>
          <a:xfrm rot="9401449">
            <a:off x="754395" y="69566"/>
            <a:ext cx="1522160" cy="1254196"/>
            <a:chOff x="698956" y="6526827"/>
            <a:chExt cx="1522132" cy="1254173"/>
          </a:xfrm>
        </p:grpSpPr>
        <p:grpSp>
          <p:nvGrpSpPr>
            <p:cNvPr id="90" name="Google Shape;90;p55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4"/>
            </a:xfrm>
          </p:grpSpPr>
          <p:sp>
            <p:nvSpPr>
              <p:cNvPr id="91" name="Google Shape;91;p55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2" name="Google Shape;92;p55"/>
              <p:cNvGrpSpPr/>
              <p:nvPr/>
            </p:nvGrpSpPr>
            <p:grpSpPr>
              <a:xfrm>
                <a:off x="2227541" y="6635268"/>
                <a:ext cx="2250382" cy="1871835"/>
                <a:chOff x="2227541" y="6635268"/>
                <a:chExt cx="2250382" cy="1871835"/>
              </a:xfrm>
            </p:grpSpPr>
            <p:sp>
              <p:nvSpPr>
                <p:cNvPr id="93" name="Google Shape;93;p55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55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55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6" name="Google Shape;96;p55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97" name="Google Shape;97;p55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8" name="Google Shape;98;p55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99" name="Google Shape;99;p55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p55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55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55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3" name="Google Shape;103;p55"/>
          <p:cNvSpPr/>
          <p:nvPr/>
        </p:nvSpPr>
        <p:spPr>
          <a:xfrm>
            <a:off x="135300" y="3359424"/>
            <a:ext cx="3190928" cy="1665834"/>
          </a:xfrm>
          <a:custGeom>
            <a:rect b="b" l="l" r="r" t="t"/>
            <a:pathLst>
              <a:path extrusionOk="0" h="42149" w="80737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rgbClr val="75D9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5"/>
          <p:cNvSpPr/>
          <p:nvPr/>
        </p:nvSpPr>
        <p:spPr>
          <a:xfrm flipH="1">
            <a:off x="3838" y="2854054"/>
            <a:ext cx="9136313" cy="2289456"/>
          </a:xfrm>
          <a:custGeom>
            <a:rect b="b" l="l" r="r" t="t"/>
            <a:pathLst>
              <a:path extrusionOk="0" h="70881" w="282858">
                <a:moveTo>
                  <a:pt x="57528" y="1"/>
                </a:moveTo>
                <a:cubicBezTo>
                  <a:pt x="37107" y="1"/>
                  <a:pt x="17867" y="6326"/>
                  <a:pt x="1" y="16029"/>
                </a:cubicBezTo>
                <a:lnTo>
                  <a:pt x="1" y="70881"/>
                </a:lnTo>
                <a:lnTo>
                  <a:pt x="282857" y="70881"/>
                </a:lnTo>
                <a:lnTo>
                  <a:pt x="282857" y="53831"/>
                </a:lnTo>
                <a:cubicBezTo>
                  <a:pt x="276183" y="53941"/>
                  <a:pt x="269511" y="54030"/>
                  <a:pt x="262852" y="54030"/>
                </a:cubicBezTo>
                <a:cubicBezTo>
                  <a:pt x="230491" y="54030"/>
                  <a:pt x="198425" y="51930"/>
                  <a:pt x="167736" y="39913"/>
                </a:cubicBezTo>
                <a:cubicBezTo>
                  <a:pt x="131005" y="25530"/>
                  <a:pt x="101025" y="967"/>
                  <a:pt x="59794" y="27"/>
                </a:cubicBezTo>
                <a:cubicBezTo>
                  <a:pt x="59037" y="10"/>
                  <a:pt x="58282" y="1"/>
                  <a:pt x="57528" y="1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5"/>
          <p:cNvSpPr/>
          <p:nvPr/>
        </p:nvSpPr>
        <p:spPr>
          <a:xfrm flipH="1">
            <a:off x="7315803" y="3477799"/>
            <a:ext cx="1828197" cy="1665810"/>
          </a:xfrm>
          <a:custGeom>
            <a:rect b="b" l="l" r="r" t="t"/>
            <a:pathLst>
              <a:path extrusionOk="0" h="52020" w="57091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rgbClr val="FFFFFF">
              <a:alpha val="4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5"/>
          <p:cNvSpPr/>
          <p:nvPr/>
        </p:nvSpPr>
        <p:spPr>
          <a:xfrm flipH="1" rot="10800000">
            <a:off x="196876" y="18"/>
            <a:ext cx="2637197" cy="681282"/>
          </a:xfrm>
          <a:custGeom>
            <a:rect b="b" l="l" r="r" t="t"/>
            <a:pathLst>
              <a:path extrusionOk="0" h="15496" w="59984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5"/>
          <p:cNvSpPr txBox="1"/>
          <p:nvPr>
            <p:ph type="title"/>
          </p:nvPr>
        </p:nvSpPr>
        <p:spPr>
          <a:xfrm>
            <a:off x="1891063" y="2253825"/>
            <a:ext cx="53619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55"/>
          <p:cNvSpPr txBox="1"/>
          <p:nvPr>
            <p:ph idx="2" type="title"/>
          </p:nvPr>
        </p:nvSpPr>
        <p:spPr>
          <a:xfrm>
            <a:off x="1891063" y="1779350"/>
            <a:ext cx="5361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9" name="Google Shape;109;p55"/>
          <p:cNvSpPr txBox="1"/>
          <p:nvPr>
            <p:ph idx="1" type="subTitle"/>
          </p:nvPr>
        </p:nvSpPr>
        <p:spPr>
          <a:xfrm>
            <a:off x="1891038" y="2885600"/>
            <a:ext cx="5361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6"/>
          <p:cNvSpPr txBox="1"/>
          <p:nvPr>
            <p:ph type="title"/>
          </p:nvPr>
        </p:nvSpPr>
        <p:spPr>
          <a:xfrm>
            <a:off x="717525" y="542750"/>
            <a:ext cx="770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VE COLUMNS">
  <p:cSld name="TITLE_ONLY_1_2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7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57"/>
          <p:cNvSpPr txBox="1"/>
          <p:nvPr>
            <p:ph idx="2" type="title"/>
          </p:nvPr>
        </p:nvSpPr>
        <p:spPr>
          <a:xfrm>
            <a:off x="614824" y="3045900"/>
            <a:ext cx="15177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15" name="Google Shape;115;p57"/>
          <p:cNvSpPr txBox="1"/>
          <p:nvPr>
            <p:ph idx="1" type="subTitle"/>
          </p:nvPr>
        </p:nvSpPr>
        <p:spPr>
          <a:xfrm>
            <a:off x="614825" y="3364025"/>
            <a:ext cx="15177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116" name="Google Shape;116;p57"/>
          <p:cNvSpPr txBox="1"/>
          <p:nvPr>
            <p:ph idx="3" type="title"/>
          </p:nvPr>
        </p:nvSpPr>
        <p:spPr>
          <a:xfrm>
            <a:off x="2221874" y="3045900"/>
            <a:ext cx="15177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17" name="Google Shape;117;p57"/>
          <p:cNvSpPr txBox="1"/>
          <p:nvPr>
            <p:ph idx="4" type="subTitle"/>
          </p:nvPr>
        </p:nvSpPr>
        <p:spPr>
          <a:xfrm>
            <a:off x="2221875" y="3364025"/>
            <a:ext cx="15177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118" name="Google Shape;118;p57"/>
          <p:cNvSpPr txBox="1"/>
          <p:nvPr>
            <p:ph idx="5" type="title"/>
          </p:nvPr>
        </p:nvSpPr>
        <p:spPr>
          <a:xfrm>
            <a:off x="3828924" y="3045900"/>
            <a:ext cx="15177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19" name="Google Shape;119;p57"/>
          <p:cNvSpPr txBox="1"/>
          <p:nvPr>
            <p:ph idx="6" type="subTitle"/>
          </p:nvPr>
        </p:nvSpPr>
        <p:spPr>
          <a:xfrm>
            <a:off x="3828925" y="3364025"/>
            <a:ext cx="15177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120" name="Google Shape;120;p57"/>
          <p:cNvSpPr txBox="1"/>
          <p:nvPr>
            <p:ph idx="7" type="title"/>
          </p:nvPr>
        </p:nvSpPr>
        <p:spPr>
          <a:xfrm>
            <a:off x="5435974" y="3045900"/>
            <a:ext cx="15177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21" name="Google Shape;121;p57"/>
          <p:cNvSpPr txBox="1"/>
          <p:nvPr>
            <p:ph idx="8" type="subTitle"/>
          </p:nvPr>
        </p:nvSpPr>
        <p:spPr>
          <a:xfrm>
            <a:off x="5435975" y="3364025"/>
            <a:ext cx="15177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122" name="Google Shape;122;p57"/>
          <p:cNvSpPr txBox="1"/>
          <p:nvPr>
            <p:ph idx="9" type="title"/>
          </p:nvPr>
        </p:nvSpPr>
        <p:spPr>
          <a:xfrm>
            <a:off x="7043024" y="3045900"/>
            <a:ext cx="15177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23" name="Google Shape;123;p57"/>
          <p:cNvSpPr txBox="1"/>
          <p:nvPr>
            <p:ph idx="13" type="subTitle"/>
          </p:nvPr>
        </p:nvSpPr>
        <p:spPr>
          <a:xfrm>
            <a:off x="7043025" y="3364025"/>
            <a:ext cx="15177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TITLE_ONLY_2_2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58"/>
          <p:cNvGrpSpPr/>
          <p:nvPr/>
        </p:nvGrpSpPr>
        <p:grpSpPr>
          <a:xfrm rot="-199848">
            <a:off x="7416046" y="3853117"/>
            <a:ext cx="581719" cy="921600"/>
            <a:chOff x="-1904298" y="1056455"/>
            <a:chExt cx="581725" cy="921610"/>
          </a:xfrm>
        </p:grpSpPr>
        <p:sp>
          <p:nvSpPr>
            <p:cNvPr id="126" name="Google Shape;126;p58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8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58"/>
          <p:cNvGrpSpPr/>
          <p:nvPr/>
        </p:nvGrpSpPr>
        <p:grpSpPr>
          <a:xfrm>
            <a:off x="6704539" y="3934149"/>
            <a:ext cx="878448" cy="863379"/>
            <a:chOff x="-5358445" y="839844"/>
            <a:chExt cx="1391711" cy="1367837"/>
          </a:xfrm>
        </p:grpSpPr>
        <p:sp>
          <p:nvSpPr>
            <p:cNvPr id="129" name="Google Shape;129;p58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8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58"/>
          <p:cNvGrpSpPr/>
          <p:nvPr/>
        </p:nvGrpSpPr>
        <p:grpSpPr>
          <a:xfrm rot="-1263781">
            <a:off x="7715407" y="4030012"/>
            <a:ext cx="890375" cy="822935"/>
            <a:chOff x="-1855532" y="1600966"/>
            <a:chExt cx="890361" cy="822923"/>
          </a:xfrm>
        </p:grpSpPr>
        <p:sp>
          <p:nvSpPr>
            <p:cNvPr id="132" name="Google Shape;132;p58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8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58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135" name="Google Shape;135;p58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8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8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58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58"/>
          <p:cNvSpPr txBox="1"/>
          <p:nvPr>
            <p:ph idx="2" type="title"/>
          </p:nvPr>
        </p:nvSpPr>
        <p:spPr>
          <a:xfrm>
            <a:off x="3673625" y="1682250"/>
            <a:ext cx="181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40" name="Google Shape;140;p58"/>
          <p:cNvSpPr txBox="1"/>
          <p:nvPr>
            <p:ph idx="1" type="subTitle"/>
          </p:nvPr>
        </p:nvSpPr>
        <p:spPr>
          <a:xfrm>
            <a:off x="3673625" y="2237950"/>
            <a:ext cx="18138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141" name="Google Shape;141;p58"/>
          <p:cNvSpPr txBox="1"/>
          <p:nvPr>
            <p:ph idx="3" type="title"/>
          </p:nvPr>
        </p:nvSpPr>
        <p:spPr>
          <a:xfrm>
            <a:off x="6251400" y="1682250"/>
            <a:ext cx="181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42" name="Google Shape;142;p58"/>
          <p:cNvSpPr txBox="1"/>
          <p:nvPr>
            <p:ph idx="4" type="subTitle"/>
          </p:nvPr>
        </p:nvSpPr>
        <p:spPr>
          <a:xfrm>
            <a:off x="6251475" y="2237950"/>
            <a:ext cx="18138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1">
  <p:cSld name="TITLE_ONLY_2_2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59"/>
          <p:cNvGrpSpPr/>
          <p:nvPr/>
        </p:nvGrpSpPr>
        <p:grpSpPr>
          <a:xfrm flipH="1" rot="199848">
            <a:off x="1146238" y="3853117"/>
            <a:ext cx="581719" cy="921600"/>
            <a:chOff x="-1904298" y="1056455"/>
            <a:chExt cx="581725" cy="921610"/>
          </a:xfrm>
        </p:grpSpPr>
        <p:sp>
          <p:nvSpPr>
            <p:cNvPr id="145" name="Google Shape;145;p59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9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59"/>
          <p:cNvGrpSpPr/>
          <p:nvPr/>
        </p:nvGrpSpPr>
        <p:grpSpPr>
          <a:xfrm flipH="1">
            <a:off x="1561015" y="3934149"/>
            <a:ext cx="878448" cy="863379"/>
            <a:chOff x="-5358445" y="839844"/>
            <a:chExt cx="1391711" cy="1367837"/>
          </a:xfrm>
        </p:grpSpPr>
        <p:sp>
          <p:nvSpPr>
            <p:cNvPr id="148" name="Google Shape;148;p59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9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59"/>
          <p:cNvGrpSpPr/>
          <p:nvPr/>
        </p:nvGrpSpPr>
        <p:grpSpPr>
          <a:xfrm flipH="1" rot="1263781">
            <a:off x="538221" y="4030012"/>
            <a:ext cx="890375" cy="822935"/>
            <a:chOff x="-1855532" y="1600966"/>
            <a:chExt cx="890361" cy="822923"/>
          </a:xfrm>
        </p:grpSpPr>
        <p:sp>
          <p:nvSpPr>
            <p:cNvPr id="151" name="Google Shape;151;p59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9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59"/>
          <p:cNvGrpSpPr/>
          <p:nvPr/>
        </p:nvGrpSpPr>
        <p:grpSpPr>
          <a:xfrm flipH="1"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154" name="Google Shape;154;p59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9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9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59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" name="Google Shape;158;p59"/>
          <p:cNvSpPr txBox="1"/>
          <p:nvPr>
            <p:ph idx="2" type="title"/>
          </p:nvPr>
        </p:nvSpPr>
        <p:spPr>
          <a:xfrm>
            <a:off x="1087250" y="1682250"/>
            <a:ext cx="181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59" name="Google Shape;159;p59"/>
          <p:cNvSpPr txBox="1"/>
          <p:nvPr>
            <p:ph idx="1" type="subTitle"/>
          </p:nvPr>
        </p:nvSpPr>
        <p:spPr>
          <a:xfrm>
            <a:off x="1087250" y="2237950"/>
            <a:ext cx="18138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160" name="Google Shape;160;p59"/>
          <p:cNvSpPr txBox="1"/>
          <p:nvPr>
            <p:ph idx="3" type="title"/>
          </p:nvPr>
        </p:nvSpPr>
        <p:spPr>
          <a:xfrm>
            <a:off x="3665025" y="1682250"/>
            <a:ext cx="181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61" name="Google Shape;161;p59"/>
          <p:cNvSpPr txBox="1"/>
          <p:nvPr>
            <p:ph idx="4" type="subTitle"/>
          </p:nvPr>
        </p:nvSpPr>
        <p:spPr>
          <a:xfrm>
            <a:off x="3665100" y="2237950"/>
            <a:ext cx="18138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162" name="Google Shape;162;p59"/>
          <p:cNvSpPr txBox="1"/>
          <p:nvPr>
            <p:ph idx="5" type="title"/>
          </p:nvPr>
        </p:nvSpPr>
        <p:spPr>
          <a:xfrm>
            <a:off x="6242950" y="1682250"/>
            <a:ext cx="180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63" name="Google Shape;163;p59"/>
          <p:cNvSpPr txBox="1"/>
          <p:nvPr>
            <p:ph idx="6" type="subTitle"/>
          </p:nvPr>
        </p:nvSpPr>
        <p:spPr>
          <a:xfrm>
            <a:off x="6242950" y="2237950"/>
            <a:ext cx="18138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BLANK_1_1">
    <p:bg>
      <p:bgPr>
        <a:solidFill>
          <a:srgbClr val="A0EB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 2">
  <p:cSld name="TITLE_ONLY_1_2_1_1_1_1_1"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1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61"/>
          <p:cNvSpPr txBox="1"/>
          <p:nvPr>
            <p:ph idx="2" type="title"/>
          </p:nvPr>
        </p:nvSpPr>
        <p:spPr>
          <a:xfrm>
            <a:off x="717513" y="1608375"/>
            <a:ext cx="19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68" name="Google Shape;168;p61"/>
          <p:cNvSpPr txBox="1"/>
          <p:nvPr>
            <p:ph idx="1" type="subTitle"/>
          </p:nvPr>
        </p:nvSpPr>
        <p:spPr>
          <a:xfrm>
            <a:off x="717513" y="2011675"/>
            <a:ext cx="19848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169" name="Google Shape;169;p61"/>
          <p:cNvSpPr txBox="1"/>
          <p:nvPr>
            <p:ph idx="3" type="title"/>
          </p:nvPr>
        </p:nvSpPr>
        <p:spPr>
          <a:xfrm>
            <a:off x="6441667" y="1608375"/>
            <a:ext cx="19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70" name="Google Shape;170;p61"/>
          <p:cNvSpPr txBox="1"/>
          <p:nvPr>
            <p:ph idx="4" type="subTitle"/>
          </p:nvPr>
        </p:nvSpPr>
        <p:spPr>
          <a:xfrm>
            <a:off x="6441667" y="2011675"/>
            <a:ext cx="19848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171" name="Google Shape;171;p61"/>
          <p:cNvSpPr txBox="1"/>
          <p:nvPr>
            <p:ph idx="5" type="title"/>
          </p:nvPr>
        </p:nvSpPr>
        <p:spPr>
          <a:xfrm>
            <a:off x="717513" y="3229675"/>
            <a:ext cx="19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72" name="Google Shape;172;p61"/>
          <p:cNvSpPr txBox="1"/>
          <p:nvPr>
            <p:ph idx="6" type="subTitle"/>
          </p:nvPr>
        </p:nvSpPr>
        <p:spPr>
          <a:xfrm>
            <a:off x="717513" y="3632975"/>
            <a:ext cx="19848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173" name="Google Shape;173;p61"/>
          <p:cNvSpPr txBox="1"/>
          <p:nvPr>
            <p:ph idx="7" type="title"/>
          </p:nvPr>
        </p:nvSpPr>
        <p:spPr>
          <a:xfrm>
            <a:off x="6441667" y="3229675"/>
            <a:ext cx="19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74" name="Google Shape;174;p61"/>
          <p:cNvSpPr txBox="1"/>
          <p:nvPr>
            <p:ph idx="8" type="subTitle"/>
          </p:nvPr>
        </p:nvSpPr>
        <p:spPr>
          <a:xfrm>
            <a:off x="6441667" y="3632975"/>
            <a:ext cx="19848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2">
  <p:cSld name="BLANK_3_1_2"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2"/>
          <p:cNvSpPr txBox="1"/>
          <p:nvPr>
            <p:ph type="title"/>
          </p:nvPr>
        </p:nvSpPr>
        <p:spPr>
          <a:xfrm>
            <a:off x="717525" y="542750"/>
            <a:ext cx="7708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77" name="Google Shape;177;p62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178" name="Google Shape;178;p62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2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FFFFFF">
                <a:alpha val="4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2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2">
  <p:cSld name="TITLE_ONLY_1_3"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3"/>
          <p:cNvSpPr txBox="1"/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83" name="Google Shape;183;p63"/>
          <p:cNvSpPr txBox="1"/>
          <p:nvPr>
            <p:ph idx="1" type="subTitle"/>
          </p:nvPr>
        </p:nvSpPr>
        <p:spPr>
          <a:xfrm>
            <a:off x="3343550" y="1362650"/>
            <a:ext cx="15291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184" name="Google Shape;184;p63"/>
          <p:cNvSpPr txBox="1"/>
          <p:nvPr>
            <p:ph idx="2" type="title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5" name="Google Shape;185;p63"/>
          <p:cNvSpPr txBox="1"/>
          <p:nvPr>
            <p:ph idx="3" type="subTitle"/>
          </p:nvPr>
        </p:nvSpPr>
        <p:spPr>
          <a:xfrm>
            <a:off x="5120450" y="1362650"/>
            <a:ext cx="15291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186" name="Google Shape;186;p63"/>
          <p:cNvSpPr txBox="1"/>
          <p:nvPr>
            <p:ph idx="4" type="title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7" name="Google Shape;187;p63"/>
          <p:cNvSpPr txBox="1"/>
          <p:nvPr>
            <p:ph idx="5" type="subTitle"/>
          </p:nvPr>
        </p:nvSpPr>
        <p:spPr>
          <a:xfrm>
            <a:off x="6897375" y="1362650"/>
            <a:ext cx="15291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188" name="Google Shape;188;p63"/>
          <p:cNvSpPr txBox="1"/>
          <p:nvPr>
            <p:ph idx="6" type="title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TITLE_ONLY_1_2_1"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4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64"/>
          <p:cNvSpPr txBox="1"/>
          <p:nvPr>
            <p:ph idx="2" type="title"/>
          </p:nvPr>
        </p:nvSpPr>
        <p:spPr>
          <a:xfrm>
            <a:off x="1137388" y="1532175"/>
            <a:ext cx="19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92" name="Google Shape;192;p64"/>
          <p:cNvSpPr txBox="1"/>
          <p:nvPr>
            <p:ph idx="1" type="subTitle"/>
          </p:nvPr>
        </p:nvSpPr>
        <p:spPr>
          <a:xfrm>
            <a:off x="1137388" y="1935475"/>
            <a:ext cx="19848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193" name="Google Shape;193;p64"/>
          <p:cNvSpPr txBox="1"/>
          <p:nvPr>
            <p:ph idx="3" type="title"/>
          </p:nvPr>
        </p:nvSpPr>
        <p:spPr>
          <a:xfrm>
            <a:off x="3579602" y="1532175"/>
            <a:ext cx="19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94" name="Google Shape;194;p64"/>
          <p:cNvSpPr txBox="1"/>
          <p:nvPr>
            <p:ph idx="4" type="subTitle"/>
          </p:nvPr>
        </p:nvSpPr>
        <p:spPr>
          <a:xfrm>
            <a:off x="3579602" y="1935475"/>
            <a:ext cx="19848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195" name="Google Shape;195;p64"/>
          <p:cNvSpPr txBox="1"/>
          <p:nvPr>
            <p:ph idx="5" type="title"/>
          </p:nvPr>
        </p:nvSpPr>
        <p:spPr>
          <a:xfrm>
            <a:off x="6021817" y="1532175"/>
            <a:ext cx="19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96" name="Google Shape;196;p64"/>
          <p:cNvSpPr txBox="1"/>
          <p:nvPr>
            <p:ph idx="6" type="subTitle"/>
          </p:nvPr>
        </p:nvSpPr>
        <p:spPr>
          <a:xfrm>
            <a:off x="6021817" y="1935475"/>
            <a:ext cx="19848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197" name="Google Shape;197;p64"/>
          <p:cNvSpPr txBox="1"/>
          <p:nvPr>
            <p:ph idx="7" type="title"/>
          </p:nvPr>
        </p:nvSpPr>
        <p:spPr>
          <a:xfrm>
            <a:off x="1137388" y="3153475"/>
            <a:ext cx="19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98" name="Google Shape;198;p64"/>
          <p:cNvSpPr txBox="1"/>
          <p:nvPr>
            <p:ph idx="8" type="subTitle"/>
          </p:nvPr>
        </p:nvSpPr>
        <p:spPr>
          <a:xfrm>
            <a:off x="1137388" y="3556775"/>
            <a:ext cx="19848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199" name="Google Shape;199;p64"/>
          <p:cNvSpPr txBox="1"/>
          <p:nvPr>
            <p:ph idx="9" type="title"/>
          </p:nvPr>
        </p:nvSpPr>
        <p:spPr>
          <a:xfrm>
            <a:off x="3579602" y="3153475"/>
            <a:ext cx="19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200" name="Google Shape;200;p64"/>
          <p:cNvSpPr txBox="1"/>
          <p:nvPr>
            <p:ph idx="13" type="subTitle"/>
          </p:nvPr>
        </p:nvSpPr>
        <p:spPr>
          <a:xfrm>
            <a:off x="3579602" y="3556775"/>
            <a:ext cx="19848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201" name="Google Shape;201;p64"/>
          <p:cNvSpPr txBox="1"/>
          <p:nvPr>
            <p:ph idx="14" type="title"/>
          </p:nvPr>
        </p:nvSpPr>
        <p:spPr>
          <a:xfrm>
            <a:off x="6021817" y="3153475"/>
            <a:ext cx="19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202" name="Google Shape;202;p64"/>
          <p:cNvSpPr txBox="1"/>
          <p:nvPr>
            <p:ph idx="15" type="subTitle"/>
          </p:nvPr>
        </p:nvSpPr>
        <p:spPr>
          <a:xfrm>
            <a:off x="6021817" y="3556775"/>
            <a:ext cx="19848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 1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7"/>
          <p:cNvSpPr txBox="1"/>
          <p:nvPr>
            <p:ph type="title"/>
          </p:nvPr>
        </p:nvSpPr>
        <p:spPr>
          <a:xfrm>
            <a:off x="717525" y="1052725"/>
            <a:ext cx="460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47"/>
          <p:cNvSpPr txBox="1"/>
          <p:nvPr>
            <p:ph idx="1" type="body"/>
          </p:nvPr>
        </p:nvSpPr>
        <p:spPr>
          <a:xfrm>
            <a:off x="717525" y="2054350"/>
            <a:ext cx="4038900" cy="25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◕"/>
              <a:defRPr sz="1100"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◔"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◃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◄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⭙"/>
              <a:defRPr sz="1100"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◼"/>
              <a:defRPr sz="1100"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6" name="Google Shape;16;p47"/>
          <p:cNvSpPr txBox="1"/>
          <p:nvPr>
            <p:ph idx="2" type="subTitle"/>
          </p:nvPr>
        </p:nvSpPr>
        <p:spPr>
          <a:xfrm>
            <a:off x="717525" y="1455448"/>
            <a:ext cx="46041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1">
  <p:cSld name="TITLE_ONLY_1_2_1_1_1"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5"/>
          <p:cNvSpPr txBox="1"/>
          <p:nvPr>
            <p:ph type="title"/>
          </p:nvPr>
        </p:nvSpPr>
        <p:spPr>
          <a:xfrm>
            <a:off x="801901" y="2616488"/>
            <a:ext cx="35733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5" name="Google Shape;205;p65"/>
          <p:cNvSpPr txBox="1"/>
          <p:nvPr>
            <p:ph idx="2" type="title"/>
          </p:nvPr>
        </p:nvSpPr>
        <p:spPr>
          <a:xfrm>
            <a:off x="801909" y="1156888"/>
            <a:ext cx="35733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6" name="Google Shape;206;p65"/>
          <p:cNvSpPr txBox="1"/>
          <p:nvPr>
            <p:ph idx="1" type="subTitle"/>
          </p:nvPr>
        </p:nvSpPr>
        <p:spPr>
          <a:xfrm>
            <a:off x="801909" y="3320913"/>
            <a:ext cx="35733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3">
  <p:cSld name="TITLE_ONLY_1_2_1_1_1_1_1_2">
    <p:bg>
      <p:bgPr>
        <a:solidFill>
          <a:srgbClr val="A0EB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6"/>
          <p:cNvSpPr/>
          <p:nvPr/>
        </p:nvSpPr>
        <p:spPr>
          <a:xfrm flipH="1">
            <a:off x="3222649" y="1592997"/>
            <a:ext cx="5854826" cy="2933425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6"/>
          <p:cNvSpPr/>
          <p:nvPr/>
        </p:nvSpPr>
        <p:spPr>
          <a:xfrm>
            <a:off x="70" y="850947"/>
            <a:ext cx="8179245" cy="4098021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4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6"/>
          <p:cNvSpPr/>
          <p:nvPr/>
        </p:nvSpPr>
        <p:spPr>
          <a:xfrm>
            <a:off x="82" y="3040134"/>
            <a:ext cx="9143830" cy="2103365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6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2" name="Google Shape;212;p66"/>
          <p:cNvSpPr txBox="1"/>
          <p:nvPr>
            <p:ph idx="1" type="subTitle"/>
          </p:nvPr>
        </p:nvSpPr>
        <p:spPr>
          <a:xfrm>
            <a:off x="1162550" y="2509075"/>
            <a:ext cx="19848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213" name="Google Shape;213;p66"/>
          <p:cNvSpPr txBox="1"/>
          <p:nvPr>
            <p:ph idx="2" type="title"/>
          </p:nvPr>
        </p:nvSpPr>
        <p:spPr>
          <a:xfrm>
            <a:off x="1162538" y="3737250"/>
            <a:ext cx="19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214" name="Google Shape;214;p66"/>
          <p:cNvSpPr txBox="1"/>
          <p:nvPr>
            <p:ph idx="3" type="subTitle"/>
          </p:nvPr>
        </p:nvSpPr>
        <p:spPr>
          <a:xfrm>
            <a:off x="3579600" y="2509075"/>
            <a:ext cx="19848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215" name="Google Shape;215;p66"/>
          <p:cNvSpPr txBox="1"/>
          <p:nvPr>
            <p:ph idx="4" type="title"/>
          </p:nvPr>
        </p:nvSpPr>
        <p:spPr>
          <a:xfrm>
            <a:off x="3579588" y="3737250"/>
            <a:ext cx="19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216" name="Google Shape;216;p66"/>
          <p:cNvSpPr txBox="1"/>
          <p:nvPr>
            <p:ph idx="5" type="subTitle"/>
          </p:nvPr>
        </p:nvSpPr>
        <p:spPr>
          <a:xfrm>
            <a:off x="5996650" y="2509075"/>
            <a:ext cx="19848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217" name="Google Shape;217;p66"/>
          <p:cNvSpPr txBox="1"/>
          <p:nvPr>
            <p:ph idx="6" type="title"/>
          </p:nvPr>
        </p:nvSpPr>
        <p:spPr>
          <a:xfrm>
            <a:off x="5996638" y="3737250"/>
            <a:ext cx="19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SLIDE">
  <p:cSld name="TITLE_ONLY_1_2_1_1_1_1_1_1"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7"/>
          <p:cNvSpPr txBox="1"/>
          <p:nvPr>
            <p:ph type="title"/>
          </p:nvPr>
        </p:nvSpPr>
        <p:spPr>
          <a:xfrm>
            <a:off x="3467975" y="533850"/>
            <a:ext cx="49584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20" name="Google Shape;220;p67"/>
          <p:cNvSpPr txBox="1"/>
          <p:nvPr>
            <p:ph idx="1" type="subTitle"/>
          </p:nvPr>
        </p:nvSpPr>
        <p:spPr>
          <a:xfrm>
            <a:off x="3608475" y="2125150"/>
            <a:ext cx="48180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221" name="Google Shape;221;p67"/>
          <p:cNvSpPr txBox="1"/>
          <p:nvPr>
            <p:ph idx="2" type="title"/>
          </p:nvPr>
        </p:nvSpPr>
        <p:spPr>
          <a:xfrm>
            <a:off x="3608450" y="1846425"/>
            <a:ext cx="4818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2" name="Google Shape;222;p67"/>
          <p:cNvSpPr txBox="1"/>
          <p:nvPr/>
        </p:nvSpPr>
        <p:spPr>
          <a:xfrm>
            <a:off x="717525" y="542750"/>
            <a:ext cx="28263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b="0" i="0" lang="en" sz="900" u="none" cap="none" strike="noStrik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 </a:t>
            </a:r>
            <a:r>
              <a:rPr b="1" i="0" lang="en" sz="900" u="none" cap="none" strike="noStrike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n" sz="900" u="none" cap="none" strike="noStrik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i="0" lang="en" sz="900" u="none" cap="none" strike="noStrike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b="0" i="0" lang="en" sz="900" u="none" cap="none" strike="noStrik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i="0" lang="en" sz="900" u="none" cap="none" strike="noStrike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b="0" i="0" lang="en" sz="900" u="none" cap="none" strike="noStrik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b="0" i="0" sz="900" u="none" cap="none" strike="noStrike">
              <a:solidFill>
                <a:srgbClr val="053B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 2">
  <p:cSld name="TITLE_ONLY_3">
    <p:bg>
      <p:bgPr>
        <a:solidFill>
          <a:srgbClr val="9FEA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68"/>
          <p:cNvGrpSpPr/>
          <p:nvPr/>
        </p:nvGrpSpPr>
        <p:grpSpPr>
          <a:xfrm rot="-199848">
            <a:off x="6767746" y="3547142"/>
            <a:ext cx="581719" cy="921600"/>
            <a:chOff x="-1904298" y="1056455"/>
            <a:chExt cx="581725" cy="921610"/>
          </a:xfrm>
        </p:grpSpPr>
        <p:sp>
          <p:nvSpPr>
            <p:cNvPr id="225" name="Google Shape;225;p68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8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68"/>
          <p:cNvGrpSpPr/>
          <p:nvPr/>
        </p:nvGrpSpPr>
        <p:grpSpPr>
          <a:xfrm>
            <a:off x="6056239" y="3628174"/>
            <a:ext cx="878448" cy="863379"/>
            <a:chOff x="-5358445" y="839844"/>
            <a:chExt cx="1391711" cy="1367837"/>
          </a:xfrm>
        </p:grpSpPr>
        <p:sp>
          <p:nvSpPr>
            <p:cNvPr id="228" name="Google Shape;228;p68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8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68"/>
          <p:cNvGrpSpPr/>
          <p:nvPr/>
        </p:nvGrpSpPr>
        <p:grpSpPr>
          <a:xfrm rot="-1263781">
            <a:off x="7067107" y="3724037"/>
            <a:ext cx="890375" cy="822935"/>
            <a:chOff x="-1855532" y="1600966"/>
            <a:chExt cx="890361" cy="822923"/>
          </a:xfrm>
        </p:grpSpPr>
        <p:sp>
          <p:nvSpPr>
            <p:cNvPr id="231" name="Google Shape;231;p68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8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68"/>
          <p:cNvSpPr/>
          <p:nvPr/>
        </p:nvSpPr>
        <p:spPr>
          <a:xfrm>
            <a:off x="82" y="3058584"/>
            <a:ext cx="9143830" cy="2103365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68"/>
          <p:cNvSpPr txBox="1"/>
          <p:nvPr>
            <p:ph type="title"/>
          </p:nvPr>
        </p:nvSpPr>
        <p:spPr>
          <a:xfrm>
            <a:off x="717525" y="1052725"/>
            <a:ext cx="460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5" name="Google Shape;235;p68"/>
          <p:cNvSpPr txBox="1"/>
          <p:nvPr>
            <p:ph idx="1" type="body"/>
          </p:nvPr>
        </p:nvSpPr>
        <p:spPr>
          <a:xfrm>
            <a:off x="717525" y="2054350"/>
            <a:ext cx="4038900" cy="25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◕"/>
              <a:defRPr sz="1100"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◔"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◃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◄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⭙"/>
              <a:defRPr sz="1100"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◼"/>
              <a:defRPr sz="1100"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36" name="Google Shape;236;p68"/>
          <p:cNvSpPr txBox="1"/>
          <p:nvPr>
            <p:ph idx="2" type="subTitle"/>
          </p:nvPr>
        </p:nvSpPr>
        <p:spPr>
          <a:xfrm>
            <a:off x="717525" y="1455448"/>
            <a:ext cx="46041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 type="tx">
  <p:cSld name="TITLE_AND_BOD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1"/>
          <p:cNvSpPr txBox="1"/>
          <p:nvPr>
            <p:ph type="title"/>
          </p:nvPr>
        </p:nvSpPr>
        <p:spPr>
          <a:xfrm>
            <a:off x="2865525" y="2065300"/>
            <a:ext cx="556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71"/>
          <p:cNvSpPr txBox="1"/>
          <p:nvPr>
            <p:ph idx="1" type="subTitle"/>
          </p:nvPr>
        </p:nvSpPr>
        <p:spPr>
          <a:xfrm>
            <a:off x="2865675" y="542750"/>
            <a:ext cx="55608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1">
  <p:cSld name="TITLE_AND_TWO_COLUMNS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2"/>
          <p:cNvSpPr txBox="1"/>
          <p:nvPr>
            <p:ph type="title"/>
          </p:nvPr>
        </p:nvSpPr>
        <p:spPr>
          <a:xfrm>
            <a:off x="3363975" y="542750"/>
            <a:ext cx="5062500" cy="4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2">
  <p:cSld name="TITLE_AND_TWO_COLUMNS_1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3"/>
          <p:cNvSpPr txBox="1"/>
          <p:nvPr>
            <p:ph type="title"/>
          </p:nvPr>
        </p:nvSpPr>
        <p:spPr>
          <a:xfrm>
            <a:off x="717525" y="542750"/>
            <a:ext cx="5062500" cy="4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">
  <p:cSld name="TITLE_ONLY_1_2_1_1"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4"/>
          <p:cNvSpPr txBox="1"/>
          <p:nvPr>
            <p:ph type="title"/>
          </p:nvPr>
        </p:nvSpPr>
        <p:spPr>
          <a:xfrm>
            <a:off x="4435425" y="364125"/>
            <a:ext cx="35382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246" name="Google Shape;246;p74"/>
          <p:cNvSpPr txBox="1"/>
          <p:nvPr>
            <p:ph idx="1" type="subTitle"/>
          </p:nvPr>
        </p:nvSpPr>
        <p:spPr>
          <a:xfrm>
            <a:off x="4435425" y="1342150"/>
            <a:ext cx="35382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247" name="Google Shape;247;p74"/>
          <p:cNvSpPr txBox="1"/>
          <p:nvPr>
            <p:ph idx="2" type="title"/>
          </p:nvPr>
        </p:nvSpPr>
        <p:spPr>
          <a:xfrm>
            <a:off x="5570825" y="1749885"/>
            <a:ext cx="35382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9pPr>
          </a:lstStyle>
          <a:p/>
        </p:txBody>
      </p:sp>
      <p:sp>
        <p:nvSpPr>
          <p:cNvPr id="248" name="Google Shape;248;p74"/>
          <p:cNvSpPr txBox="1"/>
          <p:nvPr>
            <p:ph idx="3" type="subTitle"/>
          </p:nvPr>
        </p:nvSpPr>
        <p:spPr>
          <a:xfrm>
            <a:off x="5570825" y="2727913"/>
            <a:ext cx="35382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rgbClr val="40B4E5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249" name="Google Shape;249;p74"/>
          <p:cNvSpPr txBox="1"/>
          <p:nvPr>
            <p:ph idx="4" type="title"/>
          </p:nvPr>
        </p:nvSpPr>
        <p:spPr>
          <a:xfrm>
            <a:off x="4435425" y="3138735"/>
            <a:ext cx="35382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250" name="Google Shape;250;p74"/>
          <p:cNvSpPr txBox="1"/>
          <p:nvPr>
            <p:ph idx="5" type="subTitle"/>
          </p:nvPr>
        </p:nvSpPr>
        <p:spPr>
          <a:xfrm>
            <a:off x="4435425" y="4116763"/>
            <a:ext cx="35382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2">
  <p:cSld name="TITLE_ONLY_1_2_1_1_1_1"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5"/>
          <p:cNvSpPr txBox="1"/>
          <p:nvPr>
            <p:ph type="title"/>
          </p:nvPr>
        </p:nvSpPr>
        <p:spPr>
          <a:xfrm>
            <a:off x="4665601" y="2616488"/>
            <a:ext cx="35733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3" name="Google Shape;253;p75"/>
          <p:cNvSpPr txBox="1"/>
          <p:nvPr>
            <p:ph idx="2" type="title"/>
          </p:nvPr>
        </p:nvSpPr>
        <p:spPr>
          <a:xfrm>
            <a:off x="4665609" y="1156888"/>
            <a:ext cx="35733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54" name="Google Shape;254;p75"/>
          <p:cNvSpPr txBox="1"/>
          <p:nvPr>
            <p:ph idx="1" type="subTitle"/>
          </p:nvPr>
        </p:nvSpPr>
        <p:spPr>
          <a:xfrm>
            <a:off x="4665609" y="3320913"/>
            <a:ext cx="35733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S 2">
  <p:cSld name="TITLE_ONLY_1_2_1_1_1_1_2"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6"/>
          <p:cNvSpPr txBox="1"/>
          <p:nvPr>
            <p:ph type="title"/>
          </p:nvPr>
        </p:nvSpPr>
        <p:spPr>
          <a:xfrm>
            <a:off x="2353648" y="2453325"/>
            <a:ext cx="44367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7" name="Google Shape;257;p76"/>
          <p:cNvSpPr txBox="1"/>
          <p:nvPr>
            <p:ph idx="2" type="title"/>
          </p:nvPr>
        </p:nvSpPr>
        <p:spPr>
          <a:xfrm>
            <a:off x="1375497" y="1320050"/>
            <a:ext cx="63930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58" name="Google Shape;258;p76"/>
          <p:cNvSpPr txBox="1"/>
          <p:nvPr>
            <p:ph idx="1" type="subTitle"/>
          </p:nvPr>
        </p:nvSpPr>
        <p:spPr>
          <a:xfrm>
            <a:off x="2353658" y="3157750"/>
            <a:ext cx="44367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WESOME WORDS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8"/>
          <p:cNvSpPr txBox="1"/>
          <p:nvPr>
            <p:ph type="title"/>
          </p:nvPr>
        </p:nvSpPr>
        <p:spPr>
          <a:xfrm>
            <a:off x="717525" y="1557700"/>
            <a:ext cx="77091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48"/>
          <p:cNvSpPr txBox="1"/>
          <p:nvPr>
            <p:ph idx="1" type="subTitle"/>
          </p:nvPr>
        </p:nvSpPr>
        <p:spPr>
          <a:xfrm>
            <a:off x="2338800" y="2184750"/>
            <a:ext cx="4466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3">
  <p:cSld name="BLANK_2">
    <p:bg>
      <p:bgPr>
        <a:solidFill>
          <a:srgbClr val="A0EB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7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" type="twoColTx">
  <p:cSld name="TITLE_AND_TWO_COLUMNS">
    <p:bg>
      <p:bgPr>
        <a:solidFill>
          <a:srgbClr val="9FEA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 txBox="1"/>
          <p:nvPr>
            <p:ph type="title"/>
          </p:nvPr>
        </p:nvSpPr>
        <p:spPr>
          <a:xfrm>
            <a:off x="956525" y="2253825"/>
            <a:ext cx="34188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50"/>
          <p:cNvSpPr txBox="1"/>
          <p:nvPr>
            <p:ph idx="2" type="title"/>
          </p:nvPr>
        </p:nvSpPr>
        <p:spPr>
          <a:xfrm>
            <a:off x="956525" y="458050"/>
            <a:ext cx="4049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24" name="Google Shape;24;p50"/>
          <p:cNvSpPr txBox="1"/>
          <p:nvPr>
            <p:ph idx="1" type="subTitle"/>
          </p:nvPr>
        </p:nvSpPr>
        <p:spPr>
          <a:xfrm>
            <a:off x="956525" y="2885600"/>
            <a:ext cx="34188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ONLY_1_2_1_1_2">
    <p:bg>
      <p:bgPr>
        <a:solidFill>
          <a:srgbClr val="9FEAF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/>
          <p:nvPr/>
        </p:nvSpPr>
        <p:spPr>
          <a:xfrm flipH="1">
            <a:off x="4420751" y="2753749"/>
            <a:ext cx="4769720" cy="2389758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51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28" name="Google Shape;28;p51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1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51"/>
          <p:cNvSpPr/>
          <p:nvPr/>
        </p:nvSpPr>
        <p:spPr>
          <a:xfrm>
            <a:off x="70" y="850947"/>
            <a:ext cx="8179245" cy="4098021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4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51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4"/>
          </a:xfrm>
        </p:grpSpPr>
        <p:sp>
          <p:nvSpPr>
            <p:cNvPr id="32" name="Google Shape;32;p51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oogle Shape;33;p51"/>
            <p:cNvGrpSpPr/>
            <p:nvPr/>
          </p:nvGrpSpPr>
          <p:grpSpPr>
            <a:xfrm>
              <a:off x="2227541" y="6635268"/>
              <a:ext cx="2250382" cy="1871835"/>
              <a:chOff x="2227541" y="6635268"/>
              <a:chExt cx="2250382" cy="1871835"/>
            </a:xfrm>
          </p:grpSpPr>
          <p:sp>
            <p:nvSpPr>
              <p:cNvPr id="34" name="Google Shape;34;p51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rect b="b" l="l" r="r" t="t"/>
                <a:pathLst>
                  <a:path extrusionOk="0" h="53341" w="77898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51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rect b="b" l="l" r="r" t="t"/>
                <a:pathLst>
                  <a:path extrusionOk="0" h="2670" w="19605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51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rect b="b" l="l" r="r" t="t"/>
                <a:pathLst>
                  <a:path extrusionOk="0" h="16339" w="744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" name="Google Shape;37;p51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38" name="Google Shape;38;p51"/>
            <p:cNvSpPr/>
            <p:nvPr/>
          </p:nvSpPr>
          <p:spPr>
            <a:xfrm>
              <a:off x="1668617" y="5683195"/>
              <a:ext cx="1729969" cy="2242458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" name="Google Shape;39;p51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40" name="Google Shape;40;p51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rect b="b" l="l" r="r" t="t"/>
                <a:pathLst>
                  <a:path extrusionOk="0" h="102121" w="46877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51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rect b="b" l="l" r="r" t="t"/>
                <a:pathLst>
                  <a:path extrusionOk="0" h="26811" w="2384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51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rect b="b" l="l" r="r" t="t"/>
                <a:pathLst>
                  <a:path extrusionOk="0" h="9445" w="21277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51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rect b="b" l="l" r="r" t="t"/>
                <a:pathLst>
                  <a:path extrusionOk="0" h="11627" w="233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" name="Google Shape;44;p51"/>
          <p:cNvSpPr/>
          <p:nvPr/>
        </p:nvSpPr>
        <p:spPr>
          <a:xfrm>
            <a:off x="82" y="3058584"/>
            <a:ext cx="9143830" cy="2103365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1"/>
          <p:cNvSpPr txBox="1"/>
          <p:nvPr>
            <p:ph type="title"/>
          </p:nvPr>
        </p:nvSpPr>
        <p:spPr>
          <a:xfrm>
            <a:off x="2007013" y="1267950"/>
            <a:ext cx="21195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6" name="Google Shape;46;p51"/>
          <p:cNvSpPr txBox="1"/>
          <p:nvPr>
            <p:ph idx="2" type="title"/>
          </p:nvPr>
        </p:nvSpPr>
        <p:spPr>
          <a:xfrm>
            <a:off x="2007013" y="293675"/>
            <a:ext cx="21195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7" name="Google Shape;47;p51"/>
          <p:cNvSpPr txBox="1"/>
          <p:nvPr>
            <p:ph idx="1" type="subTitle"/>
          </p:nvPr>
        </p:nvSpPr>
        <p:spPr>
          <a:xfrm>
            <a:off x="2007013" y="1899725"/>
            <a:ext cx="21195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48" name="Google Shape;48;p51"/>
          <p:cNvSpPr txBox="1"/>
          <p:nvPr>
            <p:ph idx="3" type="title"/>
          </p:nvPr>
        </p:nvSpPr>
        <p:spPr>
          <a:xfrm>
            <a:off x="5017488" y="1267950"/>
            <a:ext cx="21195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9" name="Google Shape;49;p51"/>
          <p:cNvSpPr txBox="1"/>
          <p:nvPr>
            <p:ph idx="4" type="title"/>
          </p:nvPr>
        </p:nvSpPr>
        <p:spPr>
          <a:xfrm>
            <a:off x="5017488" y="293675"/>
            <a:ext cx="21195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0" name="Google Shape;50;p51"/>
          <p:cNvSpPr txBox="1"/>
          <p:nvPr>
            <p:ph idx="5" type="subTitle"/>
          </p:nvPr>
        </p:nvSpPr>
        <p:spPr>
          <a:xfrm>
            <a:off x="5017488" y="1899725"/>
            <a:ext cx="21195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51" name="Google Shape;51;p51"/>
          <p:cNvSpPr txBox="1"/>
          <p:nvPr>
            <p:ph idx="6" type="title"/>
          </p:nvPr>
        </p:nvSpPr>
        <p:spPr>
          <a:xfrm>
            <a:off x="2007013" y="3475575"/>
            <a:ext cx="21195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52" name="Google Shape;52;p51"/>
          <p:cNvSpPr txBox="1"/>
          <p:nvPr>
            <p:ph idx="7" type="title"/>
          </p:nvPr>
        </p:nvSpPr>
        <p:spPr>
          <a:xfrm>
            <a:off x="2007013" y="2501300"/>
            <a:ext cx="21195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3" name="Google Shape;53;p51"/>
          <p:cNvSpPr txBox="1"/>
          <p:nvPr>
            <p:ph idx="8" type="subTitle"/>
          </p:nvPr>
        </p:nvSpPr>
        <p:spPr>
          <a:xfrm>
            <a:off x="2007013" y="4107350"/>
            <a:ext cx="21195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54" name="Google Shape;54;p51"/>
          <p:cNvSpPr txBox="1"/>
          <p:nvPr>
            <p:ph idx="9" type="title"/>
          </p:nvPr>
        </p:nvSpPr>
        <p:spPr>
          <a:xfrm>
            <a:off x="5017488" y="3475575"/>
            <a:ext cx="21195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55" name="Google Shape;55;p51"/>
          <p:cNvSpPr txBox="1"/>
          <p:nvPr>
            <p:ph idx="13" type="title"/>
          </p:nvPr>
        </p:nvSpPr>
        <p:spPr>
          <a:xfrm>
            <a:off x="5017488" y="2501300"/>
            <a:ext cx="21195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51"/>
          <p:cNvSpPr txBox="1"/>
          <p:nvPr>
            <p:ph idx="14" type="subTitle"/>
          </p:nvPr>
        </p:nvSpPr>
        <p:spPr>
          <a:xfrm>
            <a:off x="5017488" y="4107350"/>
            <a:ext cx="21195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TITLE_ONLY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2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59" name="Google Shape;59;p52"/>
            <p:cNvSpPr/>
            <p:nvPr/>
          </p:nvSpPr>
          <p:spPr>
            <a:xfrm>
              <a:off x="3538754" y="6690087"/>
              <a:ext cx="2064009" cy="1922768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2"/>
            <p:cNvSpPr/>
            <p:nvPr/>
          </p:nvSpPr>
          <p:spPr>
            <a:xfrm>
              <a:off x="3077675" y="7144734"/>
              <a:ext cx="1927197" cy="1319656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2"/>
            <p:cNvSpPr/>
            <p:nvPr/>
          </p:nvSpPr>
          <p:spPr>
            <a:xfrm>
              <a:off x="4083257" y="7963826"/>
              <a:ext cx="485028" cy="66056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2"/>
            <p:cNvSpPr/>
            <p:nvPr/>
          </p:nvSpPr>
          <p:spPr>
            <a:xfrm>
              <a:off x="4465836" y="7206782"/>
              <a:ext cx="184066" cy="404227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52"/>
          <p:cNvGrpSpPr/>
          <p:nvPr/>
        </p:nvGrpSpPr>
        <p:grpSpPr>
          <a:xfrm rot="-1537546">
            <a:off x="604994" y="3763987"/>
            <a:ext cx="488794" cy="774381"/>
            <a:chOff x="-1904298" y="1056455"/>
            <a:chExt cx="581725" cy="921610"/>
          </a:xfrm>
        </p:grpSpPr>
        <p:sp>
          <p:nvSpPr>
            <p:cNvPr id="64" name="Google Shape;64;p52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2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52"/>
          <p:cNvSpPr/>
          <p:nvPr/>
        </p:nvSpPr>
        <p:spPr>
          <a:xfrm>
            <a:off x="1" y="3744009"/>
            <a:ext cx="1536033" cy="1399598"/>
          </a:xfrm>
          <a:custGeom>
            <a:rect b="b" l="l" r="r" t="t"/>
            <a:pathLst>
              <a:path extrusionOk="0" h="52020" w="57091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rgbClr val="3FB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2"/>
          <p:cNvSpPr/>
          <p:nvPr/>
        </p:nvSpPr>
        <p:spPr>
          <a:xfrm>
            <a:off x="2292986" y="714386"/>
            <a:ext cx="6851022" cy="4429224"/>
          </a:xfrm>
          <a:custGeom>
            <a:rect b="b" l="l" r="r" t="t"/>
            <a:pathLst>
              <a:path extrusionOk="0" h="138316" w="213944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2"/>
          <p:cNvSpPr/>
          <p:nvPr/>
        </p:nvSpPr>
        <p:spPr>
          <a:xfrm>
            <a:off x="2838848" y="1324408"/>
            <a:ext cx="4536814" cy="2368458"/>
          </a:xfrm>
          <a:custGeom>
            <a:rect b="b" l="l" r="r" t="t"/>
            <a:pathLst>
              <a:path extrusionOk="0" h="42149" w="80737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rgbClr val="FFFFFF">
              <a:alpha val="4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2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52"/>
          <p:cNvSpPr txBox="1"/>
          <p:nvPr>
            <p:ph idx="1" type="subTitle"/>
          </p:nvPr>
        </p:nvSpPr>
        <p:spPr>
          <a:xfrm>
            <a:off x="1528650" y="1113500"/>
            <a:ext cx="2607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71" name="Google Shape;71;p52"/>
          <p:cNvSpPr txBox="1"/>
          <p:nvPr>
            <p:ph idx="2" type="subTitle"/>
          </p:nvPr>
        </p:nvSpPr>
        <p:spPr>
          <a:xfrm>
            <a:off x="5008050" y="1113500"/>
            <a:ext cx="2607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72" name="Google Shape;72;p52"/>
          <p:cNvSpPr txBox="1"/>
          <p:nvPr>
            <p:ph idx="3" type="title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73" name="Google Shape;73;p52"/>
          <p:cNvSpPr txBox="1"/>
          <p:nvPr>
            <p:ph idx="4" type="subTitle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74" name="Google Shape;74;p52"/>
          <p:cNvSpPr txBox="1"/>
          <p:nvPr>
            <p:ph idx="5" type="title"/>
          </p:nvPr>
        </p:nvSpPr>
        <p:spPr>
          <a:xfrm>
            <a:off x="1528650" y="1981750"/>
            <a:ext cx="260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75" name="Google Shape;75;p52"/>
          <p:cNvSpPr txBox="1"/>
          <p:nvPr>
            <p:ph idx="6" type="title"/>
          </p:nvPr>
        </p:nvSpPr>
        <p:spPr>
          <a:xfrm>
            <a:off x="5008050" y="1981750"/>
            <a:ext cx="260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76" name="Google Shape;76;p52"/>
          <p:cNvSpPr txBox="1"/>
          <p:nvPr>
            <p:ph idx="7" type="subTitle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77" name="Google Shape;77;p52"/>
          <p:cNvSpPr txBox="1"/>
          <p:nvPr>
            <p:ph idx="8" type="title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3">
  <p:cSld name="TITLE_AND_TWO_COLUMNS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/>
          <p:nvPr>
            <p:ph type="title"/>
          </p:nvPr>
        </p:nvSpPr>
        <p:spPr>
          <a:xfrm>
            <a:off x="717525" y="808500"/>
            <a:ext cx="4012200" cy="3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4">
  <p:cSld name="TITLE_ONLY_2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4"/>
          <p:cNvSpPr txBox="1"/>
          <p:nvPr>
            <p:ph type="title"/>
          </p:nvPr>
        </p:nvSpPr>
        <p:spPr>
          <a:xfrm>
            <a:off x="717525" y="542750"/>
            <a:ext cx="770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54"/>
          <p:cNvSpPr txBox="1"/>
          <p:nvPr>
            <p:ph idx="2" type="title"/>
          </p:nvPr>
        </p:nvSpPr>
        <p:spPr>
          <a:xfrm>
            <a:off x="5517700" y="695150"/>
            <a:ext cx="270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83" name="Google Shape;83;p54"/>
          <p:cNvSpPr txBox="1"/>
          <p:nvPr>
            <p:ph idx="1" type="subTitle"/>
          </p:nvPr>
        </p:nvSpPr>
        <p:spPr>
          <a:xfrm>
            <a:off x="5517700" y="1098450"/>
            <a:ext cx="27069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84" name="Google Shape;84;p54"/>
          <p:cNvSpPr txBox="1"/>
          <p:nvPr>
            <p:ph idx="3" type="title"/>
          </p:nvPr>
        </p:nvSpPr>
        <p:spPr>
          <a:xfrm>
            <a:off x="4625825" y="1912750"/>
            <a:ext cx="270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85" name="Google Shape;85;p54"/>
          <p:cNvSpPr txBox="1"/>
          <p:nvPr>
            <p:ph idx="4" type="subTitle"/>
          </p:nvPr>
        </p:nvSpPr>
        <p:spPr>
          <a:xfrm>
            <a:off x="4625825" y="2316050"/>
            <a:ext cx="27069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86" name="Google Shape;86;p54"/>
          <p:cNvSpPr txBox="1"/>
          <p:nvPr>
            <p:ph idx="5" type="title"/>
          </p:nvPr>
        </p:nvSpPr>
        <p:spPr>
          <a:xfrm>
            <a:off x="5517700" y="3301350"/>
            <a:ext cx="270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87" name="Google Shape;87;p54"/>
          <p:cNvSpPr txBox="1"/>
          <p:nvPr>
            <p:ph idx="6" type="subTitle"/>
          </p:nvPr>
        </p:nvSpPr>
        <p:spPr>
          <a:xfrm>
            <a:off x="5517700" y="3704650"/>
            <a:ext cx="27069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53B5C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ncbi.nlm.nih.gov/pmc/articles/PMC3322011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"/>
          <p:cNvGrpSpPr/>
          <p:nvPr/>
        </p:nvGrpSpPr>
        <p:grpSpPr>
          <a:xfrm>
            <a:off x="4911911" y="766328"/>
            <a:ext cx="3934194" cy="2721846"/>
            <a:chOff x="5280759" y="250992"/>
            <a:chExt cx="3748279" cy="2593222"/>
          </a:xfrm>
        </p:grpSpPr>
        <p:sp>
          <p:nvSpPr>
            <p:cNvPr id="266" name="Google Shape;266;p1"/>
            <p:cNvSpPr/>
            <p:nvPr/>
          </p:nvSpPr>
          <p:spPr>
            <a:xfrm>
              <a:off x="5280759" y="1698813"/>
              <a:ext cx="820608" cy="426057"/>
            </a:xfrm>
            <a:custGeom>
              <a:rect b="b" l="l" r="r" t="t"/>
              <a:pathLst>
                <a:path extrusionOk="0" h="40732" w="78452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7715136" y="1667056"/>
              <a:ext cx="885115" cy="1027203"/>
            </a:xfrm>
            <a:custGeom>
              <a:rect b="b" l="l" r="r" t="t"/>
              <a:pathLst>
                <a:path extrusionOk="0" h="98203" w="84619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715136" y="1678144"/>
              <a:ext cx="707023" cy="1016116"/>
            </a:xfrm>
            <a:custGeom>
              <a:rect b="b" l="l" r="r" t="t"/>
              <a:pathLst>
                <a:path extrusionOk="0" h="97143" w="67593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8221264" y="778218"/>
              <a:ext cx="61662" cy="47834"/>
            </a:xfrm>
            <a:custGeom>
              <a:rect b="b" l="l" r="r" t="t"/>
              <a:pathLst>
                <a:path extrusionOk="0" h="4573" w="5895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8112919" y="778218"/>
              <a:ext cx="61651" cy="47834"/>
            </a:xfrm>
            <a:custGeom>
              <a:rect b="b" l="l" r="r" t="t"/>
              <a:pathLst>
                <a:path extrusionOk="0" h="4573" w="5894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8326377" y="778218"/>
              <a:ext cx="61651" cy="47834"/>
            </a:xfrm>
            <a:custGeom>
              <a:rect b="b" l="l" r="r" t="t"/>
              <a:pathLst>
                <a:path extrusionOk="0" h="4573" w="5894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5546035" y="2181531"/>
              <a:ext cx="58419" cy="47834"/>
            </a:xfrm>
            <a:custGeom>
              <a:rect b="b" l="l" r="r" t="t"/>
              <a:pathLst>
                <a:path extrusionOk="0" h="4573" w="5585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443287" y="2181531"/>
              <a:ext cx="58419" cy="47834"/>
            </a:xfrm>
            <a:custGeom>
              <a:rect b="b" l="l" r="r" t="t"/>
              <a:pathLst>
                <a:path extrusionOk="0" h="4573" w="5585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5645667" y="2181531"/>
              <a:ext cx="58419" cy="47834"/>
            </a:xfrm>
            <a:custGeom>
              <a:rect b="b" l="l" r="r" t="t"/>
              <a:pathLst>
                <a:path extrusionOk="0" h="4573" w="5585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5578043" y="1222454"/>
              <a:ext cx="61651" cy="47834"/>
            </a:xfrm>
            <a:custGeom>
              <a:rect b="b" l="l" r="r" t="t"/>
              <a:pathLst>
                <a:path extrusionOk="0" h="4573" w="5894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482522" y="1222454"/>
              <a:ext cx="61526" cy="47834"/>
            </a:xfrm>
            <a:custGeom>
              <a:rect b="b" l="l" r="r" t="t"/>
              <a:pathLst>
                <a:path extrusionOk="0" h="4573" w="5882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8758029" y="2044537"/>
              <a:ext cx="61651" cy="47834"/>
            </a:xfrm>
            <a:custGeom>
              <a:rect b="b" l="l" r="r" t="t"/>
              <a:pathLst>
                <a:path extrusionOk="0" h="4573" w="5894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8662509" y="2044537"/>
              <a:ext cx="61651" cy="47834"/>
            </a:xfrm>
            <a:custGeom>
              <a:rect b="b" l="l" r="r" t="t"/>
              <a:pathLst>
                <a:path extrusionOk="0" h="4573" w="5894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5924510" y="864251"/>
              <a:ext cx="524067" cy="989129"/>
            </a:xfrm>
            <a:custGeom>
              <a:rect b="b" l="l" r="r" t="t"/>
              <a:pathLst>
                <a:path extrusionOk="0" h="94563" w="50102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5996244" y="888142"/>
              <a:ext cx="523941" cy="989150"/>
            </a:xfrm>
            <a:custGeom>
              <a:rect b="b" l="l" r="r" t="t"/>
              <a:pathLst>
                <a:path extrusionOk="0" h="94565" w="5009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6063125" y="916802"/>
              <a:ext cx="524067" cy="989129"/>
            </a:xfrm>
            <a:custGeom>
              <a:rect b="b" l="l" r="r" t="t"/>
              <a:pathLst>
                <a:path extrusionOk="0" h="94563" w="50102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6128877" y="941342"/>
              <a:ext cx="524077" cy="989244"/>
            </a:xfrm>
            <a:custGeom>
              <a:rect b="b" l="l" r="r" t="t"/>
              <a:pathLst>
                <a:path extrusionOk="0" h="94574" w="50103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6200737" y="973224"/>
              <a:ext cx="524067" cy="989129"/>
            </a:xfrm>
            <a:custGeom>
              <a:rect b="b" l="l" r="r" t="t"/>
              <a:pathLst>
                <a:path extrusionOk="0" h="94563" w="50102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6267493" y="1008265"/>
              <a:ext cx="524067" cy="989202"/>
            </a:xfrm>
            <a:custGeom>
              <a:rect b="b" l="l" r="r" t="t"/>
              <a:pathLst>
                <a:path extrusionOk="0" h="94570" w="50102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6329385" y="1021915"/>
              <a:ext cx="558941" cy="1032841"/>
            </a:xfrm>
            <a:custGeom>
              <a:rect b="b" l="l" r="r" t="t"/>
              <a:pathLst>
                <a:path extrusionOk="0" h="98742" w="53436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6405607" y="1021936"/>
              <a:ext cx="574505" cy="1061460"/>
            </a:xfrm>
            <a:custGeom>
              <a:rect b="b" l="l" r="r" t="t"/>
              <a:pathLst>
                <a:path extrusionOk="0" h="101478" w="54924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5969467" y="626904"/>
              <a:ext cx="1253254" cy="431161"/>
            </a:xfrm>
            <a:custGeom>
              <a:rect b="b" l="l" r="r" t="t"/>
              <a:pathLst>
                <a:path extrusionOk="0" h="41220" w="119814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6063125" y="811721"/>
              <a:ext cx="1365459" cy="1608560"/>
            </a:xfrm>
            <a:custGeom>
              <a:rect b="b" l="l" r="r" t="t"/>
              <a:pathLst>
                <a:path extrusionOk="0" h="153782" w="130541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6300494" y="822558"/>
              <a:ext cx="1128090" cy="1597723"/>
            </a:xfrm>
            <a:custGeom>
              <a:rect b="b" l="l" r="r" t="t"/>
              <a:pathLst>
                <a:path extrusionOk="0" h="152746" w="107848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5650897" y="1512499"/>
              <a:ext cx="1034682" cy="1200818"/>
            </a:xfrm>
            <a:custGeom>
              <a:rect b="b" l="l" r="r" t="t"/>
              <a:pathLst>
                <a:path extrusionOk="0" h="114801" w="98918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5859124" y="1525459"/>
              <a:ext cx="826455" cy="1187859"/>
            </a:xfrm>
            <a:custGeom>
              <a:rect b="b" l="l" r="r" t="t"/>
              <a:pathLst>
                <a:path extrusionOk="0" h="113562" w="79011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5609674" y="516069"/>
              <a:ext cx="2737131" cy="2251672"/>
            </a:xfrm>
            <a:custGeom>
              <a:rect b="b" l="l" r="r" t="t"/>
              <a:pathLst>
                <a:path extrusionOk="0" h="215265" w="261676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7369663" y="818322"/>
              <a:ext cx="377491" cy="475627"/>
            </a:xfrm>
            <a:custGeom>
              <a:rect b="b" l="l" r="r" t="t"/>
              <a:pathLst>
                <a:path extrusionOk="0" h="45471" w="36089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7548006" y="1200258"/>
              <a:ext cx="464100" cy="1599742"/>
            </a:xfrm>
            <a:custGeom>
              <a:rect b="b" l="l" r="r" t="t"/>
              <a:pathLst>
                <a:path extrusionOk="0" h="152939" w="44369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7459703" y="1174579"/>
              <a:ext cx="500260" cy="1601510"/>
            </a:xfrm>
            <a:custGeom>
              <a:rect b="b" l="l" r="r" t="t"/>
              <a:pathLst>
                <a:path extrusionOk="0" h="153108" w="47826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7376012" y="1104727"/>
              <a:ext cx="464027" cy="1599752"/>
            </a:xfrm>
            <a:custGeom>
              <a:rect b="b" l="l" r="r" t="t"/>
              <a:pathLst>
                <a:path extrusionOk="0" h="152940" w="44362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6962790" y="250992"/>
              <a:ext cx="255820" cy="556451"/>
            </a:xfrm>
            <a:custGeom>
              <a:rect b="b" l="l" r="r" t="t"/>
              <a:pathLst>
                <a:path extrusionOk="0" h="53198" w="24457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7226319" y="544092"/>
              <a:ext cx="174494" cy="393945"/>
            </a:xfrm>
            <a:custGeom>
              <a:rect b="b" l="l" r="r" t="t"/>
              <a:pathLst>
                <a:path extrusionOk="0" h="37662" w="16682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7102400" y="407097"/>
              <a:ext cx="11224" cy="672149"/>
            </a:xfrm>
            <a:custGeom>
              <a:rect b="b" l="l" r="r" t="t"/>
              <a:pathLst>
                <a:path extrusionOk="0" h="64259" w="1073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7334915" y="658409"/>
              <a:ext cx="10973" cy="369897"/>
            </a:xfrm>
            <a:custGeom>
              <a:rect b="b" l="l" r="r" t="t"/>
              <a:pathLst>
                <a:path extrusionOk="0" h="35363" w="1049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6681458" y="2194973"/>
              <a:ext cx="377616" cy="475501"/>
            </a:xfrm>
            <a:custGeom>
              <a:rect b="b" l="l" r="r" t="t"/>
              <a:pathLst>
                <a:path extrusionOk="0" h="45459" w="36101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7842664" y="2171061"/>
              <a:ext cx="377616" cy="523324"/>
            </a:xfrm>
            <a:custGeom>
              <a:rect b="b" l="l" r="r" t="t"/>
              <a:pathLst>
                <a:path extrusionOk="0" h="50031" w="36101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046229" y="977355"/>
              <a:ext cx="446119" cy="1643810"/>
            </a:xfrm>
            <a:custGeom>
              <a:rect b="b" l="l" r="r" t="t"/>
              <a:pathLst>
                <a:path extrusionOk="0" h="157152" w="4265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6500960" y="2341967"/>
              <a:ext cx="1652942" cy="387543"/>
            </a:xfrm>
            <a:custGeom>
              <a:rect b="b" l="l" r="r" t="t"/>
              <a:pathLst>
                <a:path extrusionOk="0" h="37050" w="158025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928795" y="2145779"/>
              <a:ext cx="375242" cy="58670"/>
            </a:xfrm>
            <a:custGeom>
              <a:rect b="b" l="l" r="r" t="t"/>
              <a:pathLst>
                <a:path extrusionOk="0" h="5609" w="35874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6284553" y="2474568"/>
              <a:ext cx="375242" cy="58796"/>
            </a:xfrm>
            <a:custGeom>
              <a:rect b="b" l="l" r="r" t="t"/>
              <a:pathLst>
                <a:path extrusionOk="0" h="5621" w="35874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8398488" y="2207022"/>
              <a:ext cx="630550" cy="480522"/>
            </a:xfrm>
            <a:custGeom>
              <a:rect b="b" l="l" r="r" t="t"/>
              <a:pathLst>
                <a:path extrusionOk="0" h="45939" w="60282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6927299" y="1652695"/>
              <a:ext cx="411141" cy="313267"/>
            </a:xfrm>
            <a:custGeom>
              <a:rect b="b" l="l" r="r" t="t"/>
              <a:pathLst>
                <a:path extrusionOk="0" h="29949" w="39306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6572580" y="1342106"/>
              <a:ext cx="551755" cy="384991"/>
            </a:xfrm>
            <a:custGeom>
              <a:rect b="b" l="l" r="r" t="t"/>
              <a:pathLst>
                <a:path extrusionOk="0" h="36806" w="52749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7967327" y="787695"/>
              <a:ext cx="108857" cy="574432"/>
            </a:xfrm>
            <a:custGeom>
              <a:rect b="b" l="l" r="r" t="t"/>
              <a:pathLst>
                <a:path extrusionOk="0" h="54917" w="10407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7531615" y="1390463"/>
              <a:ext cx="451422" cy="234440"/>
            </a:xfrm>
            <a:custGeom>
              <a:rect b="b" l="l" r="r" t="t"/>
              <a:pathLst>
                <a:path extrusionOk="0" h="22413" w="43157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7967327" y="873372"/>
              <a:ext cx="108857" cy="488754"/>
            </a:xfrm>
            <a:custGeom>
              <a:rect b="b" l="l" r="r" t="t"/>
              <a:pathLst>
                <a:path extrusionOk="0" h="46726" w="10407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7531636" y="1437282"/>
              <a:ext cx="412783" cy="187621"/>
            </a:xfrm>
            <a:custGeom>
              <a:rect b="b" l="l" r="r" t="t"/>
              <a:pathLst>
                <a:path extrusionOk="0" h="17937" w="39463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8031959" y="1364051"/>
              <a:ext cx="24926" cy="1354246"/>
            </a:xfrm>
            <a:custGeom>
              <a:rect b="b" l="l" r="r" t="t"/>
              <a:pathLst>
                <a:path extrusionOk="0" h="129469" w="2383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7969450" y="1334910"/>
              <a:ext cx="195780" cy="108355"/>
            </a:xfrm>
            <a:custGeom>
              <a:rect b="b" l="l" r="r" t="t"/>
              <a:pathLst>
                <a:path extrusionOk="0" h="10359" w="18717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7919378" y="1334910"/>
              <a:ext cx="120939" cy="112466"/>
            </a:xfrm>
            <a:custGeom>
              <a:rect b="b" l="l" r="r" t="t"/>
              <a:pathLst>
                <a:path extrusionOk="0" h="10752" w="11562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7975674" y="1384971"/>
              <a:ext cx="189556" cy="27039"/>
            </a:xfrm>
            <a:custGeom>
              <a:rect b="b" l="l" r="r" t="t"/>
              <a:pathLst>
                <a:path extrusionOk="0" h="2585" w="18122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8005317" y="1395316"/>
              <a:ext cx="440188" cy="254544"/>
            </a:xfrm>
            <a:custGeom>
              <a:rect b="b" l="l" r="r" t="t"/>
              <a:pathLst>
                <a:path extrusionOk="0" h="24335" w="42083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8072439" y="1408140"/>
              <a:ext cx="373066" cy="241720"/>
            </a:xfrm>
            <a:custGeom>
              <a:rect b="b" l="l" r="r" t="t"/>
              <a:pathLst>
                <a:path extrusionOk="0" h="23109" w="35666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8454648" y="1370745"/>
              <a:ext cx="78973" cy="416569"/>
            </a:xfrm>
            <a:custGeom>
              <a:rect b="b" l="l" r="r" t="t"/>
              <a:pathLst>
                <a:path extrusionOk="0" h="39825" w="755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8138609" y="1807911"/>
              <a:ext cx="327408" cy="169985"/>
            </a:xfrm>
            <a:custGeom>
              <a:rect b="b" l="l" r="r" t="t"/>
              <a:pathLst>
                <a:path extrusionOk="0" h="16251" w="31301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8454648" y="1432920"/>
              <a:ext cx="78973" cy="354395"/>
            </a:xfrm>
            <a:custGeom>
              <a:rect b="b" l="l" r="r" t="t"/>
              <a:pathLst>
                <a:path extrusionOk="0" h="33881" w="755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8138609" y="1841780"/>
              <a:ext cx="299491" cy="136116"/>
            </a:xfrm>
            <a:custGeom>
              <a:rect b="b" l="l" r="r" t="t"/>
              <a:pathLst>
                <a:path extrusionOk="0" h="13013" w="28632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8501477" y="1788727"/>
              <a:ext cx="18064" cy="982131"/>
            </a:xfrm>
            <a:custGeom>
              <a:rect b="b" l="l" r="r" t="t"/>
              <a:pathLst>
                <a:path extrusionOk="0" h="93894" w="1727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8456143" y="1767556"/>
              <a:ext cx="141984" cy="78596"/>
            </a:xfrm>
            <a:custGeom>
              <a:rect b="b" l="l" r="r" t="t"/>
              <a:pathLst>
                <a:path extrusionOk="0" h="7514" w="13574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8419899" y="1767556"/>
              <a:ext cx="87561" cy="81714"/>
            </a:xfrm>
            <a:custGeom>
              <a:rect b="b" l="l" r="r" t="t"/>
              <a:pathLst>
                <a:path extrusionOk="0" h="7812" w="8371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8460631" y="1803925"/>
              <a:ext cx="137497" cy="19560"/>
            </a:xfrm>
            <a:custGeom>
              <a:rect b="b" l="l" r="r" t="t"/>
              <a:pathLst>
                <a:path extrusionOk="0" h="1870" w="13145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8482178" y="1811404"/>
              <a:ext cx="319176" cy="184629"/>
            </a:xfrm>
            <a:custGeom>
              <a:rect b="b" l="l" r="r" t="t"/>
              <a:pathLst>
                <a:path extrusionOk="0" h="17651" w="30514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8530870" y="1820735"/>
              <a:ext cx="270485" cy="175299"/>
            </a:xfrm>
            <a:custGeom>
              <a:rect b="b" l="l" r="r" t="t"/>
              <a:pathLst>
                <a:path extrusionOk="0" h="16759" w="25859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5798100" y="2458878"/>
              <a:ext cx="14958" cy="235758"/>
            </a:xfrm>
            <a:custGeom>
              <a:rect b="b" l="l" r="r" t="t"/>
              <a:pathLst>
                <a:path extrusionOk="0" h="22539" w="143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6171721" y="2469213"/>
              <a:ext cx="16569" cy="225423"/>
            </a:xfrm>
            <a:custGeom>
              <a:rect b="b" l="l" r="r" t="t"/>
              <a:pathLst>
                <a:path extrusionOk="0" h="21551" w="1584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5516266" y="2318265"/>
              <a:ext cx="422574" cy="195916"/>
            </a:xfrm>
            <a:custGeom>
              <a:rect b="b" l="l" r="r" t="t"/>
              <a:pathLst>
                <a:path extrusionOk="0" h="18730" w="40399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5504687" y="2305566"/>
              <a:ext cx="422448" cy="195916"/>
            </a:xfrm>
            <a:custGeom>
              <a:rect b="b" l="l" r="r" t="t"/>
              <a:pathLst>
                <a:path extrusionOk="0" h="18730" w="40387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5504687" y="2305566"/>
              <a:ext cx="422448" cy="195916"/>
            </a:xfrm>
            <a:custGeom>
              <a:rect b="b" l="l" r="r" t="t"/>
              <a:pathLst>
                <a:path extrusionOk="0" h="18730" w="40387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5553629" y="2302575"/>
              <a:ext cx="199901" cy="200644"/>
            </a:xfrm>
            <a:custGeom>
              <a:rect b="b" l="l" r="r" t="t"/>
              <a:pathLst>
                <a:path extrusionOk="0" h="19182" w="19111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5666210" y="2303579"/>
              <a:ext cx="199776" cy="200759"/>
            </a:xfrm>
            <a:custGeom>
              <a:rect b="b" l="l" r="r" t="t"/>
              <a:pathLst>
                <a:path extrusionOk="0" h="19193" w="19099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5610793" y="2359613"/>
              <a:ext cx="285830" cy="6370"/>
            </a:xfrm>
            <a:custGeom>
              <a:rect b="b" l="l" r="r" t="t"/>
              <a:pathLst>
                <a:path extrusionOk="0" h="609" w="27326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5542050" y="2430605"/>
              <a:ext cx="280966" cy="14832"/>
            </a:xfrm>
            <a:custGeom>
              <a:rect b="b" l="l" r="r" t="t"/>
              <a:pathLst>
                <a:path extrusionOk="0" h="1418" w="26861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5558859" y="2414664"/>
              <a:ext cx="280977" cy="15951"/>
            </a:xfrm>
            <a:custGeom>
              <a:rect b="b" l="l" r="r" t="t"/>
              <a:pathLst>
                <a:path extrusionOk="0" h="1525" w="26862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5622372" y="2343672"/>
              <a:ext cx="288822" cy="6496"/>
            </a:xfrm>
            <a:custGeom>
              <a:rect b="b" l="l" r="r" t="t"/>
              <a:pathLst>
                <a:path extrusionOk="0" h="621" w="27612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5885034" y="2328233"/>
              <a:ext cx="422563" cy="196031"/>
            </a:xfrm>
            <a:custGeom>
              <a:rect b="b" l="l" r="r" t="t"/>
              <a:pathLst>
                <a:path extrusionOk="0" h="18741" w="40398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5873444" y="2315524"/>
              <a:ext cx="422448" cy="195916"/>
            </a:xfrm>
            <a:custGeom>
              <a:rect b="b" l="l" r="r" t="t"/>
              <a:pathLst>
                <a:path extrusionOk="0" h="18730" w="40387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5873444" y="2315524"/>
              <a:ext cx="422448" cy="195916"/>
            </a:xfrm>
            <a:custGeom>
              <a:rect b="b" l="l" r="r" t="t"/>
              <a:pathLst>
                <a:path extrusionOk="0" h="18730" w="40387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5922512" y="2312543"/>
              <a:ext cx="199776" cy="200644"/>
            </a:xfrm>
            <a:custGeom>
              <a:rect b="b" l="l" r="r" t="t"/>
              <a:pathLst>
                <a:path extrusionOk="0" h="19182" w="19099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6034978" y="2313662"/>
              <a:ext cx="199891" cy="200644"/>
            </a:xfrm>
            <a:custGeom>
              <a:rect b="b" l="l" r="r" t="t"/>
              <a:pathLst>
                <a:path extrusionOk="0" h="19182" w="1911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5979550" y="2369581"/>
              <a:ext cx="285830" cy="6360"/>
            </a:xfrm>
            <a:custGeom>
              <a:rect b="b" l="l" r="r" t="t"/>
              <a:pathLst>
                <a:path extrusionOk="0" h="608" w="27326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5910807" y="2440563"/>
              <a:ext cx="280977" cy="14832"/>
            </a:xfrm>
            <a:custGeom>
              <a:rect b="b" l="l" r="r" t="t"/>
              <a:pathLst>
                <a:path extrusionOk="0" h="1418" w="26862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5927627" y="2424622"/>
              <a:ext cx="281092" cy="15951"/>
            </a:xfrm>
            <a:custGeom>
              <a:rect b="b" l="l" r="r" t="t"/>
              <a:pathLst>
                <a:path extrusionOk="0" h="1525" w="26873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5991140" y="2353766"/>
              <a:ext cx="288811" cy="6360"/>
            </a:xfrm>
            <a:custGeom>
              <a:rect b="b" l="l" r="r" t="t"/>
              <a:pathLst>
                <a:path extrusionOk="0" h="608" w="27611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5751146" y="2616542"/>
              <a:ext cx="169138" cy="159170"/>
            </a:xfrm>
            <a:custGeom>
              <a:rect b="b" l="l" r="r" t="t"/>
              <a:pathLst>
                <a:path extrusionOk="0" h="15217" w="1617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6106336" y="2615172"/>
              <a:ext cx="169138" cy="159044"/>
            </a:xfrm>
            <a:custGeom>
              <a:rect b="b" l="l" r="r" t="t"/>
              <a:pathLst>
                <a:path extrusionOk="0" h="15205" w="1617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6060782" y="1725162"/>
              <a:ext cx="716677" cy="315149"/>
            </a:xfrm>
            <a:custGeom>
              <a:rect b="b" l="l" r="r" t="t"/>
              <a:pathLst>
                <a:path extrusionOk="0" h="30129" w="68516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5894510" y="1818601"/>
              <a:ext cx="1056690" cy="464685"/>
            </a:xfrm>
            <a:custGeom>
              <a:rect b="b" l="l" r="r" t="t"/>
              <a:pathLst>
                <a:path extrusionOk="0" h="44425" w="101022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6390157" y="1352074"/>
              <a:ext cx="55564" cy="127267"/>
            </a:xfrm>
            <a:custGeom>
              <a:rect b="b" l="l" r="r" t="t"/>
              <a:pathLst>
                <a:path extrusionOk="0" h="12167" w="5312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6186512" y="1673175"/>
              <a:ext cx="443786" cy="195142"/>
            </a:xfrm>
            <a:custGeom>
              <a:rect b="b" l="l" r="r" t="t"/>
              <a:pathLst>
                <a:path extrusionOk="0" h="18656" w="42427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6234858" y="1566672"/>
              <a:ext cx="363516" cy="159923"/>
            </a:xfrm>
            <a:custGeom>
              <a:rect b="b" l="l" r="r" t="t"/>
              <a:pathLst>
                <a:path extrusionOk="0" h="15289" w="34753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6272420" y="1485931"/>
              <a:ext cx="290432" cy="127706"/>
            </a:xfrm>
            <a:custGeom>
              <a:rect b="b" l="l" r="r" t="t"/>
              <a:pathLst>
                <a:path extrusionOk="0" h="12209" w="27766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6319887" y="1450304"/>
              <a:ext cx="197464" cy="86870"/>
            </a:xfrm>
            <a:custGeom>
              <a:rect b="b" l="l" r="r" t="t"/>
              <a:pathLst>
                <a:path extrusionOk="0" h="8305" w="18878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6408222" y="1535543"/>
              <a:ext cx="14947" cy="1166321"/>
            </a:xfrm>
            <a:custGeom>
              <a:rect b="b" l="l" r="r" t="t"/>
              <a:pathLst>
                <a:path extrusionOk="0" h="111503" w="1429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7281987" y="1487092"/>
              <a:ext cx="146597" cy="31777"/>
            </a:xfrm>
            <a:custGeom>
              <a:rect b="b" l="l" r="r" t="t"/>
              <a:pathLst>
                <a:path extrusionOk="0" h="3038" w="14015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7081354" y="1276752"/>
              <a:ext cx="146471" cy="31893"/>
            </a:xfrm>
            <a:custGeom>
              <a:rect b="b" l="l" r="r" t="t"/>
              <a:pathLst>
                <a:path extrusionOk="0" h="3049" w="14003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7272521" y="1149349"/>
              <a:ext cx="146471" cy="31893"/>
            </a:xfrm>
            <a:custGeom>
              <a:rect b="b" l="l" r="r" t="t"/>
              <a:pathLst>
                <a:path extrusionOk="0" h="3049" w="14003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7272521" y="1891601"/>
              <a:ext cx="146471" cy="31893"/>
            </a:xfrm>
            <a:custGeom>
              <a:rect b="b" l="l" r="r" t="t"/>
              <a:pathLst>
                <a:path extrusionOk="0" h="3049" w="14003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7100412" y="2054118"/>
              <a:ext cx="146586" cy="31893"/>
            </a:xfrm>
            <a:custGeom>
              <a:rect b="b" l="l" r="r" t="t"/>
              <a:pathLst>
                <a:path extrusionOk="0" h="3049" w="14014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8172447" y="2323380"/>
              <a:ext cx="277106" cy="476118"/>
            </a:xfrm>
            <a:custGeom>
              <a:rect b="b" l="l" r="r" t="t"/>
              <a:pathLst>
                <a:path extrusionOk="0" h="45518" w="26492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8172573" y="2452278"/>
              <a:ext cx="229283" cy="94035"/>
            </a:xfrm>
            <a:custGeom>
              <a:rect b="b" l="l" r="r" t="t"/>
              <a:pathLst>
                <a:path extrusionOk="0" h="8990" w="2192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8210679" y="2579681"/>
              <a:ext cx="38242" cy="148208"/>
            </a:xfrm>
            <a:custGeom>
              <a:rect b="b" l="l" r="r" t="t"/>
              <a:pathLst>
                <a:path extrusionOk="0" h="14169" w="3656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7013856" y="2350398"/>
              <a:ext cx="269763" cy="463545"/>
            </a:xfrm>
            <a:custGeom>
              <a:rect b="b" l="l" r="r" t="t"/>
              <a:pathLst>
                <a:path extrusionOk="0" h="44316" w="2579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7013981" y="2475813"/>
              <a:ext cx="223185" cy="91546"/>
            </a:xfrm>
            <a:custGeom>
              <a:rect b="b" l="l" r="r" t="t"/>
              <a:pathLst>
                <a:path extrusionOk="0" h="8752" w="21337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7050968" y="2599858"/>
              <a:ext cx="37248" cy="144222"/>
            </a:xfrm>
            <a:custGeom>
              <a:rect b="b" l="l" r="r" t="t"/>
              <a:pathLst>
                <a:path extrusionOk="0" h="13788" w="3561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7258819" y="1969832"/>
              <a:ext cx="439634" cy="717462"/>
            </a:xfrm>
            <a:custGeom>
              <a:rect b="b" l="l" r="r" t="t"/>
              <a:pathLst>
                <a:path extrusionOk="0" h="68591" w="4203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7589480" y="1929832"/>
              <a:ext cx="14330" cy="358433"/>
            </a:xfrm>
            <a:custGeom>
              <a:rect b="b" l="l" r="r" t="t"/>
              <a:pathLst>
                <a:path extrusionOk="0" h="34267" w="137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7519356" y="1810881"/>
              <a:ext cx="226051" cy="156701"/>
            </a:xfrm>
            <a:custGeom>
              <a:rect b="b" l="l" r="r" t="t"/>
              <a:pathLst>
                <a:path extrusionOk="0" h="14981" w="21611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7561698" y="1810892"/>
              <a:ext cx="168396" cy="109537"/>
            </a:xfrm>
            <a:custGeom>
              <a:rect b="b" l="l" r="r" t="t"/>
              <a:pathLst>
                <a:path extrusionOk="0" h="10472" w="16099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7610526" y="1846268"/>
              <a:ext cx="63021" cy="71620"/>
            </a:xfrm>
            <a:custGeom>
              <a:rect b="b" l="l" r="r" t="t"/>
              <a:pathLst>
                <a:path extrusionOk="0" h="6847" w="6025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7293201" y="2307313"/>
              <a:ext cx="214963" cy="23922"/>
            </a:xfrm>
            <a:custGeom>
              <a:rect b="b" l="l" r="r" t="t"/>
              <a:pathLst>
                <a:path extrusionOk="0" h="2287" w="20551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7295565" y="2376684"/>
              <a:ext cx="215089" cy="23922"/>
            </a:xfrm>
            <a:custGeom>
              <a:rect b="b" l="l" r="r" t="t"/>
              <a:pathLst>
                <a:path extrusionOk="0" h="2287" w="20563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7295565" y="2448293"/>
              <a:ext cx="215089" cy="23922"/>
            </a:xfrm>
            <a:custGeom>
              <a:rect b="b" l="l" r="r" t="t"/>
              <a:pathLst>
                <a:path extrusionOk="0" h="2287" w="20563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7295565" y="2529609"/>
              <a:ext cx="215089" cy="23807"/>
            </a:xfrm>
            <a:custGeom>
              <a:rect b="b" l="l" r="r" t="t"/>
              <a:pathLst>
                <a:path extrusionOk="0" h="2276" w="20563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7599563" y="2560246"/>
              <a:ext cx="37123" cy="144233"/>
            </a:xfrm>
            <a:custGeom>
              <a:rect b="b" l="l" r="r" t="t"/>
              <a:pathLst>
                <a:path extrusionOk="0" h="13789" w="3549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6841736" y="1715570"/>
              <a:ext cx="58545" cy="309323"/>
            </a:xfrm>
            <a:custGeom>
              <a:rect b="b" l="l" r="r" t="t"/>
              <a:pathLst>
                <a:path extrusionOk="0" h="29572" w="5597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"/>
            <p:cNvSpPr/>
            <p:nvPr/>
          </p:nvSpPr>
          <p:spPr>
            <a:xfrm>
              <a:off x="6607140" y="2040123"/>
              <a:ext cx="242965" cy="126263"/>
            </a:xfrm>
            <a:custGeom>
              <a:rect b="b" l="l" r="r" t="t"/>
              <a:pathLst>
                <a:path extrusionOk="0" h="12071" w="23228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6841736" y="1761709"/>
              <a:ext cx="58545" cy="263184"/>
            </a:xfrm>
            <a:custGeom>
              <a:rect b="b" l="l" r="r" t="t"/>
              <a:pathLst>
                <a:path extrusionOk="0" h="25161" w="5597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"/>
            <p:cNvSpPr/>
            <p:nvPr/>
          </p:nvSpPr>
          <p:spPr>
            <a:xfrm>
              <a:off x="6607140" y="2065331"/>
              <a:ext cx="222285" cy="101054"/>
            </a:xfrm>
            <a:custGeom>
              <a:rect b="b" l="l" r="r" t="t"/>
              <a:pathLst>
                <a:path extrusionOk="0" h="9661" w="21251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6876485" y="2025981"/>
              <a:ext cx="13462" cy="729188"/>
            </a:xfrm>
            <a:custGeom>
              <a:rect b="b" l="l" r="r" t="t"/>
              <a:pathLst>
                <a:path extrusionOk="0" h="69712" w="1287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"/>
            <p:cNvSpPr/>
            <p:nvPr/>
          </p:nvSpPr>
          <p:spPr>
            <a:xfrm>
              <a:off x="6842866" y="2010280"/>
              <a:ext cx="105364" cy="58304"/>
            </a:xfrm>
            <a:custGeom>
              <a:rect b="b" l="l" r="r" t="t"/>
              <a:pathLst>
                <a:path extrusionOk="0" h="5574" w="10073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"/>
            <p:cNvSpPr/>
            <p:nvPr/>
          </p:nvSpPr>
          <p:spPr>
            <a:xfrm>
              <a:off x="6815838" y="2010165"/>
              <a:ext cx="65145" cy="60658"/>
            </a:xfrm>
            <a:custGeom>
              <a:rect b="b" l="l" r="r" t="t"/>
              <a:pathLst>
                <a:path extrusionOk="0" h="5799" w="6228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"/>
            <p:cNvSpPr/>
            <p:nvPr/>
          </p:nvSpPr>
          <p:spPr>
            <a:xfrm>
              <a:off x="6846224" y="2037183"/>
              <a:ext cx="102006" cy="14581"/>
            </a:xfrm>
            <a:custGeom>
              <a:rect b="b" l="l" r="r" t="t"/>
              <a:pathLst>
                <a:path extrusionOk="0" h="1394" w="9752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6862165" y="2042790"/>
              <a:ext cx="237003" cy="137016"/>
            </a:xfrm>
            <a:custGeom>
              <a:rect b="b" l="l" r="r" t="t"/>
              <a:pathLst>
                <a:path extrusionOk="0" h="13099" w="22658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6898283" y="2049641"/>
              <a:ext cx="200884" cy="130164"/>
            </a:xfrm>
            <a:custGeom>
              <a:rect b="b" l="l" r="r" t="t"/>
              <a:pathLst>
                <a:path extrusionOk="0" h="12444" w="19205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5475671" y="2683789"/>
              <a:ext cx="3402418" cy="160425"/>
            </a:xfrm>
            <a:custGeom>
              <a:rect b="b" l="l" r="r" t="t"/>
              <a:pathLst>
                <a:path extrusionOk="0" h="15337" w="325279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"/>
            <p:cNvSpPr/>
            <p:nvPr/>
          </p:nvSpPr>
          <p:spPr>
            <a:xfrm>
              <a:off x="7813648" y="362014"/>
              <a:ext cx="510124" cy="264900"/>
            </a:xfrm>
            <a:custGeom>
              <a:rect b="b" l="l" r="r" t="t"/>
              <a:pathLst>
                <a:path extrusionOk="0" h="25325" w="48769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Google Shape;393;p1"/>
          <p:cNvSpPr txBox="1"/>
          <p:nvPr>
            <p:ph type="ctrTitle"/>
          </p:nvPr>
        </p:nvSpPr>
        <p:spPr>
          <a:xfrm>
            <a:off x="636204" y="1483125"/>
            <a:ext cx="4584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West Nile Virus Prevention</a:t>
            </a:r>
            <a:endParaRPr/>
          </a:p>
        </p:txBody>
      </p:sp>
      <p:sp>
        <p:nvSpPr>
          <p:cNvPr id="394" name="Google Shape;394;p1"/>
          <p:cNvSpPr txBox="1"/>
          <p:nvPr>
            <p:ph idx="1" type="subTitle"/>
          </p:nvPr>
        </p:nvSpPr>
        <p:spPr>
          <a:xfrm>
            <a:off x="709650" y="3892350"/>
            <a:ext cx="39342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500"/>
              <a:t>Group members: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500"/>
              <a:t>Elise, Fadhil, Prerak, Shandeep</a:t>
            </a:r>
            <a:endParaRPr sz="1500"/>
          </a:p>
        </p:txBody>
      </p:sp>
      <p:pic>
        <p:nvPicPr>
          <p:cNvPr id="395" name="Google Shape;39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175" y="2653575"/>
            <a:ext cx="617750" cy="6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80a88ceb42_9_157"/>
          <p:cNvSpPr txBox="1"/>
          <p:nvPr>
            <p:ph type="title"/>
          </p:nvPr>
        </p:nvSpPr>
        <p:spPr>
          <a:xfrm>
            <a:off x="717525" y="1052725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633" name="Google Shape;633;g80a88ceb42_9_157"/>
          <p:cNvSpPr txBox="1"/>
          <p:nvPr>
            <p:ph idx="2" type="subTitle"/>
          </p:nvPr>
        </p:nvSpPr>
        <p:spPr>
          <a:xfrm>
            <a:off x="717525" y="1455448"/>
            <a:ext cx="4604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Sprayed</a:t>
            </a:r>
            <a:endParaRPr b="1"/>
          </a:p>
        </p:txBody>
      </p:sp>
      <p:sp>
        <p:nvSpPr>
          <p:cNvPr id="634" name="Google Shape;634;g80a88ceb42_9_157"/>
          <p:cNvSpPr txBox="1"/>
          <p:nvPr>
            <p:ph idx="1" type="body"/>
          </p:nvPr>
        </p:nvSpPr>
        <p:spPr>
          <a:xfrm>
            <a:off x="717525" y="2054350"/>
            <a:ext cx="40389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made: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Spraying is effective for up to 7 days.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Spraying is effective in a ~100m radius from the location of spraying.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Sprayed = 1 if assumptions are satisfied, 0 otherwise.</a:t>
            </a:r>
            <a:endParaRPr/>
          </a:p>
        </p:txBody>
      </p:sp>
      <p:grpSp>
        <p:nvGrpSpPr>
          <p:cNvPr id="635" name="Google Shape;635;g80a88ceb42_9_157"/>
          <p:cNvGrpSpPr/>
          <p:nvPr/>
        </p:nvGrpSpPr>
        <p:grpSpPr>
          <a:xfrm>
            <a:off x="4638512" y="234481"/>
            <a:ext cx="4158713" cy="4674520"/>
            <a:chOff x="4630537" y="275143"/>
            <a:chExt cx="4158713" cy="4674520"/>
          </a:xfrm>
        </p:grpSpPr>
        <p:pic>
          <p:nvPicPr>
            <p:cNvPr id="636" name="Google Shape;636;g80a88ceb42_9_157"/>
            <p:cNvPicPr preferRelativeResize="0"/>
            <p:nvPr/>
          </p:nvPicPr>
          <p:blipFill rotWithShape="1">
            <a:blip r:embed="rId3">
              <a:alphaModFix/>
            </a:blip>
            <a:srcRect b="34362" l="43789" r="34074" t="25597"/>
            <a:stretch/>
          </p:blipFill>
          <p:spPr>
            <a:xfrm>
              <a:off x="4630537" y="285937"/>
              <a:ext cx="4102773" cy="466372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637" name="Google Shape;637;g80a88ceb42_9_157"/>
            <p:cNvSpPr/>
            <p:nvPr/>
          </p:nvSpPr>
          <p:spPr>
            <a:xfrm>
              <a:off x="6476598" y="328752"/>
              <a:ext cx="2212500" cy="23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g80a88ceb42_9_157"/>
            <p:cNvSpPr/>
            <p:nvPr/>
          </p:nvSpPr>
          <p:spPr>
            <a:xfrm>
              <a:off x="5765800" y="1704300"/>
              <a:ext cx="1827000" cy="18270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9" name="Google Shape;639;g80a88ceb42_9_157"/>
            <p:cNvGrpSpPr/>
            <p:nvPr/>
          </p:nvGrpSpPr>
          <p:grpSpPr>
            <a:xfrm>
              <a:off x="6616059" y="2379508"/>
              <a:ext cx="131728" cy="230879"/>
              <a:chOff x="8370831" y="3202002"/>
              <a:chExt cx="218129" cy="382376"/>
            </a:xfrm>
          </p:grpSpPr>
          <p:sp>
            <p:nvSpPr>
              <p:cNvPr id="640" name="Google Shape;640;g80a88ceb42_9_157"/>
              <p:cNvSpPr/>
              <p:nvPr/>
            </p:nvSpPr>
            <p:spPr>
              <a:xfrm>
                <a:off x="8370831" y="3202002"/>
                <a:ext cx="218129" cy="382376"/>
              </a:xfrm>
              <a:custGeom>
                <a:rect b="b" l="l" r="r" t="t"/>
                <a:pathLst>
                  <a:path extrusionOk="0" h="42054" w="2399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g80a88ceb42_9_157"/>
              <p:cNvSpPr/>
              <p:nvPr/>
            </p:nvSpPr>
            <p:spPr>
              <a:xfrm>
                <a:off x="8397745" y="3226607"/>
                <a:ext cx="164347" cy="152181"/>
              </a:xfrm>
              <a:custGeom>
                <a:rect b="b" l="l" r="r" t="t"/>
                <a:pathLst>
                  <a:path extrusionOk="0" h="16737" w="18075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42" name="Google Shape;642;g80a88ceb42_9_1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74013" y="3372050"/>
              <a:ext cx="163174" cy="163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3" name="Google Shape;643;g80a88ceb42_9_1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55713" y="805475"/>
              <a:ext cx="163174" cy="163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4" name="Google Shape;644;g80a88ceb42_9_1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92563" y="2216325"/>
              <a:ext cx="163174" cy="163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5" name="Google Shape;645;g80a88ceb42_9_1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1788" y="4437575"/>
              <a:ext cx="163174" cy="163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6" name="Google Shape;646;g80a88ceb42_9_1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10563" y="4103775"/>
              <a:ext cx="163174" cy="163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g80a88ceb42_9_1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15088" y="4167700"/>
              <a:ext cx="163174" cy="163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8" name="Google Shape;648;g80a88ceb42_9_1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06663" y="1933725"/>
              <a:ext cx="163174" cy="163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9" name="Google Shape;649;g80a88ceb42_9_1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10563" y="968650"/>
              <a:ext cx="163174" cy="163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0" name="Google Shape;650;g80a88ceb42_9_1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86513" y="3208875"/>
              <a:ext cx="163174" cy="163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1" name="Google Shape;651;g80a88ceb42_9_1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91163" y="1292275"/>
              <a:ext cx="163174" cy="163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2" name="Google Shape;652;g80a88ceb42_9_157"/>
            <p:cNvSpPr txBox="1"/>
            <p:nvPr/>
          </p:nvSpPr>
          <p:spPr>
            <a:xfrm>
              <a:off x="5927563" y="3436035"/>
              <a:ext cx="15087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~100m radius</a:t>
              </a:r>
              <a:endParaRPr b="1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3" name="Google Shape;653;g80a88ceb42_9_157"/>
            <p:cNvSpPr txBox="1"/>
            <p:nvPr/>
          </p:nvSpPr>
          <p:spPr>
            <a:xfrm>
              <a:off x="6616050" y="275143"/>
              <a:ext cx="2173200" cy="3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Open Sans"/>
                  <a:ea typeface="Open Sans"/>
                  <a:cs typeface="Open Sans"/>
                  <a:sym typeface="Open Sans"/>
                </a:rPr>
                <a:t>= spray done within last 7 days</a:t>
              </a:r>
              <a:endParaRPr b="1"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654" name="Google Shape;654;g80a88ceb42_9_1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38738" y="349240"/>
              <a:ext cx="163174" cy="163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55" name="Google Shape;655;g80a88ceb42_9_157"/>
            <p:cNvGrpSpPr/>
            <p:nvPr/>
          </p:nvGrpSpPr>
          <p:grpSpPr>
            <a:xfrm>
              <a:off x="6986436" y="1787654"/>
              <a:ext cx="163850" cy="122190"/>
              <a:chOff x="5216456" y="3725484"/>
              <a:chExt cx="356196" cy="265631"/>
            </a:xfrm>
          </p:grpSpPr>
          <p:sp>
            <p:nvSpPr>
              <p:cNvPr id="656" name="Google Shape;656;g80a88ceb42_9_157"/>
              <p:cNvSpPr/>
              <p:nvPr/>
            </p:nvSpPr>
            <p:spPr>
              <a:xfrm>
                <a:off x="5216456" y="3814335"/>
                <a:ext cx="296465" cy="176780"/>
              </a:xfrm>
              <a:custGeom>
                <a:rect b="b" l="l" r="r" t="t"/>
                <a:pathLst>
                  <a:path extrusionOk="0" h="5567" w="9336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rgbClr val="38761D"/>
              </a:solidFill>
              <a:ln cap="flat" cmpd="sng" w="19050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g80a88ceb42_9_157"/>
              <p:cNvSpPr/>
              <p:nvPr/>
            </p:nvSpPr>
            <p:spPr>
              <a:xfrm>
                <a:off x="5304925" y="3725484"/>
                <a:ext cx="267726" cy="170715"/>
              </a:xfrm>
              <a:custGeom>
                <a:rect b="b" l="l" r="r" t="t"/>
                <a:pathLst>
                  <a:path extrusionOk="0" h="5376" w="8431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rgbClr val="38761D"/>
              </a:solidFill>
              <a:ln cap="flat" cmpd="sng" w="19050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8" name="Google Shape;658;g80a88ceb42_9_157"/>
            <p:cNvSpPr txBox="1"/>
            <p:nvPr/>
          </p:nvSpPr>
          <p:spPr>
            <a:xfrm>
              <a:off x="6196375" y="2539906"/>
              <a:ext cx="971100" cy="3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Open Sans"/>
                  <a:ea typeface="Open Sans"/>
                  <a:cs typeface="Open Sans"/>
                  <a:sym typeface="Open Sans"/>
                </a:rPr>
                <a:t>Sprayed = 1</a:t>
              </a:r>
              <a:endParaRPr b="1"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80a88ceb42_5_0"/>
          <p:cNvSpPr txBox="1"/>
          <p:nvPr>
            <p:ph type="title"/>
          </p:nvPr>
        </p:nvSpPr>
        <p:spPr>
          <a:xfrm>
            <a:off x="717525" y="1052725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664" name="Google Shape;664;g80a88ceb42_5_0"/>
          <p:cNvSpPr txBox="1"/>
          <p:nvPr>
            <p:ph idx="2" type="subTitle"/>
          </p:nvPr>
        </p:nvSpPr>
        <p:spPr>
          <a:xfrm>
            <a:off x="717525" y="1455448"/>
            <a:ext cx="4604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Average Positive Distance</a:t>
            </a:r>
            <a:endParaRPr b="1"/>
          </a:p>
        </p:txBody>
      </p:sp>
      <p:sp>
        <p:nvSpPr>
          <p:cNvPr id="665" name="Google Shape;665;g80a88ceb42_5_0"/>
          <p:cNvSpPr txBox="1"/>
          <p:nvPr>
            <p:ph idx="1" type="body"/>
          </p:nvPr>
        </p:nvSpPr>
        <p:spPr>
          <a:xfrm>
            <a:off x="520773" y="2054350"/>
            <a:ext cx="40389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</a:t>
            </a:r>
            <a:r>
              <a:rPr lang="en"/>
              <a:t>verage distance of previously positively tested mosquito traps from each individual trap being tested.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Accounts for spatial correlation between mosquito traps.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</a:t>
            </a:r>
            <a:r>
              <a:rPr lang="en"/>
              <a:t>he closer these previously positively tested traps are, the higher the chances that mosquitoes could have flown over and brought the virus with them (and vice-versa).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Assumption: mosquitoes fly ~2mil (3.2km) on average.</a:t>
            </a:r>
            <a:endParaRPr/>
          </a:p>
        </p:txBody>
      </p:sp>
      <p:grpSp>
        <p:nvGrpSpPr>
          <p:cNvPr id="666" name="Google Shape;666;g80a88ceb42_5_0"/>
          <p:cNvGrpSpPr/>
          <p:nvPr/>
        </p:nvGrpSpPr>
        <p:grpSpPr>
          <a:xfrm>
            <a:off x="4661924" y="328611"/>
            <a:ext cx="4184439" cy="4486288"/>
            <a:chOff x="4717650" y="479861"/>
            <a:chExt cx="4184439" cy="4486288"/>
          </a:xfrm>
        </p:grpSpPr>
        <p:pic>
          <p:nvPicPr>
            <p:cNvPr id="667" name="Google Shape;667;g80a88ceb42_5_0"/>
            <p:cNvPicPr preferRelativeResize="0"/>
            <p:nvPr/>
          </p:nvPicPr>
          <p:blipFill rotWithShape="1">
            <a:blip r:embed="rId3">
              <a:alphaModFix/>
            </a:blip>
            <a:srcRect b="29691" l="31737" r="27511" t="0"/>
            <a:stretch/>
          </p:blipFill>
          <p:spPr>
            <a:xfrm>
              <a:off x="4717650" y="494800"/>
              <a:ext cx="4124100" cy="44713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668" name="Google Shape;668;g80a88ceb42_5_0"/>
            <p:cNvSpPr/>
            <p:nvPr/>
          </p:nvSpPr>
          <p:spPr>
            <a:xfrm>
              <a:off x="5765800" y="1704300"/>
              <a:ext cx="1827000" cy="18270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9" name="Google Shape;669;g80a88ceb42_5_0"/>
            <p:cNvGrpSpPr/>
            <p:nvPr/>
          </p:nvGrpSpPr>
          <p:grpSpPr>
            <a:xfrm>
              <a:off x="6616059" y="2379508"/>
              <a:ext cx="131728" cy="230879"/>
              <a:chOff x="8370831" y="3202002"/>
              <a:chExt cx="218129" cy="382376"/>
            </a:xfrm>
          </p:grpSpPr>
          <p:sp>
            <p:nvSpPr>
              <p:cNvPr id="670" name="Google Shape;670;g80a88ceb42_5_0"/>
              <p:cNvSpPr/>
              <p:nvPr/>
            </p:nvSpPr>
            <p:spPr>
              <a:xfrm>
                <a:off x="8370831" y="3202002"/>
                <a:ext cx="218129" cy="382376"/>
              </a:xfrm>
              <a:custGeom>
                <a:rect b="b" l="l" r="r" t="t"/>
                <a:pathLst>
                  <a:path extrusionOk="0" h="42054" w="2399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g80a88ceb42_5_0"/>
              <p:cNvSpPr/>
              <p:nvPr/>
            </p:nvSpPr>
            <p:spPr>
              <a:xfrm>
                <a:off x="8397745" y="3226607"/>
                <a:ext cx="164347" cy="152181"/>
              </a:xfrm>
              <a:custGeom>
                <a:rect b="b" l="l" r="r" t="t"/>
                <a:pathLst>
                  <a:path extrusionOk="0" h="16737" w="18075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2" name="Google Shape;672;g80a88ceb42_5_0"/>
            <p:cNvGrpSpPr/>
            <p:nvPr/>
          </p:nvGrpSpPr>
          <p:grpSpPr>
            <a:xfrm>
              <a:off x="5261774" y="2896362"/>
              <a:ext cx="151662" cy="151183"/>
              <a:chOff x="6664394" y="3346974"/>
              <a:chExt cx="353113" cy="351998"/>
            </a:xfrm>
          </p:grpSpPr>
          <p:sp>
            <p:nvSpPr>
              <p:cNvPr id="673" name="Google Shape;673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8" name="Google Shape;678;g80a88ceb42_5_0"/>
            <p:cNvGrpSpPr/>
            <p:nvPr/>
          </p:nvGrpSpPr>
          <p:grpSpPr>
            <a:xfrm>
              <a:off x="7068974" y="1117437"/>
              <a:ext cx="151662" cy="151183"/>
              <a:chOff x="6664394" y="3346974"/>
              <a:chExt cx="353113" cy="351998"/>
            </a:xfrm>
          </p:grpSpPr>
          <p:sp>
            <p:nvSpPr>
              <p:cNvPr id="679" name="Google Shape;679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4" name="Google Shape;684;g80a88ceb42_5_0"/>
            <p:cNvGrpSpPr/>
            <p:nvPr/>
          </p:nvGrpSpPr>
          <p:grpSpPr>
            <a:xfrm>
              <a:off x="6257212" y="2076087"/>
              <a:ext cx="151662" cy="151183"/>
              <a:chOff x="6664394" y="3346974"/>
              <a:chExt cx="353113" cy="351998"/>
            </a:xfrm>
          </p:grpSpPr>
          <p:sp>
            <p:nvSpPr>
              <p:cNvPr id="685" name="Google Shape;685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0" name="Google Shape;690;g80a88ceb42_5_0"/>
            <p:cNvGrpSpPr/>
            <p:nvPr/>
          </p:nvGrpSpPr>
          <p:grpSpPr>
            <a:xfrm>
              <a:off x="7668999" y="3531312"/>
              <a:ext cx="151662" cy="151183"/>
              <a:chOff x="6664394" y="3346974"/>
              <a:chExt cx="353113" cy="351998"/>
            </a:xfrm>
          </p:grpSpPr>
          <p:sp>
            <p:nvSpPr>
              <p:cNvPr id="691" name="Google Shape;691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6" name="Google Shape;696;g80a88ceb42_5_0"/>
            <p:cNvGrpSpPr/>
            <p:nvPr/>
          </p:nvGrpSpPr>
          <p:grpSpPr>
            <a:xfrm>
              <a:off x="7068974" y="2796962"/>
              <a:ext cx="151662" cy="151183"/>
              <a:chOff x="6664394" y="3346974"/>
              <a:chExt cx="353113" cy="351998"/>
            </a:xfrm>
          </p:grpSpPr>
          <p:sp>
            <p:nvSpPr>
              <p:cNvPr id="697" name="Google Shape;697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2" name="Google Shape;702;g80a88ceb42_5_0"/>
            <p:cNvGrpSpPr/>
            <p:nvPr/>
          </p:nvGrpSpPr>
          <p:grpSpPr>
            <a:xfrm>
              <a:off x="7019124" y="3344112"/>
              <a:ext cx="151662" cy="151183"/>
              <a:chOff x="6664394" y="3346974"/>
              <a:chExt cx="353113" cy="351998"/>
            </a:xfrm>
          </p:grpSpPr>
          <p:sp>
            <p:nvSpPr>
              <p:cNvPr id="703" name="Google Shape;703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8" name="Google Shape;708;g80a88ceb42_5_0"/>
            <p:cNvGrpSpPr/>
            <p:nvPr/>
          </p:nvGrpSpPr>
          <p:grpSpPr>
            <a:xfrm>
              <a:off x="5261774" y="1971762"/>
              <a:ext cx="151662" cy="151183"/>
              <a:chOff x="6664394" y="3346974"/>
              <a:chExt cx="353113" cy="351998"/>
            </a:xfrm>
          </p:grpSpPr>
          <p:sp>
            <p:nvSpPr>
              <p:cNvPr id="709" name="Google Shape;709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4" name="Google Shape;714;g80a88ceb42_5_0"/>
            <p:cNvGrpSpPr/>
            <p:nvPr/>
          </p:nvGrpSpPr>
          <p:grpSpPr>
            <a:xfrm>
              <a:off x="5771099" y="4377587"/>
              <a:ext cx="151662" cy="151183"/>
              <a:chOff x="6664394" y="3346974"/>
              <a:chExt cx="353113" cy="351998"/>
            </a:xfrm>
          </p:grpSpPr>
          <p:sp>
            <p:nvSpPr>
              <p:cNvPr id="715" name="Google Shape;715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0" name="Google Shape;720;g80a88ceb42_5_0"/>
            <p:cNvGrpSpPr/>
            <p:nvPr/>
          </p:nvGrpSpPr>
          <p:grpSpPr>
            <a:xfrm>
              <a:off x="5992874" y="1179912"/>
              <a:ext cx="151662" cy="151183"/>
              <a:chOff x="6664394" y="3346974"/>
              <a:chExt cx="353113" cy="351998"/>
            </a:xfrm>
          </p:grpSpPr>
          <p:sp>
            <p:nvSpPr>
              <p:cNvPr id="721" name="Google Shape;721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6" name="Google Shape;726;g80a88ceb42_5_0"/>
            <p:cNvGrpSpPr/>
            <p:nvPr/>
          </p:nvGrpSpPr>
          <p:grpSpPr>
            <a:xfrm>
              <a:off x="6552224" y="3945612"/>
              <a:ext cx="151662" cy="151183"/>
              <a:chOff x="6664394" y="3346974"/>
              <a:chExt cx="353113" cy="351998"/>
            </a:xfrm>
          </p:grpSpPr>
          <p:sp>
            <p:nvSpPr>
              <p:cNvPr id="727" name="Google Shape;727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2" name="Google Shape;732;g80a88ceb42_5_0"/>
            <p:cNvGrpSpPr/>
            <p:nvPr/>
          </p:nvGrpSpPr>
          <p:grpSpPr>
            <a:xfrm>
              <a:off x="7551699" y="4309337"/>
              <a:ext cx="151662" cy="151183"/>
              <a:chOff x="6664394" y="3346974"/>
              <a:chExt cx="353113" cy="351998"/>
            </a:xfrm>
          </p:grpSpPr>
          <p:sp>
            <p:nvSpPr>
              <p:cNvPr id="733" name="Google Shape;733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8" name="Google Shape;738;g80a88ceb42_5_0"/>
            <p:cNvGrpSpPr/>
            <p:nvPr/>
          </p:nvGrpSpPr>
          <p:grpSpPr>
            <a:xfrm>
              <a:off x="6884774" y="1790412"/>
              <a:ext cx="151662" cy="151183"/>
              <a:chOff x="6664394" y="3346974"/>
              <a:chExt cx="353113" cy="351998"/>
            </a:xfrm>
          </p:grpSpPr>
          <p:sp>
            <p:nvSpPr>
              <p:cNvPr id="739" name="Google Shape;739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4" name="Google Shape;744;g80a88ceb42_5_0"/>
            <p:cNvGrpSpPr/>
            <p:nvPr/>
          </p:nvGrpSpPr>
          <p:grpSpPr>
            <a:xfrm>
              <a:off x="7279224" y="2259112"/>
              <a:ext cx="151662" cy="151183"/>
              <a:chOff x="6664394" y="3346974"/>
              <a:chExt cx="353113" cy="351998"/>
            </a:xfrm>
          </p:grpSpPr>
          <p:sp>
            <p:nvSpPr>
              <p:cNvPr id="745" name="Google Shape;745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0" name="Google Shape;750;g80a88ceb42_5_0"/>
            <p:cNvGrpSpPr/>
            <p:nvPr/>
          </p:nvGrpSpPr>
          <p:grpSpPr>
            <a:xfrm>
              <a:off x="7068974" y="4377587"/>
              <a:ext cx="151662" cy="151183"/>
              <a:chOff x="6664394" y="3346974"/>
              <a:chExt cx="353113" cy="351998"/>
            </a:xfrm>
          </p:grpSpPr>
          <p:sp>
            <p:nvSpPr>
              <p:cNvPr id="751" name="Google Shape;751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6" name="Google Shape;756;g80a88ceb42_5_0"/>
            <p:cNvGrpSpPr/>
            <p:nvPr/>
          </p:nvGrpSpPr>
          <p:grpSpPr>
            <a:xfrm>
              <a:off x="5992874" y="2985762"/>
              <a:ext cx="151662" cy="151183"/>
              <a:chOff x="6664394" y="3346974"/>
              <a:chExt cx="353113" cy="351998"/>
            </a:xfrm>
          </p:grpSpPr>
          <p:sp>
            <p:nvSpPr>
              <p:cNvPr id="757" name="Google Shape;757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2" name="Google Shape;762;g80a88ceb42_5_0"/>
            <p:cNvGrpSpPr/>
            <p:nvPr/>
          </p:nvGrpSpPr>
          <p:grpSpPr>
            <a:xfrm>
              <a:off x="6219274" y="3427987"/>
              <a:ext cx="151662" cy="151183"/>
              <a:chOff x="6664394" y="3346974"/>
              <a:chExt cx="353113" cy="351998"/>
            </a:xfrm>
          </p:grpSpPr>
          <p:sp>
            <p:nvSpPr>
              <p:cNvPr id="763" name="Google Shape;763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8" name="Google Shape;768;g80a88ceb42_5_0"/>
            <p:cNvGrpSpPr/>
            <p:nvPr/>
          </p:nvGrpSpPr>
          <p:grpSpPr>
            <a:xfrm>
              <a:off x="5771099" y="3579187"/>
              <a:ext cx="151662" cy="151183"/>
              <a:chOff x="6664394" y="3346974"/>
              <a:chExt cx="353113" cy="351998"/>
            </a:xfrm>
          </p:grpSpPr>
          <p:sp>
            <p:nvSpPr>
              <p:cNvPr id="769" name="Google Shape;769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4" name="Google Shape;774;g80a88ceb42_5_0"/>
            <p:cNvGrpSpPr/>
            <p:nvPr/>
          </p:nvGrpSpPr>
          <p:grpSpPr>
            <a:xfrm>
              <a:off x="5256006" y="3613757"/>
              <a:ext cx="163173" cy="159314"/>
              <a:chOff x="6664394" y="3346974"/>
              <a:chExt cx="353113" cy="351998"/>
            </a:xfrm>
          </p:grpSpPr>
          <p:sp>
            <p:nvSpPr>
              <p:cNvPr id="775" name="Google Shape;775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0" name="Google Shape;780;g80a88ceb42_5_0"/>
            <p:cNvGrpSpPr/>
            <p:nvPr/>
          </p:nvGrpSpPr>
          <p:grpSpPr>
            <a:xfrm>
              <a:off x="7653308" y="3122539"/>
              <a:ext cx="163173" cy="159314"/>
              <a:chOff x="6664394" y="3346974"/>
              <a:chExt cx="353113" cy="351998"/>
            </a:xfrm>
          </p:grpSpPr>
          <p:sp>
            <p:nvSpPr>
              <p:cNvPr id="781" name="Google Shape;781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6" name="Google Shape;786;g80a88ceb42_5_0"/>
            <p:cNvGrpSpPr/>
            <p:nvPr/>
          </p:nvGrpSpPr>
          <p:grpSpPr>
            <a:xfrm>
              <a:off x="6727572" y="3122539"/>
              <a:ext cx="163173" cy="159314"/>
              <a:chOff x="6664394" y="3346974"/>
              <a:chExt cx="353113" cy="351998"/>
            </a:xfrm>
          </p:grpSpPr>
          <p:sp>
            <p:nvSpPr>
              <p:cNvPr id="787" name="Google Shape;787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2" name="Google Shape;792;g80a88ceb42_5_0"/>
            <p:cNvGrpSpPr/>
            <p:nvPr/>
          </p:nvGrpSpPr>
          <p:grpSpPr>
            <a:xfrm>
              <a:off x="5936242" y="2255040"/>
              <a:ext cx="163173" cy="159314"/>
              <a:chOff x="6664394" y="3346974"/>
              <a:chExt cx="353113" cy="351998"/>
            </a:xfrm>
          </p:grpSpPr>
          <p:sp>
            <p:nvSpPr>
              <p:cNvPr id="793" name="Google Shape;793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8" name="Google Shape;798;g80a88ceb42_5_0"/>
            <p:cNvGrpSpPr/>
            <p:nvPr/>
          </p:nvGrpSpPr>
          <p:grpSpPr>
            <a:xfrm>
              <a:off x="6793911" y="2538140"/>
              <a:ext cx="163173" cy="159314"/>
              <a:chOff x="6664394" y="3346974"/>
              <a:chExt cx="353113" cy="351998"/>
            </a:xfrm>
          </p:grpSpPr>
          <p:sp>
            <p:nvSpPr>
              <p:cNvPr id="799" name="Google Shape;799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4" name="Google Shape;804;g80a88ceb42_5_0"/>
            <p:cNvGrpSpPr/>
            <p:nvPr/>
          </p:nvGrpSpPr>
          <p:grpSpPr>
            <a:xfrm>
              <a:off x="5937669" y="584601"/>
              <a:ext cx="163173" cy="159314"/>
              <a:chOff x="6664394" y="3346974"/>
              <a:chExt cx="353113" cy="351998"/>
            </a:xfrm>
          </p:grpSpPr>
          <p:sp>
            <p:nvSpPr>
              <p:cNvPr id="805" name="Google Shape;805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0" name="Google Shape;810;g80a88ceb42_5_0"/>
            <p:cNvGrpSpPr/>
            <p:nvPr/>
          </p:nvGrpSpPr>
          <p:grpSpPr>
            <a:xfrm>
              <a:off x="7773802" y="1175842"/>
              <a:ext cx="163173" cy="159314"/>
              <a:chOff x="6664394" y="3346974"/>
              <a:chExt cx="353113" cy="351998"/>
            </a:xfrm>
          </p:grpSpPr>
          <p:sp>
            <p:nvSpPr>
              <p:cNvPr id="811" name="Google Shape;811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6" name="Google Shape;816;g80a88ceb42_5_0"/>
            <p:cNvGrpSpPr/>
            <p:nvPr/>
          </p:nvGrpSpPr>
          <p:grpSpPr>
            <a:xfrm>
              <a:off x="8096125" y="2538146"/>
              <a:ext cx="163173" cy="159314"/>
              <a:chOff x="6664394" y="3346974"/>
              <a:chExt cx="353113" cy="351998"/>
            </a:xfrm>
          </p:grpSpPr>
          <p:sp>
            <p:nvSpPr>
              <p:cNvPr id="817" name="Google Shape;817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22" name="Google Shape;822;g80a88ceb42_5_0"/>
            <p:cNvCxnSpPr/>
            <p:nvPr/>
          </p:nvCxnSpPr>
          <p:spPr>
            <a:xfrm>
              <a:off x="6690100" y="2617800"/>
              <a:ext cx="103800" cy="534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g80a88ceb42_5_0"/>
            <p:cNvCxnSpPr/>
            <p:nvPr/>
          </p:nvCxnSpPr>
          <p:spPr>
            <a:xfrm>
              <a:off x="6690250" y="2627250"/>
              <a:ext cx="133200" cy="8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g80a88ceb42_5_0"/>
            <p:cNvCxnSpPr/>
            <p:nvPr/>
          </p:nvCxnSpPr>
          <p:spPr>
            <a:xfrm rot="10800000">
              <a:off x="6061050" y="2368350"/>
              <a:ext cx="636600" cy="258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825" name="Google Shape;825;g80a88ceb42_5_0"/>
            <p:cNvSpPr txBox="1"/>
            <p:nvPr/>
          </p:nvSpPr>
          <p:spPr>
            <a:xfrm>
              <a:off x="5927563" y="1438910"/>
              <a:ext cx="15087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~2mil (3.2km) radius</a:t>
              </a:r>
              <a:endParaRPr b="1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6" name="Google Shape;826;g80a88ceb42_5_0"/>
            <p:cNvSpPr/>
            <p:nvPr/>
          </p:nvSpPr>
          <p:spPr>
            <a:xfrm>
              <a:off x="7131715" y="521752"/>
              <a:ext cx="1670100" cy="42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g80a88ceb42_5_0"/>
            <p:cNvSpPr txBox="1"/>
            <p:nvPr/>
          </p:nvSpPr>
          <p:spPr>
            <a:xfrm>
              <a:off x="7294390" y="479861"/>
              <a:ext cx="16077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Open Sans"/>
                  <a:ea typeface="Open Sans"/>
                  <a:cs typeface="Open Sans"/>
                  <a:sym typeface="Open Sans"/>
                </a:rPr>
                <a:t>= WNV not present (0)</a:t>
              </a:r>
              <a:endParaRPr b="1"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Open Sans"/>
                  <a:ea typeface="Open Sans"/>
                  <a:cs typeface="Open Sans"/>
                  <a:sym typeface="Open Sans"/>
                </a:rPr>
                <a:t>= WNV present (1)</a:t>
              </a:r>
              <a:endParaRPr b="1"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28" name="Google Shape;828;g80a88ceb42_5_0"/>
            <p:cNvGrpSpPr/>
            <p:nvPr/>
          </p:nvGrpSpPr>
          <p:grpSpPr>
            <a:xfrm>
              <a:off x="7181564" y="565800"/>
              <a:ext cx="151662" cy="151183"/>
              <a:chOff x="6664394" y="3346974"/>
              <a:chExt cx="353113" cy="351998"/>
            </a:xfrm>
          </p:grpSpPr>
          <p:sp>
            <p:nvSpPr>
              <p:cNvPr id="829" name="Google Shape;829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1F77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4" name="Google Shape;834;g80a88ceb42_5_0"/>
            <p:cNvGrpSpPr/>
            <p:nvPr/>
          </p:nvGrpSpPr>
          <p:grpSpPr>
            <a:xfrm>
              <a:off x="7173718" y="739325"/>
              <a:ext cx="163173" cy="159314"/>
              <a:chOff x="6664394" y="3346974"/>
              <a:chExt cx="353113" cy="351998"/>
            </a:xfrm>
          </p:grpSpPr>
          <p:sp>
            <p:nvSpPr>
              <p:cNvPr id="835" name="Google Shape;835;g80a88ceb42_5_0"/>
              <p:cNvSpPr/>
              <p:nvPr/>
            </p:nvSpPr>
            <p:spPr>
              <a:xfrm>
                <a:off x="6788023" y="3450917"/>
                <a:ext cx="37207" cy="37175"/>
              </a:xfrm>
              <a:custGeom>
                <a:rect b="b" l="l" r="r" t="t"/>
                <a:pathLst>
                  <a:path extrusionOk="0" h="1167" w="1168">
                    <a:moveTo>
                      <a:pt x="572" y="333"/>
                    </a:moveTo>
                    <a:cubicBezTo>
                      <a:pt x="703" y="333"/>
                      <a:pt x="822" y="453"/>
                      <a:pt x="822" y="583"/>
                    </a:cubicBezTo>
                    <a:cubicBezTo>
                      <a:pt x="822" y="738"/>
                      <a:pt x="703" y="834"/>
                      <a:pt x="572" y="834"/>
                    </a:cubicBezTo>
                    <a:cubicBezTo>
                      <a:pt x="429" y="834"/>
                      <a:pt x="310" y="738"/>
                      <a:pt x="310" y="583"/>
                    </a:cubicBezTo>
                    <a:cubicBezTo>
                      <a:pt x="310" y="441"/>
                      <a:pt x="429" y="333"/>
                      <a:pt x="572" y="333"/>
                    </a:cubicBezTo>
                    <a:close/>
                    <a:moveTo>
                      <a:pt x="584" y="0"/>
                    </a:moveTo>
                    <a:cubicBezTo>
                      <a:pt x="251" y="0"/>
                      <a:pt x="1" y="274"/>
                      <a:pt x="1" y="583"/>
                    </a:cubicBezTo>
                    <a:cubicBezTo>
                      <a:pt x="1" y="917"/>
                      <a:pt x="275" y="1167"/>
                      <a:pt x="584" y="1167"/>
                    </a:cubicBezTo>
                    <a:cubicBezTo>
                      <a:pt x="894" y="1167"/>
                      <a:pt x="1168" y="917"/>
                      <a:pt x="1168" y="583"/>
                    </a:cubicBezTo>
                    <a:cubicBezTo>
                      <a:pt x="1168" y="262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g80a88ceb42_5_0"/>
              <p:cNvSpPr/>
              <p:nvPr/>
            </p:nvSpPr>
            <p:spPr>
              <a:xfrm>
                <a:off x="6874892" y="3495641"/>
                <a:ext cx="36824" cy="36824"/>
              </a:xfrm>
              <a:custGeom>
                <a:rect b="b" l="l" r="r" t="t"/>
                <a:pathLst>
                  <a:path extrusionOk="0" h="1156" w="1156">
                    <a:moveTo>
                      <a:pt x="584" y="311"/>
                    </a:moveTo>
                    <a:cubicBezTo>
                      <a:pt x="727" y="311"/>
                      <a:pt x="834" y="430"/>
                      <a:pt x="834" y="561"/>
                    </a:cubicBezTo>
                    <a:cubicBezTo>
                      <a:pt x="834" y="715"/>
                      <a:pt x="715" y="823"/>
                      <a:pt x="584" y="823"/>
                    </a:cubicBezTo>
                    <a:cubicBezTo>
                      <a:pt x="441" y="823"/>
                      <a:pt x="322" y="703"/>
                      <a:pt x="322" y="561"/>
                    </a:cubicBezTo>
                    <a:cubicBezTo>
                      <a:pt x="322" y="430"/>
                      <a:pt x="441" y="311"/>
                      <a:pt x="584" y="311"/>
                    </a:cubicBezTo>
                    <a:close/>
                    <a:moveTo>
                      <a:pt x="563" y="1"/>
                    </a:moveTo>
                    <a:cubicBezTo>
                      <a:pt x="251" y="1"/>
                      <a:pt x="0" y="258"/>
                      <a:pt x="0" y="584"/>
                    </a:cubicBezTo>
                    <a:cubicBezTo>
                      <a:pt x="0" y="906"/>
                      <a:pt x="262" y="1156"/>
                      <a:pt x="584" y="1156"/>
                    </a:cubicBezTo>
                    <a:cubicBezTo>
                      <a:pt x="905" y="1156"/>
                      <a:pt x="1155" y="894"/>
                      <a:pt x="1155" y="584"/>
                    </a:cubicBezTo>
                    <a:cubicBezTo>
                      <a:pt x="1155" y="251"/>
                      <a:pt x="893" y="1"/>
                      <a:pt x="584" y="1"/>
                    </a:cubicBezTo>
                    <a:cubicBezTo>
                      <a:pt x="577" y="1"/>
                      <a:pt x="570" y="1"/>
                      <a:pt x="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g80a88ceb42_5_0"/>
              <p:cNvSpPr/>
              <p:nvPr/>
            </p:nvSpPr>
            <p:spPr>
              <a:xfrm>
                <a:off x="6780059" y="3538136"/>
                <a:ext cx="53134" cy="53134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20" y="334"/>
                      <a:pt x="1334" y="560"/>
                      <a:pt x="1334" y="834"/>
                    </a:cubicBezTo>
                    <a:cubicBezTo>
                      <a:pt x="1334" y="1120"/>
                      <a:pt x="1120" y="1346"/>
                      <a:pt x="834" y="1346"/>
                    </a:cubicBezTo>
                    <a:cubicBezTo>
                      <a:pt x="548" y="1346"/>
                      <a:pt x="322" y="1120"/>
                      <a:pt x="322" y="834"/>
                    </a:cubicBezTo>
                    <a:cubicBezTo>
                      <a:pt x="322" y="572"/>
                      <a:pt x="548" y="334"/>
                      <a:pt x="834" y="334"/>
                    </a:cubicBezTo>
                    <a:close/>
                    <a:moveTo>
                      <a:pt x="834" y="1"/>
                    </a:moveTo>
                    <a:cubicBezTo>
                      <a:pt x="370" y="24"/>
                      <a:pt x="1" y="393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98" y="1667"/>
                      <a:pt x="1668" y="1298"/>
                      <a:pt x="1668" y="834"/>
                    </a:cubicBezTo>
                    <a:cubicBezTo>
                      <a:pt x="1668" y="382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g80a88ceb42_5_0"/>
              <p:cNvSpPr/>
              <p:nvPr/>
            </p:nvSpPr>
            <p:spPr>
              <a:xfrm>
                <a:off x="6664394" y="3346974"/>
                <a:ext cx="353113" cy="351998"/>
              </a:xfrm>
              <a:custGeom>
                <a:rect b="b" l="l" r="r" t="t"/>
                <a:pathLst>
                  <a:path extrusionOk="0" h="11050" w="11085">
                    <a:moveTo>
                      <a:pt x="5549" y="358"/>
                    </a:moveTo>
                    <a:cubicBezTo>
                      <a:pt x="5680" y="358"/>
                      <a:pt x="5799" y="477"/>
                      <a:pt x="5799" y="620"/>
                    </a:cubicBezTo>
                    <a:cubicBezTo>
                      <a:pt x="5799" y="763"/>
                      <a:pt x="5680" y="870"/>
                      <a:pt x="5549" y="870"/>
                    </a:cubicBezTo>
                    <a:cubicBezTo>
                      <a:pt x="5418" y="870"/>
                      <a:pt x="5299" y="763"/>
                      <a:pt x="5299" y="620"/>
                    </a:cubicBezTo>
                    <a:cubicBezTo>
                      <a:pt x="5299" y="465"/>
                      <a:pt x="5418" y="358"/>
                      <a:pt x="5549" y="358"/>
                    </a:cubicBezTo>
                    <a:close/>
                    <a:moveTo>
                      <a:pt x="9752" y="1001"/>
                    </a:moveTo>
                    <a:cubicBezTo>
                      <a:pt x="10061" y="1001"/>
                      <a:pt x="10228" y="1394"/>
                      <a:pt x="10002" y="1620"/>
                    </a:cubicBezTo>
                    <a:cubicBezTo>
                      <a:pt x="9936" y="1686"/>
                      <a:pt x="9844" y="1718"/>
                      <a:pt x="9750" y="1718"/>
                    </a:cubicBezTo>
                    <a:cubicBezTo>
                      <a:pt x="9656" y="1718"/>
                      <a:pt x="9561" y="1686"/>
                      <a:pt x="9490" y="1620"/>
                    </a:cubicBezTo>
                    <a:cubicBezTo>
                      <a:pt x="9275" y="1394"/>
                      <a:pt x="9430" y="1001"/>
                      <a:pt x="9752" y="1001"/>
                    </a:cubicBezTo>
                    <a:close/>
                    <a:moveTo>
                      <a:pt x="1554" y="1203"/>
                    </a:moveTo>
                    <a:cubicBezTo>
                      <a:pt x="1655" y="1203"/>
                      <a:pt x="1756" y="1239"/>
                      <a:pt x="1834" y="1310"/>
                    </a:cubicBezTo>
                    <a:cubicBezTo>
                      <a:pt x="1977" y="1465"/>
                      <a:pt x="1977" y="1715"/>
                      <a:pt x="1834" y="1870"/>
                    </a:cubicBezTo>
                    <a:cubicBezTo>
                      <a:pt x="1756" y="1941"/>
                      <a:pt x="1658" y="1977"/>
                      <a:pt x="1559" y="1977"/>
                    </a:cubicBezTo>
                    <a:cubicBezTo>
                      <a:pt x="1459" y="1977"/>
                      <a:pt x="1358" y="1941"/>
                      <a:pt x="1274" y="1870"/>
                    </a:cubicBezTo>
                    <a:cubicBezTo>
                      <a:pt x="1131" y="1715"/>
                      <a:pt x="1131" y="1465"/>
                      <a:pt x="1274" y="1310"/>
                    </a:cubicBezTo>
                    <a:cubicBezTo>
                      <a:pt x="1352" y="1239"/>
                      <a:pt x="1453" y="1203"/>
                      <a:pt x="1554" y="1203"/>
                    </a:cubicBezTo>
                    <a:close/>
                    <a:moveTo>
                      <a:pt x="596" y="5323"/>
                    </a:moveTo>
                    <a:cubicBezTo>
                      <a:pt x="727" y="5323"/>
                      <a:pt x="846" y="5442"/>
                      <a:pt x="846" y="5573"/>
                    </a:cubicBezTo>
                    <a:cubicBezTo>
                      <a:pt x="858" y="5704"/>
                      <a:pt x="738" y="5823"/>
                      <a:pt x="596" y="5823"/>
                    </a:cubicBezTo>
                    <a:cubicBezTo>
                      <a:pt x="441" y="5823"/>
                      <a:pt x="346" y="5704"/>
                      <a:pt x="346" y="5573"/>
                    </a:cubicBezTo>
                    <a:cubicBezTo>
                      <a:pt x="346" y="5430"/>
                      <a:pt x="465" y="5323"/>
                      <a:pt x="596" y="5323"/>
                    </a:cubicBezTo>
                    <a:close/>
                    <a:moveTo>
                      <a:pt x="10502" y="5323"/>
                    </a:moveTo>
                    <a:cubicBezTo>
                      <a:pt x="10656" y="5323"/>
                      <a:pt x="10764" y="5442"/>
                      <a:pt x="10764" y="5573"/>
                    </a:cubicBezTo>
                    <a:cubicBezTo>
                      <a:pt x="10764" y="5704"/>
                      <a:pt x="10644" y="5823"/>
                      <a:pt x="10502" y="5823"/>
                    </a:cubicBezTo>
                    <a:cubicBezTo>
                      <a:pt x="10359" y="5823"/>
                      <a:pt x="10252" y="5704"/>
                      <a:pt x="10252" y="5573"/>
                    </a:cubicBezTo>
                    <a:cubicBezTo>
                      <a:pt x="10252" y="5430"/>
                      <a:pt x="10371" y="5323"/>
                      <a:pt x="10502" y="5323"/>
                    </a:cubicBezTo>
                    <a:close/>
                    <a:moveTo>
                      <a:pt x="2036" y="8799"/>
                    </a:moveTo>
                    <a:cubicBezTo>
                      <a:pt x="2274" y="8823"/>
                      <a:pt x="2393" y="9085"/>
                      <a:pt x="2227" y="9252"/>
                    </a:cubicBezTo>
                    <a:cubicBezTo>
                      <a:pt x="2179" y="9305"/>
                      <a:pt x="2114" y="9332"/>
                      <a:pt x="2047" y="9332"/>
                    </a:cubicBezTo>
                    <a:cubicBezTo>
                      <a:pt x="1980" y="9332"/>
                      <a:pt x="1911" y="9305"/>
                      <a:pt x="1858" y="9252"/>
                    </a:cubicBezTo>
                    <a:cubicBezTo>
                      <a:pt x="1691" y="9085"/>
                      <a:pt x="1810" y="8799"/>
                      <a:pt x="2036" y="8799"/>
                    </a:cubicBezTo>
                    <a:close/>
                    <a:moveTo>
                      <a:pt x="5549" y="10264"/>
                    </a:moveTo>
                    <a:cubicBezTo>
                      <a:pt x="5680" y="10264"/>
                      <a:pt x="5799" y="10383"/>
                      <a:pt x="5799" y="10514"/>
                    </a:cubicBezTo>
                    <a:cubicBezTo>
                      <a:pt x="5799" y="10669"/>
                      <a:pt x="5680" y="10764"/>
                      <a:pt x="5549" y="10764"/>
                    </a:cubicBezTo>
                    <a:cubicBezTo>
                      <a:pt x="5418" y="10764"/>
                      <a:pt x="5299" y="10645"/>
                      <a:pt x="5299" y="10514"/>
                    </a:cubicBezTo>
                    <a:cubicBezTo>
                      <a:pt x="5299" y="10371"/>
                      <a:pt x="5418" y="10264"/>
                      <a:pt x="5549" y="10264"/>
                    </a:cubicBezTo>
                    <a:close/>
                    <a:moveTo>
                      <a:pt x="5501" y="1"/>
                    </a:moveTo>
                    <a:cubicBezTo>
                      <a:pt x="5180" y="1"/>
                      <a:pt x="4918" y="275"/>
                      <a:pt x="4918" y="584"/>
                    </a:cubicBezTo>
                    <a:cubicBezTo>
                      <a:pt x="4918" y="858"/>
                      <a:pt x="5096" y="1060"/>
                      <a:pt x="5334" y="1132"/>
                    </a:cubicBezTo>
                    <a:lnTo>
                      <a:pt x="5334" y="2025"/>
                    </a:lnTo>
                    <a:cubicBezTo>
                      <a:pt x="5299" y="2013"/>
                      <a:pt x="5251" y="2001"/>
                      <a:pt x="5191" y="1989"/>
                    </a:cubicBezTo>
                    <a:cubicBezTo>
                      <a:pt x="5015" y="1924"/>
                      <a:pt x="4880" y="1886"/>
                      <a:pt x="4761" y="1886"/>
                    </a:cubicBezTo>
                    <a:cubicBezTo>
                      <a:pt x="4576" y="1886"/>
                      <a:pt x="4430" y="1978"/>
                      <a:pt x="4227" y="2203"/>
                    </a:cubicBezTo>
                    <a:cubicBezTo>
                      <a:pt x="4144" y="2299"/>
                      <a:pt x="4072" y="2370"/>
                      <a:pt x="4001" y="2406"/>
                    </a:cubicBezTo>
                    <a:cubicBezTo>
                      <a:pt x="3929" y="2442"/>
                      <a:pt x="3810" y="2442"/>
                      <a:pt x="3703" y="2465"/>
                    </a:cubicBezTo>
                    <a:cubicBezTo>
                      <a:pt x="3370" y="2489"/>
                      <a:pt x="3179" y="2537"/>
                      <a:pt x="3036" y="2823"/>
                    </a:cubicBezTo>
                    <a:lnTo>
                      <a:pt x="2120" y="1906"/>
                    </a:lnTo>
                    <a:cubicBezTo>
                      <a:pt x="2286" y="1632"/>
                      <a:pt x="2274" y="1275"/>
                      <a:pt x="2036" y="1037"/>
                    </a:cubicBezTo>
                    <a:cubicBezTo>
                      <a:pt x="1893" y="894"/>
                      <a:pt x="1712" y="822"/>
                      <a:pt x="1530" y="822"/>
                    </a:cubicBezTo>
                    <a:cubicBezTo>
                      <a:pt x="1349" y="822"/>
                      <a:pt x="1167" y="894"/>
                      <a:pt x="1024" y="1037"/>
                    </a:cubicBezTo>
                    <a:cubicBezTo>
                      <a:pt x="546" y="1505"/>
                      <a:pt x="939" y="2252"/>
                      <a:pt x="1509" y="2252"/>
                    </a:cubicBezTo>
                    <a:cubicBezTo>
                      <a:pt x="1635" y="2252"/>
                      <a:pt x="1770" y="2216"/>
                      <a:pt x="1905" y="2132"/>
                    </a:cubicBezTo>
                    <a:lnTo>
                      <a:pt x="2917" y="3144"/>
                    </a:lnTo>
                    <a:cubicBezTo>
                      <a:pt x="2846" y="3370"/>
                      <a:pt x="2810" y="3394"/>
                      <a:pt x="2572" y="3549"/>
                    </a:cubicBezTo>
                    <a:cubicBezTo>
                      <a:pt x="2143" y="3799"/>
                      <a:pt x="2084" y="3966"/>
                      <a:pt x="2143" y="4442"/>
                    </a:cubicBezTo>
                    <a:cubicBezTo>
                      <a:pt x="2155" y="4561"/>
                      <a:pt x="2167" y="4668"/>
                      <a:pt x="2155" y="4751"/>
                    </a:cubicBezTo>
                    <a:cubicBezTo>
                      <a:pt x="2108" y="4918"/>
                      <a:pt x="1941" y="5061"/>
                      <a:pt x="1846" y="5359"/>
                    </a:cubicBezTo>
                    <a:lnTo>
                      <a:pt x="1131" y="5359"/>
                    </a:lnTo>
                    <a:cubicBezTo>
                      <a:pt x="1060" y="5120"/>
                      <a:pt x="846" y="4942"/>
                      <a:pt x="584" y="4942"/>
                    </a:cubicBezTo>
                    <a:cubicBezTo>
                      <a:pt x="250" y="4942"/>
                      <a:pt x="0" y="5216"/>
                      <a:pt x="0" y="5525"/>
                    </a:cubicBezTo>
                    <a:cubicBezTo>
                      <a:pt x="0" y="5859"/>
                      <a:pt x="262" y="6109"/>
                      <a:pt x="584" y="6109"/>
                    </a:cubicBezTo>
                    <a:cubicBezTo>
                      <a:pt x="846" y="6109"/>
                      <a:pt x="1060" y="5930"/>
                      <a:pt x="1131" y="5692"/>
                    </a:cubicBezTo>
                    <a:lnTo>
                      <a:pt x="1846" y="5692"/>
                    </a:lnTo>
                    <a:cubicBezTo>
                      <a:pt x="1929" y="5990"/>
                      <a:pt x="2108" y="6132"/>
                      <a:pt x="2155" y="6299"/>
                    </a:cubicBezTo>
                    <a:cubicBezTo>
                      <a:pt x="2203" y="6513"/>
                      <a:pt x="2036" y="6871"/>
                      <a:pt x="2179" y="7156"/>
                    </a:cubicBezTo>
                    <a:cubicBezTo>
                      <a:pt x="2322" y="7430"/>
                      <a:pt x="2703" y="7526"/>
                      <a:pt x="2822" y="7704"/>
                    </a:cubicBezTo>
                    <a:cubicBezTo>
                      <a:pt x="2870" y="7764"/>
                      <a:pt x="2894" y="7835"/>
                      <a:pt x="2929" y="7930"/>
                    </a:cubicBezTo>
                    <a:lnTo>
                      <a:pt x="2322" y="8538"/>
                    </a:lnTo>
                    <a:cubicBezTo>
                      <a:pt x="2229" y="8489"/>
                      <a:pt x="2127" y="8464"/>
                      <a:pt x="2025" y="8464"/>
                    </a:cubicBezTo>
                    <a:cubicBezTo>
                      <a:pt x="1880" y="8464"/>
                      <a:pt x="1737" y="8515"/>
                      <a:pt x="1631" y="8621"/>
                    </a:cubicBezTo>
                    <a:cubicBezTo>
                      <a:pt x="1262" y="9002"/>
                      <a:pt x="1536" y="9621"/>
                      <a:pt x="2048" y="9621"/>
                    </a:cubicBezTo>
                    <a:cubicBezTo>
                      <a:pt x="2489" y="9621"/>
                      <a:pt x="2786" y="9157"/>
                      <a:pt x="2560" y="8764"/>
                    </a:cubicBezTo>
                    <a:lnTo>
                      <a:pt x="3084" y="8240"/>
                    </a:lnTo>
                    <a:cubicBezTo>
                      <a:pt x="3322" y="8704"/>
                      <a:pt x="3810" y="8538"/>
                      <a:pt x="4060" y="8657"/>
                    </a:cubicBezTo>
                    <a:cubicBezTo>
                      <a:pt x="4251" y="8740"/>
                      <a:pt x="4418" y="9085"/>
                      <a:pt x="4727" y="9157"/>
                    </a:cubicBezTo>
                    <a:cubicBezTo>
                      <a:pt x="4769" y="9167"/>
                      <a:pt x="4811" y="9172"/>
                      <a:pt x="4853" y="9172"/>
                    </a:cubicBezTo>
                    <a:cubicBezTo>
                      <a:pt x="5045" y="9172"/>
                      <a:pt x="5230" y="9075"/>
                      <a:pt x="5406" y="9026"/>
                    </a:cubicBezTo>
                    <a:lnTo>
                      <a:pt x="5406" y="9919"/>
                    </a:lnTo>
                    <a:cubicBezTo>
                      <a:pt x="5168" y="9990"/>
                      <a:pt x="4989" y="10204"/>
                      <a:pt x="4989" y="10466"/>
                    </a:cubicBezTo>
                    <a:cubicBezTo>
                      <a:pt x="4989" y="10800"/>
                      <a:pt x="5251" y="11050"/>
                      <a:pt x="5561" y="11050"/>
                    </a:cubicBezTo>
                    <a:cubicBezTo>
                      <a:pt x="5894" y="11050"/>
                      <a:pt x="6144" y="10788"/>
                      <a:pt x="6144" y="10466"/>
                    </a:cubicBezTo>
                    <a:cubicBezTo>
                      <a:pt x="6144" y="10204"/>
                      <a:pt x="5965" y="9990"/>
                      <a:pt x="5727" y="9919"/>
                    </a:cubicBezTo>
                    <a:lnTo>
                      <a:pt x="5727" y="9026"/>
                    </a:lnTo>
                    <a:cubicBezTo>
                      <a:pt x="5903" y="9075"/>
                      <a:pt x="6080" y="9172"/>
                      <a:pt x="6269" y="9172"/>
                    </a:cubicBezTo>
                    <a:cubicBezTo>
                      <a:pt x="6310" y="9172"/>
                      <a:pt x="6352" y="9167"/>
                      <a:pt x="6394" y="9157"/>
                    </a:cubicBezTo>
                    <a:cubicBezTo>
                      <a:pt x="6715" y="9085"/>
                      <a:pt x="6894" y="8740"/>
                      <a:pt x="7073" y="8657"/>
                    </a:cubicBezTo>
                    <a:cubicBezTo>
                      <a:pt x="7323" y="8538"/>
                      <a:pt x="7799" y="8704"/>
                      <a:pt x="8049" y="8240"/>
                    </a:cubicBezTo>
                    <a:lnTo>
                      <a:pt x="8216" y="8407"/>
                    </a:lnTo>
                    <a:cubicBezTo>
                      <a:pt x="8245" y="8436"/>
                      <a:pt x="8287" y="8451"/>
                      <a:pt x="8329" y="8451"/>
                    </a:cubicBezTo>
                    <a:cubicBezTo>
                      <a:pt x="8370" y="8451"/>
                      <a:pt x="8412" y="8436"/>
                      <a:pt x="8442" y="8407"/>
                    </a:cubicBezTo>
                    <a:cubicBezTo>
                      <a:pt x="8501" y="8347"/>
                      <a:pt x="8501" y="8240"/>
                      <a:pt x="8442" y="8180"/>
                    </a:cubicBezTo>
                    <a:lnTo>
                      <a:pt x="8168" y="7907"/>
                    </a:lnTo>
                    <a:cubicBezTo>
                      <a:pt x="8239" y="7692"/>
                      <a:pt x="8275" y="7656"/>
                      <a:pt x="8513" y="7514"/>
                    </a:cubicBezTo>
                    <a:cubicBezTo>
                      <a:pt x="8942" y="7252"/>
                      <a:pt x="9013" y="7097"/>
                      <a:pt x="8942" y="6621"/>
                    </a:cubicBezTo>
                    <a:cubicBezTo>
                      <a:pt x="8894" y="6323"/>
                      <a:pt x="8918" y="6287"/>
                      <a:pt x="9073" y="6037"/>
                    </a:cubicBezTo>
                    <a:cubicBezTo>
                      <a:pt x="9156" y="5930"/>
                      <a:pt x="9216" y="5811"/>
                      <a:pt x="9240" y="5692"/>
                    </a:cubicBezTo>
                    <a:lnTo>
                      <a:pt x="9954" y="5692"/>
                    </a:lnTo>
                    <a:cubicBezTo>
                      <a:pt x="10025" y="5930"/>
                      <a:pt x="10240" y="6109"/>
                      <a:pt x="10502" y="6109"/>
                    </a:cubicBezTo>
                    <a:cubicBezTo>
                      <a:pt x="10835" y="6109"/>
                      <a:pt x="11085" y="5847"/>
                      <a:pt x="11085" y="5525"/>
                    </a:cubicBezTo>
                    <a:cubicBezTo>
                      <a:pt x="11085" y="5251"/>
                      <a:pt x="10823" y="4989"/>
                      <a:pt x="10502" y="4989"/>
                    </a:cubicBezTo>
                    <a:cubicBezTo>
                      <a:pt x="10240" y="4989"/>
                      <a:pt x="10025" y="5168"/>
                      <a:pt x="9954" y="5406"/>
                    </a:cubicBezTo>
                    <a:lnTo>
                      <a:pt x="9240" y="5406"/>
                    </a:lnTo>
                    <a:cubicBezTo>
                      <a:pt x="9156" y="5109"/>
                      <a:pt x="8978" y="4966"/>
                      <a:pt x="8930" y="4799"/>
                    </a:cubicBezTo>
                    <a:cubicBezTo>
                      <a:pt x="8882" y="4585"/>
                      <a:pt x="9049" y="4239"/>
                      <a:pt x="8894" y="3954"/>
                    </a:cubicBezTo>
                    <a:cubicBezTo>
                      <a:pt x="8763" y="3668"/>
                      <a:pt x="8382" y="3573"/>
                      <a:pt x="8263" y="3394"/>
                    </a:cubicBezTo>
                    <a:cubicBezTo>
                      <a:pt x="8216" y="3335"/>
                      <a:pt x="8180" y="3263"/>
                      <a:pt x="8156" y="3180"/>
                    </a:cubicBezTo>
                    <a:lnTo>
                      <a:pt x="9406" y="1930"/>
                    </a:lnTo>
                    <a:cubicBezTo>
                      <a:pt x="9513" y="1989"/>
                      <a:pt x="9632" y="2025"/>
                      <a:pt x="9752" y="2025"/>
                    </a:cubicBezTo>
                    <a:cubicBezTo>
                      <a:pt x="9930" y="2025"/>
                      <a:pt x="10109" y="1953"/>
                      <a:pt x="10228" y="1834"/>
                    </a:cubicBezTo>
                    <a:cubicBezTo>
                      <a:pt x="10490" y="1572"/>
                      <a:pt x="10490" y="1132"/>
                      <a:pt x="10228" y="870"/>
                    </a:cubicBezTo>
                    <a:cubicBezTo>
                      <a:pt x="10091" y="733"/>
                      <a:pt x="9915" y="665"/>
                      <a:pt x="9740" y="665"/>
                    </a:cubicBezTo>
                    <a:cubicBezTo>
                      <a:pt x="9564" y="665"/>
                      <a:pt x="9388" y="733"/>
                      <a:pt x="9251" y="870"/>
                    </a:cubicBezTo>
                    <a:cubicBezTo>
                      <a:pt x="9037" y="1096"/>
                      <a:pt x="9001" y="1430"/>
                      <a:pt x="9168" y="1691"/>
                    </a:cubicBezTo>
                    <a:lnTo>
                      <a:pt x="8025" y="2834"/>
                    </a:lnTo>
                    <a:cubicBezTo>
                      <a:pt x="7918" y="2644"/>
                      <a:pt x="7799" y="2537"/>
                      <a:pt x="7501" y="2489"/>
                    </a:cubicBezTo>
                    <a:cubicBezTo>
                      <a:pt x="7493" y="2488"/>
                      <a:pt x="7485" y="2488"/>
                      <a:pt x="7477" y="2488"/>
                    </a:cubicBezTo>
                    <a:cubicBezTo>
                      <a:pt x="7394" y="2488"/>
                      <a:pt x="7334" y="2545"/>
                      <a:pt x="7323" y="2632"/>
                    </a:cubicBezTo>
                    <a:cubicBezTo>
                      <a:pt x="7311" y="2715"/>
                      <a:pt x="7370" y="2787"/>
                      <a:pt x="7454" y="2811"/>
                    </a:cubicBezTo>
                    <a:cubicBezTo>
                      <a:pt x="7680" y="2834"/>
                      <a:pt x="7727" y="2906"/>
                      <a:pt x="7811" y="3192"/>
                    </a:cubicBezTo>
                    <a:cubicBezTo>
                      <a:pt x="7930" y="3549"/>
                      <a:pt x="7989" y="3644"/>
                      <a:pt x="8323" y="3835"/>
                    </a:cubicBezTo>
                    <a:cubicBezTo>
                      <a:pt x="8632" y="4025"/>
                      <a:pt x="8644" y="4061"/>
                      <a:pt x="8597" y="4418"/>
                    </a:cubicBezTo>
                    <a:cubicBezTo>
                      <a:pt x="8537" y="4799"/>
                      <a:pt x="8573" y="4906"/>
                      <a:pt x="8775" y="5216"/>
                    </a:cubicBezTo>
                    <a:cubicBezTo>
                      <a:pt x="8990" y="5525"/>
                      <a:pt x="8990" y="5573"/>
                      <a:pt x="8775" y="5871"/>
                    </a:cubicBezTo>
                    <a:cubicBezTo>
                      <a:pt x="8573" y="6180"/>
                      <a:pt x="8561" y="6287"/>
                      <a:pt x="8597" y="6668"/>
                    </a:cubicBezTo>
                    <a:cubicBezTo>
                      <a:pt x="8644" y="7025"/>
                      <a:pt x="8632" y="7061"/>
                      <a:pt x="8323" y="7252"/>
                    </a:cubicBezTo>
                    <a:cubicBezTo>
                      <a:pt x="7989" y="7442"/>
                      <a:pt x="7930" y="7537"/>
                      <a:pt x="7811" y="7895"/>
                    </a:cubicBezTo>
                    <a:cubicBezTo>
                      <a:pt x="7692" y="8240"/>
                      <a:pt x="7668" y="8264"/>
                      <a:pt x="7311" y="8299"/>
                    </a:cubicBezTo>
                    <a:cubicBezTo>
                      <a:pt x="6918" y="8323"/>
                      <a:pt x="6834" y="8383"/>
                      <a:pt x="6561" y="8657"/>
                    </a:cubicBezTo>
                    <a:cubicBezTo>
                      <a:pt x="6411" y="8813"/>
                      <a:pt x="6334" y="8876"/>
                      <a:pt x="6228" y="8876"/>
                    </a:cubicBezTo>
                    <a:cubicBezTo>
                      <a:pt x="6156" y="8876"/>
                      <a:pt x="6071" y="8847"/>
                      <a:pt x="5942" y="8799"/>
                    </a:cubicBezTo>
                    <a:cubicBezTo>
                      <a:pt x="5799" y="8752"/>
                      <a:pt x="5668" y="8692"/>
                      <a:pt x="5525" y="8692"/>
                    </a:cubicBezTo>
                    <a:cubicBezTo>
                      <a:pt x="5261" y="8692"/>
                      <a:pt x="4987" y="8875"/>
                      <a:pt x="4806" y="8875"/>
                    </a:cubicBezTo>
                    <a:cubicBezTo>
                      <a:pt x="4791" y="8875"/>
                      <a:pt x="4777" y="8874"/>
                      <a:pt x="4763" y="8871"/>
                    </a:cubicBezTo>
                    <a:cubicBezTo>
                      <a:pt x="4668" y="8859"/>
                      <a:pt x="4572" y="8752"/>
                      <a:pt x="4477" y="8657"/>
                    </a:cubicBezTo>
                    <a:cubicBezTo>
                      <a:pt x="4227" y="8383"/>
                      <a:pt x="4120" y="8323"/>
                      <a:pt x="3739" y="8299"/>
                    </a:cubicBezTo>
                    <a:cubicBezTo>
                      <a:pt x="3382" y="8264"/>
                      <a:pt x="3346" y="8240"/>
                      <a:pt x="3227" y="7895"/>
                    </a:cubicBezTo>
                    <a:cubicBezTo>
                      <a:pt x="3108" y="7537"/>
                      <a:pt x="3048" y="7442"/>
                      <a:pt x="2727" y="7252"/>
                    </a:cubicBezTo>
                    <a:cubicBezTo>
                      <a:pt x="2405" y="7061"/>
                      <a:pt x="2393" y="7025"/>
                      <a:pt x="2441" y="6668"/>
                    </a:cubicBezTo>
                    <a:cubicBezTo>
                      <a:pt x="2501" y="6287"/>
                      <a:pt x="2465" y="6180"/>
                      <a:pt x="2262" y="5871"/>
                    </a:cubicBezTo>
                    <a:cubicBezTo>
                      <a:pt x="2048" y="5561"/>
                      <a:pt x="2048" y="5513"/>
                      <a:pt x="2262" y="5216"/>
                    </a:cubicBezTo>
                    <a:cubicBezTo>
                      <a:pt x="2465" y="4906"/>
                      <a:pt x="2477" y="4799"/>
                      <a:pt x="2441" y="4418"/>
                    </a:cubicBezTo>
                    <a:cubicBezTo>
                      <a:pt x="2393" y="4061"/>
                      <a:pt x="2405" y="4025"/>
                      <a:pt x="2727" y="3835"/>
                    </a:cubicBezTo>
                    <a:cubicBezTo>
                      <a:pt x="2846" y="3763"/>
                      <a:pt x="2965" y="3680"/>
                      <a:pt x="3048" y="3585"/>
                    </a:cubicBezTo>
                    <a:cubicBezTo>
                      <a:pt x="3144" y="3477"/>
                      <a:pt x="3179" y="3323"/>
                      <a:pt x="3227" y="3192"/>
                    </a:cubicBezTo>
                    <a:cubicBezTo>
                      <a:pt x="3275" y="3061"/>
                      <a:pt x="3322" y="2942"/>
                      <a:pt x="3394" y="2882"/>
                    </a:cubicBezTo>
                    <a:cubicBezTo>
                      <a:pt x="3465" y="2823"/>
                      <a:pt x="3596" y="2799"/>
                      <a:pt x="3739" y="2787"/>
                    </a:cubicBezTo>
                    <a:cubicBezTo>
                      <a:pt x="4120" y="2763"/>
                      <a:pt x="4215" y="2703"/>
                      <a:pt x="4477" y="2430"/>
                    </a:cubicBezTo>
                    <a:cubicBezTo>
                      <a:pt x="4626" y="2273"/>
                      <a:pt x="4699" y="2210"/>
                      <a:pt x="4807" y="2210"/>
                    </a:cubicBezTo>
                    <a:cubicBezTo>
                      <a:pt x="4880" y="2210"/>
                      <a:pt x="4969" y="2239"/>
                      <a:pt x="5108" y="2287"/>
                    </a:cubicBezTo>
                    <a:cubicBezTo>
                      <a:pt x="5287" y="2352"/>
                      <a:pt x="5406" y="2385"/>
                      <a:pt x="5525" y="2385"/>
                    </a:cubicBezTo>
                    <a:cubicBezTo>
                      <a:pt x="5644" y="2385"/>
                      <a:pt x="5763" y="2352"/>
                      <a:pt x="5942" y="2287"/>
                    </a:cubicBezTo>
                    <a:cubicBezTo>
                      <a:pt x="6081" y="2233"/>
                      <a:pt x="6168" y="2206"/>
                      <a:pt x="6236" y="2206"/>
                    </a:cubicBezTo>
                    <a:cubicBezTo>
                      <a:pt x="6366" y="2206"/>
                      <a:pt x="6425" y="2306"/>
                      <a:pt x="6644" y="2525"/>
                    </a:cubicBezTo>
                    <a:cubicBezTo>
                      <a:pt x="6680" y="2555"/>
                      <a:pt x="6721" y="2570"/>
                      <a:pt x="6762" y="2570"/>
                    </a:cubicBezTo>
                    <a:cubicBezTo>
                      <a:pt x="6802" y="2570"/>
                      <a:pt x="6840" y="2555"/>
                      <a:pt x="6870" y="2525"/>
                    </a:cubicBezTo>
                    <a:cubicBezTo>
                      <a:pt x="6930" y="2465"/>
                      <a:pt x="6930" y="2358"/>
                      <a:pt x="6870" y="2299"/>
                    </a:cubicBezTo>
                    <a:lnTo>
                      <a:pt x="6787" y="2203"/>
                    </a:lnTo>
                    <a:cubicBezTo>
                      <a:pt x="6569" y="1978"/>
                      <a:pt x="6422" y="1886"/>
                      <a:pt x="6241" y="1886"/>
                    </a:cubicBezTo>
                    <a:cubicBezTo>
                      <a:pt x="6125" y="1886"/>
                      <a:pt x="5994" y="1924"/>
                      <a:pt x="5822" y="1989"/>
                    </a:cubicBezTo>
                    <a:cubicBezTo>
                      <a:pt x="5775" y="2001"/>
                      <a:pt x="5715" y="2013"/>
                      <a:pt x="5668" y="2025"/>
                    </a:cubicBezTo>
                    <a:lnTo>
                      <a:pt x="5668" y="1132"/>
                    </a:lnTo>
                    <a:cubicBezTo>
                      <a:pt x="5906" y="1060"/>
                      <a:pt x="6084" y="858"/>
                      <a:pt x="6084" y="584"/>
                    </a:cubicBezTo>
                    <a:cubicBezTo>
                      <a:pt x="6084" y="263"/>
                      <a:pt x="5822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g80a88ceb42_5_0"/>
              <p:cNvSpPr/>
              <p:nvPr/>
            </p:nvSpPr>
            <p:spPr>
              <a:xfrm>
                <a:off x="6938984" y="3622042"/>
                <a:ext cx="53899" cy="51605"/>
              </a:xfrm>
              <a:custGeom>
                <a:rect b="b" l="l" r="r" t="t"/>
                <a:pathLst>
                  <a:path extrusionOk="0" h="1620" w="1692">
                    <a:moveTo>
                      <a:pt x="919" y="548"/>
                    </a:moveTo>
                    <a:cubicBezTo>
                      <a:pt x="1015" y="548"/>
                      <a:pt x="1114" y="587"/>
                      <a:pt x="1191" y="665"/>
                    </a:cubicBezTo>
                    <a:cubicBezTo>
                      <a:pt x="1334" y="796"/>
                      <a:pt x="1334" y="1046"/>
                      <a:pt x="1191" y="1200"/>
                    </a:cubicBezTo>
                    <a:cubicBezTo>
                      <a:pt x="1114" y="1272"/>
                      <a:pt x="1015" y="1307"/>
                      <a:pt x="919" y="1307"/>
                    </a:cubicBezTo>
                    <a:cubicBezTo>
                      <a:pt x="822" y="1307"/>
                      <a:pt x="727" y="1272"/>
                      <a:pt x="655" y="1200"/>
                    </a:cubicBezTo>
                    <a:cubicBezTo>
                      <a:pt x="500" y="1046"/>
                      <a:pt x="500" y="807"/>
                      <a:pt x="655" y="665"/>
                    </a:cubicBezTo>
                    <a:cubicBezTo>
                      <a:pt x="727" y="587"/>
                      <a:pt x="822" y="548"/>
                      <a:pt x="919" y="548"/>
                    </a:cubicBezTo>
                    <a:close/>
                    <a:moveTo>
                      <a:pt x="167" y="1"/>
                    </a:moveTo>
                    <a:cubicBezTo>
                      <a:pt x="128" y="1"/>
                      <a:pt x="90" y="16"/>
                      <a:pt x="60" y="45"/>
                    </a:cubicBezTo>
                    <a:cubicBezTo>
                      <a:pt x="0" y="105"/>
                      <a:pt x="0" y="212"/>
                      <a:pt x="60" y="272"/>
                    </a:cubicBezTo>
                    <a:lnTo>
                      <a:pt x="334" y="557"/>
                    </a:lnTo>
                    <a:cubicBezTo>
                      <a:pt x="179" y="819"/>
                      <a:pt x="191" y="1177"/>
                      <a:pt x="429" y="1415"/>
                    </a:cubicBezTo>
                    <a:cubicBezTo>
                      <a:pt x="560" y="1552"/>
                      <a:pt x="739" y="1620"/>
                      <a:pt x="920" y="1620"/>
                    </a:cubicBezTo>
                    <a:cubicBezTo>
                      <a:pt x="1102" y="1620"/>
                      <a:pt x="1286" y="1552"/>
                      <a:pt x="1429" y="1415"/>
                    </a:cubicBezTo>
                    <a:cubicBezTo>
                      <a:pt x="1691" y="1153"/>
                      <a:pt x="1691" y="700"/>
                      <a:pt x="1429" y="415"/>
                    </a:cubicBezTo>
                    <a:cubicBezTo>
                      <a:pt x="1294" y="286"/>
                      <a:pt x="1120" y="223"/>
                      <a:pt x="945" y="223"/>
                    </a:cubicBezTo>
                    <a:cubicBezTo>
                      <a:pt x="812" y="223"/>
                      <a:pt x="678" y="259"/>
                      <a:pt x="560" y="331"/>
                    </a:cubicBezTo>
                    <a:lnTo>
                      <a:pt x="274" y="45"/>
                    </a:lnTo>
                    <a:cubicBezTo>
                      <a:pt x="244" y="16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7F0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80a88ceb42_9_367"/>
          <p:cNvSpPr txBox="1"/>
          <p:nvPr>
            <p:ph type="title"/>
          </p:nvPr>
        </p:nvSpPr>
        <p:spPr>
          <a:xfrm>
            <a:off x="717525" y="1052725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DATA LAG</a:t>
            </a:r>
            <a:endParaRPr/>
          </a:p>
        </p:txBody>
      </p:sp>
      <p:sp>
        <p:nvSpPr>
          <p:cNvPr id="845" name="Google Shape;845;g80a88ceb42_9_367"/>
          <p:cNvSpPr txBox="1"/>
          <p:nvPr>
            <p:ph idx="1" type="body"/>
          </p:nvPr>
        </p:nvSpPr>
        <p:spPr>
          <a:xfrm>
            <a:off x="549200" y="1825750"/>
            <a:ext cx="32058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</a:t>
            </a:r>
            <a:r>
              <a:rPr lang="en"/>
              <a:t>f today’s weather is ideal for mosquito breeding, they lay more eggs than usual.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Eggs will grow into adult mosquitoes over 10 days.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Only after 10 days will we see an increase in the presence of WNV in the mosquito traps.</a:t>
            </a:r>
            <a:endParaRPr/>
          </a:p>
        </p:txBody>
      </p:sp>
      <p:sp>
        <p:nvSpPr>
          <p:cNvPr id="846" name="Google Shape;846;g80a88ceb42_9_367"/>
          <p:cNvSpPr txBox="1"/>
          <p:nvPr>
            <p:ph idx="2" type="subTitle"/>
          </p:nvPr>
        </p:nvSpPr>
        <p:spPr>
          <a:xfrm>
            <a:off x="717525" y="1455448"/>
            <a:ext cx="4604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Lag = 10 days</a:t>
            </a:r>
            <a:endParaRPr b="1"/>
          </a:p>
        </p:txBody>
      </p:sp>
      <p:pic>
        <p:nvPicPr>
          <p:cNvPr id="847" name="Google Shape;847;g80a88ceb42_9_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000" y="1455450"/>
            <a:ext cx="5260550" cy="321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48" name="Google Shape;848;g80a88ceb42_9_3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6488" y="3503325"/>
            <a:ext cx="1531225" cy="1520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g80a88ceb42_8_78"/>
          <p:cNvGrpSpPr/>
          <p:nvPr/>
        </p:nvGrpSpPr>
        <p:grpSpPr>
          <a:xfrm rot="-3108865">
            <a:off x="377869" y="4286612"/>
            <a:ext cx="448943" cy="711247"/>
            <a:chOff x="-1904298" y="1056455"/>
            <a:chExt cx="581725" cy="921610"/>
          </a:xfrm>
        </p:grpSpPr>
        <p:sp>
          <p:nvSpPr>
            <p:cNvPr id="854" name="Google Shape;854;g80a88ceb42_8_78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g80a88ceb42_8_78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6" name="Google Shape;856;g80a88ceb42_8_78"/>
          <p:cNvSpPr/>
          <p:nvPr/>
        </p:nvSpPr>
        <p:spPr>
          <a:xfrm flipH="1">
            <a:off x="578963" y="4441778"/>
            <a:ext cx="2817107" cy="719102"/>
          </a:xfrm>
          <a:custGeom>
            <a:rect b="b" l="l" r="r" t="t"/>
            <a:pathLst>
              <a:path extrusionOk="0" h="22980" w="90025">
                <a:moveTo>
                  <a:pt x="45816" y="1"/>
                </a:moveTo>
                <a:cubicBezTo>
                  <a:pt x="39946" y="1"/>
                  <a:pt x="34946" y="4358"/>
                  <a:pt x="32934" y="10502"/>
                </a:cubicBezTo>
                <a:cubicBezTo>
                  <a:pt x="30469" y="8097"/>
                  <a:pt x="27100" y="6609"/>
                  <a:pt x="23373" y="6609"/>
                </a:cubicBezTo>
                <a:cubicBezTo>
                  <a:pt x="16634" y="6609"/>
                  <a:pt x="11038" y="11490"/>
                  <a:pt x="9907" y="17920"/>
                </a:cubicBezTo>
                <a:cubicBezTo>
                  <a:pt x="8990" y="17467"/>
                  <a:pt x="7966" y="17193"/>
                  <a:pt x="6871" y="17193"/>
                </a:cubicBezTo>
                <a:cubicBezTo>
                  <a:pt x="3430" y="17193"/>
                  <a:pt x="584" y="19694"/>
                  <a:pt x="1" y="22980"/>
                </a:cubicBezTo>
                <a:lnTo>
                  <a:pt x="90012" y="22980"/>
                </a:lnTo>
                <a:cubicBezTo>
                  <a:pt x="90012" y="22968"/>
                  <a:pt x="90024" y="22956"/>
                  <a:pt x="90024" y="22956"/>
                </a:cubicBezTo>
                <a:cubicBezTo>
                  <a:pt x="90024" y="17574"/>
                  <a:pt x="85655" y="13205"/>
                  <a:pt x="80273" y="13205"/>
                </a:cubicBezTo>
                <a:cubicBezTo>
                  <a:pt x="78916" y="13205"/>
                  <a:pt x="77618" y="13491"/>
                  <a:pt x="76439" y="14002"/>
                </a:cubicBezTo>
                <a:cubicBezTo>
                  <a:pt x="74879" y="8407"/>
                  <a:pt x="69772" y="4299"/>
                  <a:pt x="63688" y="4299"/>
                </a:cubicBezTo>
                <a:cubicBezTo>
                  <a:pt x="61116" y="4299"/>
                  <a:pt x="58723" y="5049"/>
                  <a:pt x="56699" y="6311"/>
                </a:cubicBezTo>
                <a:cubicBezTo>
                  <a:pt x="54163" y="2477"/>
                  <a:pt x="50233" y="1"/>
                  <a:pt x="45816" y="1"/>
                </a:cubicBezTo>
                <a:close/>
              </a:path>
            </a:pathLst>
          </a:cu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g80a88ceb42_8_78"/>
          <p:cNvSpPr/>
          <p:nvPr/>
        </p:nvSpPr>
        <p:spPr>
          <a:xfrm flipH="1">
            <a:off x="154419" y="4816944"/>
            <a:ext cx="1347267" cy="343936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g80a88ceb42_8_78"/>
          <p:cNvSpPr/>
          <p:nvPr/>
        </p:nvSpPr>
        <p:spPr>
          <a:xfrm flipH="1">
            <a:off x="1797672" y="4877626"/>
            <a:ext cx="1109502" cy="283238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g80a88ceb42_8_78"/>
          <p:cNvSpPr txBox="1"/>
          <p:nvPr>
            <p:ph type="title"/>
          </p:nvPr>
        </p:nvSpPr>
        <p:spPr>
          <a:xfrm>
            <a:off x="717525" y="542750"/>
            <a:ext cx="770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CLASSIFICATION MODELLING SUMMARY</a:t>
            </a:r>
            <a:endParaRPr/>
          </a:p>
        </p:txBody>
      </p:sp>
      <p:graphicFrame>
        <p:nvGraphicFramePr>
          <p:cNvPr id="860" name="Google Shape;860;g80a88ceb42_8_78"/>
          <p:cNvGraphicFramePr/>
          <p:nvPr/>
        </p:nvGraphicFramePr>
        <p:xfrm>
          <a:off x="765850" y="111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{3C9E12B3-795D-4A51-B8AF-5ED2A6BC5AB2}</a:tableStyleId>
              </a:tblPr>
              <a:tblGrid>
                <a:gridCol w="1544825"/>
                <a:gridCol w="1324075"/>
                <a:gridCol w="876575"/>
                <a:gridCol w="876575"/>
                <a:gridCol w="764250"/>
                <a:gridCol w="764250"/>
                <a:gridCol w="730950"/>
                <a:gridCol w="730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Classifier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Class </a:t>
                      </a:r>
                      <a:r>
                        <a:rPr b="1" lang="en" sz="900"/>
                        <a:t>Balancing Technique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Accuracy on training set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Accuracy on testing set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Sensitivity (Recall)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Specificity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ROC-AUC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Kaggle ROC-AUC</a:t>
                      </a:r>
                      <a:endParaRPr b="1" sz="9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LogisticRegression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SMOTE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70.7%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71.2%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85.1%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70.4%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0.858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0.661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RandomForestClassifier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SMOTE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77.8%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77.5%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85.1%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77.1%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0.872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0.706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SVC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SMOTE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70.3%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69.4%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86.0%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68.4%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0.844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0.675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GradientBoostingClassifier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SMOTE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78.0%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76.5%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83.3%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76.1%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0.871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0.705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g80a88ceb42_9_388"/>
          <p:cNvGrpSpPr/>
          <p:nvPr/>
        </p:nvGrpSpPr>
        <p:grpSpPr>
          <a:xfrm rot="-3108865">
            <a:off x="377869" y="4286612"/>
            <a:ext cx="448943" cy="711247"/>
            <a:chOff x="-1904298" y="1056455"/>
            <a:chExt cx="581725" cy="921610"/>
          </a:xfrm>
        </p:grpSpPr>
        <p:sp>
          <p:nvSpPr>
            <p:cNvPr id="866" name="Google Shape;866;g80a88ceb42_9_388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g80a88ceb42_9_388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8" name="Google Shape;868;g80a88ceb42_9_388"/>
          <p:cNvSpPr/>
          <p:nvPr/>
        </p:nvSpPr>
        <p:spPr>
          <a:xfrm flipH="1">
            <a:off x="578963" y="4441778"/>
            <a:ext cx="2817107" cy="719102"/>
          </a:xfrm>
          <a:custGeom>
            <a:rect b="b" l="l" r="r" t="t"/>
            <a:pathLst>
              <a:path extrusionOk="0" h="22980" w="90025">
                <a:moveTo>
                  <a:pt x="45816" y="1"/>
                </a:moveTo>
                <a:cubicBezTo>
                  <a:pt x="39946" y="1"/>
                  <a:pt x="34946" y="4358"/>
                  <a:pt x="32934" y="10502"/>
                </a:cubicBezTo>
                <a:cubicBezTo>
                  <a:pt x="30469" y="8097"/>
                  <a:pt x="27100" y="6609"/>
                  <a:pt x="23373" y="6609"/>
                </a:cubicBezTo>
                <a:cubicBezTo>
                  <a:pt x="16634" y="6609"/>
                  <a:pt x="11038" y="11490"/>
                  <a:pt x="9907" y="17920"/>
                </a:cubicBezTo>
                <a:cubicBezTo>
                  <a:pt x="8990" y="17467"/>
                  <a:pt x="7966" y="17193"/>
                  <a:pt x="6871" y="17193"/>
                </a:cubicBezTo>
                <a:cubicBezTo>
                  <a:pt x="3430" y="17193"/>
                  <a:pt x="584" y="19694"/>
                  <a:pt x="1" y="22980"/>
                </a:cubicBezTo>
                <a:lnTo>
                  <a:pt x="90012" y="22980"/>
                </a:lnTo>
                <a:cubicBezTo>
                  <a:pt x="90012" y="22968"/>
                  <a:pt x="90024" y="22956"/>
                  <a:pt x="90024" y="22956"/>
                </a:cubicBezTo>
                <a:cubicBezTo>
                  <a:pt x="90024" y="17574"/>
                  <a:pt x="85655" y="13205"/>
                  <a:pt x="80273" y="13205"/>
                </a:cubicBezTo>
                <a:cubicBezTo>
                  <a:pt x="78916" y="13205"/>
                  <a:pt x="77618" y="13491"/>
                  <a:pt x="76439" y="14002"/>
                </a:cubicBezTo>
                <a:cubicBezTo>
                  <a:pt x="74879" y="8407"/>
                  <a:pt x="69772" y="4299"/>
                  <a:pt x="63688" y="4299"/>
                </a:cubicBezTo>
                <a:cubicBezTo>
                  <a:pt x="61116" y="4299"/>
                  <a:pt x="58723" y="5049"/>
                  <a:pt x="56699" y="6311"/>
                </a:cubicBezTo>
                <a:cubicBezTo>
                  <a:pt x="54163" y="2477"/>
                  <a:pt x="50233" y="1"/>
                  <a:pt x="45816" y="1"/>
                </a:cubicBezTo>
                <a:close/>
              </a:path>
            </a:pathLst>
          </a:cu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g80a88ceb42_9_388"/>
          <p:cNvSpPr/>
          <p:nvPr/>
        </p:nvSpPr>
        <p:spPr>
          <a:xfrm flipH="1">
            <a:off x="154419" y="4816944"/>
            <a:ext cx="1347267" cy="343936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g80a88ceb42_9_388"/>
          <p:cNvSpPr/>
          <p:nvPr/>
        </p:nvSpPr>
        <p:spPr>
          <a:xfrm flipH="1">
            <a:off x="1797672" y="4877626"/>
            <a:ext cx="1109502" cy="283238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g80a88ceb42_9_388"/>
          <p:cNvSpPr txBox="1"/>
          <p:nvPr>
            <p:ph type="title"/>
          </p:nvPr>
        </p:nvSpPr>
        <p:spPr>
          <a:xfrm>
            <a:off x="717525" y="542750"/>
            <a:ext cx="770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CLASSIFICATION MODELLING SUMMARY</a:t>
            </a:r>
            <a:endParaRPr/>
          </a:p>
        </p:txBody>
      </p:sp>
      <p:graphicFrame>
        <p:nvGraphicFramePr>
          <p:cNvPr id="872" name="Google Shape;872;g80a88ceb42_9_388"/>
          <p:cNvGraphicFramePr/>
          <p:nvPr/>
        </p:nvGraphicFramePr>
        <p:xfrm>
          <a:off x="765850" y="111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{3C9E12B3-795D-4A51-B8AF-5ED2A6BC5AB2}</a:tableStyleId>
              </a:tblPr>
              <a:tblGrid>
                <a:gridCol w="1544825"/>
                <a:gridCol w="1324075"/>
                <a:gridCol w="876575"/>
                <a:gridCol w="876575"/>
                <a:gridCol w="764250"/>
                <a:gridCol w="764250"/>
                <a:gridCol w="730950"/>
                <a:gridCol w="730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Classifier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Class Balancing Technique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Accuracy on training set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Accuracy on testing set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Sensitivity (Recall)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Specificity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ROC-AUC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Kaggle ROC-AUC</a:t>
                      </a:r>
                      <a:endParaRPr b="1" sz="9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LogisticRegression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SMOTE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70.7%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71.2%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85.1%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70.4%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0.858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0.661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RandomForestClassifier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SMOTE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77.8%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77.5%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85.1%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77.1%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0.872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0.706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SVC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SMOTE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70.3%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69.4%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86.0%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68.4%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0.844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0.675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GradientBoostingClassifier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SMOTE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78.0%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76.5%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83.3%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76.1%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0.871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0.705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73" name="Google Shape;873;g80a88ceb42_9_388"/>
          <p:cNvSpPr/>
          <p:nvPr/>
        </p:nvSpPr>
        <p:spPr>
          <a:xfrm>
            <a:off x="765850" y="1946000"/>
            <a:ext cx="7612500" cy="38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g80a88ceb42_9_377"/>
          <p:cNvGrpSpPr/>
          <p:nvPr/>
        </p:nvGrpSpPr>
        <p:grpSpPr>
          <a:xfrm rot="-3108865">
            <a:off x="377869" y="4286612"/>
            <a:ext cx="448943" cy="711247"/>
            <a:chOff x="-1904298" y="1056455"/>
            <a:chExt cx="581725" cy="921610"/>
          </a:xfrm>
        </p:grpSpPr>
        <p:sp>
          <p:nvSpPr>
            <p:cNvPr id="879" name="Google Shape;879;g80a88ceb42_9_377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g80a88ceb42_9_377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1" name="Google Shape;881;g80a88ceb42_9_377"/>
          <p:cNvSpPr/>
          <p:nvPr/>
        </p:nvSpPr>
        <p:spPr>
          <a:xfrm flipH="1">
            <a:off x="578963" y="4441778"/>
            <a:ext cx="2817107" cy="719102"/>
          </a:xfrm>
          <a:custGeom>
            <a:rect b="b" l="l" r="r" t="t"/>
            <a:pathLst>
              <a:path extrusionOk="0" h="22980" w="90025">
                <a:moveTo>
                  <a:pt x="45816" y="1"/>
                </a:moveTo>
                <a:cubicBezTo>
                  <a:pt x="39946" y="1"/>
                  <a:pt x="34946" y="4358"/>
                  <a:pt x="32934" y="10502"/>
                </a:cubicBezTo>
                <a:cubicBezTo>
                  <a:pt x="30469" y="8097"/>
                  <a:pt x="27100" y="6609"/>
                  <a:pt x="23373" y="6609"/>
                </a:cubicBezTo>
                <a:cubicBezTo>
                  <a:pt x="16634" y="6609"/>
                  <a:pt x="11038" y="11490"/>
                  <a:pt x="9907" y="17920"/>
                </a:cubicBezTo>
                <a:cubicBezTo>
                  <a:pt x="8990" y="17467"/>
                  <a:pt x="7966" y="17193"/>
                  <a:pt x="6871" y="17193"/>
                </a:cubicBezTo>
                <a:cubicBezTo>
                  <a:pt x="3430" y="17193"/>
                  <a:pt x="584" y="19694"/>
                  <a:pt x="1" y="22980"/>
                </a:cubicBezTo>
                <a:lnTo>
                  <a:pt x="90012" y="22980"/>
                </a:lnTo>
                <a:cubicBezTo>
                  <a:pt x="90012" y="22968"/>
                  <a:pt x="90024" y="22956"/>
                  <a:pt x="90024" y="22956"/>
                </a:cubicBezTo>
                <a:cubicBezTo>
                  <a:pt x="90024" y="17574"/>
                  <a:pt x="85655" y="13205"/>
                  <a:pt x="80273" y="13205"/>
                </a:cubicBezTo>
                <a:cubicBezTo>
                  <a:pt x="78916" y="13205"/>
                  <a:pt x="77618" y="13491"/>
                  <a:pt x="76439" y="14002"/>
                </a:cubicBezTo>
                <a:cubicBezTo>
                  <a:pt x="74879" y="8407"/>
                  <a:pt x="69772" y="4299"/>
                  <a:pt x="63688" y="4299"/>
                </a:cubicBezTo>
                <a:cubicBezTo>
                  <a:pt x="61116" y="4299"/>
                  <a:pt x="58723" y="5049"/>
                  <a:pt x="56699" y="6311"/>
                </a:cubicBezTo>
                <a:cubicBezTo>
                  <a:pt x="54163" y="2477"/>
                  <a:pt x="50233" y="1"/>
                  <a:pt x="45816" y="1"/>
                </a:cubicBezTo>
                <a:close/>
              </a:path>
            </a:pathLst>
          </a:cu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g80a88ceb42_9_377"/>
          <p:cNvSpPr/>
          <p:nvPr/>
        </p:nvSpPr>
        <p:spPr>
          <a:xfrm flipH="1">
            <a:off x="154419" y="4816944"/>
            <a:ext cx="1347267" cy="343936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g80a88ceb42_9_377"/>
          <p:cNvSpPr/>
          <p:nvPr/>
        </p:nvSpPr>
        <p:spPr>
          <a:xfrm flipH="1">
            <a:off x="1797672" y="4877626"/>
            <a:ext cx="1109502" cy="283238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g80a88ceb42_9_377"/>
          <p:cNvSpPr txBox="1"/>
          <p:nvPr>
            <p:ph type="title"/>
          </p:nvPr>
        </p:nvSpPr>
        <p:spPr>
          <a:xfrm>
            <a:off x="717525" y="542750"/>
            <a:ext cx="770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CLASSIFICATION MODELLING SUMMARY</a:t>
            </a:r>
            <a:endParaRPr/>
          </a:p>
        </p:txBody>
      </p:sp>
      <p:graphicFrame>
        <p:nvGraphicFramePr>
          <p:cNvPr id="885" name="Google Shape;885;g80a88ceb42_9_377"/>
          <p:cNvGraphicFramePr/>
          <p:nvPr/>
        </p:nvGraphicFramePr>
        <p:xfrm>
          <a:off x="765850" y="111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{3C9E12B3-795D-4A51-B8AF-5ED2A6BC5AB2}</a:tableStyleId>
              </a:tblPr>
              <a:tblGrid>
                <a:gridCol w="1544825"/>
                <a:gridCol w="1324075"/>
                <a:gridCol w="876575"/>
                <a:gridCol w="876575"/>
                <a:gridCol w="764250"/>
                <a:gridCol w="764250"/>
                <a:gridCol w="730950"/>
                <a:gridCol w="730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Classifier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Class Balancing Technique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Accuracy on training set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Accuracy on testing set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Sensitivity (Recall)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Specificity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ROC-AUC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Kaggle ROC-AUC</a:t>
                      </a:r>
                      <a:endParaRPr b="1" sz="9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LogisticRegression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SMOTE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70.7%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71.2%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85.1%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70.4%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0.858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0.661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RandomForestClassifier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SMOTE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77.8%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77.5%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85.1%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77.1%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0.872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0.706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SVC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SMOTE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70.3%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69.4%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86.0%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68.4%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0.844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0.675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GradientBoostingClassifier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SMOTE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78.0%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76.5%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83.3%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76.1%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0.871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0.705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RandomForestClassifier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ADASYN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77.1%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76.2%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84.2%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75.7%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0.872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0.713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RandomForestClassifier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ClusterCentroids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62.7%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62.4%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92.1%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60.7%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0.848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0.707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RandomForestClassifier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class_weight = ‘balanced_subsample’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74.1%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73.5%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91.2%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72.4%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0.882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0.717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g80a88ceb42_9_400"/>
          <p:cNvGrpSpPr/>
          <p:nvPr/>
        </p:nvGrpSpPr>
        <p:grpSpPr>
          <a:xfrm rot="-3108865">
            <a:off x="377869" y="4286612"/>
            <a:ext cx="448943" cy="711247"/>
            <a:chOff x="-1904298" y="1056455"/>
            <a:chExt cx="581725" cy="921610"/>
          </a:xfrm>
        </p:grpSpPr>
        <p:sp>
          <p:nvSpPr>
            <p:cNvPr id="891" name="Google Shape;891;g80a88ceb42_9_400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g80a88ceb42_9_400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3" name="Google Shape;893;g80a88ceb42_9_400"/>
          <p:cNvSpPr/>
          <p:nvPr/>
        </p:nvSpPr>
        <p:spPr>
          <a:xfrm flipH="1">
            <a:off x="578963" y="4441778"/>
            <a:ext cx="2817107" cy="719102"/>
          </a:xfrm>
          <a:custGeom>
            <a:rect b="b" l="l" r="r" t="t"/>
            <a:pathLst>
              <a:path extrusionOk="0" h="22980" w="90025">
                <a:moveTo>
                  <a:pt x="45816" y="1"/>
                </a:moveTo>
                <a:cubicBezTo>
                  <a:pt x="39946" y="1"/>
                  <a:pt x="34946" y="4358"/>
                  <a:pt x="32934" y="10502"/>
                </a:cubicBezTo>
                <a:cubicBezTo>
                  <a:pt x="30469" y="8097"/>
                  <a:pt x="27100" y="6609"/>
                  <a:pt x="23373" y="6609"/>
                </a:cubicBezTo>
                <a:cubicBezTo>
                  <a:pt x="16634" y="6609"/>
                  <a:pt x="11038" y="11490"/>
                  <a:pt x="9907" y="17920"/>
                </a:cubicBezTo>
                <a:cubicBezTo>
                  <a:pt x="8990" y="17467"/>
                  <a:pt x="7966" y="17193"/>
                  <a:pt x="6871" y="17193"/>
                </a:cubicBezTo>
                <a:cubicBezTo>
                  <a:pt x="3430" y="17193"/>
                  <a:pt x="584" y="19694"/>
                  <a:pt x="1" y="22980"/>
                </a:cubicBezTo>
                <a:lnTo>
                  <a:pt x="90012" y="22980"/>
                </a:lnTo>
                <a:cubicBezTo>
                  <a:pt x="90012" y="22968"/>
                  <a:pt x="90024" y="22956"/>
                  <a:pt x="90024" y="22956"/>
                </a:cubicBezTo>
                <a:cubicBezTo>
                  <a:pt x="90024" y="17574"/>
                  <a:pt x="85655" y="13205"/>
                  <a:pt x="80273" y="13205"/>
                </a:cubicBezTo>
                <a:cubicBezTo>
                  <a:pt x="78916" y="13205"/>
                  <a:pt x="77618" y="13491"/>
                  <a:pt x="76439" y="14002"/>
                </a:cubicBezTo>
                <a:cubicBezTo>
                  <a:pt x="74879" y="8407"/>
                  <a:pt x="69772" y="4299"/>
                  <a:pt x="63688" y="4299"/>
                </a:cubicBezTo>
                <a:cubicBezTo>
                  <a:pt x="61116" y="4299"/>
                  <a:pt x="58723" y="5049"/>
                  <a:pt x="56699" y="6311"/>
                </a:cubicBezTo>
                <a:cubicBezTo>
                  <a:pt x="54163" y="2477"/>
                  <a:pt x="50233" y="1"/>
                  <a:pt x="45816" y="1"/>
                </a:cubicBezTo>
                <a:close/>
              </a:path>
            </a:pathLst>
          </a:cu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g80a88ceb42_9_400"/>
          <p:cNvSpPr/>
          <p:nvPr/>
        </p:nvSpPr>
        <p:spPr>
          <a:xfrm flipH="1">
            <a:off x="154419" y="4816944"/>
            <a:ext cx="1347267" cy="343936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g80a88ceb42_9_400"/>
          <p:cNvSpPr/>
          <p:nvPr/>
        </p:nvSpPr>
        <p:spPr>
          <a:xfrm flipH="1">
            <a:off x="1797672" y="4877626"/>
            <a:ext cx="1109502" cy="283238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g80a88ceb42_9_400"/>
          <p:cNvSpPr txBox="1"/>
          <p:nvPr>
            <p:ph type="title"/>
          </p:nvPr>
        </p:nvSpPr>
        <p:spPr>
          <a:xfrm>
            <a:off x="717525" y="542750"/>
            <a:ext cx="770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CLASSIFICATION MODELLING SUMMARY</a:t>
            </a:r>
            <a:endParaRPr/>
          </a:p>
        </p:txBody>
      </p:sp>
      <p:graphicFrame>
        <p:nvGraphicFramePr>
          <p:cNvPr id="897" name="Google Shape;897;g80a88ceb42_9_400"/>
          <p:cNvGraphicFramePr/>
          <p:nvPr/>
        </p:nvGraphicFramePr>
        <p:xfrm>
          <a:off x="765850" y="111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{3C9E12B3-795D-4A51-B8AF-5ED2A6BC5AB2}</a:tableStyleId>
              </a:tblPr>
              <a:tblGrid>
                <a:gridCol w="1544825"/>
                <a:gridCol w="1324075"/>
                <a:gridCol w="876575"/>
                <a:gridCol w="876575"/>
                <a:gridCol w="764250"/>
                <a:gridCol w="764250"/>
                <a:gridCol w="730950"/>
                <a:gridCol w="730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Classifier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Class Balancing Technique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Accuracy on training set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Accuracy on testing set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Sensitivity (Recall)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Specificity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ROC-AUC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Kaggle ROC-AUC</a:t>
                      </a:r>
                      <a:endParaRPr b="1" sz="9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LogisticRegression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SMOTE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70.7%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71.2%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85.1%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70.4%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0.858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0.661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RandomForestClassifier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SMOTE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77.8%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77.5%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85.1%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77.1%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0.872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0.706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SVC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SMOTE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70.3%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69.4%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86.0%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68.4%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0.844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0.675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GradientBoostingClassifier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SMOTE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78.0%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76.5%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83.3%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76.1%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0.871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0.705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RandomForestClassifier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ADASYN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77.1%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76.2%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84.2%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75.7%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0.872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0.713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RandomForestClassifier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ClusterCentroids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62.7%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62.4%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92.1%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60.7%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0.848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0.707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RandomForestClassifier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class_weight = ‘balanced_subsample’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74.1%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73.5%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91.2%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72.4%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0.882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0.717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98" name="Google Shape;898;g80a88ceb42_9_400"/>
          <p:cNvSpPr/>
          <p:nvPr/>
        </p:nvSpPr>
        <p:spPr>
          <a:xfrm>
            <a:off x="765850" y="3851000"/>
            <a:ext cx="7612500" cy="44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oogle Shape;903;g80a88ceb42_9_416"/>
          <p:cNvGrpSpPr/>
          <p:nvPr/>
        </p:nvGrpSpPr>
        <p:grpSpPr>
          <a:xfrm rot="-3108865">
            <a:off x="377869" y="4286612"/>
            <a:ext cx="448943" cy="711247"/>
            <a:chOff x="-1904298" y="1056455"/>
            <a:chExt cx="581725" cy="921610"/>
          </a:xfrm>
        </p:grpSpPr>
        <p:sp>
          <p:nvSpPr>
            <p:cNvPr id="904" name="Google Shape;904;g80a88ceb42_9_416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g80a88ceb42_9_416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6" name="Google Shape;906;g80a88ceb42_9_416"/>
          <p:cNvSpPr/>
          <p:nvPr/>
        </p:nvSpPr>
        <p:spPr>
          <a:xfrm flipH="1">
            <a:off x="578963" y="4441778"/>
            <a:ext cx="2817107" cy="719102"/>
          </a:xfrm>
          <a:custGeom>
            <a:rect b="b" l="l" r="r" t="t"/>
            <a:pathLst>
              <a:path extrusionOk="0" h="22980" w="90025">
                <a:moveTo>
                  <a:pt x="45816" y="1"/>
                </a:moveTo>
                <a:cubicBezTo>
                  <a:pt x="39946" y="1"/>
                  <a:pt x="34946" y="4358"/>
                  <a:pt x="32934" y="10502"/>
                </a:cubicBezTo>
                <a:cubicBezTo>
                  <a:pt x="30469" y="8097"/>
                  <a:pt x="27100" y="6609"/>
                  <a:pt x="23373" y="6609"/>
                </a:cubicBezTo>
                <a:cubicBezTo>
                  <a:pt x="16634" y="6609"/>
                  <a:pt x="11038" y="11490"/>
                  <a:pt x="9907" y="17920"/>
                </a:cubicBezTo>
                <a:cubicBezTo>
                  <a:pt x="8990" y="17467"/>
                  <a:pt x="7966" y="17193"/>
                  <a:pt x="6871" y="17193"/>
                </a:cubicBezTo>
                <a:cubicBezTo>
                  <a:pt x="3430" y="17193"/>
                  <a:pt x="584" y="19694"/>
                  <a:pt x="1" y="22980"/>
                </a:cubicBezTo>
                <a:lnTo>
                  <a:pt x="90012" y="22980"/>
                </a:lnTo>
                <a:cubicBezTo>
                  <a:pt x="90012" y="22968"/>
                  <a:pt x="90024" y="22956"/>
                  <a:pt x="90024" y="22956"/>
                </a:cubicBezTo>
                <a:cubicBezTo>
                  <a:pt x="90024" y="17574"/>
                  <a:pt x="85655" y="13205"/>
                  <a:pt x="80273" y="13205"/>
                </a:cubicBezTo>
                <a:cubicBezTo>
                  <a:pt x="78916" y="13205"/>
                  <a:pt x="77618" y="13491"/>
                  <a:pt x="76439" y="14002"/>
                </a:cubicBezTo>
                <a:cubicBezTo>
                  <a:pt x="74879" y="8407"/>
                  <a:pt x="69772" y="4299"/>
                  <a:pt x="63688" y="4299"/>
                </a:cubicBezTo>
                <a:cubicBezTo>
                  <a:pt x="61116" y="4299"/>
                  <a:pt x="58723" y="5049"/>
                  <a:pt x="56699" y="6311"/>
                </a:cubicBezTo>
                <a:cubicBezTo>
                  <a:pt x="54163" y="2477"/>
                  <a:pt x="50233" y="1"/>
                  <a:pt x="45816" y="1"/>
                </a:cubicBezTo>
                <a:close/>
              </a:path>
            </a:pathLst>
          </a:cu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g80a88ceb42_9_416"/>
          <p:cNvSpPr/>
          <p:nvPr/>
        </p:nvSpPr>
        <p:spPr>
          <a:xfrm flipH="1">
            <a:off x="154419" y="4816944"/>
            <a:ext cx="1347267" cy="343936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g80a88ceb42_9_416"/>
          <p:cNvSpPr/>
          <p:nvPr/>
        </p:nvSpPr>
        <p:spPr>
          <a:xfrm flipH="1">
            <a:off x="1797672" y="4877626"/>
            <a:ext cx="1109502" cy="283238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g80a88ceb42_9_416"/>
          <p:cNvSpPr txBox="1"/>
          <p:nvPr>
            <p:ph type="title"/>
          </p:nvPr>
        </p:nvSpPr>
        <p:spPr>
          <a:xfrm>
            <a:off x="717525" y="542750"/>
            <a:ext cx="770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CLASSIFICATION MODELLING SUMMARY</a:t>
            </a:r>
            <a:endParaRPr/>
          </a:p>
        </p:txBody>
      </p:sp>
      <p:graphicFrame>
        <p:nvGraphicFramePr>
          <p:cNvPr id="910" name="Google Shape;910;g80a88ceb42_9_416"/>
          <p:cNvGraphicFramePr/>
          <p:nvPr/>
        </p:nvGraphicFramePr>
        <p:xfrm>
          <a:off x="1020625" y="2069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{3C9E12B3-795D-4A51-B8AF-5ED2A6BC5AB2}</a:tableStyleId>
              </a:tblPr>
              <a:tblGrid>
                <a:gridCol w="1355850"/>
                <a:gridCol w="1146350"/>
                <a:gridCol w="1195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Confusion Matrix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Actual WNV present (1)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Actual WNV not present (0)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Predicted WNV present (1)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104 (TP)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541 (FP)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Predicted WNV not present (0)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 (FN)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1421 (TN)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911" name="Google Shape;911;g80a88ceb42_9_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301" y="1336728"/>
            <a:ext cx="3327975" cy="33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6" name="Google Shape;916;g80a88ceb42_9_430"/>
          <p:cNvGrpSpPr/>
          <p:nvPr/>
        </p:nvGrpSpPr>
        <p:grpSpPr>
          <a:xfrm rot="-3108865">
            <a:off x="5940469" y="4286612"/>
            <a:ext cx="448943" cy="711247"/>
            <a:chOff x="-1904298" y="1056455"/>
            <a:chExt cx="581725" cy="921610"/>
          </a:xfrm>
        </p:grpSpPr>
        <p:sp>
          <p:nvSpPr>
            <p:cNvPr id="917" name="Google Shape;917;g80a88ceb42_9_430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g80a88ceb42_9_430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9" name="Google Shape;919;g80a88ceb42_9_430"/>
          <p:cNvSpPr/>
          <p:nvPr/>
        </p:nvSpPr>
        <p:spPr>
          <a:xfrm flipH="1">
            <a:off x="6141563" y="4441778"/>
            <a:ext cx="2817107" cy="719102"/>
          </a:xfrm>
          <a:custGeom>
            <a:rect b="b" l="l" r="r" t="t"/>
            <a:pathLst>
              <a:path extrusionOk="0" h="22980" w="90025">
                <a:moveTo>
                  <a:pt x="45816" y="1"/>
                </a:moveTo>
                <a:cubicBezTo>
                  <a:pt x="39946" y="1"/>
                  <a:pt x="34946" y="4358"/>
                  <a:pt x="32934" y="10502"/>
                </a:cubicBezTo>
                <a:cubicBezTo>
                  <a:pt x="30469" y="8097"/>
                  <a:pt x="27100" y="6609"/>
                  <a:pt x="23373" y="6609"/>
                </a:cubicBezTo>
                <a:cubicBezTo>
                  <a:pt x="16634" y="6609"/>
                  <a:pt x="11038" y="11490"/>
                  <a:pt x="9907" y="17920"/>
                </a:cubicBezTo>
                <a:cubicBezTo>
                  <a:pt x="8990" y="17467"/>
                  <a:pt x="7966" y="17193"/>
                  <a:pt x="6871" y="17193"/>
                </a:cubicBezTo>
                <a:cubicBezTo>
                  <a:pt x="3430" y="17193"/>
                  <a:pt x="584" y="19694"/>
                  <a:pt x="1" y="22980"/>
                </a:cubicBezTo>
                <a:lnTo>
                  <a:pt x="90012" y="22980"/>
                </a:lnTo>
                <a:cubicBezTo>
                  <a:pt x="90012" y="22968"/>
                  <a:pt x="90024" y="22956"/>
                  <a:pt x="90024" y="22956"/>
                </a:cubicBezTo>
                <a:cubicBezTo>
                  <a:pt x="90024" y="17574"/>
                  <a:pt x="85655" y="13205"/>
                  <a:pt x="80273" y="13205"/>
                </a:cubicBezTo>
                <a:cubicBezTo>
                  <a:pt x="78916" y="13205"/>
                  <a:pt x="77618" y="13491"/>
                  <a:pt x="76439" y="14002"/>
                </a:cubicBezTo>
                <a:cubicBezTo>
                  <a:pt x="74879" y="8407"/>
                  <a:pt x="69772" y="4299"/>
                  <a:pt x="63688" y="4299"/>
                </a:cubicBezTo>
                <a:cubicBezTo>
                  <a:pt x="61116" y="4299"/>
                  <a:pt x="58723" y="5049"/>
                  <a:pt x="56699" y="6311"/>
                </a:cubicBezTo>
                <a:cubicBezTo>
                  <a:pt x="54163" y="2477"/>
                  <a:pt x="50233" y="1"/>
                  <a:pt x="45816" y="1"/>
                </a:cubicBezTo>
                <a:close/>
              </a:path>
            </a:pathLst>
          </a:cu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g80a88ceb42_9_430"/>
          <p:cNvSpPr/>
          <p:nvPr/>
        </p:nvSpPr>
        <p:spPr>
          <a:xfrm flipH="1">
            <a:off x="5717019" y="4816944"/>
            <a:ext cx="1347267" cy="343936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g80a88ceb42_9_430"/>
          <p:cNvSpPr/>
          <p:nvPr/>
        </p:nvSpPr>
        <p:spPr>
          <a:xfrm flipH="1">
            <a:off x="7360272" y="4877626"/>
            <a:ext cx="1109502" cy="283238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g80a88ceb42_9_430"/>
          <p:cNvSpPr txBox="1"/>
          <p:nvPr>
            <p:ph type="title"/>
          </p:nvPr>
        </p:nvSpPr>
        <p:spPr>
          <a:xfrm>
            <a:off x="717525" y="542750"/>
            <a:ext cx="770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FEATURE IMPORTANCE</a:t>
            </a:r>
            <a:endParaRPr/>
          </a:p>
        </p:txBody>
      </p:sp>
      <p:pic>
        <p:nvPicPr>
          <p:cNvPr id="923" name="Google Shape;923;g80a88ceb42_9_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84" y="1115438"/>
            <a:ext cx="3759414" cy="3923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4" name="Google Shape;924;g80a88ceb42_9_430"/>
          <p:cNvGraphicFramePr/>
          <p:nvPr/>
        </p:nvGraphicFramePr>
        <p:xfrm>
          <a:off x="4762191" y="1474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{3C9E12B3-795D-4A51-B8AF-5ED2A6BC5AB2}</a:tableStyleId>
              </a:tblPr>
              <a:tblGrid>
                <a:gridCol w="1672925"/>
                <a:gridCol w="995750"/>
                <a:gridCol w="995750"/>
              </a:tblGrid>
              <a:tr h="295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RFC without Avg Pos Dist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RFC with Avg Pos Dist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231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Accuracy on training set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66.2%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73.2%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31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Accuracy on testing set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65.8%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72.2%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31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Sensitivity (Recall)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90.4%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90.4%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31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Specificity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64.3%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71.2%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31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ROC-AUC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0.855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0.889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31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Kaggle ROC-AUC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0.710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0.722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0EBFF"/>
        </a:solidFill>
      </p:bgPr>
    </p:bg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80a88ceb42_5_10"/>
          <p:cNvSpPr txBox="1"/>
          <p:nvPr>
            <p:ph type="title"/>
          </p:nvPr>
        </p:nvSpPr>
        <p:spPr>
          <a:xfrm>
            <a:off x="956525" y="2253825"/>
            <a:ext cx="4224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COST - BENEFIT ANALYSIS</a:t>
            </a:r>
            <a:endParaRPr/>
          </a:p>
        </p:txBody>
      </p:sp>
      <p:sp>
        <p:nvSpPr>
          <p:cNvPr id="930" name="Google Shape;930;g80a88ceb42_5_10"/>
          <p:cNvSpPr txBox="1"/>
          <p:nvPr>
            <p:ph idx="2" type="title"/>
          </p:nvPr>
        </p:nvSpPr>
        <p:spPr>
          <a:xfrm>
            <a:off x="956525" y="458050"/>
            <a:ext cx="4049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31" name="Google Shape;931;g80a88ceb42_5_10"/>
          <p:cNvGrpSpPr/>
          <p:nvPr/>
        </p:nvGrpSpPr>
        <p:grpSpPr>
          <a:xfrm flipH="1">
            <a:off x="1075270" y="2286765"/>
            <a:ext cx="446222" cy="77476"/>
            <a:chOff x="6146875" y="1767300"/>
            <a:chExt cx="331025" cy="57475"/>
          </a:xfrm>
        </p:grpSpPr>
        <p:sp>
          <p:nvSpPr>
            <p:cNvPr id="932" name="Google Shape;932;g80a88ceb42_5_10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g80a88ceb42_5_10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g80a88ceb42_5_10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5" name="Google Shape;935;g80a88ceb42_5_10"/>
          <p:cNvGrpSpPr/>
          <p:nvPr/>
        </p:nvGrpSpPr>
        <p:grpSpPr>
          <a:xfrm>
            <a:off x="4228336" y="442538"/>
            <a:ext cx="4405477" cy="4401963"/>
            <a:chOff x="1736800" y="621675"/>
            <a:chExt cx="4451775" cy="4448225"/>
          </a:xfrm>
        </p:grpSpPr>
        <p:sp>
          <p:nvSpPr>
            <p:cNvPr id="936" name="Google Shape;936;g80a88ceb42_5_10"/>
            <p:cNvSpPr/>
            <p:nvPr/>
          </p:nvSpPr>
          <p:spPr>
            <a:xfrm>
              <a:off x="2950350" y="621675"/>
              <a:ext cx="3168575" cy="3683275"/>
            </a:xfrm>
            <a:custGeom>
              <a:rect b="b" l="l" r="r" t="t"/>
              <a:pathLst>
                <a:path extrusionOk="0" h="147331" w="126743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g80a88ceb42_5_10"/>
            <p:cNvSpPr/>
            <p:nvPr/>
          </p:nvSpPr>
          <p:spPr>
            <a:xfrm>
              <a:off x="1743950" y="2590925"/>
              <a:ext cx="3777575" cy="2478975"/>
            </a:xfrm>
            <a:custGeom>
              <a:rect b="b" l="l" r="r" t="t"/>
              <a:pathLst>
                <a:path extrusionOk="0" h="99159" w="151103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rgbClr val="FFFFFF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g80a88ceb42_5_10"/>
            <p:cNvSpPr/>
            <p:nvPr/>
          </p:nvSpPr>
          <p:spPr>
            <a:xfrm>
              <a:off x="4102875" y="1393400"/>
              <a:ext cx="2085700" cy="1942975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g80a88ceb42_5_10"/>
            <p:cNvSpPr/>
            <p:nvPr/>
          </p:nvSpPr>
          <p:spPr>
            <a:xfrm>
              <a:off x="3636950" y="1852825"/>
              <a:ext cx="1947450" cy="1333525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g80a88ceb42_5_10"/>
            <p:cNvSpPr/>
            <p:nvPr/>
          </p:nvSpPr>
          <p:spPr>
            <a:xfrm>
              <a:off x="4653100" y="2680525"/>
              <a:ext cx="490125" cy="66750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g80a88ceb42_5_10"/>
            <p:cNvSpPr/>
            <p:nvPr/>
          </p:nvSpPr>
          <p:spPr>
            <a:xfrm>
              <a:off x="5039700" y="1915525"/>
              <a:ext cx="186000" cy="408475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g80a88ceb42_5_10"/>
            <p:cNvSpPr/>
            <p:nvPr/>
          </p:nvSpPr>
          <p:spPr>
            <a:xfrm>
              <a:off x="1955000" y="777275"/>
              <a:ext cx="1748150" cy="2266025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g80a88ceb42_5_10"/>
            <p:cNvSpPr/>
            <p:nvPr/>
          </p:nvSpPr>
          <p:spPr>
            <a:xfrm>
              <a:off x="2544625" y="1125700"/>
              <a:ext cx="1171925" cy="2553025"/>
            </a:xfrm>
            <a:custGeom>
              <a:rect b="b" l="l" r="r" t="t"/>
              <a:pathLst>
                <a:path extrusionOk="0" h="102121" w="46877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g80a88ceb42_5_10"/>
            <p:cNvSpPr/>
            <p:nvPr/>
          </p:nvSpPr>
          <p:spPr>
            <a:xfrm>
              <a:off x="3414400" y="1814125"/>
              <a:ext cx="59600" cy="670275"/>
            </a:xfrm>
            <a:custGeom>
              <a:rect b="b" l="l" r="r" t="t"/>
              <a:pathLst>
                <a:path extrusionOk="0" h="26811" w="2384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g80a88ceb42_5_10"/>
            <p:cNvSpPr/>
            <p:nvPr/>
          </p:nvSpPr>
          <p:spPr>
            <a:xfrm>
              <a:off x="2742000" y="1801225"/>
              <a:ext cx="531925" cy="236125"/>
            </a:xfrm>
            <a:custGeom>
              <a:rect b="b" l="l" r="r" t="t"/>
              <a:pathLst>
                <a:path extrusionOk="0" h="9445" w="21277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g80a88ceb42_5_10"/>
            <p:cNvSpPr/>
            <p:nvPr/>
          </p:nvSpPr>
          <p:spPr>
            <a:xfrm>
              <a:off x="2896175" y="1225675"/>
              <a:ext cx="58250" cy="290675"/>
            </a:xfrm>
            <a:custGeom>
              <a:rect b="b" l="l" r="r" t="t"/>
              <a:pathLst>
                <a:path extrusionOk="0" h="11627" w="233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g80a88ceb42_5_10"/>
            <p:cNvSpPr/>
            <p:nvPr/>
          </p:nvSpPr>
          <p:spPr>
            <a:xfrm>
              <a:off x="1736800" y="1865100"/>
              <a:ext cx="1752800" cy="1023700"/>
            </a:xfrm>
            <a:custGeom>
              <a:rect b="b" l="l" r="r" t="t"/>
              <a:pathLst>
                <a:path extrusionOk="0" h="40948" w="70112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g80a88ceb42_5_10"/>
            <p:cNvSpPr/>
            <p:nvPr/>
          </p:nvSpPr>
          <p:spPr>
            <a:xfrm>
              <a:off x="2112150" y="2219350"/>
              <a:ext cx="1607200" cy="1043925"/>
            </a:xfrm>
            <a:custGeom>
              <a:rect b="b" l="l" r="r" t="t"/>
              <a:pathLst>
                <a:path extrusionOk="0" h="41757" w="64288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g80a88ceb42_5_10"/>
            <p:cNvSpPr/>
            <p:nvPr/>
          </p:nvSpPr>
          <p:spPr>
            <a:xfrm>
              <a:off x="2695475" y="2245500"/>
              <a:ext cx="328950" cy="329525"/>
            </a:xfrm>
            <a:custGeom>
              <a:rect b="b" l="l" r="r" t="t"/>
              <a:pathLst>
                <a:path extrusionOk="0" h="13181" w="13158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g80a88ceb42_5_10"/>
            <p:cNvSpPr/>
            <p:nvPr/>
          </p:nvSpPr>
          <p:spPr>
            <a:xfrm>
              <a:off x="2179125" y="2402975"/>
              <a:ext cx="489325" cy="87375"/>
            </a:xfrm>
            <a:custGeom>
              <a:rect b="b" l="l" r="r" t="t"/>
              <a:pathLst>
                <a:path extrusionOk="0" h="3495" w="19573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g80a88ceb42_5_10"/>
            <p:cNvSpPr/>
            <p:nvPr/>
          </p:nvSpPr>
          <p:spPr>
            <a:xfrm>
              <a:off x="2525000" y="1956025"/>
              <a:ext cx="2631025" cy="2630700"/>
            </a:xfrm>
            <a:custGeom>
              <a:rect b="b" l="l" r="r" t="t"/>
              <a:pathLst>
                <a:path extrusionOk="0" h="105228" w="105241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g80a88ceb42_5_10"/>
            <p:cNvSpPr/>
            <p:nvPr/>
          </p:nvSpPr>
          <p:spPr>
            <a:xfrm>
              <a:off x="4178175" y="4397625"/>
              <a:ext cx="88750" cy="32875"/>
            </a:xfrm>
            <a:custGeom>
              <a:rect b="b" l="l" r="r" t="t"/>
              <a:pathLst>
                <a:path extrusionOk="0" h="1315" w="355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g80a88ceb42_5_10"/>
            <p:cNvSpPr/>
            <p:nvPr/>
          </p:nvSpPr>
          <p:spPr>
            <a:xfrm>
              <a:off x="3759975" y="2855825"/>
              <a:ext cx="289350" cy="91800"/>
            </a:xfrm>
            <a:custGeom>
              <a:rect b="b" l="l" r="r" t="t"/>
              <a:pathLst>
                <a:path extrusionOk="0" h="3672" w="11574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g80a88ceb42_5_10"/>
            <p:cNvSpPr/>
            <p:nvPr/>
          </p:nvSpPr>
          <p:spPr>
            <a:xfrm>
              <a:off x="3922500" y="2967700"/>
              <a:ext cx="77800" cy="27925"/>
            </a:xfrm>
            <a:custGeom>
              <a:rect b="b" l="l" r="r" t="t"/>
              <a:pathLst>
                <a:path extrusionOk="0" h="1117" w="3112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g80a88ceb42_5_10"/>
            <p:cNvSpPr/>
            <p:nvPr/>
          </p:nvSpPr>
          <p:spPr>
            <a:xfrm>
              <a:off x="4042750" y="2932100"/>
              <a:ext cx="156725" cy="70025"/>
            </a:xfrm>
            <a:custGeom>
              <a:rect b="b" l="l" r="r" t="t"/>
              <a:pathLst>
                <a:path extrusionOk="0" h="2801" w="6269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g80a88ceb42_5_10"/>
            <p:cNvSpPr/>
            <p:nvPr/>
          </p:nvSpPr>
          <p:spPr>
            <a:xfrm>
              <a:off x="4212125" y="2968325"/>
              <a:ext cx="65725" cy="32225"/>
            </a:xfrm>
            <a:custGeom>
              <a:rect b="b" l="l" r="r" t="t"/>
              <a:pathLst>
                <a:path extrusionOk="0" h="1289" w="2629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g80a88ceb42_5_10"/>
            <p:cNvSpPr/>
            <p:nvPr/>
          </p:nvSpPr>
          <p:spPr>
            <a:xfrm>
              <a:off x="3918025" y="2797925"/>
              <a:ext cx="53625" cy="58200"/>
            </a:xfrm>
            <a:custGeom>
              <a:rect b="b" l="l" r="r" t="t"/>
              <a:pathLst>
                <a:path extrusionOk="0" h="2328" w="2145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g80a88ceb42_5_10"/>
            <p:cNvSpPr/>
            <p:nvPr/>
          </p:nvSpPr>
          <p:spPr>
            <a:xfrm>
              <a:off x="3800175" y="2889750"/>
              <a:ext cx="37525" cy="28300"/>
            </a:xfrm>
            <a:custGeom>
              <a:rect b="b" l="l" r="r" t="t"/>
              <a:pathLst>
                <a:path extrusionOk="0" h="1132" w="1501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g80a88ceb42_5_10"/>
            <p:cNvSpPr/>
            <p:nvPr/>
          </p:nvSpPr>
          <p:spPr>
            <a:xfrm>
              <a:off x="4054075" y="2895650"/>
              <a:ext cx="42875" cy="32800"/>
            </a:xfrm>
            <a:custGeom>
              <a:rect b="b" l="l" r="r" t="t"/>
              <a:pathLst>
                <a:path extrusionOk="0" h="1312" w="1715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g80a88ceb42_5_10"/>
            <p:cNvSpPr/>
            <p:nvPr/>
          </p:nvSpPr>
          <p:spPr>
            <a:xfrm>
              <a:off x="3014650" y="1963250"/>
              <a:ext cx="1907400" cy="2504750"/>
            </a:xfrm>
            <a:custGeom>
              <a:rect b="b" l="l" r="r" t="t"/>
              <a:pathLst>
                <a:path extrusionOk="0" h="100190" w="76296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g80a88ceb42_5_10"/>
            <p:cNvSpPr/>
            <p:nvPr/>
          </p:nvSpPr>
          <p:spPr>
            <a:xfrm>
              <a:off x="4392800" y="21179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g80a88ceb42_5_10"/>
            <p:cNvSpPr/>
            <p:nvPr/>
          </p:nvSpPr>
          <p:spPr>
            <a:xfrm>
              <a:off x="3768900" y="2144450"/>
              <a:ext cx="275" cy="800"/>
            </a:xfrm>
            <a:custGeom>
              <a:rect b="b" l="l" r="r" t="t"/>
              <a:pathLst>
                <a:path extrusionOk="0" h="32" w="11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g80a88ceb42_5_10"/>
            <p:cNvSpPr/>
            <p:nvPr/>
          </p:nvSpPr>
          <p:spPr>
            <a:xfrm>
              <a:off x="4255275" y="2306125"/>
              <a:ext cx="146475" cy="86025"/>
            </a:xfrm>
            <a:custGeom>
              <a:rect b="b" l="l" r="r" t="t"/>
              <a:pathLst>
                <a:path extrusionOk="0" h="3441" w="5859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g80a88ceb42_5_10"/>
            <p:cNvSpPr/>
            <p:nvPr/>
          </p:nvSpPr>
          <p:spPr>
            <a:xfrm>
              <a:off x="3556975" y="3417150"/>
              <a:ext cx="57775" cy="54400"/>
            </a:xfrm>
            <a:custGeom>
              <a:rect b="b" l="l" r="r" t="t"/>
              <a:pathLst>
                <a:path extrusionOk="0" h="2176" w="2311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g80a88ceb42_5_10"/>
            <p:cNvSpPr/>
            <p:nvPr/>
          </p:nvSpPr>
          <p:spPr>
            <a:xfrm>
              <a:off x="4824700" y="2422200"/>
              <a:ext cx="321800" cy="831450"/>
            </a:xfrm>
            <a:custGeom>
              <a:rect b="b" l="l" r="r" t="t"/>
              <a:pathLst>
                <a:path extrusionOk="0" h="33258" w="12872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g80a88ceb42_5_10"/>
            <p:cNvSpPr/>
            <p:nvPr/>
          </p:nvSpPr>
          <p:spPr>
            <a:xfrm>
              <a:off x="4433875" y="2133725"/>
              <a:ext cx="96475" cy="62525"/>
            </a:xfrm>
            <a:custGeom>
              <a:rect b="b" l="l" r="r" t="t"/>
              <a:pathLst>
                <a:path extrusionOk="0" h="2501" w="3859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g80a88ceb42_5_10"/>
            <p:cNvSpPr/>
            <p:nvPr/>
          </p:nvSpPr>
          <p:spPr>
            <a:xfrm>
              <a:off x="3614125" y="4495475"/>
              <a:ext cx="588200" cy="91450"/>
            </a:xfrm>
            <a:custGeom>
              <a:rect b="b" l="l" r="r" t="t"/>
              <a:pathLst>
                <a:path extrusionOk="0" h="3658" w="23528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g80a88ceb42_5_10"/>
            <p:cNvSpPr/>
            <p:nvPr/>
          </p:nvSpPr>
          <p:spPr>
            <a:xfrm>
              <a:off x="2669675" y="2505800"/>
              <a:ext cx="2486350" cy="2080925"/>
            </a:xfrm>
            <a:custGeom>
              <a:rect b="b" l="l" r="r" t="t"/>
              <a:pathLst>
                <a:path extrusionOk="0" h="83237" w="99454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rgbClr val="000000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"/>
          <p:cNvSpPr txBox="1"/>
          <p:nvPr>
            <p:ph type="title"/>
          </p:nvPr>
        </p:nvSpPr>
        <p:spPr>
          <a:xfrm>
            <a:off x="2568028" y="1257912"/>
            <a:ext cx="17586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01" name="Google Shape;401;p6"/>
          <p:cNvSpPr txBox="1"/>
          <p:nvPr>
            <p:ph idx="2" type="title"/>
          </p:nvPr>
        </p:nvSpPr>
        <p:spPr>
          <a:xfrm>
            <a:off x="2568028" y="435975"/>
            <a:ext cx="1758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2" name="Google Shape;402;p6"/>
          <p:cNvSpPr txBox="1"/>
          <p:nvPr>
            <p:ph idx="3" type="title"/>
          </p:nvPr>
        </p:nvSpPr>
        <p:spPr>
          <a:xfrm>
            <a:off x="5065600" y="1345201"/>
            <a:ext cx="1758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EDA &amp; MODEL</a:t>
            </a:r>
            <a:r>
              <a:rPr lang="en" sz="1700"/>
              <a:t>S</a:t>
            </a:r>
            <a:endParaRPr sz="1700"/>
          </a:p>
        </p:txBody>
      </p:sp>
      <p:sp>
        <p:nvSpPr>
          <p:cNvPr id="403" name="Google Shape;403;p6"/>
          <p:cNvSpPr txBox="1"/>
          <p:nvPr>
            <p:ph idx="4" type="title"/>
          </p:nvPr>
        </p:nvSpPr>
        <p:spPr>
          <a:xfrm>
            <a:off x="5065610" y="435975"/>
            <a:ext cx="1758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4" name="Google Shape;404;p6"/>
          <p:cNvSpPr txBox="1"/>
          <p:nvPr>
            <p:ph idx="6" type="title"/>
          </p:nvPr>
        </p:nvSpPr>
        <p:spPr>
          <a:xfrm>
            <a:off x="2415624" y="3176300"/>
            <a:ext cx="2182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COST - BENEFIT 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ANALYSIS</a:t>
            </a:r>
            <a:endParaRPr sz="1500"/>
          </a:p>
        </p:txBody>
      </p:sp>
      <p:sp>
        <p:nvSpPr>
          <p:cNvPr id="405" name="Google Shape;405;p6"/>
          <p:cNvSpPr txBox="1"/>
          <p:nvPr>
            <p:ph idx="7" type="title"/>
          </p:nvPr>
        </p:nvSpPr>
        <p:spPr>
          <a:xfrm>
            <a:off x="2568028" y="2125753"/>
            <a:ext cx="1758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6" name="Google Shape;406;p6"/>
          <p:cNvSpPr txBox="1"/>
          <p:nvPr>
            <p:ph idx="9" type="title"/>
          </p:nvPr>
        </p:nvSpPr>
        <p:spPr>
          <a:xfrm>
            <a:off x="5065600" y="3161248"/>
            <a:ext cx="17586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407" name="Google Shape;407;p6"/>
          <p:cNvSpPr txBox="1"/>
          <p:nvPr>
            <p:ph idx="13" type="title"/>
          </p:nvPr>
        </p:nvSpPr>
        <p:spPr>
          <a:xfrm>
            <a:off x="5065610" y="2125753"/>
            <a:ext cx="1758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408" name="Google Shape;408;p6"/>
          <p:cNvCxnSpPr/>
          <p:nvPr/>
        </p:nvCxnSpPr>
        <p:spPr>
          <a:xfrm>
            <a:off x="4687724" y="862529"/>
            <a:ext cx="0" cy="915600"/>
          </a:xfrm>
          <a:prstGeom prst="straightConnector1">
            <a:avLst/>
          </a:prstGeom>
          <a:noFill/>
          <a:ln cap="flat" cmpd="sng" w="19050">
            <a:solidFill>
              <a:srgbClr val="053B5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6"/>
          <p:cNvCxnSpPr/>
          <p:nvPr/>
        </p:nvCxnSpPr>
        <p:spPr>
          <a:xfrm>
            <a:off x="4687724" y="2552307"/>
            <a:ext cx="0" cy="915600"/>
          </a:xfrm>
          <a:prstGeom prst="straightConnector1">
            <a:avLst/>
          </a:prstGeom>
          <a:noFill/>
          <a:ln cap="flat" cmpd="sng" w="19050">
            <a:solidFill>
              <a:srgbClr val="053B5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0" name="Google Shape;410;p6"/>
          <p:cNvGrpSpPr/>
          <p:nvPr/>
        </p:nvGrpSpPr>
        <p:grpSpPr>
          <a:xfrm flipH="1">
            <a:off x="3262418" y="1381544"/>
            <a:ext cx="370185" cy="59303"/>
            <a:chOff x="6146875" y="1767300"/>
            <a:chExt cx="331025" cy="57475"/>
          </a:xfrm>
        </p:grpSpPr>
        <p:sp>
          <p:nvSpPr>
            <p:cNvPr id="411" name="Google Shape;411;p6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Google Shape;414;p6"/>
          <p:cNvGrpSpPr/>
          <p:nvPr/>
        </p:nvGrpSpPr>
        <p:grpSpPr>
          <a:xfrm flipH="1">
            <a:off x="5760001" y="1381544"/>
            <a:ext cx="370185" cy="59303"/>
            <a:chOff x="6146875" y="1767300"/>
            <a:chExt cx="331025" cy="57475"/>
          </a:xfrm>
        </p:grpSpPr>
        <p:sp>
          <p:nvSpPr>
            <p:cNvPr id="415" name="Google Shape;415;p6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6"/>
          <p:cNvGrpSpPr/>
          <p:nvPr/>
        </p:nvGrpSpPr>
        <p:grpSpPr>
          <a:xfrm flipH="1">
            <a:off x="5760001" y="3071322"/>
            <a:ext cx="370185" cy="59303"/>
            <a:chOff x="6146875" y="1767300"/>
            <a:chExt cx="331025" cy="57475"/>
          </a:xfrm>
        </p:grpSpPr>
        <p:sp>
          <p:nvSpPr>
            <p:cNvPr id="419" name="Google Shape;419;p6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2" name="Google Shape;422;p6"/>
          <p:cNvSpPr txBox="1"/>
          <p:nvPr>
            <p:ph idx="9" type="title"/>
          </p:nvPr>
        </p:nvSpPr>
        <p:spPr>
          <a:xfrm>
            <a:off x="3920075" y="4739423"/>
            <a:ext cx="17586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LIMITATIONS AND FUTURE STEPS</a:t>
            </a:r>
            <a:endParaRPr/>
          </a:p>
        </p:txBody>
      </p:sp>
      <p:sp>
        <p:nvSpPr>
          <p:cNvPr id="423" name="Google Shape;423;p6"/>
          <p:cNvSpPr txBox="1"/>
          <p:nvPr>
            <p:ph idx="13" type="title"/>
          </p:nvPr>
        </p:nvSpPr>
        <p:spPr>
          <a:xfrm>
            <a:off x="3920085" y="3651353"/>
            <a:ext cx="1758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424" name="Google Shape;424;p6"/>
          <p:cNvGrpSpPr/>
          <p:nvPr/>
        </p:nvGrpSpPr>
        <p:grpSpPr>
          <a:xfrm flipH="1">
            <a:off x="4614468" y="4475147"/>
            <a:ext cx="370185" cy="59303"/>
            <a:chOff x="6146875" y="1767300"/>
            <a:chExt cx="331025" cy="57475"/>
          </a:xfrm>
        </p:grpSpPr>
        <p:sp>
          <p:nvSpPr>
            <p:cNvPr id="425" name="Google Shape;425;p6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6"/>
          <p:cNvGrpSpPr/>
          <p:nvPr/>
        </p:nvGrpSpPr>
        <p:grpSpPr>
          <a:xfrm flipH="1">
            <a:off x="3321789" y="3130622"/>
            <a:ext cx="370185" cy="59303"/>
            <a:chOff x="6146875" y="1767300"/>
            <a:chExt cx="331025" cy="57475"/>
          </a:xfrm>
        </p:grpSpPr>
        <p:sp>
          <p:nvSpPr>
            <p:cNvPr id="429" name="Google Shape;429;p6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80a88ceb42_3_0"/>
          <p:cNvSpPr txBox="1"/>
          <p:nvPr>
            <p:ph idx="2" type="title"/>
          </p:nvPr>
        </p:nvSpPr>
        <p:spPr>
          <a:xfrm>
            <a:off x="2013050" y="153229"/>
            <a:ext cx="5361900" cy="9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of Spraying</a:t>
            </a:r>
            <a:endParaRPr/>
          </a:p>
        </p:txBody>
      </p:sp>
      <p:sp>
        <p:nvSpPr>
          <p:cNvPr id="974" name="Google Shape;974;g80a88ceb42_3_0"/>
          <p:cNvSpPr txBox="1"/>
          <p:nvPr>
            <p:ph idx="1" type="subTitle"/>
          </p:nvPr>
        </p:nvSpPr>
        <p:spPr>
          <a:xfrm>
            <a:off x="2013050" y="988125"/>
            <a:ext cx="5361900" cy="3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insecticide that we recommend is Zenivex(tested and proven pesticide).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Price/fluid ounce is 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$22,948.75 / 35200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$0.65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- 1.5 oz cost/acre = $0.65 * 1.5 = $0.97/acre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spray location in sqm = 3.14 * (100m**2) = 31,400sqm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- 1 acre = 4046.86sqm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spray location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$0.97 * (31400/4046.86) = </a:t>
            </a:r>
            <a:r>
              <a:rPr b="1" lang="en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$7.52</a:t>
            </a: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average, based on our model prediction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Spraying Cost: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600">
                <a:solidFill>
                  <a:schemeClr val="dk1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$52,767 per year</a:t>
            </a:r>
            <a:endParaRPr b="1" sz="1600">
              <a:solidFill>
                <a:schemeClr val="dk1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(excl. overhead costs)</a:t>
            </a:r>
            <a:endParaRPr b="1" sz="1400">
              <a:solidFill>
                <a:schemeClr val="dk1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975" name="Google Shape;975;g80a88ceb42_3_0"/>
          <p:cNvSpPr txBox="1"/>
          <p:nvPr/>
        </p:nvSpPr>
        <p:spPr>
          <a:xfrm>
            <a:off x="0" y="4763325"/>
            <a:ext cx="3710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*</a:t>
            </a:r>
            <a:r>
              <a:rPr lang="en" sz="800">
                <a:solidFill>
                  <a:schemeClr val="dk1"/>
                </a:solidFill>
              </a:rPr>
              <a:t>The calculations above are based on our model built on 8304 readings.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6" name="Google Shape;976;g80a88ceb42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22" y="1595850"/>
            <a:ext cx="2271100" cy="1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g80a88ceb42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9700" y="1392550"/>
            <a:ext cx="1892025" cy="14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80a88ceb42_3_9"/>
          <p:cNvSpPr txBox="1"/>
          <p:nvPr>
            <p:ph idx="2" type="title"/>
          </p:nvPr>
        </p:nvSpPr>
        <p:spPr>
          <a:xfrm>
            <a:off x="1120950" y="188550"/>
            <a:ext cx="6902100" cy="10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 of Spraying</a:t>
            </a:r>
            <a:endParaRPr/>
          </a:p>
        </p:txBody>
      </p:sp>
      <p:sp>
        <p:nvSpPr>
          <p:cNvPr id="983" name="Google Shape;983;g80a88ceb42_3_9"/>
          <p:cNvSpPr txBox="1"/>
          <p:nvPr>
            <p:ph idx="1" type="subTitle"/>
          </p:nvPr>
        </p:nvSpPr>
        <p:spPr>
          <a:xfrm>
            <a:off x="1197150" y="1136425"/>
            <a:ext cx="6749700" cy="15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Sacramento data, 163 reported cases incurred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≈ USD2.28 million in medical treatment.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Assuming the same infection rate and population density in Chicago,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would be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reported cases of WNV.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would incur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$573,342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medical treatment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*given the best case scenario of all reported cases being WNF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g80a88ceb42_3_9"/>
          <p:cNvSpPr txBox="1"/>
          <p:nvPr/>
        </p:nvSpPr>
        <p:spPr>
          <a:xfrm>
            <a:off x="4872900" y="4174200"/>
            <a:ext cx="28830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dk1"/>
                </a:solidFill>
              </a:rPr>
              <a:t>Medical Costs per Person:</a:t>
            </a:r>
            <a:endParaRPr sz="900" u="sng">
              <a:solidFill>
                <a:schemeClr val="dk1"/>
              </a:solidFill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❏"/>
            </a:pPr>
            <a:r>
              <a:rPr lang="en" sz="900">
                <a:solidFill>
                  <a:schemeClr val="dk1"/>
                </a:solidFill>
              </a:rPr>
              <a:t>WNND: </a:t>
            </a:r>
            <a:endParaRPr sz="900">
              <a:solidFill>
                <a:schemeClr val="dk1"/>
              </a:solidFill>
            </a:endParaRPr>
          </a:p>
          <a:p>
            <a:pPr indent="-2857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 Mild Cases: </a:t>
            </a:r>
            <a:r>
              <a:rPr b="1" lang="en" sz="900">
                <a:solidFill>
                  <a:schemeClr val="dk1"/>
                </a:solidFill>
              </a:rPr>
              <a:t>$76,31</a:t>
            </a:r>
            <a:endParaRPr sz="900">
              <a:solidFill>
                <a:schemeClr val="dk1"/>
              </a:solidFill>
            </a:endParaRPr>
          </a:p>
          <a:p>
            <a:pPr indent="-2857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Severe Cases: </a:t>
            </a:r>
            <a:r>
              <a:rPr b="1" lang="en" sz="900">
                <a:solidFill>
                  <a:schemeClr val="dk1"/>
                </a:solidFill>
              </a:rPr>
              <a:t>$33,143</a:t>
            </a:r>
            <a:endParaRPr b="1" sz="900">
              <a:solidFill>
                <a:schemeClr val="dk1"/>
              </a:solidFill>
            </a:endParaRPr>
          </a:p>
          <a:p>
            <a:pPr indent="-2857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Productivity Loss: </a:t>
            </a:r>
            <a:r>
              <a:rPr b="1" lang="en" sz="900">
                <a:solidFill>
                  <a:schemeClr val="dk1"/>
                </a:solidFill>
              </a:rPr>
              <a:t>$10,800</a:t>
            </a:r>
            <a:endParaRPr b="1" sz="900">
              <a:solidFill>
                <a:schemeClr val="dk1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85" name="Google Shape;985;g80a88ceb42_3_9"/>
          <p:cNvSpPr txBox="1"/>
          <p:nvPr/>
        </p:nvSpPr>
        <p:spPr>
          <a:xfrm>
            <a:off x="140125" y="4633350"/>
            <a:ext cx="28830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(Source: NCBI </a:t>
            </a:r>
            <a:r>
              <a:rPr lang="en" sz="800" u="sng">
                <a:solidFill>
                  <a:srgbClr val="1155CC"/>
                </a:solidFill>
                <a:hlinkClick r:id="rId3"/>
              </a:rPr>
              <a:t>https://www.ncbi.nlm.nih.gov/pmc/articles/PMC3322011/</a:t>
            </a:r>
            <a:r>
              <a:rPr lang="en" sz="800">
                <a:solidFill>
                  <a:schemeClr val="dk1"/>
                </a:solidFill>
              </a:rPr>
              <a:t>)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6" name="Google Shape;986;g80a88ceb42_3_9"/>
          <p:cNvSpPr/>
          <p:nvPr/>
        </p:nvSpPr>
        <p:spPr>
          <a:xfrm>
            <a:off x="1630500" y="2529190"/>
            <a:ext cx="5883007" cy="8384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6AA84F"/>
                </a:solidFill>
                <a:latin typeface="Arial"/>
              </a:rPr>
              <a:t>$573,342 &gt; $52,767</a:t>
            </a:r>
          </a:p>
        </p:txBody>
      </p:sp>
      <p:sp>
        <p:nvSpPr>
          <p:cNvPr id="987" name="Google Shape;987;g80a88ceb42_3_9"/>
          <p:cNvSpPr txBox="1"/>
          <p:nvPr/>
        </p:nvSpPr>
        <p:spPr>
          <a:xfrm>
            <a:off x="6876800" y="4361700"/>
            <a:ext cx="26835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❏"/>
            </a:pPr>
            <a:r>
              <a:rPr lang="en" sz="900">
                <a:solidFill>
                  <a:schemeClr val="dk1"/>
                </a:solidFill>
              </a:rPr>
              <a:t>WNF:</a:t>
            </a:r>
            <a:endParaRPr sz="900">
              <a:solidFill>
                <a:schemeClr val="dk1"/>
              </a:solidFill>
            </a:endParaRPr>
          </a:p>
          <a:p>
            <a:pPr indent="-2857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Medical Cost: </a:t>
            </a:r>
            <a:r>
              <a:rPr b="1" lang="en" sz="900">
                <a:solidFill>
                  <a:schemeClr val="dk1"/>
                </a:solidFill>
              </a:rPr>
              <a:t>$167</a:t>
            </a:r>
            <a:endParaRPr sz="900">
              <a:solidFill>
                <a:schemeClr val="dk1"/>
              </a:solidFill>
            </a:endParaRPr>
          </a:p>
          <a:p>
            <a:pPr indent="-2857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Productivity Loss: </a:t>
            </a:r>
            <a:r>
              <a:rPr b="1" lang="en" sz="900">
                <a:solidFill>
                  <a:schemeClr val="dk1"/>
                </a:solidFill>
              </a:rPr>
              <a:t>$955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8" name="Google Shape;988;g80a88ceb42_3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8600" y="2529188"/>
            <a:ext cx="838426" cy="83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g80a88ceb42_3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675" y="2529188"/>
            <a:ext cx="838424" cy="8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g80a88ceb42_3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0925" y="3367593"/>
            <a:ext cx="759100" cy="7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g80a88ceb42_3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6475" y="3367593"/>
            <a:ext cx="759100" cy="7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g80a88ceb42_3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7813" y="3367593"/>
            <a:ext cx="759100" cy="7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g80a88ceb42_3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1275" y="3367605"/>
            <a:ext cx="759100" cy="7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g80a88ceb42_3_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72075" y="3507473"/>
            <a:ext cx="1079524" cy="5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80a88ceb42_6_7"/>
          <p:cNvSpPr txBox="1"/>
          <p:nvPr>
            <p:ph type="title"/>
          </p:nvPr>
        </p:nvSpPr>
        <p:spPr>
          <a:xfrm>
            <a:off x="1769076" y="1593175"/>
            <a:ext cx="59991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that can be taken to curb the virus:</a:t>
            </a:r>
            <a:endParaRPr/>
          </a:p>
        </p:txBody>
      </p:sp>
      <p:sp>
        <p:nvSpPr>
          <p:cNvPr id="1000" name="Google Shape;1000;g80a88ceb42_6_7"/>
          <p:cNvSpPr txBox="1"/>
          <p:nvPr>
            <p:ph idx="2" type="title"/>
          </p:nvPr>
        </p:nvSpPr>
        <p:spPr>
          <a:xfrm>
            <a:off x="230699" y="1017350"/>
            <a:ext cx="8691300" cy="7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Prevention is better than Cure!</a:t>
            </a:r>
            <a:endParaRPr sz="5600"/>
          </a:p>
        </p:txBody>
      </p:sp>
      <p:sp>
        <p:nvSpPr>
          <p:cNvPr id="1001" name="Google Shape;1001;g80a88ceb42_6_7"/>
          <p:cNvSpPr txBox="1"/>
          <p:nvPr>
            <p:ph idx="1" type="subTitle"/>
          </p:nvPr>
        </p:nvSpPr>
        <p:spPr>
          <a:xfrm>
            <a:off x="2087675" y="2413275"/>
            <a:ext cx="5361900" cy="13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Education and Programs on West Nile Virus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Campaigns to reduce and curb mosquito population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Monetary enforcement (i.e fines) against mosquito breeding in households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Utilise the model country-wide for spray locations</a:t>
            </a:r>
            <a:endParaRPr sz="1400"/>
          </a:p>
        </p:txBody>
      </p:sp>
      <p:grpSp>
        <p:nvGrpSpPr>
          <p:cNvPr id="1002" name="Google Shape;1002;g80a88ceb42_6_7"/>
          <p:cNvGrpSpPr/>
          <p:nvPr/>
        </p:nvGrpSpPr>
        <p:grpSpPr>
          <a:xfrm>
            <a:off x="6785669" y="3467514"/>
            <a:ext cx="357720" cy="355147"/>
            <a:chOff x="2496894" y="3680964"/>
            <a:chExt cx="357720" cy="355147"/>
          </a:xfrm>
        </p:grpSpPr>
        <p:sp>
          <p:nvSpPr>
            <p:cNvPr id="1003" name="Google Shape;1003;g80a88ceb42_6_7"/>
            <p:cNvSpPr/>
            <p:nvPr/>
          </p:nvSpPr>
          <p:spPr>
            <a:xfrm>
              <a:off x="2598224" y="3786549"/>
              <a:ext cx="37852" cy="59763"/>
            </a:xfrm>
            <a:custGeom>
              <a:rect b="b" l="l" r="r" t="t"/>
              <a:pathLst>
                <a:path extrusionOk="0" h="1882" w="1192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29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37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g80a88ceb42_6_7"/>
            <p:cNvSpPr/>
            <p:nvPr/>
          </p:nvSpPr>
          <p:spPr>
            <a:xfrm>
              <a:off x="2715051" y="3786549"/>
              <a:ext cx="37852" cy="59763"/>
            </a:xfrm>
            <a:custGeom>
              <a:rect b="b" l="l" r="r" t="t"/>
              <a:pathLst>
                <a:path extrusionOk="0" h="1882" w="1192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30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25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g80a88ceb42_6_7"/>
            <p:cNvSpPr/>
            <p:nvPr/>
          </p:nvSpPr>
          <p:spPr>
            <a:xfrm>
              <a:off x="2496894" y="3680964"/>
              <a:ext cx="297989" cy="296528"/>
            </a:xfrm>
            <a:custGeom>
              <a:rect b="b" l="l" r="r" t="t"/>
              <a:pathLst>
                <a:path extrusionOk="0" h="9338" w="9384">
                  <a:moveTo>
                    <a:pt x="5643" y="0"/>
                  </a:moveTo>
                  <a:cubicBezTo>
                    <a:pt x="5580" y="0"/>
                    <a:pt x="5517" y="1"/>
                    <a:pt x="5454" y="3"/>
                  </a:cubicBezTo>
                  <a:cubicBezTo>
                    <a:pt x="4025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37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84" y="9338"/>
                    <a:pt x="1620" y="9314"/>
                    <a:pt x="1644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394" y="4075"/>
                    <a:pt x="930" y="2813"/>
                    <a:pt x="1882" y="1861"/>
                  </a:cubicBezTo>
                  <a:cubicBezTo>
                    <a:pt x="2835" y="908"/>
                    <a:pt x="4109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7" y="323"/>
                    <a:pt x="8108" y="796"/>
                    <a:pt x="9073" y="1634"/>
                  </a:cubicBezTo>
                  <a:cubicBezTo>
                    <a:pt x="9108" y="1663"/>
                    <a:pt x="9150" y="1678"/>
                    <a:pt x="9191" y="1678"/>
                  </a:cubicBezTo>
                  <a:cubicBezTo>
                    <a:pt x="9236" y="1678"/>
                    <a:pt x="9280" y="1660"/>
                    <a:pt x="9312" y="1623"/>
                  </a:cubicBezTo>
                  <a:cubicBezTo>
                    <a:pt x="9383" y="1551"/>
                    <a:pt x="9383" y="1444"/>
                    <a:pt x="9312" y="1384"/>
                  </a:cubicBezTo>
                  <a:cubicBezTo>
                    <a:pt x="8288" y="486"/>
                    <a:pt x="6992" y="0"/>
                    <a:pt x="5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g80a88ceb42_6_7"/>
            <p:cNvSpPr/>
            <p:nvPr/>
          </p:nvSpPr>
          <p:spPr>
            <a:xfrm>
              <a:off x="2555895" y="3739075"/>
              <a:ext cx="298719" cy="297036"/>
            </a:xfrm>
            <a:custGeom>
              <a:rect b="b" l="l" r="r" t="t"/>
              <a:pathLst>
                <a:path extrusionOk="0" h="9354" w="9407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44" y="102"/>
                    <a:pt x="7644" y="209"/>
                    <a:pt x="7704" y="281"/>
                  </a:cubicBezTo>
                  <a:cubicBezTo>
                    <a:pt x="8585" y="1281"/>
                    <a:pt x="9061" y="2579"/>
                    <a:pt x="9013" y="3912"/>
                  </a:cubicBezTo>
                  <a:cubicBezTo>
                    <a:pt x="8978" y="5257"/>
                    <a:pt x="8430" y="6520"/>
                    <a:pt x="7489" y="7472"/>
                  </a:cubicBezTo>
                  <a:cubicBezTo>
                    <a:pt x="6537" y="8425"/>
                    <a:pt x="5263" y="8972"/>
                    <a:pt x="3929" y="9008"/>
                  </a:cubicBezTo>
                  <a:cubicBezTo>
                    <a:pt x="3881" y="9009"/>
                    <a:pt x="3833" y="9010"/>
                    <a:pt x="3785" y="9010"/>
                  </a:cubicBezTo>
                  <a:cubicBezTo>
                    <a:pt x="2491" y="9010"/>
                    <a:pt x="1251" y="8548"/>
                    <a:pt x="298" y="7698"/>
                  </a:cubicBezTo>
                  <a:cubicBezTo>
                    <a:pt x="264" y="7670"/>
                    <a:pt x="222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72" y="7948"/>
                  </a:cubicBezTo>
                  <a:cubicBezTo>
                    <a:pt x="1096" y="8853"/>
                    <a:pt x="2393" y="9353"/>
                    <a:pt x="3763" y="9353"/>
                  </a:cubicBezTo>
                  <a:lnTo>
                    <a:pt x="3929" y="9353"/>
                  </a:lnTo>
                  <a:cubicBezTo>
                    <a:pt x="5358" y="9306"/>
                    <a:pt x="6692" y="8722"/>
                    <a:pt x="7704" y="7710"/>
                  </a:cubicBezTo>
                  <a:cubicBezTo>
                    <a:pt x="8716" y="6698"/>
                    <a:pt x="9299" y="5365"/>
                    <a:pt x="9347" y="3936"/>
                  </a:cubicBezTo>
                  <a:cubicBezTo>
                    <a:pt x="9406" y="2507"/>
                    <a:pt x="8894" y="1126"/>
                    <a:pt x="7966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g80a88ceb42_6_7"/>
            <p:cNvSpPr/>
            <p:nvPr/>
          </p:nvSpPr>
          <p:spPr>
            <a:xfrm>
              <a:off x="2569867" y="3875336"/>
              <a:ext cx="211393" cy="99139"/>
            </a:xfrm>
            <a:custGeom>
              <a:rect b="b" l="l" r="r" t="t"/>
              <a:pathLst>
                <a:path extrusionOk="0" h="3122" w="6657">
                  <a:moveTo>
                    <a:pt x="5692" y="478"/>
                  </a:moveTo>
                  <a:lnTo>
                    <a:pt x="5692" y="478"/>
                  </a:lnTo>
                  <a:cubicBezTo>
                    <a:pt x="5644" y="562"/>
                    <a:pt x="5597" y="657"/>
                    <a:pt x="5537" y="728"/>
                  </a:cubicBezTo>
                  <a:cubicBezTo>
                    <a:pt x="5466" y="859"/>
                    <a:pt x="5311" y="931"/>
                    <a:pt x="5156" y="966"/>
                  </a:cubicBezTo>
                  <a:cubicBezTo>
                    <a:pt x="4537" y="1038"/>
                    <a:pt x="3918" y="1074"/>
                    <a:pt x="3323" y="1074"/>
                  </a:cubicBezTo>
                  <a:cubicBezTo>
                    <a:pt x="2715" y="1074"/>
                    <a:pt x="2096" y="1038"/>
                    <a:pt x="1489" y="966"/>
                  </a:cubicBezTo>
                  <a:cubicBezTo>
                    <a:pt x="1334" y="955"/>
                    <a:pt x="1191" y="859"/>
                    <a:pt x="1108" y="740"/>
                  </a:cubicBezTo>
                  <a:cubicBezTo>
                    <a:pt x="1049" y="657"/>
                    <a:pt x="1001" y="574"/>
                    <a:pt x="953" y="490"/>
                  </a:cubicBezTo>
                  <a:lnTo>
                    <a:pt x="953" y="490"/>
                  </a:lnTo>
                  <a:cubicBezTo>
                    <a:pt x="1727" y="609"/>
                    <a:pt x="2525" y="681"/>
                    <a:pt x="3323" y="681"/>
                  </a:cubicBezTo>
                  <a:cubicBezTo>
                    <a:pt x="4120" y="681"/>
                    <a:pt x="4918" y="609"/>
                    <a:pt x="5692" y="478"/>
                  </a:cubicBezTo>
                  <a:close/>
                  <a:moveTo>
                    <a:pt x="6347" y="324"/>
                  </a:moveTo>
                  <a:cubicBezTo>
                    <a:pt x="6311" y="335"/>
                    <a:pt x="6311" y="335"/>
                    <a:pt x="6311" y="359"/>
                  </a:cubicBezTo>
                  <a:cubicBezTo>
                    <a:pt x="6121" y="1050"/>
                    <a:pt x="5716" y="1681"/>
                    <a:pt x="5180" y="2121"/>
                  </a:cubicBezTo>
                  <a:cubicBezTo>
                    <a:pt x="4644" y="2574"/>
                    <a:pt x="3989" y="2812"/>
                    <a:pt x="3323" y="2812"/>
                  </a:cubicBezTo>
                  <a:cubicBezTo>
                    <a:pt x="2656" y="2812"/>
                    <a:pt x="2001" y="2574"/>
                    <a:pt x="1465" y="2121"/>
                  </a:cubicBezTo>
                  <a:cubicBezTo>
                    <a:pt x="941" y="1693"/>
                    <a:pt x="537" y="1050"/>
                    <a:pt x="334" y="359"/>
                  </a:cubicBezTo>
                  <a:lnTo>
                    <a:pt x="334" y="335"/>
                  </a:lnTo>
                  <a:cubicBezTo>
                    <a:pt x="406" y="359"/>
                    <a:pt x="477" y="371"/>
                    <a:pt x="572" y="395"/>
                  </a:cubicBezTo>
                  <a:cubicBezTo>
                    <a:pt x="644" y="574"/>
                    <a:pt x="739" y="752"/>
                    <a:pt x="834" y="907"/>
                  </a:cubicBezTo>
                  <a:cubicBezTo>
                    <a:pt x="965" y="1109"/>
                    <a:pt x="1203" y="1264"/>
                    <a:pt x="1465" y="1276"/>
                  </a:cubicBezTo>
                  <a:cubicBezTo>
                    <a:pt x="2084" y="1347"/>
                    <a:pt x="2715" y="1383"/>
                    <a:pt x="3335" y="1383"/>
                  </a:cubicBezTo>
                  <a:cubicBezTo>
                    <a:pt x="3954" y="1383"/>
                    <a:pt x="4585" y="1347"/>
                    <a:pt x="5216" y="1276"/>
                  </a:cubicBezTo>
                  <a:cubicBezTo>
                    <a:pt x="5466" y="1240"/>
                    <a:pt x="5704" y="1109"/>
                    <a:pt x="5835" y="883"/>
                  </a:cubicBezTo>
                  <a:cubicBezTo>
                    <a:pt x="5942" y="728"/>
                    <a:pt x="6037" y="562"/>
                    <a:pt x="6109" y="383"/>
                  </a:cubicBezTo>
                  <a:cubicBezTo>
                    <a:pt x="6180" y="371"/>
                    <a:pt x="6252" y="347"/>
                    <a:pt x="6347" y="324"/>
                  </a:cubicBezTo>
                  <a:close/>
                  <a:moveTo>
                    <a:pt x="334" y="0"/>
                  </a:moveTo>
                  <a:cubicBezTo>
                    <a:pt x="256" y="0"/>
                    <a:pt x="181" y="36"/>
                    <a:pt x="120" y="97"/>
                  </a:cubicBezTo>
                  <a:cubicBezTo>
                    <a:pt x="37" y="193"/>
                    <a:pt x="1" y="324"/>
                    <a:pt x="37" y="443"/>
                  </a:cubicBezTo>
                  <a:cubicBezTo>
                    <a:pt x="251" y="1217"/>
                    <a:pt x="668" y="1883"/>
                    <a:pt x="1263" y="2360"/>
                  </a:cubicBezTo>
                  <a:cubicBezTo>
                    <a:pt x="1858" y="2871"/>
                    <a:pt x="2596" y="3122"/>
                    <a:pt x="3335" y="3122"/>
                  </a:cubicBezTo>
                  <a:cubicBezTo>
                    <a:pt x="4097" y="3122"/>
                    <a:pt x="4811" y="2860"/>
                    <a:pt x="5406" y="2360"/>
                  </a:cubicBezTo>
                  <a:cubicBezTo>
                    <a:pt x="5990" y="1871"/>
                    <a:pt x="6418" y="1205"/>
                    <a:pt x="6645" y="443"/>
                  </a:cubicBezTo>
                  <a:cubicBezTo>
                    <a:pt x="6656" y="324"/>
                    <a:pt x="6633" y="193"/>
                    <a:pt x="6549" y="97"/>
                  </a:cubicBezTo>
                  <a:cubicBezTo>
                    <a:pt x="6495" y="43"/>
                    <a:pt x="6412" y="2"/>
                    <a:pt x="6328" y="2"/>
                  </a:cubicBezTo>
                  <a:cubicBezTo>
                    <a:pt x="6302" y="2"/>
                    <a:pt x="6277" y="6"/>
                    <a:pt x="6252" y="14"/>
                  </a:cubicBezTo>
                  <a:cubicBezTo>
                    <a:pt x="5323" y="240"/>
                    <a:pt x="4335" y="359"/>
                    <a:pt x="3335" y="359"/>
                  </a:cubicBezTo>
                  <a:cubicBezTo>
                    <a:pt x="2334" y="359"/>
                    <a:pt x="1346" y="240"/>
                    <a:pt x="418" y="14"/>
                  </a:cubicBezTo>
                  <a:cubicBezTo>
                    <a:pt x="390" y="5"/>
                    <a:pt x="362" y="0"/>
                    <a:pt x="3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0EBFF"/>
        </a:solidFill>
      </p:bgPr>
    </p:bg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80a88ceb42_0_56"/>
          <p:cNvSpPr txBox="1"/>
          <p:nvPr>
            <p:ph type="title"/>
          </p:nvPr>
        </p:nvSpPr>
        <p:spPr>
          <a:xfrm>
            <a:off x="956525" y="2253825"/>
            <a:ext cx="34188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013" name="Google Shape;1013;g80a88ceb42_0_56"/>
          <p:cNvSpPr txBox="1"/>
          <p:nvPr>
            <p:ph idx="2" type="title"/>
          </p:nvPr>
        </p:nvSpPr>
        <p:spPr>
          <a:xfrm>
            <a:off x="956525" y="458050"/>
            <a:ext cx="4049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014" name="Google Shape;1014;g80a88ceb42_0_56"/>
          <p:cNvGrpSpPr/>
          <p:nvPr/>
        </p:nvGrpSpPr>
        <p:grpSpPr>
          <a:xfrm flipH="1">
            <a:off x="1075270" y="2286765"/>
            <a:ext cx="446222" cy="77476"/>
            <a:chOff x="6146875" y="1767300"/>
            <a:chExt cx="331025" cy="57475"/>
          </a:xfrm>
        </p:grpSpPr>
        <p:sp>
          <p:nvSpPr>
            <p:cNvPr id="1015" name="Google Shape;1015;g80a88ceb42_0_56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g80a88ceb42_0_56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g80a88ceb42_0_56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8" name="Google Shape;1018;g80a88ceb42_0_56"/>
          <p:cNvGrpSpPr/>
          <p:nvPr/>
        </p:nvGrpSpPr>
        <p:grpSpPr>
          <a:xfrm>
            <a:off x="4228336" y="442538"/>
            <a:ext cx="4405477" cy="4401963"/>
            <a:chOff x="1736800" y="621675"/>
            <a:chExt cx="4451775" cy="4448225"/>
          </a:xfrm>
        </p:grpSpPr>
        <p:sp>
          <p:nvSpPr>
            <p:cNvPr id="1019" name="Google Shape;1019;g80a88ceb42_0_56"/>
            <p:cNvSpPr/>
            <p:nvPr/>
          </p:nvSpPr>
          <p:spPr>
            <a:xfrm>
              <a:off x="2950350" y="621675"/>
              <a:ext cx="3168575" cy="3683275"/>
            </a:xfrm>
            <a:custGeom>
              <a:rect b="b" l="l" r="r" t="t"/>
              <a:pathLst>
                <a:path extrusionOk="0" h="147331" w="126743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g80a88ceb42_0_56"/>
            <p:cNvSpPr/>
            <p:nvPr/>
          </p:nvSpPr>
          <p:spPr>
            <a:xfrm>
              <a:off x="1743950" y="2590925"/>
              <a:ext cx="3777575" cy="2478975"/>
            </a:xfrm>
            <a:custGeom>
              <a:rect b="b" l="l" r="r" t="t"/>
              <a:pathLst>
                <a:path extrusionOk="0" h="99159" w="151103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rgbClr val="FFFFFF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g80a88ceb42_0_56"/>
            <p:cNvSpPr/>
            <p:nvPr/>
          </p:nvSpPr>
          <p:spPr>
            <a:xfrm>
              <a:off x="4102875" y="1393400"/>
              <a:ext cx="2085700" cy="1942975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g80a88ceb42_0_56"/>
            <p:cNvSpPr/>
            <p:nvPr/>
          </p:nvSpPr>
          <p:spPr>
            <a:xfrm>
              <a:off x="3636950" y="1852825"/>
              <a:ext cx="1947450" cy="1333525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g80a88ceb42_0_56"/>
            <p:cNvSpPr/>
            <p:nvPr/>
          </p:nvSpPr>
          <p:spPr>
            <a:xfrm>
              <a:off x="4653100" y="2680525"/>
              <a:ext cx="490125" cy="66750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g80a88ceb42_0_56"/>
            <p:cNvSpPr/>
            <p:nvPr/>
          </p:nvSpPr>
          <p:spPr>
            <a:xfrm>
              <a:off x="5039700" y="1915525"/>
              <a:ext cx="186000" cy="408475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g80a88ceb42_0_56"/>
            <p:cNvSpPr/>
            <p:nvPr/>
          </p:nvSpPr>
          <p:spPr>
            <a:xfrm>
              <a:off x="1955000" y="777275"/>
              <a:ext cx="1748150" cy="2266025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g80a88ceb42_0_56"/>
            <p:cNvSpPr/>
            <p:nvPr/>
          </p:nvSpPr>
          <p:spPr>
            <a:xfrm>
              <a:off x="2544625" y="1125700"/>
              <a:ext cx="1171925" cy="2553025"/>
            </a:xfrm>
            <a:custGeom>
              <a:rect b="b" l="l" r="r" t="t"/>
              <a:pathLst>
                <a:path extrusionOk="0" h="102121" w="46877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g80a88ceb42_0_56"/>
            <p:cNvSpPr/>
            <p:nvPr/>
          </p:nvSpPr>
          <p:spPr>
            <a:xfrm>
              <a:off x="3414400" y="1814125"/>
              <a:ext cx="59600" cy="670275"/>
            </a:xfrm>
            <a:custGeom>
              <a:rect b="b" l="l" r="r" t="t"/>
              <a:pathLst>
                <a:path extrusionOk="0" h="26811" w="2384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g80a88ceb42_0_56"/>
            <p:cNvSpPr/>
            <p:nvPr/>
          </p:nvSpPr>
          <p:spPr>
            <a:xfrm>
              <a:off x="2742000" y="1801225"/>
              <a:ext cx="531925" cy="236125"/>
            </a:xfrm>
            <a:custGeom>
              <a:rect b="b" l="l" r="r" t="t"/>
              <a:pathLst>
                <a:path extrusionOk="0" h="9445" w="21277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g80a88ceb42_0_56"/>
            <p:cNvSpPr/>
            <p:nvPr/>
          </p:nvSpPr>
          <p:spPr>
            <a:xfrm>
              <a:off x="2896175" y="1225675"/>
              <a:ext cx="58250" cy="290675"/>
            </a:xfrm>
            <a:custGeom>
              <a:rect b="b" l="l" r="r" t="t"/>
              <a:pathLst>
                <a:path extrusionOk="0" h="11627" w="233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g80a88ceb42_0_56"/>
            <p:cNvSpPr/>
            <p:nvPr/>
          </p:nvSpPr>
          <p:spPr>
            <a:xfrm>
              <a:off x="1736800" y="1865100"/>
              <a:ext cx="1752800" cy="1023700"/>
            </a:xfrm>
            <a:custGeom>
              <a:rect b="b" l="l" r="r" t="t"/>
              <a:pathLst>
                <a:path extrusionOk="0" h="40948" w="70112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g80a88ceb42_0_56"/>
            <p:cNvSpPr/>
            <p:nvPr/>
          </p:nvSpPr>
          <p:spPr>
            <a:xfrm>
              <a:off x="2112150" y="2219350"/>
              <a:ext cx="1607200" cy="1043925"/>
            </a:xfrm>
            <a:custGeom>
              <a:rect b="b" l="l" r="r" t="t"/>
              <a:pathLst>
                <a:path extrusionOk="0" h="41757" w="64288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g80a88ceb42_0_56"/>
            <p:cNvSpPr/>
            <p:nvPr/>
          </p:nvSpPr>
          <p:spPr>
            <a:xfrm>
              <a:off x="2695475" y="2245500"/>
              <a:ext cx="328950" cy="329525"/>
            </a:xfrm>
            <a:custGeom>
              <a:rect b="b" l="l" r="r" t="t"/>
              <a:pathLst>
                <a:path extrusionOk="0" h="13181" w="13158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g80a88ceb42_0_56"/>
            <p:cNvSpPr/>
            <p:nvPr/>
          </p:nvSpPr>
          <p:spPr>
            <a:xfrm>
              <a:off x="2179125" y="2402975"/>
              <a:ext cx="489325" cy="87375"/>
            </a:xfrm>
            <a:custGeom>
              <a:rect b="b" l="l" r="r" t="t"/>
              <a:pathLst>
                <a:path extrusionOk="0" h="3495" w="19573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g80a88ceb42_0_56"/>
            <p:cNvSpPr/>
            <p:nvPr/>
          </p:nvSpPr>
          <p:spPr>
            <a:xfrm>
              <a:off x="2525000" y="1956025"/>
              <a:ext cx="2631025" cy="2630700"/>
            </a:xfrm>
            <a:custGeom>
              <a:rect b="b" l="l" r="r" t="t"/>
              <a:pathLst>
                <a:path extrusionOk="0" h="105228" w="105241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g80a88ceb42_0_56"/>
            <p:cNvSpPr/>
            <p:nvPr/>
          </p:nvSpPr>
          <p:spPr>
            <a:xfrm>
              <a:off x="4178175" y="4397625"/>
              <a:ext cx="88750" cy="32875"/>
            </a:xfrm>
            <a:custGeom>
              <a:rect b="b" l="l" r="r" t="t"/>
              <a:pathLst>
                <a:path extrusionOk="0" h="1315" w="355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g80a88ceb42_0_56"/>
            <p:cNvSpPr/>
            <p:nvPr/>
          </p:nvSpPr>
          <p:spPr>
            <a:xfrm>
              <a:off x="3759975" y="2855825"/>
              <a:ext cx="289350" cy="91800"/>
            </a:xfrm>
            <a:custGeom>
              <a:rect b="b" l="l" r="r" t="t"/>
              <a:pathLst>
                <a:path extrusionOk="0" h="3672" w="11574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g80a88ceb42_0_56"/>
            <p:cNvSpPr/>
            <p:nvPr/>
          </p:nvSpPr>
          <p:spPr>
            <a:xfrm>
              <a:off x="3922500" y="2967700"/>
              <a:ext cx="77800" cy="27925"/>
            </a:xfrm>
            <a:custGeom>
              <a:rect b="b" l="l" r="r" t="t"/>
              <a:pathLst>
                <a:path extrusionOk="0" h="1117" w="3112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g80a88ceb42_0_56"/>
            <p:cNvSpPr/>
            <p:nvPr/>
          </p:nvSpPr>
          <p:spPr>
            <a:xfrm>
              <a:off x="4042750" y="2932100"/>
              <a:ext cx="156725" cy="70025"/>
            </a:xfrm>
            <a:custGeom>
              <a:rect b="b" l="l" r="r" t="t"/>
              <a:pathLst>
                <a:path extrusionOk="0" h="2801" w="6269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g80a88ceb42_0_56"/>
            <p:cNvSpPr/>
            <p:nvPr/>
          </p:nvSpPr>
          <p:spPr>
            <a:xfrm>
              <a:off x="4212125" y="2968325"/>
              <a:ext cx="65725" cy="32225"/>
            </a:xfrm>
            <a:custGeom>
              <a:rect b="b" l="l" r="r" t="t"/>
              <a:pathLst>
                <a:path extrusionOk="0" h="1289" w="2629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g80a88ceb42_0_56"/>
            <p:cNvSpPr/>
            <p:nvPr/>
          </p:nvSpPr>
          <p:spPr>
            <a:xfrm>
              <a:off x="3918025" y="2797925"/>
              <a:ext cx="53625" cy="58200"/>
            </a:xfrm>
            <a:custGeom>
              <a:rect b="b" l="l" r="r" t="t"/>
              <a:pathLst>
                <a:path extrusionOk="0" h="2328" w="2145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g80a88ceb42_0_56"/>
            <p:cNvSpPr/>
            <p:nvPr/>
          </p:nvSpPr>
          <p:spPr>
            <a:xfrm>
              <a:off x="3800175" y="2889750"/>
              <a:ext cx="37525" cy="28300"/>
            </a:xfrm>
            <a:custGeom>
              <a:rect b="b" l="l" r="r" t="t"/>
              <a:pathLst>
                <a:path extrusionOk="0" h="1132" w="1501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g80a88ceb42_0_56"/>
            <p:cNvSpPr/>
            <p:nvPr/>
          </p:nvSpPr>
          <p:spPr>
            <a:xfrm>
              <a:off x="4054075" y="2895650"/>
              <a:ext cx="42875" cy="32800"/>
            </a:xfrm>
            <a:custGeom>
              <a:rect b="b" l="l" r="r" t="t"/>
              <a:pathLst>
                <a:path extrusionOk="0" h="1312" w="1715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g80a88ceb42_0_56"/>
            <p:cNvSpPr/>
            <p:nvPr/>
          </p:nvSpPr>
          <p:spPr>
            <a:xfrm>
              <a:off x="3014650" y="1963250"/>
              <a:ext cx="1907400" cy="2504750"/>
            </a:xfrm>
            <a:custGeom>
              <a:rect b="b" l="l" r="r" t="t"/>
              <a:pathLst>
                <a:path extrusionOk="0" h="100190" w="76296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g80a88ceb42_0_56"/>
            <p:cNvSpPr/>
            <p:nvPr/>
          </p:nvSpPr>
          <p:spPr>
            <a:xfrm>
              <a:off x="4392800" y="21179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g80a88ceb42_0_56"/>
            <p:cNvSpPr/>
            <p:nvPr/>
          </p:nvSpPr>
          <p:spPr>
            <a:xfrm>
              <a:off x="3768900" y="2144450"/>
              <a:ext cx="275" cy="800"/>
            </a:xfrm>
            <a:custGeom>
              <a:rect b="b" l="l" r="r" t="t"/>
              <a:pathLst>
                <a:path extrusionOk="0" h="32" w="11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g80a88ceb42_0_56"/>
            <p:cNvSpPr/>
            <p:nvPr/>
          </p:nvSpPr>
          <p:spPr>
            <a:xfrm>
              <a:off x="4255275" y="2306125"/>
              <a:ext cx="146475" cy="86025"/>
            </a:xfrm>
            <a:custGeom>
              <a:rect b="b" l="l" r="r" t="t"/>
              <a:pathLst>
                <a:path extrusionOk="0" h="3441" w="5859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g80a88ceb42_0_56"/>
            <p:cNvSpPr/>
            <p:nvPr/>
          </p:nvSpPr>
          <p:spPr>
            <a:xfrm>
              <a:off x="3556975" y="3417150"/>
              <a:ext cx="57775" cy="54400"/>
            </a:xfrm>
            <a:custGeom>
              <a:rect b="b" l="l" r="r" t="t"/>
              <a:pathLst>
                <a:path extrusionOk="0" h="2176" w="2311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g80a88ceb42_0_56"/>
            <p:cNvSpPr/>
            <p:nvPr/>
          </p:nvSpPr>
          <p:spPr>
            <a:xfrm>
              <a:off x="4824700" y="2422200"/>
              <a:ext cx="321800" cy="831450"/>
            </a:xfrm>
            <a:custGeom>
              <a:rect b="b" l="l" r="r" t="t"/>
              <a:pathLst>
                <a:path extrusionOk="0" h="33258" w="12872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g80a88ceb42_0_56"/>
            <p:cNvSpPr/>
            <p:nvPr/>
          </p:nvSpPr>
          <p:spPr>
            <a:xfrm>
              <a:off x="4433875" y="2133725"/>
              <a:ext cx="96475" cy="62525"/>
            </a:xfrm>
            <a:custGeom>
              <a:rect b="b" l="l" r="r" t="t"/>
              <a:pathLst>
                <a:path extrusionOk="0" h="2501" w="3859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g80a88ceb42_0_56"/>
            <p:cNvSpPr/>
            <p:nvPr/>
          </p:nvSpPr>
          <p:spPr>
            <a:xfrm>
              <a:off x="3614125" y="4495475"/>
              <a:ext cx="588200" cy="91450"/>
            </a:xfrm>
            <a:custGeom>
              <a:rect b="b" l="l" r="r" t="t"/>
              <a:pathLst>
                <a:path extrusionOk="0" h="3658" w="23528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g80a88ceb42_0_56"/>
            <p:cNvSpPr/>
            <p:nvPr/>
          </p:nvSpPr>
          <p:spPr>
            <a:xfrm>
              <a:off x="2669675" y="2505800"/>
              <a:ext cx="2486350" cy="2080925"/>
            </a:xfrm>
            <a:custGeom>
              <a:rect b="b" l="l" r="r" t="t"/>
              <a:pathLst>
                <a:path extrusionOk="0" h="83237" w="99454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rgbClr val="000000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2" name="Google Shape;1052;g80a88ceb42_0_56"/>
          <p:cNvSpPr txBox="1"/>
          <p:nvPr>
            <p:ph idx="1" type="subTitle"/>
          </p:nvPr>
        </p:nvSpPr>
        <p:spPr>
          <a:xfrm>
            <a:off x="956525" y="3143100"/>
            <a:ext cx="3418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DEMO TIME!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0EBFF"/>
        </a:solidFill>
      </p:bgPr>
    </p:bg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80a88ceb42_0_3"/>
          <p:cNvSpPr txBox="1"/>
          <p:nvPr>
            <p:ph type="title"/>
          </p:nvPr>
        </p:nvSpPr>
        <p:spPr>
          <a:xfrm>
            <a:off x="956525" y="2689400"/>
            <a:ext cx="34188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LIMITATION AND FUTURE STEPS</a:t>
            </a:r>
            <a:endParaRPr/>
          </a:p>
        </p:txBody>
      </p:sp>
      <p:sp>
        <p:nvSpPr>
          <p:cNvPr id="1058" name="Google Shape;1058;g80a88ceb42_0_3"/>
          <p:cNvSpPr txBox="1"/>
          <p:nvPr>
            <p:ph idx="2" type="title"/>
          </p:nvPr>
        </p:nvSpPr>
        <p:spPr>
          <a:xfrm>
            <a:off x="956525" y="458050"/>
            <a:ext cx="4049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059" name="Google Shape;1059;g80a88ceb42_0_3"/>
          <p:cNvGrpSpPr/>
          <p:nvPr/>
        </p:nvGrpSpPr>
        <p:grpSpPr>
          <a:xfrm flipH="1">
            <a:off x="1075270" y="2286765"/>
            <a:ext cx="446222" cy="77476"/>
            <a:chOff x="6146875" y="1767300"/>
            <a:chExt cx="331025" cy="57475"/>
          </a:xfrm>
        </p:grpSpPr>
        <p:sp>
          <p:nvSpPr>
            <p:cNvPr id="1060" name="Google Shape;1060;g80a88ceb42_0_3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g80a88ceb42_0_3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g80a88ceb42_0_3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3" name="Google Shape;1063;g80a88ceb42_0_3"/>
          <p:cNvGrpSpPr/>
          <p:nvPr/>
        </p:nvGrpSpPr>
        <p:grpSpPr>
          <a:xfrm>
            <a:off x="4228336" y="442538"/>
            <a:ext cx="4405477" cy="4401963"/>
            <a:chOff x="1736800" y="621675"/>
            <a:chExt cx="4451775" cy="4448225"/>
          </a:xfrm>
        </p:grpSpPr>
        <p:sp>
          <p:nvSpPr>
            <p:cNvPr id="1064" name="Google Shape;1064;g80a88ceb42_0_3"/>
            <p:cNvSpPr/>
            <p:nvPr/>
          </p:nvSpPr>
          <p:spPr>
            <a:xfrm>
              <a:off x="2950350" y="621675"/>
              <a:ext cx="3168575" cy="3683275"/>
            </a:xfrm>
            <a:custGeom>
              <a:rect b="b" l="l" r="r" t="t"/>
              <a:pathLst>
                <a:path extrusionOk="0" h="147331" w="126743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g80a88ceb42_0_3"/>
            <p:cNvSpPr/>
            <p:nvPr/>
          </p:nvSpPr>
          <p:spPr>
            <a:xfrm>
              <a:off x="1743950" y="2590925"/>
              <a:ext cx="3777575" cy="2478975"/>
            </a:xfrm>
            <a:custGeom>
              <a:rect b="b" l="l" r="r" t="t"/>
              <a:pathLst>
                <a:path extrusionOk="0" h="99159" w="151103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rgbClr val="FFFFFF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g80a88ceb42_0_3"/>
            <p:cNvSpPr/>
            <p:nvPr/>
          </p:nvSpPr>
          <p:spPr>
            <a:xfrm>
              <a:off x="4102875" y="1393400"/>
              <a:ext cx="2085700" cy="1942975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g80a88ceb42_0_3"/>
            <p:cNvSpPr/>
            <p:nvPr/>
          </p:nvSpPr>
          <p:spPr>
            <a:xfrm>
              <a:off x="3636950" y="1852825"/>
              <a:ext cx="1947450" cy="1333525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g80a88ceb42_0_3"/>
            <p:cNvSpPr/>
            <p:nvPr/>
          </p:nvSpPr>
          <p:spPr>
            <a:xfrm>
              <a:off x="4653100" y="2680525"/>
              <a:ext cx="490125" cy="66750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g80a88ceb42_0_3"/>
            <p:cNvSpPr/>
            <p:nvPr/>
          </p:nvSpPr>
          <p:spPr>
            <a:xfrm>
              <a:off x="5039700" y="1915525"/>
              <a:ext cx="186000" cy="408475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g80a88ceb42_0_3"/>
            <p:cNvSpPr/>
            <p:nvPr/>
          </p:nvSpPr>
          <p:spPr>
            <a:xfrm>
              <a:off x="1955000" y="777275"/>
              <a:ext cx="1748150" cy="2266025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g80a88ceb42_0_3"/>
            <p:cNvSpPr/>
            <p:nvPr/>
          </p:nvSpPr>
          <p:spPr>
            <a:xfrm>
              <a:off x="2544625" y="1125700"/>
              <a:ext cx="1171925" cy="2553025"/>
            </a:xfrm>
            <a:custGeom>
              <a:rect b="b" l="l" r="r" t="t"/>
              <a:pathLst>
                <a:path extrusionOk="0" h="102121" w="46877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g80a88ceb42_0_3"/>
            <p:cNvSpPr/>
            <p:nvPr/>
          </p:nvSpPr>
          <p:spPr>
            <a:xfrm>
              <a:off x="3414400" y="1814125"/>
              <a:ext cx="59600" cy="670275"/>
            </a:xfrm>
            <a:custGeom>
              <a:rect b="b" l="l" r="r" t="t"/>
              <a:pathLst>
                <a:path extrusionOk="0" h="26811" w="2384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g80a88ceb42_0_3"/>
            <p:cNvSpPr/>
            <p:nvPr/>
          </p:nvSpPr>
          <p:spPr>
            <a:xfrm>
              <a:off x="2742000" y="1801225"/>
              <a:ext cx="531925" cy="236125"/>
            </a:xfrm>
            <a:custGeom>
              <a:rect b="b" l="l" r="r" t="t"/>
              <a:pathLst>
                <a:path extrusionOk="0" h="9445" w="21277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g80a88ceb42_0_3"/>
            <p:cNvSpPr/>
            <p:nvPr/>
          </p:nvSpPr>
          <p:spPr>
            <a:xfrm>
              <a:off x="2896175" y="1225675"/>
              <a:ext cx="58250" cy="290675"/>
            </a:xfrm>
            <a:custGeom>
              <a:rect b="b" l="l" r="r" t="t"/>
              <a:pathLst>
                <a:path extrusionOk="0" h="11627" w="233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g80a88ceb42_0_3"/>
            <p:cNvSpPr/>
            <p:nvPr/>
          </p:nvSpPr>
          <p:spPr>
            <a:xfrm>
              <a:off x="1736800" y="1865100"/>
              <a:ext cx="1752800" cy="1023700"/>
            </a:xfrm>
            <a:custGeom>
              <a:rect b="b" l="l" r="r" t="t"/>
              <a:pathLst>
                <a:path extrusionOk="0" h="40948" w="70112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g80a88ceb42_0_3"/>
            <p:cNvSpPr/>
            <p:nvPr/>
          </p:nvSpPr>
          <p:spPr>
            <a:xfrm>
              <a:off x="2112150" y="2219350"/>
              <a:ext cx="1607200" cy="1043925"/>
            </a:xfrm>
            <a:custGeom>
              <a:rect b="b" l="l" r="r" t="t"/>
              <a:pathLst>
                <a:path extrusionOk="0" h="41757" w="64288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g80a88ceb42_0_3"/>
            <p:cNvSpPr/>
            <p:nvPr/>
          </p:nvSpPr>
          <p:spPr>
            <a:xfrm>
              <a:off x="2695475" y="2245500"/>
              <a:ext cx="328950" cy="329525"/>
            </a:xfrm>
            <a:custGeom>
              <a:rect b="b" l="l" r="r" t="t"/>
              <a:pathLst>
                <a:path extrusionOk="0" h="13181" w="13158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g80a88ceb42_0_3"/>
            <p:cNvSpPr/>
            <p:nvPr/>
          </p:nvSpPr>
          <p:spPr>
            <a:xfrm>
              <a:off x="2179125" y="2402975"/>
              <a:ext cx="489325" cy="87375"/>
            </a:xfrm>
            <a:custGeom>
              <a:rect b="b" l="l" r="r" t="t"/>
              <a:pathLst>
                <a:path extrusionOk="0" h="3495" w="19573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g80a88ceb42_0_3"/>
            <p:cNvSpPr/>
            <p:nvPr/>
          </p:nvSpPr>
          <p:spPr>
            <a:xfrm>
              <a:off x="2525000" y="1956025"/>
              <a:ext cx="2631025" cy="2630700"/>
            </a:xfrm>
            <a:custGeom>
              <a:rect b="b" l="l" r="r" t="t"/>
              <a:pathLst>
                <a:path extrusionOk="0" h="105228" w="105241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g80a88ceb42_0_3"/>
            <p:cNvSpPr/>
            <p:nvPr/>
          </p:nvSpPr>
          <p:spPr>
            <a:xfrm>
              <a:off x="4178175" y="4397625"/>
              <a:ext cx="88750" cy="32875"/>
            </a:xfrm>
            <a:custGeom>
              <a:rect b="b" l="l" r="r" t="t"/>
              <a:pathLst>
                <a:path extrusionOk="0" h="1315" w="355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g80a88ceb42_0_3"/>
            <p:cNvSpPr/>
            <p:nvPr/>
          </p:nvSpPr>
          <p:spPr>
            <a:xfrm>
              <a:off x="3759975" y="2855825"/>
              <a:ext cx="289350" cy="91800"/>
            </a:xfrm>
            <a:custGeom>
              <a:rect b="b" l="l" r="r" t="t"/>
              <a:pathLst>
                <a:path extrusionOk="0" h="3672" w="11574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g80a88ceb42_0_3"/>
            <p:cNvSpPr/>
            <p:nvPr/>
          </p:nvSpPr>
          <p:spPr>
            <a:xfrm>
              <a:off x="3922500" y="2967700"/>
              <a:ext cx="77800" cy="27925"/>
            </a:xfrm>
            <a:custGeom>
              <a:rect b="b" l="l" r="r" t="t"/>
              <a:pathLst>
                <a:path extrusionOk="0" h="1117" w="3112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g80a88ceb42_0_3"/>
            <p:cNvSpPr/>
            <p:nvPr/>
          </p:nvSpPr>
          <p:spPr>
            <a:xfrm>
              <a:off x="4042750" y="2932100"/>
              <a:ext cx="156725" cy="70025"/>
            </a:xfrm>
            <a:custGeom>
              <a:rect b="b" l="l" r="r" t="t"/>
              <a:pathLst>
                <a:path extrusionOk="0" h="2801" w="6269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g80a88ceb42_0_3"/>
            <p:cNvSpPr/>
            <p:nvPr/>
          </p:nvSpPr>
          <p:spPr>
            <a:xfrm>
              <a:off x="4212125" y="2968325"/>
              <a:ext cx="65725" cy="32225"/>
            </a:xfrm>
            <a:custGeom>
              <a:rect b="b" l="l" r="r" t="t"/>
              <a:pathLst>
                <a:path extrusionOk="0" h="1289" w="2629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g80a88ceb42_0_3"/>
            <p:cNvSpPr/>
            <p:nvPr/>
          </p:nvSpPr>
          <p:spPr>
            <a:xfrm>
              <a:off x="3918025" y="2797925"/>
              <a:ext cx="53625" cy="58200"/>
            </a:xfrm>
            <a:custGeom>
              <a:rect b="b" l="l" r="r" t="t"/>
              <a:pathLst>
                <a:path extrusionOk="0" h="2328" w="2145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g80a88ceb42_0_3"/>
            <p:cNvSpPr/>
            <p:nvPr/>
          </p:nvSpPr>
          <p:spPr>
            <a:xfrm>
              <a:off x="3800175" y="2889750"/>
              <a:ext cx="37525" cy="28300"/>
            </a:xfrm>
            <a:custGeom>
              <a:rect b="b" l="l" r="r" t="t"/>
              <a:pathLst>
                <a:path extrusionOk="0" h="1132" w="1501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g80a88ceb42_0_3"/>
            <p:cNvSpPr/>
            <p:nvPr/>
          </p:nvSpPr>
          <p:spPr>
            <a:xfrm>
              <a:off x="4054075" y="2895650"/>
              <a:ext cx="42875" cy="32800"/>
            </a:xfrm>
            <a:custGeom>
              <a:rect b="b" l="l" r="r" t="t"/>
              <a:pathLst>
                <a:path extrusionOk="0" h="1312" w="1715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g80a88ceb42_0_3"/>
            <p:cNvSpPr/>
            <p:nvPr/>
          </p:nvSpPr>
          <p:spPr>
            <a:xfrm>
              <a:off x="3014650" y="1963250"/>
              <a:ext cx="1907400" cy="2504750"/>
            </a:xfrm>
            <a:custGeom>
              <a:rect b="b" l="l" r="r" t="t"/>
              <a:pathLst>
                <a:path extrusionOk="0" h="100190" w="76296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g80a88ceb42_0_3"/>
            <p:cNvSpPr/>
            <p:nvPr/>
          </p:nvSpPr>
          <p:spPr>
            <a:xfrm>
              <a:off x="4392800" y="21179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g80a88ceb42_0_3"/>
            <p:cNvSpPr/>
            <p:nvPr/>
          </p:nvSpPr>
          <p:spPr>
            <a:xfrm>
              <a:off x="3768900" y="2144450"/>
              <a:ext cx="275" cy="800"/>
            </a:xfrm>
            <a:custGeom>
              <a:rect b="b" l="l" r="r" t="t"/>
              <a:pathLst>
                <a:path extrusionOk="0" h="32" w="11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g80a88ceb42_0_3"/>
            <p:cNvSpPr/>
            <p:nvPr/>
          </p:nvSpPr>
          <p:spPr>
            <a:xfrm>
              <a:off x="4255275" y="2306125"/>
              <a:ext cx="146475" cy="86025"/>
            </a:xfrm>
            <a:custGeom>
              <a:rect b="b" l="l" r="r" t="t"/>
              <a:pathLst>
                <a:path extrusionOk="0" h="3441" w="5859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g80a88ceb42_0_3"/>
            <p:cNvSpPr/>
            <p:nvPr/>
          </p:nvSpPr>
          <p:spPr>
            <a:xfrm>
              <a:off x="3556975" y="3417150"/>
              <a:ext cx="57775" cy="54400"/>
            </a:xfrm>
            <a:custGeom>
              <a:rect b="b" l="l" r="r" t="t"/>
              <a:pathLst>
                <a:path extrusionOk="0" h="2176" w="2311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g80a88ceb42_0_3"/>
            <p:cNvSpPr/>
            <p:nvPr/>
          </p:nvSpPr>
          <p:spPr>
            <a:xfrm>
              <a:off x="4824700" y="2422200"/>
              <a:ext cx="321800" cy="831450"/>
            </a:xfrm>
            <a:custGeom>
              <a:rect b="b" l="l" r="r" t="t"/>
              <a:pathLst>
                <a:path extrusionOk="0" h="33258" w="12872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g80a88ceb42_0_3"/>
            <p:cNvSpPr/>
            <p:nvPr/>
          </p:nvSpPr>
          <p:spPr>
            <a:xfrm>
              <a:off x="4433875" y="2133725"/>
              <a:ext cx="96475" cy="62525"/>
            </a:xfrm>
            <a:custGeom>
              <a:rect b="b" l="l" r="r" t="t"/>
              <a:pathLst>
                <a:path extrusionOk="0" h="2501" w="3859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g80a88ceb42_0_3"/>
            <p:cNvSpPr/>
            <p:nvPr/>
          </p:nvSpPr>
          <p:spPr>
            <a:xfrm>
              <a:off x="3614125" y="4495475"/>
              <a:ext cx="588200" cy="91450"/>
            </a:xfrm>
            <a:custGeom>
              <a:rect b="b" l="l" r="r" t="t"/>
              <a:pathLst>
                <a:path extrusionOk="0" h="3658" w="23528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g80a88ceb42_0_3"/>
            <p:cNvSpPr/>
            <p:nvPr/>
          </p:nvSpPr>
          <p:spPr>
            <a:xfrm>
              <a:off x="2669675" y="2505800"/>
              <a:ext cx="2486350" cy="2080925"/>
            </a:xfrm>
            <a:custGeom>
              <a:rect b="b" l="l" r="r" t="t"/>
              <a:pathLst>
                <a:path extrusionOk="0" h="83237" w="99454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rgbClr val="000000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7"/>
          <p:cNvSpPr txBox="1"/>
          <p:nvPr>
            <p:ph type="title"/>
          </p:nvPr>
        </p:nvSpPr>
        <p:spPr>
          <a:xfrm>
            <a:off x="338025" y="190325"/>
            <a:ext cx="189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102" name="Google Shape;1102;p7"/>
          <p:cNvSpPr txBox="1"/>
          <p:nvPr>
            <p:ph idx="5" type="title"/>
          </p:nvPr>
        </p:nvSpPr>
        <p:spPr>
          <a:xfrm>
            <a:off x="1721300" y="1928800"/>
            <a:ext cx="201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IMBALANCE DATA</a:t>
            </a:r>
            <a:endParaRPr/>
          </a:p>
        </p:txBody>
      </p:sp>
      <p:sp>
        <p:nvSpPr>
          <p:cNvPr id="1103" name="Google Shape;1103;p7"/>
          <p:cNvSpPr txBox="1"/>
          <p:nvPr>
            <p:ph idx="1" type="subTitle"/>
          </p:nvPr>
        </p:nvSpPr>
        <p:spPr>
          <a:xfrm>
            <a:off x="1558000" y="1215175"/>
            <a:ext cx="26073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Insufficient information on the positive class resulted in low accuracy</a:t>
            </a:r>
            <a:endParaRPr/>
          </a:p>
        </p:txBody>
      </p:sp>
      <p:sp>
        <p:nvSpPr>
          <p:cNvPr id="1104" name="Google Shape;1104;p7"/>
          <p:cNvSpPr txBox="1"/>
          <p:nvPr>
            <p:ph idx="6" type="title"/>
          </p:nvPr>
        </p:nvSpPr>
        <p:spPr>
          <a:xfrm>
            <a:off x="5041950" y="1928800"/>
            <a:ext cx="260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LOW ACCURACY</a:t>
            </a:r>
            <a:endParaRPr/>
          </a:p>
        </p:txBody>
      </p:sp>
      <p:sp>
        <p:nvSpPr>
          <p:cNvPr id="1105" name="Google Shape;1105;p7"/>
          <p:cNvSpPr txBox="1"/>
          <p:nvPr>
            <p:ph idx="3" type="title"/>
          </p:nvPr>
        </p:nvSpPr>
        <p:spPr>
          <a:xfrm>
            <a:off x="1721300" y="3923550"/>
            <a:ext cx="239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DEPLOYMENT </a:t>
            </a:r>
            <a:endParaRPr/>
          </a:p>
        </p:txBody>
      </p:sp>
      <p:sp>
        <p:nvSpPr>
          <p:cNvPr id="1106" name="Google Shape;1106;p7"/>
          <p:cNvSpPr txBox="1"/>
          <p:nvPr>
            <p:ph idx="7" type="subTitle"/>
          </p:nvPr>
        </p:nvSpPr>
        <p:spPr>
          <a:xfrm>
            <a:off x="1557988" y="3182650"/>
            <a:ext cx="26073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Not easily accessible by users and limited information  </a:t>
            </a:r>
            <a:endParaRPr/>
          </a:p>
        </p:txBody>
      </p:sp>
      <p:sp>
        <p:nvSpPr>
          <p:cNvPr id="1107" name="Google Shape;1107;p7"/>
          <p:cNvSpPr txBox="1"/>
          <p:nvPr>
            <p:ph idx="8" type="title"/>
          </p:nvPr>
        </p:nvSpPr>
        <p:spPr>
          <a:xfrm>
            <a:off x="5116400" y="3923550"/>
            <a:ext cx="239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OVERHEAD COSTS</a:t>
            </a:r>
            <a:endParaRPr/>
          </a:p>
        </p:txBody>
      </p:sp>
      <p:sp>
        <p:nvSpPr>
          <p:cNvPr id="1108" name="Google Shape;1108;p7"/>
          <p:cNvSpPr txBox="1"/>
          <p:nvPr>
            <p:ph idx="4" type="subTitle"/>
          </p:nvPr>
        </p:nvSpPr>
        <p:spPr>
          <a:xfrm>
            <a:off x="5116400" y="3230075"/>
            <a:ext cx="26073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Unable to get a good estimate of overhead costs </a:t>
            </a:r>
            <a:endParaRPr/>
          </a:p>
        </p:txBody>
      </p:sp>
      <p:grpSp>
        <p:nvGrpSpPr>
          <p:cNvPr id="1109" name="Google Shape;1109;p7"/>
          <p:cNvGrpSpPr/>
          <p:nvPr/>
        </p:nvGrpSpPr>
        <p:grpSpPr>
          <a:xfrm flipH="1">
            <a:off x="2609189" y="2786981"/>
            <a:ext cx="446222" cy="77476"/>
            <a:chOff x="6146875" y="1767300"/>
            <a:chExt cx="331025" cy="57475"/>
          </a:xfrm>
        </p:grpSpPr>
        <p:sp>
          <p:nvSpPr>
            <p:cNvPr id="1110" name="Google Shape;1110;p7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3" name="Google Shape;1113;p7"/>
          <p:cNvGrpSpPr/>
          <p:nvPr/>
        </p:nvGrpSpPr>
        <p:grpSpPr>
          <a:xfrm flipH="1">
            <a:off x="6088590" y="2786981"/>
            <a:ext cx="446222" cy="77476"/>
            <a:chOff x="6146875" y="1767300"/>
            <a:chExt cx="331025" cy="57475"/>
          </a:xfrm>
        </p:grpSpPr>
        <p:sp>
          <p:nvSpPr>
            <p:cNvPr id="1114" name="Google Shape;1114;p7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7" name="Google Shape;1117;p7"/>
          <p:cNvSpPr txBox="1"/>
          <p:nvPr>
            <p:ph idx="1" type="subTitle"/>
          </p:nvPr>
        </p:nvSpPr>
        <p:spPr>
          <a:xfrm>
            <a:off x="5008063" y="1243300"/>
            <a:ext cx="260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Had to compromise accuracy to minimise false negatives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80a88ceb42_0_110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500">
                <a:solidFill>
                  <a:srgbClr val="000000"/>
                </a:solidFill>
              </a:rPr>
              <a:t>FUTURE STEPS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g80a88ceb42_0_110"/>
          <p:cNvSpPr txBox="1"/>
          <p:nvPr>
            <p:ph idx="2" type="title"/>
          </p:nvPr>
        </p:nvSpPr>
        <p:spPr>
          <a:xfrm>
            <a:off x="3673625" y="1682250"/>
            <a:ext cx="1813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DATA COLLECTION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g80a88ceb42_0_110"/>
          <p:cNvSpPr txBox="1"/>
          <p:nvPr>
            <p:ph idx="1" type="subTitle"/>
          </p:nvPr>
        </p:nvSpPr>
        <p:spPr>
          <a:xfrm>
            <a:off x="3665100" y="2136300"/>
            <a:ext cx="1813800" cy="19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r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Compile data from other states</a:t>
            </a:r>
            <a:endParaRPr sz="1300"/>
          </a:p>
          <a:p>
            <a:pPr indent="-311150" lvl="0" marL="457200" rtl="0" algn="r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Collect more future data</a:t>
            </a:r>
            <a:endParaRPr sz="13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g80a88ceb42_0_110"/>
          <p:cNvSpPr txBox="1"/>
          <p:nvPr>
            <p:ph idx="3" type="title"/>
          </p:nvPr>
        </p:nvSpPr>
        <p:spPr>
          <a:xfrm>
            <a:off x="6251400" y="1682250"/>
            <a:ext cx="1813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DEPLOYMENT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g80a88ceb42_0_110"/>
          <p:cNvSpPr txBox="1"/>
          <p:nvPr>
            <p:ph idx="4" type="subTitle"/>
          </p:nvPr>
        </p:nvSpPr>
        <p:spPr>
          <a:xfrm>
            <a:off x="6251400" y="2046100"/>
            <a:ext cx="1813800" cy="19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r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Deploy our model to cloud for convenient access</a:t>
            </a:r>
            <a:endParaRPr sz="1300"/>
          </a:p>
          <a:p>
            <a:pPr indent="-311150" lvl="0" marL="457200" rtl="0" algn="r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Provide more information</a:t>
            </a:r>
            <a:endParaRPr sz="1300"/>
          </a:p>
          <a:p>
            <a:pPr indent="-311150" lvl="0" marL="457200" rtl="0" algn="r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Improve the interface</a:t>
            </a:r>
            <a:endParaRPr sz="13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7" name="Google Shape;1127;g80a88ceb42_0_110"/>
          <p:cNvGrpSpPr/>
          <p:nvPr/>
        </p:nvGrpSpPr>
        <p:grpSpPr>
          <a:xfrm flipH="1">
            <a:off x="4960845" y="1826327"/>
            <a:ext cx="446222" cy="77476"/>
            <a:chOff x="6146875" y="1767300"/>
            <a:chExt cx="331025" cy="57475"/>
          </a:xfrm>
        </p:grpSpPr>
        <p:sp>
          <p:nvSpPr>
            <p:cNvPr id="1128" name="Google Shape;1128;g80a88ceb42_0_110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g80a88ceb42_0_110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g80a88ceb42_0_110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1" name="Google Shape;1131;g80a88ceb42_0_110"/>
          <p:cNvGrpSpPr/>
          <p:nvPr/>
        </p:nvGrpSpPr>
        <p:grpSpPr>
          <a:xfrm flipH="1">
            <a:off x="7512170" y="1795752"/>
            <a:ext cx="446222" cy="77476"/>
            <a:chOff x="6146875" y="1767300"/>
            <a:chExt cx="331025" cy="57475"/>
          </a:xfrm>
        </p:grpSpPr>
        <p:sp>
          <p:nvSpPr>
            <p:cNvPr id="1132" name="Google Shape;1132;g80a88ceb42_0_110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g80a88ceb42_0_110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g80a88ceb42_0_110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5" name="Google Shape;1135;g80a88ceb42_0_110"/>
          <p:cNvGrpSpPr/>
          <p:nvPr/>
        </p:nvGrpSpPr>
        <p:grpSpPr>
          <a:xfrm>
            <a:off x="342862" y="344863"/>
            <a:ext cx="2829548" cy="3353953"/>
            <a:chOff x="342862" y="344863"/>
            <a:chExt cx="2829548" cy="3353953"/>
          </a:xfrm>
        </p:grpSpPr>
        <p:grpSp>
          <p:nvGrpSpPr>
            <p:cNvPr id="1136" name="Google Shape;1136;g80a88ceb42_0_110"/>
            <p:cNvGrpSpPr/>
            <p:nvPr/>
          </p:nvGrpSpPr>
          <p:grpSpPr>
            <a:xfrm>
              <a:off x="342862" y="344863"/>
              <a:ext cx="1397069" cy="2951452"/>
              <a:chOff x="252122" y="879390"/>
              <a:chExt cx="1240736" cy="2621183"/>
            </a:xfrm>
          </p:grpSpPr>
          <p:sp>
            <p:nvSpPr>
              <p:cNvPr id="1137" name="Google Shape;1137;g80a88ceb42_0_110"/>
              <p:cNvSpPr/>
              <p:nvPr/>
            </p:nvSpPr>
            <p:spPr>
              <a:xfrm>
                <a:off x="843778" y="879390"/>
                <a:ext cx="147848" cy="779873"/>
              </a:xfrm>
              <a:custGeom>
                <a:rect b="b" l="l" r="r" t="t"/>
                <a:pathLst>
                  <a:path extrusionOk="0" h="39825" w="7550">
                    <a:moveTo>
                      <a:pt x="1072" y="0"/>
                    </a:moveTo>
                    <a:cubicBezTo>
                      <a:pt x="665" y="0"/>
                      <a:pt x="257" y="289"/>
                      <a:pt x="251" y="801"/>
                    </a:cubicBezTo>
                    <a:lnTo>
                      <a:pt x="1" y="39675"/>
                    </a:lnTo>
                    <a:cubicBezTo>
                      <a:pt x="185" y="39777"/>
                      <a:pt x="382" y="39824"/>
                      <a:pt x="575" y="39824"/>
                    </a:cubicBezTo>
                    <a:cubicBezTo>
                      <a:pt x="1081" y="39824"/>
                      <a:pt x="1563" y="39498"/>
                      <a:pt x="1727" y="38973"/>
                    </a:cubicBezTo>
                    <a:lnTo>
                      <a:pt x="7335" y="20208"/>
                    </a:lnTo>
                    <a:cubicBezTo>
                      <a:pt x="7549" y="19530"/>
                      <a:pt x="7537" y="18803"/>
                      <a:pt x="7323" y="18125"/>
                    </a:cubicBezTo>
                    <a:lnTo>
                      <a:pt x="1834" y="575"/>
                    </a:lnTo>
                    <a:cubicBezTo>
                      <a:pt x="1713" y="181"/>
                      <a:pt x="1393" y="0"/>
                      <a:pt x="1072" y="0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g80a88ceb42_0_110"/>
              <p:cNvSpPr/>
              <p:nvPr/>
            </p:nvSpPr>
            <p:spPr>
              <a:xfrm>
                <a:off x="252122" y="1697807"/>
                <a:ext cx="612952" cy="318235"/>
              </a:xfrm>
              <a:custGeom>
                <a:rect b="b" l="l" r="r" t="t"/>
                <a:pathLst>
                  <a:path extrusionOk="0" h="16251" w="31301">
                    <a:moveTo>
                      <a:pt x="30373" y="0"/>
                    </a:moveTo>
                    <a:cubicBezTo>
                      <a:pt x="30266" y="0"/>
                      <a:pt x="30152" y="26"/>
                      <a:pt x="30036" y="84"/>
                    </a:cubicBezTo>
                    <a:lnTo>
                      <a:pt x="32" y="15240"/>
                    </a:lnTo>
                    <a:cubicBezTo>
                      <a:pt x="1" y="15811"/>
                      <a:pt x="457" y="16250"/>
                      <a:pt x="1009" y="16250"/>
                    </a:cubicBezTo>
                    <a:cubicBezTo>
                      <a:pt x="1079" y="16250"/>
                      <a:pt x="1151" y="16243"/>
                      <a:pt x="1223" y="16229"/>
                    </a:cubicBezTo>
                    <a:lnTo>
                      <a:pt x="17773" y="12919"/>
                    </a:lnTo>
                    <a:cubicBezTo>
                      <a:pt x="18368" y="12800"/>
                      <a:pt x="18928" y="12514"/>
                      <a:pt x="19368" y="12097"/>
                    </a:cubicBezTo>
                    <a:lnTo>
                      <a:pt x="30822" y="1143"/>
                    </a:lnTo>
                    <a:cubicBezTo>
                      <a:pt x="31301" y="685"/>
                      <a:pt x="30927" y="0"/>
                      <a:pt x="30373" y="0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g80a88ceb42_0_110"/>
              <p:cNvSpPr/>
              <p:nvPr/>
            </p:nvSpPr>
            <p:spPr>
              <a:xfrm>
                <a:off x="843778" y="995787"/>
                <a:ext cx="147848" cy="663475"/>
              </a:xfrm>
              <a:custGeom>
                <a:rect b="b" l="l" r="r" t="t"/>
                <a:pathLst>
                  <a:path extrusionOk="0" h="33881" w="7550">
                    <a:moveTo>
                      <a:pt x="3513" y="1"/>
                    </a:moveTo>
                    <a:cubicBezTo>
                      <a:pt x="2477" y="2239"/>
                      <a:pt x="3084" y="5120"/>
                      <a:pt x="3620" y="7430"/>
                    </a:cubicBezTo>
                    <a:cubicBezTo>
                      <a:pt x="4216" y="9954"/>
                      <a:pt x="5156" y="12478"/>
                      <a:pt x="5323" y="15074"/>
                    </a:cubicBezTo>
                    <a:cubicBezTo>
                      <a:pt x="5609" y="19551"/>
                      <a:pt x="3275" y="23146"/>
                      <a:pt x="48" y="25802"/>
                    </a:cubicBezTo>
                    <a:lnTo>
                      <a:pt x="1" y="33731"/>
                    </a:lnTo>
                    <a:cubicBezTo>
                      <a:pt x="185" y="33833"/>
                      <a:pt x="382" y="33880"/>
                      <a:pt x="575" y="33880"/>
                    </a:cubicBezTo>
                    <a:cubicBezTo>
                      <a:pt x="1081" y="33880"/>
                      <a:pt x="1563" y="33554"/>
                      <a:pt x="1727" y="33029"/>
                    </a:cubicBezTo>
                    <a:lnTo>
                      <a:pt x="7347" y="14264"/>
                    </a:lnTo>
                    <a:cubicBezTo>
                      <a:pt x="7549" y="13586"/>
                      <a:pt x="7537" y="12859"/>
                      <a:pt x="7323" y="12181"/>
                    </a:cubicBezTo>
                    <a:lnTo>
                      <a:pt x="3513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g80a88ceb42_0_110"/>
              <p:cNvSpPr/>
              <p:nvPr/>
            </p:nvSpPr>
            <p:spPr>
              <a:xfrm>
                <a:off x="252122" y="1761214"/>
                <a:ext cx="560686" cy="254827"/>
              </a:xfrm>
              <a:custGeom>
                <a:rect b="b" l="l" r="r" t="t"/>
                <a:pathLst>
                  <a:path extrusionOk="0" h="13013" w="28632">
                    <a:moveTo>
                      <a:pt x="28631" y="1"/>
                    </a:moveTo>
                    <a:lnTo>
                      <a:pt x="28631" y="1"/>
                    </a:lnTo>
                    <a:cubicBezTo>
                      <a:pt x="26274" y="1739"/>
                      <a:pt x="21952" y="2715"/>
                      <a:pt x="20452" y="3620"/>
                    </a:cubicBezTo>
                    <a:cubicBezTo>
                      <a:pt x="19475" y="4204"/>
                      <a:pt x="18928" y="5144"/>
                      <a:pt x="18082" y="5871"/>
                    </a:cubicBezTo>
                    <a:cubicBezTo>
                      <a:pt x="17392" y="6466"/>
                      <a:pt x="16523" y="6847"/>
                      <a:pt x="15689" y="7192"/>
                    </a:cubicBezTo>
                    <a:cubicBezTo>
                      <a:pt x="13641" y="8061"/>
                      <a:pt x="11558" y="8966"/>
                      <a:pt x="9307" y="9038"/>
                    </a:cubicBezTo>
                    <a:cubicBezTo>
                      <a:pt x="9183" y="9042"/>
                      <a:pt x="9060" y="9044"/>
                      <a:pt x="8937" y="9044"/>
                    </a:cubicBezTo>
                    <a:cubicBezTo>
                      <a:pt x="8093" y="9044"/>
                      <a:pt x="7274" y="8939"/>
                      <a:pt x="6474" y="8752"/>
                    </a:cubicBezTo>
                    <a:lnTo>
                      <a:pt x="32" y="12002"/>
                    </a:lnTo>
                    <a:cubicBezTo>
                      <a:pt x="1" y="12573"/>
                      <a:pt x="457" y="13012"/>
                      <a:pt x="1009" y="13012"/>
                    </a:cubicBezTo>
                    <a:cubicBezTo>
                      <a:pt x="1079" y="13012"/>
                      <a:pt x="1151" y="13005"/>
                      <a:pt x="1223" y="12991"/>
                    </a:cubicBezTo>
                    <a:lnTo>
                      <a:pt x="17773" y="9681"/>
                    </a:lnTo>
                    <a:cubicBezTo>
                      <a:pt x="18368" y="9562"/>
                      <a:pt x="18928" y="9276"/>
                      <a:pt x="19368" y="8859"/>
                    </a:cubicBezTo>
                    <a:lnTo>
                      <a:pt x="28631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g80a88ceb42_0_110"/>
              <p:cNvSpPr/>
              <p:nvPr/>
            </p:nvSpPr>
            <p:spPr>
              <a:xfrm>
                <a:off x="931447" y="1661894"/>
                <a:ext cx="33819" cy="1838679"/>
              </a:xfrm>
              <a:custGeom>
                <a:rect b="b" l="l" r="r" t="t"/>
                <a:pathLst>
                  <a:path extrusionOk="0" h="93894" w="1727">
                    <a:moveTo>
                      <a:pt x="870" y="1"/>
                    </a:moveTo>
                    <a:cubicBezTo>
                      <a:pt x="393" y="1"/>
                      <a:pt x="1" y="394"/>
                      <a:pt x="1" y="870"/>
                    </a:cubicBezTo>
                    <a:lnTo>
                      <a:pt x="1" y="93024"/>
                    </a:lnTo>
                    <a:cubicBezTo>
                      <a:pt x="1" y="93500"/>
                      <a:pt x="393" y="93893"/>
                      <a:pt x="870" y="93893"/>
                    </a:cubicBezTo>
                    <a:cubicBezTo>
                      <a:pt x="1346" y="93893"/>
                      <a:pt x="1727" y="93500"/>
                      <a:pt x="1727" y="93024"/>
                    </a:cubicBezTo>
                    <a:lnTo>
                      <a:pt x="1727" y="870"/>
                    </a:ln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g80a88ceb42_0_110"/>
              <p:cNvSpPr/>
              <p:nvPr/>
            </p:nvSpPr>
            <p:spPr>
              <a:xfrm>
                <a:off x="846578" y="1622259"/>
                <a:ext cx="265813" cy="147143"/>
              </a:xfrm>
              <a:custGeom>
                <a:rect b="b" l="l" r="r" t="t"/>
                <a:pathLst>
                  <a:path extrusionOk="0" h="7514" w="13574">
                    <a:moveTo>
                      <a:pt x="3751" y="1"/>
                    </a:moveTo>
                    <a:cubicBezTo>
                      <a:pt x="1691" y="1"/>
                      <a:pt x="1" y="1691"/>
                      <a:pt x="1" y="3763"/>
                    </a:cubicBezTo>
                    <a:cubicBezTo>
                      <a:pt x="1" y="5823"/>
                      <a:pt x="1691" y="7514"/>
                      <a:pt x="3751" y="7514"/>
                    </a:cubicBezTo>
                    <a:lnTo>
                      <a:pt x="9823" y="7514"/>
                    </a:lnTo>
                    <a:cubicBezTo>
                      <a:pt x="11883" y="7514"/>
                      <a:pt x="13574" y="5823"/>
                      <a:pt x="13574" y="3763"/>
                    </a:cubicBezTo>
                    <a:cubicBezTo>
                      <a:pt x="13574" y="1691"/>
                      <a:pt x="11883" y="1"/>
                      <a:pt x="9823" y="1"/>
                    </a:cubicBez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g80a88ceb42_0_110"/>
              <p:cNvSpPr/>
              <p:nvPr/>
            </p:nvSpPr>
            <p:spPr>
              <a:xfrm>
                <a:off x="778726" y="1622259"/>
                <a:ext cx="163925" cy="152978"/>
              </a:xfrm>
              <a:custGeom>
                <a:rect b="b" l="l" r="r" t="t"/>
                <a:pathLst>
                  <a:path extrusionOk="0" h="7812" w="8371">
                    <a:moveTo>
                      <a:pt x="4192" y="1"/>
                    </a:moveTo>
                    <a:cubicBezTo>
                      <a:pt x="1870" y="1"/>
                      <a:pt x="1" y="1751"/>
                      <a:pt x="1" y="3906"/>
                    </a:cubicBezTo>
                    <a:cubicBezTo>
                      <a:pt x="1" y="6061"/>
                      <a:pt x="1870" y="7811"/>
                      <a:pt x="4192" y="7811"/>
                    </a:cubicBezTo>
                    <a:cubicBezTo>
                      <a:pt x="6502" y="7811"/>
                      <a:pt x="8371" y="6061"/>
                      <a:pt x="8371" y="3906"/>
                    </a:cubicBezTo>
                    <a:cubicBezTo>
                      <a:pt x="8371" y="1751"/>
                      <a:pt x="6502" y="1"/>
                      <a:pt x="4192" y="1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g80a88ceb42_0_110"/>
              <p:cNvSpPr/>
              <p:nvPr/>
            </p:nvSpPr>
            <p:spPr>
              <a:xfrm>
                <a:off x="854979" y="1690346"/>
                <a:ext cx="257412" cy="36619"/>
              </a:xfrm>
              <a:custGeom>
                <a:rect b="b" l="l" r="r" t="t"/>
                <a:pathLst>
                  <a:path extrusionOk="0" h="1870" w="13145">
                    <a:moveTo>
                      <a:pt x="941" y="0"/>
                    </a:moveTo>
                    <a:cubicBezTo>
                      <a:pt x="429" y="0"/>
                      <a:pt x="0" y="417"/>
                      <a:pt x="0" y="929"/>
                    </a:cubicBezTo>
                    <a:cubicBezTo>
                      <a:pt x="0" y="1453"/>
                      <a:pt x="429" y="1870"/>
                      <a:pt x="941" y="1870"/>
                    </a:cubicBezTo>
                    <a:lnTo>
                      <a:pt x="12204" y="1870"/>
                    </a:lnTo>
                    <a:cubicBezTo>
                      <a:pt x="12728" y="1870"/>
                      <a:pt x="13145" y="1453"/>
                      <a:pt x="13145" y="929"/>
                    </a:cubicBezTo>
                    <a:cubicBezTo>
                      <a:pt x="13145" y="417"/>
                      <a:pt x="12728" y="0"/>
                      <a:pt x="12204" y="0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g80a88ceb42_0_110"/>
              <p:cNvSpPr/>
              <p:nvPr/>
            </p:nvSpPr>
            <p:spPr>
              <a:xfrm>
                <a:off x="895318" y="1704348"/>
                <a:ext cx="597540" cy="345651"/>
              </a:xfrm>
              <a:custGeom>
                <a:rect b="b" l="l" r="r" t="t"/>
                <a:pathLst>
                  <a:path extrusionOk="0" h="17651" w="30514">
                    <a:moveTo>
                      <a:pt x="970" y="1"/>
                    </a:moveTo>
                    <a:cubicBezTo>
                      <a:pt x="439" y="1"/>
                      <a:pt x="0" y="412"/>
                      <a:pt x="0" y="964"/>
                    </a:cubicBezTo>
                    <a:lnTo>
                      <a:pt x="29242" y="17550"/>
                    </a:lnTo>
                    <a:cubicBezTo>
                      <a:pt x="29365" y="17619"/>
                      <a:pt x="29487" y="17650"/>
                      <a:pt x="29603" y="17650"/>
                    </a:cubicBezTo>
                    <a:cubicBezTo>
                      <a:pt x="30135" y="17650"/>
                      <a:pt x="30514" y="16995"/>
                      <a:pt x="30063" y="16526"/>
                    </a:cubicBezTo>
                    <a:lnTo>
                      <a:pt x="19157" y="5036"/>
                    </a:lnTo>
                    <a:cubicBezTo>
                      <a:pt x="18740" y="4596"/>
                      <a:pt x="18193" y="4274"/>
                      <a:pt x="17609" y="4131"/>
                    </a:cubicBezTo>
                    <a:lnTo>
                      <a:pt x="1238" y="35"/>
                    </a:lnTo>
                    <a:cubicBezTo>
                      <a:pt x="1147" y="12"/>
                      <a:pt x="1057" y="1"/>
                      <a:pt x="970" y="1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g80a88ceb42_0_110"/>
              <p:cNvSpPr/>
              <p:nvPr/>
            </p:nvSpPr>
            <p:spPr>
              <a:xfrm>
                <a:off x="986473" y="1721815"/>
                <a:ext cx="506384" cy="328183"/>
              </a:xfrm>
              <a:custGeom>
                <a:rect b="b" l="l" r="r" t="t"/>
                <a:pathLst>
                  <a:path extrusionOk="0" h="16759" w="25859">
                    <a:moveTo>
                      <a:pt x="0" y="1"/>
                    </a:moveTo>
                    <a:lnTo>
                      <a:pt x="0" y="1"/>
                    </a:lnTo>
                    <a:cubicBezTo>
                      <a:pt x="703" y="2406"/>
                      <a:pt x="3108" y="3370"/>
                      <a:pt x="5692" y="3906"/>
                    </a:cubicBezTo>
                    <a:cubicBezTo>
                      <a:pt x="8823" y="4549"/>
                      <a:pt x="11930" y="4858"/>
                      <a:pt x="14562" y="6847"/>
                    </a:cubicBezTo>
                    <a:cubicBezTo>
                      <a:pt x="16693" y="8454"/>
                      <a:pt x="17598" y="10550"/>
                      <a:pt x="17776" y="12788"/>
                    </a:cubicBezTo>
                    <a:lnTo>
                      <a:pt x="24587" y="16658"/>
                    </a:lnTo>
                    <a:cubicBezTo>
                      <a:pt x="24710" y="16727"/>
                      <a:pt x="24832" y="16758"/>
                      <a:pt x="24948" y="16758"/>
                    </a:cubicBezTo>
                    <a:cubicBezTo>
                      <a:pt x="25480" y="16758"/>
                      <a:pt x="25859" y="16103"/>
                      <a:pt x="25408" y="15634"/>
                    </a:cubicBezTo>
                    <a:lnTo>
                      <a:pt x="14502" y="4144"/>
                    </a:lnTo>
                    <a:cubicBezTo>
                      <a:pt x="14085" y="3704"/>
                      <a:pt x="13538" y="3382"/>
                      <a:pt x="12954" y="323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7" name="Google Shape;1147;g80a88ceb42_0_110"/>
            <p:cNvGrpSpPr/>
            <p:nvPr/>
          </p:nvGrpSpPr>
          <p:grpSpPr>
            <a:xfrm>
              <a:off x="2095699" y="1042084"/>
              <a:ext cx="1076711" cy="2274663"/>
              <a:chOff x="252122" y="879390"/>
              <a:chExt cx="1240736" cy="2621183"/>
            </a:xfrm>
          </p:grpSpPr>
          <p:sp>
            <p:nvSpPr>
              <p:cNvPr id="1148" name="Google Shape;1148;g80a88ceb42_0_110"/>
              <p:cNvSpPr/>
              <p:nvPr/>
            </p:nvSpPr>
            <p:spPr>
              <a:xfrm>
                <a:off x="843778" y="879390"/>
                <a:ext cx="147848" cy="779873"/>
              </a:xfrm>
              <a:custGeom>
                <a:rect b="b" l="l" r="r" t="t"/>
                <a:pathLst>
                  <a:path extrusionOk="0" h="39825" w="7550">
                    <a:moveTo>
                      <a:pt x="1072" y="0"/>
                    </a:moveTo>
                    <a:cubicBezTo>
                      <a:pt x="665" y="0"/>
                      <a:pt x="257" y="289"/>
                      <a:pt x="251" y="801"/>
                    </a:cubicBezTo>
                    <a:lnTo>
                      <a:pt x="1" y="39675"/>
                    </a:lnTo>
                    <a:cubicBezTo>
                      <a:pt x="185" y="39777"/>
                      <a:pt x="382" y="39824"/>
                      <a:pt x="575" y="39824"/>
                    </a:cubicBezTo>
                    <a:cubicBezTo>
                      <a:pt x="1081" y="39824"/>
                      <a:pt x="1563" y="39498"/>
                      <a:pt x="1727" y="38973"/>
                    </a:cubicBezTo>
                    <a:lnTo>
                      <a:pt x="7335" y="20208"/>
                    </a:lnTo>
                    <a:cubicBezTo>
                      <a:pt x="7549" y="19530"/>
                      <a:pt x="7537" y="18803"/>
                      <a:pt x="7323" y="18125"/>
                    </a:cubicBezTo>
                    <a:lnTo>
                      <a:pt x="1834" y="575"/>
                    </a:lnTo>
                    <a:cubicBezTo>
                      <a:pt x="1713" y="181"/>
                      <a:pt x="1393" y="0"/>
                      <a:pt x="1072" y="0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g80a88ceb42_0_110"/>
              <p:cNvSpPr/>
              <p:nvPr/>
            </p:nvSpPr>
            <p:spPr>
              <a:xfrm>
                <a:off x="252122" y="1697807"/>
                <a:ext cx="612952" cy="318235"/>
              </a:xfrm>
              <a:custGeom>
                <a:rect b="b" l="l" r="r" t="t"/>
                <a:pathLst>
                  <a:path extrusionOk="0" h="16251" w="31301">
                    <a:moveTo>
                      <a:pt x="30373" y="0"/>
                    </a:moveTo>
                    <a:cubicBezTo>
                      <a:pt x="30266" y="0"/>
                      <a:pt x="30152" y="26"/>
                      <a:pt x="30036" y="84"/>
                    </a:cubicBezTo>
                    <a:lnTo>
                      <a:pt x="32" y="15240"/>
                    </a:lnTo>
                    <a:cubicBezTo>
                      <a:pt x="1" y="15811"/>
                      <a:pt x="457" y="16250"/>
                      <a:pt x="1009" y="16250"/>
                    </a:cubicBezTo>
                    <a:cubicBezTo>
                      <a:pt x="1079" y="16250"/>
                      <a:pt x="1151" y="16243"/>
                      <a:pt x="1223" y="16229"/>
                    </a:cubicBezTo>
                    <a:lnTo>
                      <a:pt x="17773" y="12919"/>
                    </a:lnTo>
                    <a:cubicBezTo>
                      <a:pt x="18368" y="12800"/>
                      <a:pt x="18928" y="12514"/>
                      <a:pt x="19368" y="12097"/>
                    </a:cubicBezTo>
                    <a:lnTo>
                      <a:pt x="30822" y="1143"/>
                    </a:lnTo>
                    <a:cubicBezTo>
                      <a:pt x="31301" y="685"/>
                      <a:pt x="30927" y="0"/>
                      <a:pt x="30373" y="0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g80a88ceb42_0_110"/>
              <p:cNvSpPr/>
              <p:nvPr/>
            </p:nvSpPr>
            <p:spPr>
              <a:xfrm>
                <a:off x="843778" y="995787"/>
                <a:ext cx="147848" cy="663475"/>
              </a:xfrm>
              <a:custGeom>
                <a:rect b="b" l="l" r="r" t="t"/>
                <a:pathLst>
                  <a:path extrusionOk="0" h="33881" w="7550">
                    <a:moveTo>
                      <a:pt x="3513" y="1"/>
                    </a:moveTo>
                    <a:cubicBezTo>
                      <a:pt x="2477" y="2239"/>
                      <a:pt x="3084" y="5120"/>
                      <a:pt x="3620" y="7430"/>
                    </a:cubicBezTo>
                    <a:cubicBezTo>
                      <a:pt x="4216" y="9954"/>
                      <a:pt x="5156" y="12478"/>
                      <a:pt x="5323" y="15074"/>
                    </a:cubicBezTo>
                    <a:cubicBezTo>
                      <a:pt x="5609" y="19551"/>
                      <a:pt x="3275" y="23146"/>
                      <a:pt x="48" y="25802"/>
                    </a:cubicBezTo>
                    <a:lnTo>
                      <a:pt x="1" y="33731"/>
                    </a:lnTo>
                    <a:cubicBezTo>
                      <a:pt x="185" y="33833"/>
                      <a:pt x="382" y="33880"/>
                      <a:pt x="575" y="33880"/>
                    </a:cubicBezTo>
                    <a:cubicBezTo>
                      <a:pt x="1081" y="33880"/>
                      <a:pt x="1563" y="33554"/>
                      <a:pt x="1727" y="33029"/>
                    </a:cubicBezTo>
                    <a:lnTo>
                      <a:pt x="7347" y="14264"/>
                    </a:lnTo>
                    <a:cubicBezTo>
                      <a:pt x="7549" y="13586"/>
                      <a:pt x="7537" y="12859"/>
                      <a:pt x="7323" y="12181"/>
                    </a:cubicBezTo>
                    <a:lnTo>
                      <a:pt x="3513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g80a88ceb42_0_110"/>
              <p:cNvSpPr/>
              <p:nvPr/>
            </p:nvSpPr>
            <p:spPr>
              <a:xfrm>
                <a:off x="252122" y="1761214"/>
                <a:ext cx="560686" cy="254827"/>
              </a:xfrm>
              <a:custGeom>
                <a:rect b="b" l="l" r="r" t="t"/>
                <a:pathLst>
                  <a:path extrusionOk="0" h="13013" w="28632">
                    <a:moveTo>
                      <a:pt x="28631" y="1"/>
                    </a:moveTo>
                    <a:lnTo>
                      <a:pt x="28631" y="1"/>
                    </a:lnTo>
                    <a:cubicBezTo>
                      <a:pt x="26274" y="1739"/>
                      <a:pt x="21952" y="2715"/>
                      <a:pt x="20452" y="3620"/>
                    </a:cubicBezTo>
                    <a:cubicBezTo>
                      <a:pt x="19475" y="4204"/>
                      <a:pt x="18928" y="5144"/>
                      <a:pt x="18082" y="5871"/>
                    </a:cubicBezTo>
                    <a:cubicBezTo>
                      <a:pt x="17392" y="6466"/>
                      <a:pt x="16523" y="6847"/>
                      <a:pt x="15689" y="7192"/>
                    </a:cubicBezTo>
                    <a:cubicBezTo>
                      <a:pt x="13641" y="8061"/>
                      <a:pt x="11558" y="8966"/>
                      <a:pt x="9307" y="9038"/>
                    </a:cubicBezTo>
                    <a:cubicBezTo>
                      <a:pt x="9183" y="9042"/>
                      <a:pt x="9060" y="9044"/>
                      <a:pt x="8937" y="9044"/>
                    </a:cubicBezTo>
                    <a:cubicBezTo>
                      <a:pt x="8093" y="9044"/>
                      <a:pt x="7274" y="8939"/>
                      <a:pt x="6474" y="8752"/>
                    </a:cubicBezTo>
                    <a:lnTo>
                      <a:pt x="32" y="12002"/>
                    </a:lnTo>
                    <a:cubicBezTo>
                      <a:pt x="1" y="12573"/>
                      <a:pt x="457" y="13012"/>
                      <a:pt x="1009" y="13012"/>
                    </a:cubicBezTo>
                    <a:cubicBezTo>
                      <a:pt x="1079" y="13012"/>
                      <a:pt x="1151" y="13005"/>
                      <a:pt x="1223" y="12991"/>
                    </a:cubicBezTo>
                    <a:lnTo>
                      <a:pt x="17773" y="9681"/>
                    </a:lnTo>
                    <a:cubicBezTo>
                      <a:pt x="18368" y="9562"/>
                      <a:pt x="18928" y="9276"/>
                      <a:pt x="19368" y="8859"/>
                    </a:cubicBezTo>
                    <a:lnTo>
                      <a:pt x="28631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g80a88ceb42_0_110"/>
              <p:cNvSpPr/>
              <p:nvPr/>
            </p:nvSpPr>
            <p:spPr>
              <a:xfrm>
                <a:off x="931447" y="1661894"/>
                <a:ext cx="33819" cy="1838679"/>
              </a:xfrm>
              <a:custGeom>
                <a:rect b="b" l="l" r="r" t="t"/>
                <a:pathLst>
                  <a:path extrusionOk="0" h="93894" w="1727">
                    <a:moveTo>
                      <a:pt x="870" y="1"/>
                    </a:moveTo>
                    <a:cubicBezTo>
                      <a:pt x="393" y="1"/>
                      <a:pt x="1" y="394"/>
                      <a:pt x="1" y="870"/>
                    </a:cubicBezTo>
                    <a:lnTo>
                      <a:pt x="1" y="93024"/>
                    </a:lnTo>
                    <a:cubicBezTo>
                      <a:pt x="1" y="93500"/>
                      <a:pt x="393" y="93893"/>
                      <a:pt x="870" y="93893"/>
                    </a:cubicBezTo>
                    <a:cubicBezTo>
                      <a:pt x="1346" y="93893"/>
                      <a:pt x="1727" y="93500"/>
                      <a:pt x="1727" y="93024"/>
                    </a:cubicBezTo>
                    <a:lnTo>
                      <a:pt x="1727" y="870"/>
                    </a:ln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g80a88ceb42_0_110"/>
              <p:cNvSpPr/>
              <p:nvPr/>
            </p:nvSpPr>
            <p:spPr>
              <a:xfrm>
                <a:off x="846578" y="1622259"/>
                <a:ext cx="265813" cy="147143"/>
              </a:xfrm>
              <a:custGeom>
                <a:rect b="b" l="l" r="r" t="t"/>
                <a:pathLst>
                  <a:path extrusionOk="0" h="7514" w="13574">
                    <a:moveTo>
                      <a:pt x="3751" y="1"/>
                    </a:moveTo>
                    <a:cubicBezTo>
                      <a:pt x="1691" y="1"/>
                      <a:pt x="1" y="1691"/>
                      <a:pt x="1" y="3763"/>
                    </a:cubicBezTo>
                    <a:cubicBezTo>
                      <a:pt x="1" y="5823"/>
                      <a:pt x="1691" y="7514"/>
                      <a:pt x="3751" y="7514"/>
                    </a:cubicBezTo>
                    <a:lnTo>
                      <a:pt x="9823" y="7514"/>
                    </a:lnTo>
                    <a:cubicBezTo>
                      <a:pt x="11883" y="7514"/>
                      <a:pt x="13574" y="5823"/>
                      <a:pt x="13574" y="3763"/>
                    </a:cubicBezTo>
                    <a:cubicBezTo>
                      <a:pt x="13574" y="1691"/>
                      <a:pt x="11883" y="1"/>
                      <a:pt x="9823" y="1"/>
                    </a:cubicBez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g80a88ceb42_0_110"/>
              <p:cNvSpPr/>
              <p:nvPr/>
            </p:nvSpPr>
            <p:spPr>
              <a:xfrm>
                <a:off x="778726" y="1622259"/>
                <a:ext cx="163925" cy="152978"/>
              </a:xfrm>
              <a:custGeom>
                <a:rect b="b" l="l" r="r" t="t"/>
                <a:pathLst>
                  <a:path extrusionOk="0" h="7812" w="8371">
                    <a:moveTo>
                      <a:pt x="4192" y="1"/>
                    </a:moveTo>
                    <a:cubicBezTo>
                      <a:pt x="1870" y="1"/>
                      <a:pt x="1" y="1751"/>
                      <a:pt x="1" y="3906"/>
                    </a:cubicBezTo>
                    <a:cubicBezTo>
                      <a:pt x="1" y="6061"/>
                      <a:pt x="1870" y="7811"/>
                      <a:pt x="4192" y="7811"/>
                    </a:cubicBezTo>
                    <a:cubicBezTo>
                      <a:pt x="6502" y="7811"/>
                      <a:pt x="8371" y="6061"/>
                      <a:pt x="8371" y="3906"/>
                    </a:cubicBezTo>
                    <a:cubicBezTo>
                      <a:pt x="8371" y="1751"/>
                      <a:pt x="6502" y="1"/>
                      <a:pt x="4192" y="1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g80a88ceb42_0_110"/>
              <p:cNvSpPr/>
              <p:nvPr/>
            </p:nvSpPr>
            <p:spPr>
              <a:xfrm>
                <a:off x="854979" y="1690346"/>
                <a:ext cx="257412" cy="36619"/>
              </a:xfrm>
              <a:custGeom>
                <a:rect b="b" l="l" r="r" t="t"/>
                <a:pathLst>
                  <a:path extrusionOk="0" h="1870" w="13145">
                    <a:moveTo>
                      <a:pt x="941" y="0"/>
                    </a:moveTo>
                    <a:cubicBezTo>
                      <a:pt x="429" y="0"/>
                      <a:pt x="0" y="417"/>
                      <a:pt x="0" y="929"/>
                    </a:cubicBezTo>
                    <a:cubicBezTo>
                      <a:pt x="0" y="1453"/>
                      <a:pt x="429" y="1870"/>
                      <a:pt x="941" y="1870"/>
                    </a:cubicBezTo>
                    <a:lnTo>
                      <a:pt x="12204" y="1870"/>
                    </a:lnTo>
                    <a:cubicBezTo>
                      <a:pt x="12728" y="1870"/>
                      <a:pt x="13145" y="1453"/>
                      <a:pt x="13145" y="929"/>
                    </a:cubicBezTo>
                    <a:cubicBezTo>
                      <a:pt x="13145" y="417"/>
                      <a:pt x="12728" y="0"/>
                      <a:pt x="12204" y="0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g80a88ceb42_0_110"/>
              <p:cNvSpPr/>
              <p:nvPr/>
            </p:nvSpPr>
            <p:spPr>
              <a:xfrm>
                <a:off x="895318" y="1704348"/>
                <a:ext cx="597540" cy="345651"/>
              </a:xfrm>
              <a:custGeom>
                <a:rect b="b" l="l" r="r" t="t"/>
                <a:pathLst>
                  <a:path extrusionOk="0" h="17651" w="30514">
                    <a:moveTo>
                      <a:pt x="970" y="1"/>
                    </a:moveTo>
                    <a:cubicBezTo>
                      <a:pt x="439" y="1"/>
                      <a:pt x="0" y="412"/>
                      <a:pt x="0" y="964"/>
                    </a:cubicBezTo>
                    <a:lnTo>
                      <a:pt x="29242" y="17550"/>
                    </a:lnTo>
                    <a:cubicBezTo>
                      <a:pt x="29365" y="17619"/>
                      <a:pt x="29487" y="17650"/>
                      <a:pt x="29603" y="17650"/>
                    </a:cubicBezTo>
                    <a:cubicBezTo>
                      <a:pt x="30135" y="17650"/>
                      <a:pt x="30514" y="16995"/>
                      <a:pt x="30063" y="16526"/>
                    </a:cubicBezTo>
                    <a:lnTo>
                      <a:pt x="19157" y="5036"/>
                    </a:lnTo>
                    <a:cubicBezTo>
                      <a:pt x="18740" y="4596"/>
                      <a:pt x="18193" y="4274"/>
                      <a:pt x="17609" y="4131"/>
                    </a:cubicBezTo>
                    <a:lnTo>
                      <a:pt x="1238" y="35"/>
                    </a:lnTo>
                    <a:cubicBezTo>
                      <a:pt x="1147" y="12"/>
                      <a:pt x="1057" y="1"/>
                      <a:pt x="970" y="1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g80a88ceb42_0_110"/>
              <p:cNvSpPr/>
              <p:nvPr/>
            </p:nvSpPr>
            <p:spPr>
              <a:xfrm>
                <a:off x="986473" y="1721815"/>
                <a:ext cx="506384" cy="328183"/>
              </a:xfrm>
              <a:custGeom>
                <a:rect b="b" l="l" r="r" t="t"/>
                <a:pathLst>
                  <a:path extrusionOk="0" h="16759" w="25859">
                    <a:moveTo>
                      <a:pt x="0" y="1"/>
                    </a:moveTo>
                    <a:lnTo>
                      <a:pt x="0" y="1"/>
                    </a:lnTo>
                    <a:cubicBezTo>
                      <a:pt x="703" y="2406"/>
                      <a:pt x="3108" y="3370"/>
                      <a:pt x="5692" y="3906"/>
                    </a:cubicBezTo>
                    <a:cubicBezTo>
                      <a:pt x="8823" y="4549"/>
                      <a:pt x="11930" y="4858"/>
                      <a:pt x="14562" y="6847"/>
                    </a:cubicBezTo>
                    <a:cubicBezTo>
                      <a:pt x="16693" y="8454"/>
                      <a:pt x="17598" y="10550"/>
                      <a:pt x="17776" y="12788"/>
                    </a:cubicBezTo>
                    <a:lnTo>
                      <a:pt x="24587" y="16658"/>
                    </a:lnTo>
                    <a:cubicBezTo>
                      <a:pt x="24710" y="16727"/>
                      <a:pt x="24832" y="16758"/>
                      <a:pt x="24948" y="16758"/>
                    </a:cubicBezTo>
                    <a:cubicBezTo>
                      <a:pt x="25480" y="16758"/>
                      <a:pt x="25859" y="16103"/>
                      <a:pt x="25408" y="15634"/>
                    </a:cubicBezTo>
                    <a:lnTo>
                      <a:pt x="14502" y="4144"/>
                    </a:lnTo>
                    <a:cubicBezTo>
                      <a:pt x="14085" y="3704"/>
                      <a:pt x="13538" y="3382"/>
                      <a:pt x="12954" y="323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8" name="Google Shape;1158;g80a88ceb42_0_110"/>
            <p:cNvGrpSpPr/>
            <p:nvPr/>
          </p:nvGrpSpPr>
          <p:grpSpPr>
            <a:xfrm>
              <a:off x="1342701" y="1585618"/>
              <a:ext cx="1000282" cy="2113198"/>
              <a:chOff x="252122" y="879390"/>
              <a:chExt cx="1240736" cy="2621183"/>
            </a:xfrm>
          </p:grpSpPr>
          <p:sp>
            <p:nvSpPr>
              <p:cNvPr id="1159" name="Google Shape;1159;g80a88ceb42_0_110"/>
              <p:cNvSpPr/>
              <p:nvPr/>
            </p:nvSpPr>
            <p:spPr>
              <a:xfrm>
                <a:off x="843778" y="879390"/>
                <a:ext cx="147848" cy="779873"/>
              </a:xfrm>
              <a:custGeom>
                <a:rect b="b" l="l" r="r" t="t"/>
                <a:pathLst>
                  <a:path extrusionOk="0" h="39825" w="7550">
                    <a:moveTo>
                      <a:pt x="1072" y="0"/>
                    </a:moveTo>
                    <a:cubicBezTo>
                      <a:pt x="665" y="0"/>
                      <a:pt x="257" y="289"/>
                      <a:pt x="251" y="801"/>
                    </a:cubicBezTo>
                    <a:lnTo>
                      <a:pt x="1" y="39675"/>
                    </a:lnTo>
                    <a:cubicBezTo>
                      <a:pt x="185" y="39777"/>
                      <a:pt x="382" y="39824"/>
                      <a:pt x="575" y="39824"/>
                    </a:cubicBezTo>
                    <a:cubicBezTo>
                      <a:pt x="1081" y="39824"/>
                      <a:pt x="1563" y="39498"/>
                      <a:pt x="1727" y="38973"/>
                    </a:cubicBezTo>
                    <a:lnTo>
                      <a:pt x="7335" y="20208"/>
                    </a:lnTo>
                    <a:cubicBezTo>
                      <a:pt x="7549" y="19530"/>
                      <a:pt x="7537" y="18803"/>
                      <a:pt x="7323" y="18125"/>
                    </a:cubicBezTo>
                    <a:lnTo>
                      <a:pt x="1834" y="575"/>
                    </a:lnTo>
                    <a:cubicBezTo>
                      <a:pt x="1713" y="181"/>
                      <a:pt x="1393" y="0"/>
                      <a:pt x="1072" y="0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g80a88ceb42_0_110"/>
              <p:cNvSpPr/>
              <p:nvPr/>
            </p:nvSpPr>
            <p:spPr>
              <a:xfrm>
                <a:off x="252122" y="1697807"/>
                <a:ext cx="612952" cy="318235"/>
              </a:xfrm>
              <a:custGeom>
                <a:rect b="b" l="l" r="r" t="t"/>
                <a:pathLst>
                  <a:path extrusionOk="0" h="16251" w="31301">
                    <a:moveTo>
                      <a:pt x="30373" y="0"/>
                    </a:moveTo>
                    <a:cubicBezTo>
                      <a:pt x="30266" y="0"/>
                      <a:pt x="30152" y="26"/>
                      <a:pt x="30036" y="84"/>
                    </a:cubicBezTo>
                    <a:lnTo>
                      <a:pt x="32" y="15240"/>
                    </a:lnTo>
                    <a:cubicBezTo>
                      <a:pt x="1" y="15811"/>
                      <a:pt x="457" y="16250"/>
                      <a:pt x="1009" y="16250"/>
                    </a:cubicBezTo>
                    <a:cubicBezTo>
                      <a:pt x="1079" y="16250"/>
                      <a:pt x="1151" y="16243"/>
                      <a:pt x="1223" y="16229"/>
                    </a:cubicBezTo>
                    <a:lnTo>
                      <a:pt x="17773" y="12919"/>
                    </a:lnTo>
                    <a:cubicBezTo>
                      <a:pt x="18368" y="12800"/>
                      <a:pt x="18928" y="12514"/>
                      <a:pt x="19368" y="12097"/>
                    </a:cubicBezTo>
                    <a:lnTo>
                      <a:pt x="30822" y="1143"/>
                    </a:lnTo>
                    <a:cubicBezTo>
                      <a:pt x="31301" y="685"/>
                      <a:pt x="30927" y="0"/>
                      <a:pt x="30373" y="0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g80a88ceb42_0_110"/>
              <p:cNvSpPr/>
              <p:nvPr/>
            </p:nvSpPr>
            <p:spPr>
              <a:xfrm>
                <a:off x="843778" y="995787"/>
                <a:ext cx="147848" cy="663475"/>
              </a:xfrm>
              <a:custGeom>
                <a:rect b="b" l="l" r="r" t="t"/>
                <a:pathLst>
                  <a:path extrusionOk="0" h="33881" w="7550">
                    <a:moveTo>
                      <a:pt x="3513" y="1"/>
                    </a:moveTo>
                    <a:cubicBezTo>
                      <a:pt x="2477" y="2239"/>
                      <a:pt x="3084" y="5120"/>
                      <a:pt x="3620" y="7430"/>
                    </a:cubicBezTo>
                    <a:cubicBezTo>
                      <a:pt x="4216" y="9954"/>
                      <a:pt x="5156" y="12478"/>
                      <a:pt x="5323" y="15074"/>
                    </a:cubicBezTo>
                    <a:cubicBezTo>
                      <a:pt x="5609" y="19551"/>
                      <a:pt x="3275" y="23146"/>
                      <a:pt x="48" y="25802"/>
                    </a:cubicBezTo>
                    <a:lnTo>
                      <a:pt x="1" y="33731"/>
                    </a:lnTo>
                    <a:cubicBezTo>
                      <a:pt x="185" y="33833"/>
                      <a:pt x="382" y="33880"/>
                      <a:pt x="575" y="33880"/>
                    </a:cubicBezTo>
                    <a:cubicBezTo>
                      <a:pt x="1081" y="33880"/>
                      <a:pt x="1563" y="33554"/>
                      <a:pt x="1727" y="33029"/>
                    </a:cubicBezTo>
                    <a:lnTo>
                      <a:pt x="7347" y="14264"/>
                    </a:lnTo>
                    <a:cubicBezTo>
                      <a:pt x="7549" y="13586"/>
                      <a:pt x="7537" y="12859"/>
                      <a:pt x="7323" y="12181"/>
                    </a:cubicBezTo>
                    <a:lnTo>
                      <a:pt x="3513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g80a88ceb42_0_110"/>
              <p:cNvSpPr/>
              <p:nvPr/>
            </p:nvSpPr>
            <p:spPr>
              <a:xfrm>
                <a:off x="252122" y="1761214"/>
                <a:ext cx="560686" cy="254827"/>
              </a:xfrm>
              <a:custGeom>
                <a:rect b="b" l="l" r="r" t="t"/>
                <a:pathLst>
                  <a:path extrusionOk="0" h="13013" w="28632">
                    <a:moveTo>
                      <a:pt x="28631" y="1"/>
                    </a:moveTo>
                    <a:lnTo>
                      <a:pt x="28631" y="1"/>
                    </a:lnTo>
                    <a:cubicBezTo>
                      <a:pt x="26274" y="1739"/>
                      <a:pt x="21952" y="2715"/>
                      <a:pt x="20452" y="3620"/>
                    </a:cubicBezTo>
                    <a:cubicBezTo>
                      <a:pt x="19475" y="4204"/>
                      <a:pt x="18928" y="5144"/>
                      <a:pt x="18082" y="5871"/>
                    </a:cubicBezTo>
                    <a:cubicBezTo>
                      <a:pt x="17392" y="6466"/>
                      <a:pt x="16523" y="6847"/>
                      <a:pt x="15689" y="7192"/>
                    </a:cubicBezTo>
                    <a:cubicBezTo>
                      <a:pt x="13641" y="8061"/>
                      <a:pt x="11558" y="8966"/>
                      <a:pt x="9307" y="9038"/>
                    </a:cubicBezTo>
                    <a:cubicBezTo>
                      <a:pt x="9183" y="9042"/>
                      <a:pt x="9060" y="9044"/>
                      <a:pt x="8937" y="9044"/>
                    </a:cubicBezTo>
                    <a:cubicBezTo>
                      <a:pt x="8093" y="9044"/>
                      <a:pt x="7274" y="8939"/>
                      <a:pt x="6474" y="8752"/>
                    </a:cubicBezTo>
                    <a:lnTo>
                      <a:pt x="32" y="12002"/>
                    </a:lnTo>
                    <a:cubicBezTo>
                      <a:pt x="1" y="12573"/>
                      <a:pt x="457" y="13012"/>
                      <a:pt x="1009" y="13012"/>
                    </a:cubicBezTo>
                    <a:cubicBezTo>
                      <a:pt x="1079" y="13012"/>
                      <a:pt x="1151" y="13005"/>
                      <a:pt x="1223" y="12991"/>
                    </a:cubicBezTo>
                    <a:lnTo>
                      <a:pt x="17773" y="9681"/>
                    </a:lnTo>
                    <a:cubicBezTo>
                      <a:pt x="18368" y="9562"/>
                      <a:pt x="18928" y="9276"/>
                      <a:pt x="19368" y="8859"/>
                    </a:cubicBezTo>
                    <a:lnTo>
                      <a:pt x="28631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g80a88ceb42_0_110"/>
              <p:cNvSpPr/>
              <p:nvPr/>
            </p:nvSpPr>
            <p:spPr>
              <a:xfrm>
                <a:off x="931447" y="1661894"/>
                <a:ext cx="33819" cy="1838679"/>
              </a:xfrm>
              <a:custGeom>
                <a:rect b="b" l="l" r="r" t="t"/>
                <a:pathLst>
                  <a:path extrusionOk="0" h="93894" w="1727">
                    <a:moveTo>
                      <a:pt x="870" y="1"/>
                    </a:moveTo>
                    <a:cubicBezTo>
                      <a:pt x="393" y="1"/>
                      <a:pt x="1" y="394"/>
                      <a:pt x="1" y="870"/>
                    </a:cubicBezTo>
                    <a:lnTo>
                      <a:pt x="1" y="93024"/>
                    </a:lnTo>
                    <a:cubicBezTo>
                      <a:pt x="1" y="93500"/>
                      <a:pt x="393" y="93893"/>
                      <a:pt x="870" y="93893"/>
                    </a:cubicBezTo>
                    <a:cubicBezTo>
                      <a:pt x="1346" y="93893"/>
                      <a:pt x="1727" y="93500"/>
                      <a:pt x="1727" y="93024"/>
                    </a:cubicBezTo>
                    <a:lnTo>
                      <a:pt x="1727" y="870"/>
                    </a:ln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g80a88ceb42_0_110"/>
              <p:cNvSpPr/>
              <p:nvPr/>
            </p:nvSpPr>
            <p:spPr>
              <a:xfrm>
                <a:off x="846578" y="1622259"/>
                <a:ext cx="265813" cy="147143"/>
              </a:xfrm>
              <a:custGeom>
                <a:rect b="b" l="l" r="r" t="t"/>
                <a:pathLst>
                  <a:path extrusionOk="0" h="7514" w="13574">
                    <a:moveTo>
                      <a:pt x="3751" y="1"/>
                    </a:moveTo>
                    <a:cubicBezTo>
                      <a:pt x="1691" y="1"/>
                      <a:pt x="1" y="1691"/>
                      <a:pt x="1" y="3763"/>
                    </a:cubicBezTo>
                    <a:cubicBezTo>
                      <a:pt x="1" y="5823"/>
                      <a:pt x="1691" y="7514"/>
                      <a:pt x="3751" y="7514"/>
                    </a:cubicBezTo>
                    <a:lnTo>
                      <a:pt x="9823" y="7514"/>
                    </a:lnTo>
                    <a:cubicBezTo>
                      <a:pt x="11883" y="7514"/>
                      <a:pt x="13574" y="5823"/>
                      <a:pt x="13574" y="3763"/>
                    </a:cubicBezTo>
                    <a:cubicBezTo>
                      <a:pt x="13574" y="1691"/>
                      <a:pt x="11883" y="1"/>
                      <a:pt x="9823" y="1"/>
                    </a:cubicBez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g80a88ceb42_0_110"/>
              <p:cNvSpPr/>
              <p:nvPr/>
            </p:nvSpPr>
            <p:spPr>
              <a:xfrm>
                <a:off x="778726" y="1622259"/>
                <a:ext cx="163925" cy="152978"/>
              </a:xfrm>
              <a:custGeom>
                <a:rect b="b" l="l" r="r" t="t"/>
                <a:pathLst>
                  <a:path extrusionOk="0" h="7812" w="8371">
                    <a:moveTo>
                      <a:pt x="4192" y="1"/>
                    </a:moveTo>
                    <a:cubicBezTo>
                      <a:pt x="1870" y="1"/>
                      <a:pt x="1" y="1751"/>
                      <a:pt x="1" y="3906"/>
                    </a:cubicBezTo>
                    <a:cubicBezTo>
                      <a:pt x="1" y="6061"/>
                      <a:pt x="1870" y="7811"/>
                      <a:pt x="4192" y="7811"/>
                    </a:cubicBezTo>
                    <a:cubicBezTo>
                      <a:pt x="6502" y="7811"/>
                      <a:pt x="8371" y="6061"/>
                      <a:pt x="8371" y="3906"/>
                    </a:cubicBezTo>
                    <a:cubicBezTo>
                      <a:pt x="8371" y="1751"/>
                      <a:pt x="6502" y="1"/>
                      <a:pt x="4192" y="1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g80a88ceb42_0_110"/>
              <p:cNvSpPr/>
              <p:nvPr/>
            </p:nvSpPr>
            <p:spPr>
              <a:xfrm>
                <a:off x="854979" y="1690346"/>
                <a:ext cx="257412" cy="36619"/>
              </a:xfrm>
              <a:custGeom>
                <a:rect b="b" l="l" r="r" t="t"/>
                <a:pathLst>
                  <a:path extrusionOk="0" h="1870" w="13145">
                    <a:moveTo>
                      <a:pt x="941" y="0"/>
                    </a:moveTo>
                    <a:cubicBezTo>
                      <a:pt x="429" y="0"/>
                      <a:pt x="0" y="417"/>
                      <a:pt x="0" y="929"/>
                    </a:cubicBezTo>
                    <a:cubicBezTo>
                      <a:pt x="0" y="1453"/>
                      <a:pt x="429" y="1870"/>
                      <a:pt x="941" y="1870"/>
                    </a:cubicBezTo>
                    <a:lnTo>
                      <a:pt x="12204" y="1870"/>
                    </a:lnTo>
                    <a:cubicBezTo>
                      <a:pt x="12728" y="1870"/>
                      <a:pt x="13145" y="1453"/>
                      <a:pt x="13145" y="929"/>
                    </a:cubicBezTo>
                    <a:cubicBezTo>
                      <a:pt x="13145" y="417"/>
                      <a:pt x="12728" y="0"/>
                      <a:pt x="12204" y="0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g80a88ceb42_0_110"/>
              <p:cNvSpPr/>
              <p:nvPr/>
            </p:nvSpPr>
            <p:spPr>
              <a:xfrm>
                <a:off x="895318" y="1704348"/>
                <a:ext cx="597540" cy="345651"/>
              </a:xfrm>
              <a:custGeom>
                <a:rect b="b" l="l" r="r" t="t"/>
                <a:pathLst>
                  <a:path extrusionOk="0" h="17651" w="30514">
                    <a:moveTo>
                      <a:pt x="970" y="1"/>
                    </a:moveTo>
                    <a:cubicBezTo>
                      <a:pt x="439" y="1"/>
                      <a:pt x="0" y="412"/>
                      <a:pt x="0" y="964"/>
                    </a:cubicBezTo>
                    <a:lnTo>
                      <a:pt x="29242" y="17550"/>
                    </a:lnTo>
                    <a:cubicBezTo>
                      <a:pt x="29365" y="17619"/>
                      <a:pt x="29487" y="17650"/>
                      <a:pt x="29603" y="17650"/>
                    </a:cubicBezTo>
                    <a:cubicBezTo>
                      <a:pt x="30135" y="17650"/>
                      <a:pt x="30514" y="16995"/>
                      <a:pt x="30063" y="16526"/>
                    </a:cubicBezTo>
                    <a:lnTo>
                      <a:pt x="19157" y="5036"/>
                    </a:lnTo>
                    <a:cubicBezTo>
                      <a:pt x="18740" y="4596"/>
                      <a:pt x="18193" y="4274"/>
                      <a:pt x="17609" y="4131"/>
                    </a:cubicBezTo>
                    <a:lnTo>
                      <a:pt x="1238" y="35"/>
                    </a:lnTo>
                    <a:cubicBezTo>
                      <a:pt x="1147" y="12"/>
                      <a:pt x="1057" y="1"/>
                      <a:pt x="970" y="1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g80a88ceb42_0_110"/>
              <p:cNvSpPr/>
              <p:nvPr/>
            </p:nvSpPr>
            <p:spPr>
              <a:xfrm>
                <a:off x="986473" y="1721815"/>
                <a:ext cx="506384" cy="328183"/>
              </a:xfrm>
              <a:custGeom>
                <a:rect b="b" l="l" r="r" t="t"/>
                <a:pathLst>
                  <a:path extrusionOk="0" h="16759" w="25859">
                    <a:moveTo>
                      <a:pt x="0" y="1"/>
                    </a:moveTo>
                    <a:lnTo>
                      <a:pt x="0" y="1"/>
                    </a:lnTo>
                    <a:cubicBezTo>
                      <a:pt x="703" y="2406"/>
                      <a:pt x="3108" y="3370"/>
                      <a:pt x="5692" y="3906"/>
                    </a:cubicBezTo>
                    <a:cubicBezTo>
                      <a:pt x="8823" y="4549"/>
                      <a:pt x="11930" y="4858"/>
                      <a:pt x="14562" y="6847"/>
                    </a:cubicBezTo>
                    <a:cubicBezTo>
                      <a:pt x="16693" y="8454"/>
                      <a:pt x="17598" y="10550"/>
                      <a:pt x="17776" y="12788"/>
                    </a:cubicBezTo>
                    <a:lnTo>
                      <a:pt x="24587" y="16658"/>
                    </a:lnTo>
                    <a:cubicBezTo>
                      <a:pt x="24710" y="16727"/>
                      <a:pt x="24832" y="16758"/>
                      <a:pt x="24948" y="16758"/>
                    </a:cubicBezTo>
                    <a:cubicBezTo>
                      <a:pt x="25480" y="16758"/>
                      <a:pt x="25859" y="16103"/>
                      <a:pt x="25408" y="15634"/>
                    </a:cubicBezTo>
                    <a:lnTo>
                      <a:pt x="14502" y="4144"/>
                    </a:lnTo>
                    <a:cubicBezTo>
                      <a:pt x="14085" y="3704"/>
                      <a:pt x="13538" y="3382"/>
                      <a:pt x="12954" y="323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3" name="Google Shape;1173;p25"/>
          <p:cNvGrpSpPr/>
          <p:nvPr/>
        </p:nvGrpSpPr>
        <p:grpSpPr>
          <a:xfrm flipH="1">
            <a:off x="156" y="1592437"/>
            <a:ext cx="7781496" cy="3653190"/>
            <a:chOff x="1500607" y="1029675"/>
            <a:chExt cx="6216743" cy="2918583"/>
          </a:xfrm>
        </p:grpSpPr>
        <p:sp>
          <p:nvSpPr>
            <p:cNvPr id="1174" name="Google Shape;1174;p25"/>
            <p:cNvSpPr/>
            <p:nvPr/>
          </p:nvSpPr>
          <p:spPr>
            <a:xfrm rot="-245308">
              <a:off x="1551049" y="2246812"/>
              <a:ext cx="4043257" cy="1559295"/>
            </a:xfrm>
            <a:custGeom>
              <a:rect b="b" l="l" r="r" t="t"/>
              <a:pathLst>
                <a:path extrusionOk="0" h="62369" w="161723">
                  <a:moveTo>
                    <a:pt x="81754" y="1"/>
                  </a:moveTo>
                  <a:cubicBezTo>
                    <a:pt x="78087" y="1"/>
                    <a:pt x="74357" y="653"/>
                    <a:pt x="70723" y="2028"/>
                  </a:cubicBezTo>
                  <a:cubicBezTo>
                    <a:pt x="66640" y="3576"/>
                    <a:pt x="63056" y="5897"/>
                    <a:pt x="60103" y="8755"/>
                  </a:cubicBezTo>
                  <a:cubicBezTo>
                    <a:pt x="57365" y="11410"/>
                    <a:pt x="53697" y="12839"/>
                    <a:pt x="49899" y="13017"/>
                  </a:cubicBezTo>
                  <a:cubicBezTo>
                    <a:pt x="48161" y="13100"/>
                    <a:pt x="46423" y="13458"/>
                    <a:pt x="44708" y="14101"/>
                  </a:cubicBezTo>
                  <a:cubicBezTo>
                    <a:pt x="40612" y="15648"/>
                    <a:pt x="37457" y="18625"/>
                    <a:pt x="35612" y="22244"/>
                  </a:cubicBezTo>
                  <a:cubicBezTo>
                    <a:pt x="32049" y="19635"/>
                    <a:pt x="27706" y="18182"/>
                    <a:pt x="23226" y="18182"/>
                  </a:cubicBezTo>
                  <a:cubicBezTo>
                    <a:pt x="20491" y="18182"/>
                    <a:pt x="17704" y="18724"/>
                    <a:pt x="15014" y="19875"/>
                  </a:cubicBezTo>
                  <a:cubicBezTo>
                    <a:pt x="5084" y="24114"/>
                    <a:pt x="0" y="35448"/>
                    <a:pt x="3429" y="45676"/>
                  </a:cubicBezTo>
                  <a:cubicBezTo>
                    <a:pt x="6381" y="54486"/>
                    <a:pt x="14552" y="59951"/>
                    <a:pt x="23240" y="59951"/>
                  </a:cubicBezTo>
                  <a:cubicBezTo>
                    <a:pt x="25695" y="59951"/>
                    <a:pt x="28191" y="59515"/>
                    <a:pt x="30623" y="58594"/>
                  </a:cubicBezTo>
                  <a:cubicBezTo>
                    <a:pt x="36910" y="56213"/>
                    <a:pt x="41363" y="51141"/>
                    <a:pt x="43196" y="45188"/>
                  </a:cubicBezTo>
                  <a:cubicBezTo>
                    <a:pt x="45510" y="46329"/>
                    <a:pt x="48075" y="46940"/>
                    <a:pt x="50697" y="46940"/>
                  </a:cubicBezTo>
                  <a:cubicBezTo>
                    <a:pt x="51989" y="46940"/>
                    <a:pt x="53294" y="46792"/>
                    <a:pt x="54590" y="46486"/>
                  </a:cubicBezTo>
                  <a:cubicBezTo>
                    <a:pt x="60174" y="56417"/>
                    <a:pt x="70685" y="62368"/>
                    <a:pt x="81765" y="62368"/>
                  </a:cubicBezTo>
                  <a:cubicBezTo>
                    <a:pt x="85429" y="62368"/>
                    <a:pt x="89155" y="61717"/>
                    <a:pt x="92786" y="60344"/>
                  </a:cubicBezTo>
                  <a:cubicBezTo>
                    <a:pt x="98882" y="58046"/>
                    <a:pt x="103823" y="54034"/>
                    <a:pt x="107287" y="49081"/>
                  </a:cubicBezTo>
                  <a:cubicBezTo>
                    <a:pt x="110418" y="52024"/>
                    <a:pt x="114592" y="53700"/>
                    <a:pt x="118927" y="53700"/>
                  </a:cubicBezTo>
                  <a:cubicBezTo>
                    <a:pt x="120923" y="53700"/>
                    <a:pt x="122954" y="53344"/>
                    <a:pt x="124933" y="52593"/>
                  </a:cubicBezTo>
                  <a:cubicBezTo>
                    <a:pt x="127016" y="51808"/>
                    <a:pt x="128862" y="50641"/>
                    <a:pt x="130409" y="49224"/>
                  </a:cubicBezTo>
                  <a:cubicBezTo>
                    <a:pt x="132469" y="53791"/>
                    <a:pt x="137000" y="56571"/>
                    <a:pt x="141800" y="56571"/>
                  </a:cubicBezTo>
                  <a:cubicBezTo>
                    <a:pt x="143269" y="56571"/>
                    <a:pt x="144764" y="56310"/>
                    <a:pt x="146221" y="55760"/>
                  </a:cubicBezTo>
                  <a:cubicBezTo>
                    <a:pt x="152722" y="53296"/>
                    <a:pt x="161723" y="50593"/>
                    <a:pt x="159163" y="44092"/>
                  </a:cubicBezTo>
                  <a:cubicBezTo>
                    <a:pt x="157281" y="39306"/>
                    <a:pt x="153021" y="31180"/>
                    <a:pt x="143982" y="31180"/>
                  </a:cubicBezTo>
                  <a:cubicBezTo>
                    <a:pt x="142611" y="31180"/>
                    <a:pt x="141129" y="31367"/>
                    <a:pt x="139530" y="31781"/>
                  </a:cubicBezTo>
                  <a:cubicBezTo>
                    <a:pt x="138946" y="31936"/>
                    <a:pt x="138375" y="32031"/>
                    <a:pt x="137839" y="32222"/>
                  </a:cubicBezTo>
                  <a:cubicBezTo>
                    <a:pt x="137589" y="32303"/>
                    <a:pt x="137335" y="32342"/>
                    <a:pt x="137087" y="32342"/>
                  </a:cubicBezTo>
                  <a:cubicBezTo>
                    <a:pt x="136094" y="32342"/>
                    <a:pt x="135174" y="31726"/>
                    <a:pt x="134803" y="30746"/>
                  </a:cubicBezTo>
                  <a:cubicBezTo>
                    <a:pt x="134803" y="30734"/>
                    <a:pt x="134803" y="30734"/>
                    <a:pt x="134803" y="30722"/>
                  </a:cubicBezTo>
                  <a:cubicBezTo>
                    <a:pt x="132229" y="23933"/>
                    <a:pt x="125775" y="19752"/>
                    <a:pt x="118918" y="19752"/>
                  </a:cubicBezTo>
                  <a:cubicBezTo>
                    <a:pt x="116924" y="19752"/>
                    <a:pt x="114896" y="20106"/>
                    <a:pt x="112919" y="20851"/>
                  </a:cubicBezTo>
                  <a:cubicBezTo>
                    <a:pt x="112395" y="21054"/>
                    <a:pt x="111883" y="21280"/>
                    <a:pt x="111395" y="21518"/>
                  </a:cubicBezTo>
                  <a:cubicBezTo>
                    <a:pt x="111240" y="21066"/>
                    <a:pt x="111086" y="20613"/>
                    <a:pt x="110919" y="20149"/>
                  </a:cubicBezTo>
                  <a:cubicBezTo>
                    <a:pt x="106198" y="7683"/>
                    <a:pt x="94343" y="1"/>
                    <a:pt x="81754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3224150" y="1029675"/>
              <a:ext cx="4493200" cy="2136025"/>
            </a:xfrm>
            <a:custGeom>
              <a:rect b="b" l="l" r="r" t="t"/>
              <a:pathLst>
                <a:path extrusionOk="0" h="85441" w="179728">
                  <a:moveTo>
                    <a:pt x="102203" y="0"/>
                  </a:moveTo>
                  <a:cubicBezTo>
                    <a:pt x="94916" y="0"/>
                    <a:pt x="87692" y="2005"/>
                    <a:pt x="81381" y="5929"/>
                  </a:cubicBezTo>
                  <a:cubicBezTo>
                    <a:pt x="76762" y="8799"/>
                    <a:pt x="72737" y="12585"/>
                    <a:pt x="69523" y="16966"/>
                  </a:cubicBezTo>
                  <a:cubicBezTo>
                    <a:pt x="68072" y="18944"/>
                    <a:pt x="63057" y="30729"/>
                    <a:pt x="61381" y="30729"/>
                  </a:cubicBezTo>
                  <a:cubicBezTo>
                    <a:pt x="61351" y="30729"/>
                    <a:pt x="61323" y="30725"/>
                    <a:pt x="61296" y="30718"/>
                  </a:cubicBezTo>
                  <a:cubicBezTo>
                    <a:pt x="58861" y="30055"/>
                    <a:pt x="56373" y="29676"/>
                    <a:pt x="53904" y="29676"/>
                  </a:cubicBezTo>
                  <a:cubicBezTo>
                    <a:pt x="50563" y="29676"/>
                    <a:pt x="47257" y="30369"/>
                    <a:pt x="44162" y="31992"/>
                  </a:cubicBezTo>
                  <a:cubicBezTo>
                    <a:pt x="40126" y="34111"/>
                    <a:pt x="37293" y="37100"/>
                    <a:pt x="35340" y="40731"/>
                  </a:cubicBezTo>
                  <a:cubicBezTo>
                    <a:pt x="33304" y="44493"/>
                    <a:pt x="29470" y="46994"/>
                    <a:pt x="25196" y="47279"/>
                  </a:cubicBezTo>
                  <a:cubicBezTo>
                    <a:pt x="24696" y="47315"/>
                    <a:pt x="24219" y="47375"/>
                    <a:pt x="23779" y="47458"/>
                  </a:cubicBezTo>
                  <a:cubicBezTo>
                    <a:pt x="21088" y="47970"/>
                    <a:pt x="18552" y="49303"/>
                    <a:pt x="16326" y="50863"/>
                  </a:cubicBezTo>
                  <a:cubicBezTo>
                    <a:pt x="10920" y="54649"/>
                    <a:pt x="5431" y="60483"/>
                    <a:pt x="3776" y="66877"/>
                  </a:cubicBezTo>
                  <a:cubicBezTo>
                    <a:pt x="1" y="81378"/>
                    <a:pt x="872" y="85441"/>
                    <a:pt x="3800" y="85441"/>
                  </a:cubicBezTo>
                  <a:cubicBezTo>
                    <a:pt x="7532" y="85441"/>
                    <a:pt x="14605" y="78839"/>
                    <a:pt x="19652" y="78839"/>
                  </a:cubicBezTo>
                  <a:cubicBezTo>
                    <a:pt x="20122" y="78839"/>
                    <a:pt x="20574" y="78896"/>
                    <a:pt x="21005" y="79021"/>
                  </a:cubicBezTo>
                  <a:cubicBezTo>
                    <a:pt x="22518" y="79460"/>
                    <a:pt x="24042" y="79669"/>
                    <a:pt x="25541" y="79669"/>
                  </a:cubicBezTo>
                  <a:cubicBezTo>
                    <a:pt x="32264" y="79669"/>
                    <a:pt x="38473" y="75465"/>
                    <a:pt x="40829" y="68913"/>
                  </a:cubicBezTo>
                  <a:cubicBezTo>
                    <a:pt x="42984" y="70592"/>
                    <a:pt x="45484" y="71913"/>
                    <a:pt x="48270" y="72723"/>
                  </a:cubicBezTo>
                  <a:cubicBezTo>
                    <a:pt x="50323" y="73318"/>
                    <a:pt x="52392" y="73601"/>
                    <a:pt x="54427" y="73601"/>
                  </a:cubicBezTo>
                  <a:cubicBezTo>
                    <a:pt x="60698" y="73601"/>
                    <a:pt x="66641" y="70908"/>
                    <a:pt x="70785" y="66341"/>
                  </a:cubicBezTo>
                  <a:cubicBezTo>
                    <a:pt x="75785" y="72413"/>
                    <a:pt x="82608" y="77093"/>
                    <a:pt x="90740" y="79450"/>
                  </a:cubicBezTo>
                  <a:cubicBezTo>
                    <a:pt x="94507" y="80543"/>
                    <a:pt x="98305" y="81063"/>
                    <a:pt x="102041" y="81063"/>
                  </a:cubicBezTo>
                  <a:cubicBezTo>
                    <a:pt x="117641" y="81063"/>
                    <a:pt x="132151" y="71983"/>
                    <a:pt x="138817" y="57554"/>
                  </a:cubicBezTo>
                  <a:cubicBezTo>
                    <a:pt x="139932" y="57726"/>
                    <a:pt x="141046" y="57809"/>
                    <a:pt x="142150" y="57809"/>
                  </a:cubicBezTo>
                  <a:cubicBezTo>
                    <a:pt x="146184" y="57809"/>
                    <a:pt x="150087" y="56695"/>
                    <a:pt x="153462" y="54685"/>
                  </a:cubicBezTo>
                  <a:cubicBezTo>
                    <a:pt x="156438" y="62210"/>
                    <a:pt x="162749" y="68330"/>
                    <a:pt x="171131" y="70770"/>
                  </a:cubicBezTo>
                  <a:cubicBezTo>
                    <a:pt x="173661" y="71495"/>
                    <a:pt x="176211" y="71849"/>
                    <a:pt x="178721" y="71849"/>
                  </a:cubicBezTo>
                  <a:cubicBezTo>
                    <a:pt x="179057" y="71849"/>
                    <a:pt x="179392" y="71843"/>
                    <a:pt x="179727" y="71830"/>
                  </a:cubicBezTo>
                  <a:lnTo>
                    <a:pt x="179727" y="17550"/>
                  </a:lnTo>
                  <a:cubicBezTo>
                    <a:pt x="179375" y="17536"/>
                    <a:pt x="179024" y="17529"/>
                    <a:pt x="178674" y="17529"/>
                  </a:cubicBezTo>
                  <a:cubicBezTo>
                    <a:pt x="176036" y="17529"/>
                    <a:pt x="173444" y="17921"/>
                    <a:pt x="170964" y="18657"/>
                  </a:cubicBezTo>
                  <a:cubicBezTo>
                    <a:pt x="168861" y="19285"/>
                    <a:pt x="166703" y="19590"/>
                    <a:pt x="164553" y="19590"/>
                  </a:cubicBezTo>
                  <a:cubicBezTo>
                    <a:pt x="160545" y="19590"/>
                    <a:pt x="156562" y="18529"/>
                    <a:pt x="152997" y="16514"/>
                  </a:cubicBezTo>
                  <a:cubicBezTo>
                    <a:pt x="151533" y="15704"/>
                    <a:pt x="149961" y="15037"/>
                    <a:pt x="148295" y="14549"/>
                  </a:cubicBezTo>
                  <a:cubicBezTo>
                    <a:pt x="146544" y="14037"/>
                    <a:pt x="144794" y="13763"/>
                    <a:pt x="143068" y="13692"/>
                  </a:cubicBezTo>
                  <a:cubicBezTo>
                    <a:pt x="136841" y="13430"/>
                    <a:pt x="130864" y="11346"/>
                    <a:pt x="125827" y="7691"/>
                  </a:cubicBezTo>
                  <a:cubicBezTo>
                    <a:pt x="122148" y="5012"/>
                    <a:pt x="117945" y="2917"/>
                    <a:pt x="113314" y="1583"/>
                  </a:cubicBezTo>
                  <a:cubicBezTo>
                    <a:pt x="109669" y="524"/>
                    <a:pt x="105928" y="0"/>
                    <a:pt x="102203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3467075" y="1618950"/>
              <a:ext cx="3197150" cy="1442825"/>
            </a:xfrm>
            <a:custGeom>
              <a:rect b="b" l="l" r="r" t="t"/>
              <a:pathLst>
                <a:path extrusionOk="0" h="57713" w="127886">
                  <a:moveTo>
                    <a:pt x="89899" y="1"/>
                  </a:moveTo>
                  <a:cubicBezTo>
                    <a:pt x="89297" y="1"/>
                    <a:pt x="88668" y="44"/>
                    <a:pt x="88024" y="146"/>
                  </a:cubicBezTo>
                  <a:cubicBezTo>
                    <a:pt x="80701" y="1325"/>
                    <a:pt x="74915" y="9278"/>
                    <a:pt x="69998" y="12326"/>
                  </a:cubicBezTo>
                  <a:cubicBezTo>
                    <a:pt x="68542" y="13225"/>
                    <a:pt x="67312" y="13550"/>
                    <a:pt x="66173" y="13550"/>
                  </a:cubicBezTo>
                  <a:cubicBezTo>
                    <a:pt x="63466" y="13550"/>
                    <a:pt x="61279" y="11712"/>
                    <a:pt x="57817" y="11385"/>
                  </a:cubicBezTo>
                  <a:cubicBezTo>
                    <a:pt x="57711" y="11375"/>
                    <a:pt x="57604" y="11371"/>
                    <a:pt x="57497" y="11371"/>
                  </a:cubicBezTo>
                  <a:cubicBezTo>
                    <a:pt x="52599" y="11371"/>
                    <a:pt x="45820" y="21458"/>
                    <a:pt x="43304" y="21458"/>
                  </a:cubicBezTo>
                  <a:cubicBezTo>
                    <a:pt x="40732" y="21458"/>
                    <a:pt x="30433" y="33162"/>
                    <a:pt x="27385" y="35972"/>
                  </a:cubicBezTo>
                  <a:cubicBezTo>
                    <a:pt x="24609" y="38531"/>
                    <a:pt x="19513" y="44585"/>
                    <a:pt x="16503" y="44585"/>
                  </a:cubicBezTo>
                  <a:cubicBezTo>
                    <a:pt x="16207" y="44585"/>
                    <a:pt x="15932" y="44527"/>
                    <a:pt x="15681" y="44401"/>
                  </a:cubicBezTo>
                  <a:cubicBezTo>
                    <a:pt x="15553" y="44337"/>
                    <a:pt x="15404" y="44307"/>
                    <a:pt x="15237" y="44307"/>
                  </a:cubicBezTo>
                  <a:cubicBezTo>
                    <a:pt x="11725" y="44307"/>
                    <a:pt x="1" y="57713"/>
                    <a:pt x="1" y="57713"/>
                  </a:cubicBezTo>
                  <a:lnTo>
                    <a:pt x="95513" y="48616"/>
                  </a:lnTo>
                  <a:lnTo>
                    <a:pt x="127886" y="30662"/>
                  </a:lnTo>
                  <a:lnTo>
                    <a:pt x="110967" y="13029"/>
                  </a:lnTo>
                  <a:lnTo>
                    <a:pt x="95751" y="1325"/>
                  </a:lnTo>
                  <a:cubicBezTo>
                    <a:pt x="95751" y="1325"/>
                    <a:pt x="93231" y="1"/>
                    <a:pt x="89899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3835575" y="1652050"/>
              <a:ext cx="2266675" cy="1369550"/>
            </a:xfrm>
            <a:custGeom>
              <a:rect b="b" l="l" r="r" t="t"/>
              <a:pathLst>
                <a:path extrusionOk="0" h="54782" w="90667">
                  <a:moveTo>
                    <a:pt x="81011" y="1"/>
                  </a:moveTo>
                  <a:cubicBezTo>
                    <a:pt x="81011" y="1"/>
                    <a:pt x="71236" y="1406"/>
                    <a:pt x="68593" y="7371"/>
                  </a:cubicBezTo>
                  <a:cubicBezTo>
                    <a:pt x="65961" y="13336"/>
                    <a:pt x="61925" y="14014"/>
                    <a:pt x="57532" y="16407"/>
                  </a:cubicBezTo>
                  <a:cubicBezTo>
                    <a:pt x="53150" y="18789"/>
                    <a:pt x="48364" y="27135"/>
                    <a:pt x="45113" y="27206"/>
                  </a:cubicBezTo>
                  <a:cubicBezTo>
                    <a:pt x="41863" y="27290"/>
                    <a:pt x="35410" y="33707"/>
                    <a:pt x="30147" y="38803"/>
                  </a:cubicBezTo>
                  <a:cubicBezTo>
                    <a:pt x="28724" y="40175"/>
                    <a:pt x="27541" y="40661"/>
                    <a:pt x="26505" y="40661"/>
                  </a:cubicBezTo>
                  <a:cubicBezTo>
                    <a:pt x="23991" y="40661"/>
                    <a:pt x="22338" y="37800"/>
                    <a:pt x="20193" y="37800"/>
                  </a:cubicBezTo>
                  <a:cubicBezTo>
                    <a:pt x="19946" y="37800"/>
                    <a:pt x="19693" y="37838"/>
                    <a:pt x="19432" y="37922"/>
                  </a:cubicBezTo>
                  <a:cubicBezTo>
                    <a:pt x="8430" y="41482"/>
                    <a:pt x="1" y="54781"/>
                    <a:pt x="1" y="54781"/>
                  </a:cubicBezTo>
                  <a:cubicBezTo>
                    <a:pt x="1" y="54781"/>
                    <a:pt x="32600" y="54424"/>
                    <a:pt x="36291" y="53019"/>
                  </a:cubicBezTo>
                  <a:cubicBezTo>
                    <a:pt x="39982" y="51614"/>
                    <a:pt x="79415" y="39148"/>
                    <a:pt x="79415" y="39148"/>
                  </a:cubicBezTo>
                  <a:cubicBezTo>
                    <a:pt x="79415" y="39148"/>
                    <a:pt x="89417" y="33088"/>
                    <a:pt x="89488" y="31778"/>
                  </a:cubicBezTo>
                  <a:cubicBezTo>
                    <a:pt x="89559" y="30469"/>
                    <a:pt x="90667" y="10014"/>
                    <a:pt x="86714" y="4382"/>
                  </a:cubicBezTo>
                  <a:cubicBezTo>
                    <a:pt x="85166" y="2180"/>
                    <a:pt x="81011" y="1"/>
                    <a:pt x="81011" y="1"/>
                  </a:cubicBezTo>
                  <a:close/>
                </a:path>
              </a:pathLst>
            </a:custGeom>
            <a:solidFill>
              <a:srgbClr val="000000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5061325" y="1247825"/>
              <a:ext cx="2656000" cy="1751750"/>
            </a:xfrm>
            <a:custGeom>
              <a:rect b="b" l="l" r="r" t="t"/>
              <a:pathLst>
                <a:path extrusionOk="0" h="70070" w="106240">
                  <a:moveTo>
                    <a:pt x="71785" y="1"/>
                  </a:moveTo>
                  <a:cubicBezTo>
                    <a:pt x="66349" y="1"/>
                    <a:pt x="54946" y="14020"/>
                    <a:pt x="52864" y="17348"/>
                  </a:cubicBezTo>
                  <a:cubicBezTo>
                    <a:pt x="51160" y="20088"/>
                    <a:pt x="49696" y="22326"/>
                    <a:pt x="47755" y="22326"/>
                  </a:cubicBezTo>
                  <a:cubicBezTo>
                    <a:pt x="47039" y="22326"/>
                    <a:pt x="46258" y="22021"/>
                    <a:pt x="45375" y="21325"/>
                  </a:cubicBezTo>
                  <a:cubicBezTo>
                    <a:pt x="44572" y="20694"/>
                    <a:pt x="43679" y="20286"/>
                    <a:pt x="42635" y="20286"/>
                  </a:cubicBezTo>
                  <a:cubicBezTo>
                    <a:pt x="39424" y="20286"/>
                    <a:pt x="34780" y="24149"/>
                    <a:pt x="26909" y="37268"/>
                  </a:cubicBezTo>
                  <a:cubicBezTo>
                    <a:pt x="24563" y="41173"/>
                    <a:pt x="9716" y="50757"/>
                    <a:pt x="5739" y="51662"/>
                  </a:cubicBezTo>
                  <a:cubicBezTo>
                    <a:pt x="1751" y="52579"/>
                    <a:pt x="1" y="70069"/>
                    <a:pt x="1" y="70069"/>
                  </a:cubicBezTo>
                  <a:lnTo>
                    <a:pt x="92905" y="67688"/>
                  </a:lnTo>
                  <a:lnTo>
                    <a:pt x="106240" y="58949"/>
                  </a:lnTo>
                  <a:lnTo>
                    <a:pt x="106240" y="37196"/>
                  </a:lnTo>
                  <a:cubicBezTo>
                    <a:pt x="104430" y="33088"/>
                    <a:pt x="101204" y="26278"/>
                    <a:pt x="98525" y="23433"/>
                  </a:cubicBezTo>
                  <a:cubicBezTo>
                    <a:pt x="96976" y="21796"/>
                    <a:pt x="96064" y="21396"/>
                    <a:pt x="95268" y="21396"/>
                  </a:cubicBezTo>
                  <a:cubicBezTo>
                    <a:pt x="94508" y="21396"/>
                    <a:pt x="93853" y="21761"/>
                    <a:pt x="92848" y="21761"/>
                  </a:cubicBezTo>
                  <a:cubicBezTo>
                    <a:pt x="92195" y="21761"/>
                    <a:pt x="91394" y="21607"/>
                    <a:pt x="90321" y="21099"/>
                  </a:cubicBezTo>
                  <a:cubicBezTo>
                    <a:pt x="85880" y="18991"/>
                    <a:pt x="77689" y="5180"/>
                    <a:pt x="73534" y="727"/>
                  </a:cubicBezTo>
                  <a:cubicBezTo>
                    <a:pt x="73067" y="226"/>
                    <a:pt x="72474" y="1"/>
                    <a:pt x="7178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5394400" y="1325825"/>
              <a:ext cx="2322925" cy="1665100"/>
            </a:xfrm>
            <a:custGeom>
              <a:rect b="b" l="l" r="r" t="t"/>
              <a:pathLst>
                <a:path extrusionOk="0" h="66604" w="92917">
                  <a:moveTo>
                    <a:pt x="62187" y="0"/>
                  </a:moveTo>
                  <a:cubicBezTo>
                    <a:pt x="60103" y="679"/>
                    <a:pt x="57877" y="2263"/>
                    <a:pt x="56151" y="6061"/>
                  </a:cubicBezTo>
                  <a:cubicBezTo>
                    <a:pt x="52638" y="13788"/>
                    <a:pt x="53126" y="15181"/>
                    <a:pt x="46733" y="18693"/>
                  </a:cubicBezTo>
                  <a:cubicBezTo>
                    <a:pt x="40351" y="22206"/>
                    <a:pt x="43530" y="26420"/>
                    <a:pt x="38255" y="29587"/>
                  </a:cubicBezTo>
                  <a:cubicBezTo>
                    <a:pt x="32969" y="32743"/>
                    <a:pt x="21277" y="30730"/>
                    <a:pt x="19575" y="38053"/>
                  </a:cubicBezTo>
                  <a:cubicBezTo>
                    <a:pt x="17872" y="45387"/>
                    <a:pt x="17598" y="54864"/>
                    <a:pt x="11585" y="58031"/>
                  </a:cubicBezTo>
                  <a:cubicBezTo>
                    <a:pt x="7561" y="60151"/>
                    <a:pt x="2668" y="62556"/>
                    <a:pt x="1" y="66604"/>
                  </a:cubicBezTo>
                  <a:lnTo>
                    <a:pt x="79582" y="64568"/>
                  </a:lnTo>
                  <a:lnTo>
                    <a:pt x="92917" y="55829"/>
                  </a:lnTo>
                  <a:lnTo>
                    <a:pt x="92917" y="34076"/>
                  </a:lnTo>
                  <a:cubicBezTo>
                    <a:pt x="91107" y="29968"/>
                    <a:pt x="87881" y="23158"/>
                    <a:pt x="85202" y="20313"/>
                  </a:cubicBezTo>
                  <a:cubicBezTo>
                    <a:pt x="83653" y="18676"/>
                    <a:pt x="82741" y="18276"/>
                    <a:pt x="81945" y="18276"/>
                  </a:cubicBezTo>
                  <a:cubicBezTo>
                    <a:pt x="81185" y="18276"/>
                    <a:pt x="80530" y="18641"/>
                    <a:pt x="79525" y="18641"/>
                  </a:cubicBezTo>
                  <a:cubicBezTo>
                    <a:pt x="78872" y="18641"/>
                    <a:pt x="78071" y="18487"/>
                    <a:pt x="76998" y="17979"/>
                  </a:cubicBezTo>
                  <a:cubicBezTo>
                    <a:pt x="73188" y="16169"/>
                    <a:pt x="66604" y="5727"/>
                    <a:pt x="62187" y="0"/>
                  </a:cubicBezTo>
                  <a:close/>
                </a:path>
              </a:pathLst>
            </a:custGeom>
            <a:solidFill>
              <a:srgbClr val="000000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5507225" y="2083350"/>
              <a:ext cx="1454375" cy="632850"/>
            </a:xfrm>
            <a:custGeom>
              <a:rect b="b" l="l" r="r" t="t"/>
              <a:pathLst>
                <a:path extrusionOk="0" h="25314" w="58175">
                  <a:moveTo>
                    <a:pt x="47470" y="1"/>
                  </a:moveTo>
                  <a:lnTo>
                    <a:pt x="46792" y="11217"/>
                  </a:lnTo>
                  <a:lnTo>
                    <a:pt x="44815" y="4656"/>
                  </a:lnTo>
                  <a:lnTo>
                    <a:pt x="44232" y="14038"/>
                  </a:lnTo>
                  <a:lnTo>
                    <a:pt x="44220" y="14038"/>
                  </a:lnTo>
                  <a:lnTo>
                    <a:pt x="42172" y="7240"/>
                  </a:lnTo>
                  <a:lnTo>
                    <a:pt x="41767" y="13860"/>
                  </a:lnTo>
                  <a:lnTo>
                    <a:pt x="40517" y="9716"/>
                  </a:lnTo>
                  <a:lnTo>
                    <a:pt x="40386" y="11788"/>
                  </a:lnTo>
                  <a:lnTo>
                    <a:pt x="37517" y="2287"/>
                  </a:lnTo>
                  <a:lnTo>
                    <a:pt x="36826" y="13693"/>
                  </a:lnTo>
                  <a:lnTo>
                    <a:pt x="34802" y="7002"/>
                  </a:lnTo>
                  <a:lnTo>
                    <a:pt x="34731" y="8204"/>
                  </a:lnTo>
                  <a:lnTo>
                    <a:pt x="33492" y="4585"/>
                  </a:lnTo>
                  <a:lnTo>
                    <a:pt x="32576" y="13812"/>
                  </a:lnTo>
                  <a:lnTo>
                    <a:pt x="30730" y="8466"/>
                  </a:lnTo>
                  <a:lnTo>
                    <a:pt x="30016" y="15705"/>
                  </a:lnTo>
                  <a:lnTo>
                    <a:pt x="29790" y="15729"/>
                  </a:lnTo>
                  <a:lnTo>
                    <a:pt x="28039" y="10645"/>
                  </a:lnTo>
                  <a:lnTo>
                    <a:pt x="27515" y="15991"/>
                  </a:lnTo>
                  <a:lnTo>
                    <a:pt x="27468" y="16003"/>
                  </a:lnTo>
                  <a:lnTo>
                    <a:pt x="26337" y="12717"/>
                  </a:lnTo>
                  <a:lnTo>
                    <a:pt x="26170" y="14419"/>
                  </a:lnTo>
                  <a:lnTo>
                    <a:pt x="23515" y="6680"/>
                  </a:lnTo>
                  <a:lnTo>
                    <a:pt x="22574" y="16062"/>
                  </a:lnTo>
                  <a:lnTo>
                    <a:pt x="20705" y="10609"/>
                  </a:lnTo>
                  <a:lnTo>
                    <a:pt x="20693" y="10633"/>
                  </a:lnTo>
                  <a:lnTo>
                    <a:pt x="17883" y="2465"/>
                  </a:lnTo>
                  <a:lnTo>
                    <a:pt x="16716" y="14288"/>
                  </a:lnTo>
                  <a:lnTo>
                    <a:pt x="14359" y="7442"/>
                  </a:lnTo>
                  <a:lnTo>
                    <a:pt x="13371" y="17384"/>
                  </a:lnTo>
                  <a:lnTo>
                    <a:pt x="10906" y="10228"/>
                  </a:lnTo>
                  <a:lnTo>
                    <a:pt x="10216" y="17217"/>
                  </a:lnTo>
                  <a:lnTo>
                    <a:pt x="8727" y="12883"/>
                  </a:lnTo>
                  <a:lnTo>
                    <a:pt x="8513" y="15062"/>
                  </a:lnTo>
                  <a:lnTo>
                    <a:pt x="5096" y="5132"/>
                  </a:lnTo>
                  <a:lnTo>
                    <a:pt x="3905" y="17170"/>
                  </a:lnTo>
                  <a:lnTo>
                    <a:pt x="1500" y="10181"/>
                  </a:lnTo>
                  <a:lnTo>
                    <a:pt x="0" y="25313"/>
                  </a:lnTo>
                  <a:lnTo>
                    <a:pt x="3310" y="24932"/>
                  </a:lnTo>
                  <a:lnTo>
                    <a:pt x="6441" y="24563"/>
                  </a:lnTo>
                  <a:lnTo>
                    <a:pt x="7584" y="24432"/>
                  </a:lnTo>
                  <a:lnTo>
                    <a:pt x="12502" y="23861"/>
                  </a:lnTo>
                  <a:lnTo>
                    <a:pt x="58174" y="18527"/>
                  </a:lnTo>
                  <a:lnTo>
                    <a:pt x="57472" y="12502"/>
                  </a:lnTo>
                  <a:lnTo>
                    <a:pt x="56817" y="12574"/>
                  </a:lnTo>
                  <a:lnTo>
                    <a:pt x="53745" y="2406"/>
                  </a:lnTo>
                  <a:lnTo>
                    <a:pt x="53138" y="12252"/>
                  </a:lnTo>
                  <a:lnTo>
                    <a:pt x="50768" y="4382"/>
                  </a:lnTo>
                  <a:lnTo>
                    <a:pt x="50435" y="9800"/>
                  </a:lnTo>
                  <a:lnTo>
                    <a:pt x="47470" y="1"/>
                  </a:ln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3861175" y="2566450"/>
              <a:ext cx="1465675" cy="377450"/>
            </a:xfrm>
            <a:custGeom>
              <a:rect b="b" l="l" r="r" t="t"/>
              <a:pathLst>
                <a:path extrusionOk="0" h="15098" w="58627">
                  <a:moveTo>
                    <a:pt x="20658" y="1"/>
                  </a:moveTo>
                  <a:lnTo>
                    <a:pt x="17991" y="8097"/>
                  </a:lnTo>
                  <a:lnTo>
                    <a:pt x="16526" y="3108"/>
                  </a:lnTo>
                  <a:lnTo>
                    <a:pt x="14276" y="9907"/>
                  </a:lnTo>
                  <a:lnTo>
                    <a:pt x="12752" y="4704"/>
                  </a:lnTo>
                  <a:lnTo>
                    <a:pt x="11169" y="9478"/>
                  </a:lnTo>
                  <a:lnTo>
                    <a:pt x="10252" y="6335"/>
                  </a:lnTo>
                  <a:lnTo>
                    <a:pt x="9752" y="7823"/>
                  </a:lnTo>
                  <a:lnTo>
                    <a:pt x="7632" y="608"/>
                  </a:lnTo>
                  <a:lnTo>
                    <a:pt x="4918" y="8835"/>
                  </a:lnTo>
                  <a:lnTo>
                    <a:pt x="3418" y="3751"/>
                  </a:lnTo>
                  <a:lnTo>
                    <a:pt x="1" y="14098"/>
                  </a:lnTo>
                  <a:lnTo>
                    <a:pt x="3334" y="14145"/>
                  </a:lnTo>
                  <a:lnTo>
                    <a:pt x="6489" y="14205"/>
                  </a:lnTo>
                  <a:lnTo>
                    <a:pt x="7632" y="14229"/>
                  </a:lnTo>
                  <a:lnTo>
                    <a:pt x="12585" y="14312"/>
                  </a:lnTo>
                  <a:lnTo>
                    <a:pt x="58555" y="15098"/>
                  </a:lnTo>
                  <a:lnTo>
                    <a:pt x="58627" y="10847"/>
                  </a:lnTo>
                  <a:lnTo>
                    <a:pt x="57972" y="10835"/>
                  </a:lnTo>
                  <a:lnTo>
                    <a:pt x="56222" y="3489"/>
                  </a:lnTo>
                  <a:lnTo>
                    <a:pt x="54364" y="10252"/>
                  </a:lnTo>
                  <a:lnTo>
                    <a:pt x="53019" y="4573"/>
                  </a:lnTo>
                  <a:lnTo>
                    <a:pt x="51995" y="8287"/>
                  </a:lnTo>
                  <a:lnTo>
                    <a:pt x="50316" y="1203"/>
                  </a:lnTo>
                  <a:lnTo>
                    <a:pt x="48209" y="8906"/>
                  </a:lnTo>
                  <a:lnTo>
                    <a:pt x="47078" y="4168"/>
                  </a:lnTo>
                  <a:lnTo>
                    <a:pt x="45316" y="10621"/>
                  </a:lnTo>
                  <a:lnTo>
                    <a:pt x="45304" y="10621"/>
                  </a:lnTo>
                  <a:lnTo>
                    <a:pt x="44125" y="5704"/>
                  </a:lnTo>
                  <a:lnTo>
                    <a:pt x="42887" y="10252"/>
                  </a:lnTo>
                  <a:lnTo>
                    <a:pt x="42172" y="7263"/>
                  </a:lnTo>
                  <a:lnTo>
                    <a:pt x="41780" y="8680"/>
                  </a:lnTo>
                  <a:lnTo>
                    <a:pt x="40148" y="1810"/>
                  </a:lnTo>
                  <a:lnTo>
                    <a:pt x="38005" y="9657"/>
                  </a:lnTo>
                  <a:lnTo>
                    <a:pt x="36862" y="4823"/>
                  </a:lnTo>
                  <a:lnTo>
                    <a:pt x="36636" y="5644"/>
                  </a:lnTo>
                  <a:lnTo>
                    <a:pt x="35862" y="3013"/>
                  </a:lnTo>
                  <a:lnTo>
                    <a:pt x="33779" y="9323"/>
                  </a:lnTo>
                  <a:lnTo>
                    <a:pt x="32636" y="5430"/>
                  </a:lnTo>
                  <a:lnTo>
                    <a:pt x="30993" y="10371"/>
                  </a:lnTo>
                  <a:lnTo>
                    <a:pt x="30766" y="10371"/>
                  </a:lnTo>
                  <a:lnTo>
                    <a:pt x="29683" y="6680"/>
                  </a:lnTo>
                  <a:lnTo>
                    <a:pt x="28480" y="10335"/>
                  </a:lnTo>
                  <a:lnTo>
                    <a:pt x="28433" y="10335"/>
                  </a:lnTo>
                  <a:lnTo>
                    <a:pt x="27730" y="7942"/>
                  </a:lnTo>
                  <a:lnTo>
                    <a:pt x="27349" y="9109"/>
                  </a:lnTo>
                  <a:lnTo>
                    <a:pt x="25694" y="3477"/>
                  </a:lnTo>
                  <a:lnTo>
                    <a:pt x="23575" y="9895"/>
                  </a:lnTo>
                  <a:lnTo>
                    <a:pt x="22408" y="5930"/>
                  </a:lnTo>
                  <a:lnTo>
                    <a:pt x="22408" y="5954"/>
                  </a:lnTo>
                  <a:lnTo>
                    <a:pt x="20658" y="1"/>
                  </a:ln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2290150" y="2307825"/>
              <a:ext cx="5427175" cy="1548400"/>
            </a:xfrm>
            <a:custGeom>
              <a:rect b="b" l="l" r="r" t="t"/>
              <a:pathLst>
                <a:path extrusionOk="0" h="61936" w="217087">
                  <a:moveTo>
                    <a:pt x="188163" y="1"/>
                  </a:moveTo>
                  <a:cubicBezTo>
                    <a:pt x="183575" y="1"/>
                    <a:pt x="177693" y="1282"/>
                    <a:pt x="170260" y="4047"/>
                  </a:cubicBezTo>
                  <a:cubicBezTo>
                    <a:pt x="154746" y="9822"/>
                    <a:pt x="137041" y="7750"/>
                    <a:pt x="128147" y="12274"/>
                  </a:cubicBezTo>
                  <a:cubicBezTo>
                    <a:pt x="105883" y="23621"/>
                    <a:pt x="83201" y="22026"/>
                    <a:pt x="76284" y="22966"/>
                  </a:cubicBezTo>
                  <a:cubicBezTo>
                    <a:pt x="69366" y="23907"/>
                    <a:pt x="64592" y="24895"/>
                    <a:pt x="54602" y="27681"/>
                  </a:cubicBezTo>
                  <a:cubicBezTo>
                    <a:pt x="8478" y="40552"/>
                    <a:pt x="0" y="58649"/>
                    <a:pt x="0" y="58649"/>
                  </a:cubicBezTo>
                  <a:lnTo>
                    <a:pt x="25682" y="59423"/>
                  </a:lnTo>
                  <a:lnTo>
                    <a:pt x="61830" y="61935"/>
                  </a:lnTo>
                  <a:lnTo>
                    <a:pt x="118718" y="59745"/>
                  </a:lnTo>
                  <a:lnTo>
                    <a:pt x="183142" y="59745"/>
                  </a:lnTo>
                  <a:lnTo>
                    <a:pt x="217087" y="55292"/>
                  </a:lnTo>
                  <a:lnTo>
                    <a:pt x="217087" y="16549"/>
                  </a:lnTo>
                  <a:cubicBezTo>
                    <a:pt x="217087" y="16549"/>
                    <a:pt x="199204" y="2857"/>
                    <a:pt x="194179" y="964"/>
                  </a:cubicBezTo>
                  <a:cubicBezTo>
                    <a:pt x="192485" y="330"/>
                    <a:pt x="190490" y="1"/>
                    <a:pt x="188163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5018475" y="2742250"/>
              <a:ext cx="1901150" cy="312675"/>
            </a:xfrm>
            <a:custGeom>
              <a:rect b="b" l="l" r="r" t="t"/>
              <a:pathLst>
                <a:path extrusionOk="0" h="12507" w="76046">
                  <a:moveTo>
                    <a:pt x="55315" y="1"/>
                  </a:moveTo>
                  <a:cubicBezTo>
                    <a:pt x="44015" y="1"/>
                    <a:pt x="34873" y="5142"/>
                    <a:pt x="30290" y="6458"/>
                  </a:cubicBezTo>
                  <a:cubicBezTo>
                    <a:pt x="25275" y="7907"/>
                    <a:pt x="18289" y="9554"/>
                    <a:pt x="13256" y="9554"/>
                  </a:cubicBezTo>
                  <a:cubicBezTo>
                    <a:pt x="12912" y="9554"/>
                    <a:pt x="12576" y="9546"/>
                    <a:pt x="12252" y="9530"/>
                  </a:cubicBezTo>
                  <a:cubicBezTo>
                    <a:pt x="12062" y="9521"/>
                    <a:pt x="11870" y="9516"/>
                    <a:pt x="11676" y="9516"/>
                  </a:cubicBezTo>
                  <a:cubicBezTo>
                    <a:pt x="7490" y="9516"/>
                    <a:pt x="2169" y="11594"/>
                    <a:pt x="515" y="12286"/>
                  </a:cubicBezTo>
                  <a:lnTo>
                    <a:pt x="515" y="12286"/>
                  </a:lnTo>
                  <a:cubicBezTo>
                    <a:pt x="1612" y="11873"/>
                    <a:pt x="2873" y="11742"/>
                    <a:pt x="4316" y="11742"/>
                  </a:cubicBezTo>
                  <a:cubicBezTo>
                    <a:pt x="6782" y="11742"/>
                    <a:pt x="9782" y="12123"/>
                    <a:pt x="13413" y="12123"/>
                  </a:cubicBezTo>
                  <a:cubicBezTo>
                    <a:pt x="17378" y="12123"/>
                    <a:pt x="22096" y="11669"/>
                    <a:pt x="27694" y="9768"/>
                  </a:cubicBezTo>
                  <a:cubicBezTo>
                    <a:pt x="39753" y="5678"/>
                    <a:pt x="52163" y="3644"/>
                    <a:pt x="59219" y="3644"/>
                  </a:cubicBezTo>
                  <a:cubicBezTo>
                    <a:pt x="60482" y="3644"/>
                    <a:pt x="61573" y="3709"/>
                    <a:pt x="62460" y="3839"/>
                  </a:cubicBezTo>
                  <a:cubicBezTo>
                    <a:pt x="68306" y="4708"/>
                    <a:pt x="76045" y="6661"/>
                    <a:pt x="76045" y="6661"/>
                  </a:cubicBezTo>
                  <a:cubicBezTo>
                    <a:pt x="76045" y="6661"/>
                    <a:pt x="66235" y="1315"/>
                    <a:pt x="61127" y="470"/>
                  </a:cubicBezTo>
                  <a:cubicBezTo>
                    <a:pt x="59137" y="143"/>
                    <a:pt x="57196" y="1"/>
                    <a:pt x="55315" y="1"/>
                  </a:cubicBezTo>
                  <a:close/>
                  <a:moveTo>
                    <a:pt x="515" y="12286"/>
                  </a:moveTo>
                  <a:lnTo>
                    <a:pt x="515" y="12286"/>
                  </a:lnTo>
                  <a:cubicBezTo>
                    <a:pt x="339" y="12352"/>
                    <a:pt x="167" y="12425"/>
                    <a:pt x="0" y="12507"/>
                  </a:cubicBezTo>
                  <a:cubicBezTo>
                    <a:pt x="0" y="12507"/>
                    <a:pt x="184" y="12424"/>
                    <a:pt x="515" y="12286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4752350" y="3066225"/>
              <a:ext cx="558725" cy="142600"/>
            </a:xfrm>
            <a:custGeom>
              <a:rect b="b" l="l" r="r" t="t"/>
              <a:pathLst>
                <a:path extrusionOk="0" h="5704" w="22349">
                  <a:moveTo>
                    <a:pt x="11371" y="0"/>
                  </a:moveTo>
                  <a:cubicBezTo>
                    <a:pt x="9919" y="0"/>
                    <a:pt x="8681" y="1084"/>
                    <a:pt x="8180" y="2608"/>
                  </a:cubicBezTo>
                  <a:cubicBezTo>
                    <a:pt x="7561" y="2012"/>
                    <a:pt x="6728" y="1643"/>
                    <a:pt x="5799" y="1643"/>
                  </a:cubicBezTo>
                  <a:cubicBezTo>
                    <a:pt x="4120" y="1643"/>
                    <a:pt x="2739" y="2858"/>
                    <a:pt x="2454" y="4453"/>
                  </a:cubicBezTo>
                  <a:cubicBezTo>
                    <a:pt x="2227" y="4334"/>
                    <a:pt x="1977" y="4275"/>
                    <a:pt x="1703" y="4275"/>
                  </a:cubicBezTo>
                  <a:cubicBezTo>
                    <a:pt x="846" y="4275"/>
                    <a:pt x="144" y="4894"/>
                    <a:pt x="1" y="5703"/>
                  </a:cubicBezTo>
                  <a:lnTo>
                    <a:pt x="22349" y="5703"/>
                  </a:lnTo>
                  <a:cubicBezTo>
                    <a:pt x="22349" y="4370"/>
                    <a:pt x="21265" y="3286"/>
                    <a:pt x="19932" y="3286"/>
                  </a:cubicBezTo>
                  <a:cubicBezTo>
                    <a:pt x="19599" y="3286"/>
                    <a:pt x="19277" y="3346"/>
                    <a:pt x="18979" y="3477"/>
                  </a:cubicBezTo>
                  <a:cubicBezTo>
                    <a:pt x="18598" y="2084"/>
                    <a:pt x="17324" y="1072"/>
                    <a:pt x="15812" y="1072"/>
                  </a:cubicBezTo>
                  <a:cubicBezTo>
                    <a:pt x="15181" y="1072"/>
                    <a:pt x="14586" y="1250"/>
                    <a:pt x="14074" y="1572"/>
                  </a:cubicBezTo>
                  <a:cubicBezTo>
                    <a:pt x="13443" y="619"/>
                    <a:pt x="12479" y="0"/>
                    <a:pt x="1137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4967575" y="2996275"/>
              <a:ext cx="833750" cy="212550"/>
            </a:xfrm>
            <a:custGeom>
              <a:rect b="b" l="l" r="r" t="t"/>
              <a:pathLst>
                <a:path extrusionOk="0" h="8502" w="33350">
                  <a:moveTo>
                    <a:pt x="16978" y="0"/>
                  </a:moveTo>
                  <a:cubicBezTo>
                    <a:pt x="14800" y="0"/>
                    <a:pt x="12942" y="1608"/>
                    <a:pt x="12204" y="3882"/>
                  </a:cubicBezTo>
                  <a:cubicBezTo>
                    <a:pt x="11287" y="2989"/>
                    <a:pt x="10037" y="2441"/>
                    <a:pt x="8656" y="2441"/>
                  </a:cubicBezTo>
                  <a:cubicBezTo>
                    <a:pt x="6168" y="2441"/>
                    <a:pt x="4096" y="4251"/>
                    <a:pt x="3679" y="6632"/>
                  </a:cubicBezTo>
                  <a:cubicBezTo>
                    <a:pt x="3334" y="6465"/>
                    <a:pt x="2953" y="6358"/>
                    <a:pt x="2548" y="6358"/>
                  </a:cubicBezTo>
                  <a:cubicBezTo>
                    <a:pt x="1274" y="6358"/>
                    <a:pt x="214" y="7287"/>
                    <a:pt x="0" y="8501"/>
                  </a:cubicBezTo>
                  <a:lnTo>
                    <a:pt x="33349" y="8501"/>
                  </a:lnTo>
                  <a:cubicBezTo>
                    <a:pt x="33349" y="6501"/>
                    <a:pt x="31730" y="4882"/>
                    <a:pt x="29730" y="4882"/>
                  </a:cubicBezTo>
                  <a:cubicBezTo>
                    <a:pt x="29230" y="4882"/>
                    <a:pt x="28754" y="4989"/>
                    <a:pt x="28313" y="5179"/>
                  </a:cubicBezTo>
                  <a:cubicBezTo>
                    <a:pt x="27742" y="3108"/>
                    <a:pt x="25849" y="1584"/>
                    <a:pt x="23586" y="1584"/>
                  </a:cubicBezTo>
                  <a:cubicBezTo>
                    <a:pt x="22634" y="1584"/>
                    <a:pt x="21753" y="1858"/>
                    <a:pt x="21003" y="2334"/>
                  </a:cubicBezTo>
                  <a:cubicBezTo>
                    <a:pt x="20062" y="917"/>
                    <a:pt x="18610" y="0"/>
                    <a:pt x="16978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5471500" y="2831950"/>
              <a:ext cx="195575" cy="150950"/>
            </a:xfrm>
            <a:custGeom>
              <a:rect b="b" l="l" r="r" t="t"/>
              <a:pathLst>
                <a:path extrusionOk="0" h="6038" w="7823">
                  <a:moveTo>
                    <a:pt x="1715" y="1"/>
                  </a:moveTo>
                  <a:lnTo>
                    <a:pt x="0" y="287"/>
                  </a:lnTo>
                  <a:lnTo>
                    <a:pt x="6132" y="6037"/>
                  </a:lnTo>
                  <a:lnTo>
                    <a:pt x="7823" y="5847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rgbClr val="80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5373875" y="2839100"/>
              <a:ext cx="263450" cy="441150"/>
            </a:xfrm>
            <a:custGeom>
              <a:rect b="b" l="l" r="r" t="t"/>
              <a:pathLst>
                <a:path extrusionOk="0" h="17646" w="10538">
                  <a:moveTo>
                    <a:pt x="4917" y="1"/>
                  </a:moveTo>
                  <a:lnTo>
                    <a:pt x="0" y="6323"/>
                  </a:lnTo>
                  <a:lnTo>
                    <a:pt x="0" y="17646"/>
                  </a:lnTo>
                  <a:lnTo>
                    <a:pt x="10537" y="15919"/>
                  </a:lnTo>
                  <a:lnTo>
                    <a:pt x="10537" y="5180"/>
                  </a:lnTo>
                  <a:lnTo>
                    <a:pt x="491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5373875" y="2839100"/>
              <a:ext cx="263450" cy="441150"/>
            </a:xfrm>
            <a:custGeom>
              <a:rect b="b" l="l" r="r" t="t"/>
              <a:pathLst>
                <a:path extrusionOk="0" h="17646" w="10538">
                  <a:moveTo>
                    <a:pt x="4917" y="1"/>
                  </a:moveTo>
                  <a:lnTo>
                    <a:pt x="0" y="6323"/>
                  </a:lnTo>
                  <a:lnTo>
                    <a:pt x="0" y="17646"/>
                  </a:lnTo>
                  <a:lnTo>
                    <a:pt x="10537" y="15919"/>
                  </a:lnTo>
                  <a:lnTo>
                    <a:pt x="10537" y="5180"/>
                  </a:lnTo>
                  <a:lnTo>
                    <a:pt x="491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5155100" y="2954300"/>
              <a:ext cx="218800" cy="324475"/>
            </a:xfrm>
            <a:custGeom>
              <a:rect b="b" l="l" r="r" t="t"/>
              <a:pathLst>
                <a:path extrusionOk="0" h="12979" w="8752">
                  <a:moveTo>
                    <a:pt x="0" y="0"/>
                  </a:moveTo>
                  <a:lnTo>
                    <a:pt x="0" y="10680"/>
                  </a:lnTo>
                  <a:lnTo>
                    <a:pt x="8751" y="12978"/>
                  </a:lnTo>
                  <a:lnTo>
                    <a:pt x="8751" y="2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5155100" y="2822150"/>
              <a:ext cx="350650" cy="233375"/>
            </a:xfrm>
            <a:custGeom>
              <a:rect b="b" l="l" r="r" t="t"/>
              <a:pathLst>
                <a:path extrusionOk="0" h="9335" w="14026">
                  <a:moveTo>
                    <a:pt x="5060" y="0"/>
                  </a:moveTo>
                  <a:lnTo>
                    <a:pt x="36" y="5858"/>
                  </a:lnTo>
                  <a:lnTo>
                    <a:pt x="0" y="7394"/>
                  </a:lnTo>
                  <a:lnTo>
                    <a:pt x="8787" y="9335"/>
                  </a:lnTo>
                  <a:lnTo>
                    <a:pt x="14026" y="964"/>
                  </a:lnTo>
                  <a:lnTo>
                    <a:pt x="506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5125325" y="2839100"/>
              <a:ext cx="389050" cy="206600"/>
            </a:xfrm>
            <a:custGeom>
              <a:rect b="b" l="l" r="r" t="t"/>
              <a:pathLst>
                <a:path extrusionOk="0" h="8264" w="15562">
                  <a:moveTo>
                    <a:pt x="15562" y="1"/>
                  </a:moveTo>
                  <a:lnTo>
                    <a:pt x="0" y="5763"/>
                  </a:lnTo>
                  <a:lnTo>
                    <a:pt x="0" y="6049"/>
                  </a:lnTo>
                  <a:lnTo>
                    <a:pt x="9978" y="8264"/>
                  </a:lnTo>
                  <a:lnTo>
                    <a:pt x="15562" y="1"/>
                  </a:lnTo>
                  <a:close/>
                </a:path>
              </a:pathLst>
            </a:custGeom>
            <a:solidFill>
              <a:srgbClr val="80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5125325" y="2804875"/>
              <a:ext cx="389050" cy="233675"/>
            </a:xfrm>
            <a:custGeom>
              <a:rect b="b" l="l" r="r" t="t"/>
              <a:pathLst>
                <a:path extrusionOk="0" h="9347" w="15562">
                  <a:moveTo>
                    <a:pt x="6251" y="1"/>
                  </a:moveTo>
                  <a:lnTo>
                    <a:pt x="0" y="7132"/>
                  </a:lnTo>
                  <a:lnTo>
                    <a:pt x="9978" y="9347"/>
                  </a:lnTo>
                  <a:lnTo>
                    <a:pt x="15562" y="1084"/>
                  </a:lnTo>
                  <a:lnTo>
                    <a:pt x="6251" y="1"/>
                  </a:lnTo>
                  <a:close/>
                </a:path>
              </a:pathLst>
            </a:custGeom>
            <a:solidFill>
              <a:srgbClr val="AB5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5173250" y="3046875"/>
              <a:ext cx="36325" cy="88125"/>
            </a:xfrm>
            <a:custGeom>
              <a:rect b="b" l="l" r="r" t="t"/>
              <a:pathLst>
                <a:path extrusionOk="0" h="3525" w="1453">
                  <a:moveTo>
                    <a:pt x="0" y="0"/>
                  </a:moveTo>
                  <a:lnTo>
                    <a:pt x="0" y="3203"/>
                  </a:lnTo>
                  <a:lnTo>
                    <a:pt x="1453" y="3525"/>
                  </a:lnTo>
                  <a:lnTo>
                    <a:pt x="1453" y="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5310475" y="3080500"/>
              <a:ext cx="36325" cy="87850"/>
            </a:xfrm>
            <a:custGeom>
              <a:rect b="b" l="l" r="r" t="t"/>
              <a:pathLst>
                <a:path extrusionOk="0" h="3514" w="1453">
                  <a:moveTo>
                    <a:pt x="0" y="1"/>
                  </a:moveTo>
                  <a:lnTo>
                    <a:pt x="0" y="3203"/>
                  </a:lnTo>
                  <a:lnTo>
                    <a:pt x="1453" y="3513"/>
                  </a:lnTo>
                  <a:lnTo>
                    <a:pt x="1453" y="3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5242900" y="3066825"/>
              <a:ext cx="36325" cy="187250"/>
            </a:xfrm>
            <a:custGeom>
              <a:rect b="b" l="l" r="r" t="t"/>
              <a:pathLst>
                <a:path extrusionOk="0" h="7490" w="1453">
                  <a:moveTo>
                    <a:pt x="0" y="0"/>
                  </a:moveTo>
                  <a:lnTo>
                    <a:pt x="0" y="7084"/>
                  </a:lnTo>
                  <a:lnTo>
                    <a:pt x="1453" y="7489"/>
                  </a:lnTo>
                  <a:lnTo>
                    <a:pt x="1453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5442625" y="2976325"/>
              <a:ext cx="57775" cy="72050"/>
            </a:xfrm>
            <a:custGeom>
              <a:rect b="b" l="l" r="r" t="t"/>
              <a:pathLst>
                <a:path extrusionOk="0" h="2882" w="2311">
                  <a:moveTo>
                    <a:pt x="2310" y="1"/>
                  </a:moveTo>
                  <a:lnTo>
                    <a:pt x="0" y="524"/>
                  </a:lnTo>
                  <a:lnTo>
                    <a:pt x="0" y="2882"/>
                  </a:lnTo>
                  <a:lnTo>
                    <a:pt x="2310" y="2358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5442625" y="3070975"/>
              <a:ext cx="151525" cy="89325"/>
            </a:xfrm>
            <a:custGeom>
              <a:rect b="b" l="l" r="r" t="t"/>
              <a:pathLst>
                <a:path extrusionOk="0" h="3573" w="6061">
                  <a:moveTo>
                    <a:pt x="6061" y="1"/>
                  </a:moveTo>
                  <a:lnTo>
                    <a:pt x="0" y="1215"/>
                  </a:lnTo>
                  <a:lnTo>
                    <a:pt x="0" y="3573"/>
                  </a:lnTo>
                  <a:lnTo>
                    <a:pt x="6061" y="2358"/>
                  </a:lnTo>
                  <a:lnTo>
                    <a:pt x="6061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5521800" y="2962050"/>
              <a:ext cx="57475" cy="71750"/>
            </a:xfrm>
            <a:custGeom>
              <a:rect b="b" l="l" r="r" t="t"/>
              <a:pathLst>
                <a:path extrusionOk="0" h="2870" w="2299">
                  <a:moveTo>
                    <a:pt x="2298" y="0"/>
                  </a:moveTo>
                  <a:lnTo>
                    <a:pt x="1" y="512"/>
                  </a:lnTo>
                  <a:lnTo>
                    <a:pt x="1" y="2869"/>
                  </a:lnTo>
                  <a:lnTo>
                    <a:pt x="2298" y="2357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6198075" y="2817075"/>
              <a:ext cx="238450" cy="125350"/>
            </a:xfrm>
            <a:custGeom>
              <a:rect b="b" l="l" r="r" t="t"/>
              <a:pathLst>
                <a:path extrusionOk="0" h="5014" w="9538">
                  <a:moveTo>
                    <a:pt x="2096" y="1"/>
                  </a:moveTo>
                  <a:lnTo>
                    <a:pt x="1" y="239"/>
                  </a:lnTo>
                  <a:lnTo>
                    <a:pt x="7478" y="5013"/>
                  </a:lnTo>
                  <a:lnTo>
                    <a:pt x="9537" y="4847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80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6079025" y="2823025"/>
              <a:ext cx="321475" cy="366450"/>
            </a:xfrm>
            <a:custGeom>
              <a:rect b="b" l="l" r="r" t="t"/>
              <a:pathLst>
                <a:path extrusionOk="0" h="14658" w="12859">
                  <a:moveTo>
                    <a:pt x="6001" y="1"/>
                  </a:moveTo>
                  <a:lnTo>
                    <a:pt x="0" y="5251"/>
                  </a:lnTo>
                  <a:lnTo>
                    <a:pt x="0" y="14657"/>
                  </a:lnTo>
                  <a:lnTo>
                    <a:pt x="12859" y="13217"/>
                  </a:lnTo>
                  <a:lnTo>
                    <a:pt x="12859" y="4299"/>
                  </a:lnTo>
                  <a:lnTo>
                    <a:pt x="600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6079025" y="2823025"/>
              <a:ext cx="321475" cy="366450"/>
            </a:xfrm>
            <a:custGeom>
              <a:rect b="b" l="l" r="r" t="t"/>
              <a:pathLst>
                <a:path extrusionOk="0" h="14658" w="12859">
                  <a:moveTo>
                    <a:pt x="6001" y="1"/>
                  </a:moveTo>
                  <a:lnTo>
                    <a:pt x="0" y="5251"/>
                  </a:lnTo>
                  <a:lnTo>
                    <a:pt x="0" y="14657"/>
                  </a:lnTo>
                  <a:lnTo>
                    <a:pt x="12859" y="13217"/>
                  </a:lnTo>
                  <a:lnTo>
                    <a:pt x="12859" y="4299"/>
                  </a:lnTo>
                  <a:lnTo>
                    <a:pt x="600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5812025" y="2918575"/>
              <a:ext cx="267000" cy="269700"/>
            </a:xfrm>
            <a:custGeom>
              <a:rect b="b" l="l" r="r" t="t"/>
              <a:pathLst>
                <a:path extrusionOk="0" h="10788" w="10680">
                  <a:moveTo>
                    <a:pt x="0" y="1"/>
                  </a:moveTo>
                  <a:lnTo>
                    <a:pt x="0" y="8871"/>
                  </a:lnTo>
                  <a:lnTo>
                    <a:pt x="10680" y="10788"/>
                  </a:lnTo>
                  <a:lnTo>
                    <a:pt x="10680" y="16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5812025" y="2809050"/>
              <a:ext cx="427750" cy="193800"/>
            </a:xfrm>
            <a:custGeom>
              <a:rect b="b" l="l" r="r" t="t"/>
              <a:pathLst>
                <a:path extrusionOk="0" h="7752" w="17110">
                  <a:moveTo>
                    <a:pt x="6168" y="0"/>
                  </a:moveTo>
                  <a:lnTo>
                    <a:pt x="36" y="4858"/>
                  </a:lnTo>
                  <a:lnTo>
                    <a:pt x="0" y="6132"/>
                  </a:lnTo>
                  <a:lnTo>
                    <a:pt x="10728" y="7751"/>
                  </a:lnTo>
                  <a:lnTo>
                    <a:pt x="17109" y="798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5775700" y="2823025"/>
              <a:ext cx="474775" cy="171475"/>
            </a:xfrm>
            <a:custGeom>
              <a:rect b="b" l="l" r="r" t="t"/>
              <a:pathLst>
                <a:path extrusionOk="0" h="6859" w="18991">
                  <a:moveTo>
                    <a:pt x="18991" y="1"/>
                  </a:moveTo>
                  <a:lnTo>
                    <a:pt x="1" y="4787"/>
                  </a:lnTo>
                  <a:lnTo>
                    <a:pt x="1" y="5025"/>
                  </a:lnTo>
                  <a:lnTo>
                    <a:pt x="12181" y="6859"/>
                  </a:lnTo>
                  <a:lnTo>
                    <a:pt x="18991" y="1"/>
                  </a:lnTo>
                  <a:close/>
                </a:path>
              </a:pathLst>
            </a:custGeom>
            <a:solidFill>
              <a:srgbClr val="80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5775700" y="2794750"/>
              <a:ext cx="474775" cy="193800"/>
            </a:xfrm>
            <a:custGeom>
              <a:rect b="b" l="l" r="r" t="t"/>
              <a:pathLst>
                <a:path extrusionOk="0" h="7752" w="18991">
                  <a:moveTo>
                    <a:pt x="7621" y="1"/>
                  </a:moveTo>
                  <a:lnTo>
                    <a:pt x="1" y="5918"/>
                  </a:lnTo>
                  <a:lnTo>
                    <a:pt x="12181" y="7752"/>
                  </a:lnTo>
                  <a:lnTo>
                    <a:pt x="18991" y="894"/>
                  </a:lnTo>
                  <a:lnTo>
                    <a:pt x="7621" y="1"/>
                  </a:lnTo>
                  <a:close/>
                </a:path>
              </a:pathLst>
            </a:custGeom>
            <a:solidFill>
              <a:srgbClr val="AB5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5834050" y="2995675"/>
              <a:ext cx="44375" cy="78900"/>
            </a:xfrm>
            <a:custGeom>
              <a:rect b="b" l="l" r="r" t="t"/>
              <a:pathLst>
                <a:path extrusionOk="0" h="3156" w="1775">
                  <a:moveTo>
                    <a:pt x="0" y="0"/>
                  </a:moveTo>
                  <a:lnTo>
                    <a:pt x="0" y="2894"/>
                  </a:lnTo>
                  <a:lnTo>
                    <a:pt x="1774" y="3156"/>
                  </a:lnTo>
                  <a:lnTo>
                    <a:pt x="1774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6001625" y="3023350"/>
              <a:ext cx="44375" cy="79200"/>
            </a:xfrm>
            <a:custGeom>
              <a:rect b="b" l="l" r="r" t="t"/>
              <a:pathLst>
                <a:path extrusionOk="0" h="3168" w="1775">
                  <a:moveTo>
                    <a:pt x="0" y="1"/>
                  </a:moveTo>
                  <a:lnTo>
                    <a:pt x="0" y="2906"/>
                  </a:lnTo>
                  <a:lnTo>
                    <a:pt x="1774" y="3168"/>
                  </a:lnTo>
                  <a:lnTo>
                    <a:pt x="1774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5919175" y="3012050"/>
              <a:ext cx="44375" cy="155400"/>
            </a:xfrm>
            <a:custGeom>
              <a:rect b="b" l="l" r="r" t="t"/>
              <a:pathLst>
                <a:path extrusionOk="0" h="6216" w="1775">
                  <a:moveTo>
                    <a:pt x="0" y="0"/>
                  </a:moveTo>
                  <a:lnTo>
                    <a:pt x="0" y="5882"/>
                  </a:lnTo>
                  <a:lnTo>
                    <a:pt x="1774" y="6215"/>
                  </a:lnTo>
                  <a:lnTo>
                    <a:pt x="1774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6135575" y="3015625"/>
              <a:ext cx="52700" cy="73525"/>
            </a:xfrm>
            <a:custGeom>
              <a:rect b="b" l="l" r="r" t="t"/>
              <a:pathLst>
                <a:path extrusionOk="0" h="2941" w="2108">
                  <a:moveTo>
                    <a:pt x="2108" y="0"/>
                  </a:moveTo>
                  <a:lnTo>
                    <a:pt x="0" y="286"/>
                  </a:lnTo>
                  <a:lnTo>
                    <a:pt x="0" y="2941"/>
                  </a:lnTo>
                  <a:lnTo>
                    <a:pt x="2108" y="2655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6225750" y="3004300"/>
              <a:ext cx="52725" cy="73550"/>
            </a:xfrm>
            <a:custGeom>
              <a:rect b="b" l="l" r="r" t="t"/>
              <a:pathLst>
                <a:path extrusionOk="0" h="2942" w="2109">
                  <a:moveTo>
                    <a:pt x="2108" y="1"/>
                  </a:moveTo>
                  <a:lnTo>
                    <a:pt x="1" y="286"/>
                  </a:lnTo>
                  <a:lnTo>
                    <a:pt x="1" y="2942"/>
                  </a:lnTo>
                  <a:lnTo>
                    <a:pt x="2108" y="2656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6310875" y="2994775"/>
              <a:ext cx="52725" cy="73550"/>
            </a:xfrm>
            <a:custGeom>
              <a:rect b="b" l="l" r="r" t="t"/>
              <a:pathLst>
                <a:path extrusionOk="0" h="2942" w="2109">
                  <a:moveTo>
                    <a:pt x="2108" y="1"/>
                  </a:moveTo>
                  <a:lnTo>
                    <a:pt x="1" y="286"/>
                  </a:lnTo>
                  <a:lnTo>
                    <a:pt x="1" y="2942"/>
                  </a:lnTo>
                  <a:lnTo>
                    <a:pt x="2108" y="2656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5982875" y="3122475"/>
              <a:ext cx="353325" cy="90225"/>
            </a:xfrm>
            <a:custGeom>
              <a:rect b="b" l="l" r="r" t="t"/>
              <a:pathLst>
                <a:path extrusionOk="0" h="3609" w="14133">
                  <a:moveTo>
                    <a:pt x="7192" y="0"/>
                  </a:moveTo>
                  <a:cubicBezTo>
                    <a:pt x="6275" y="0"/>
                    <a:pt x="5489" y="679"/>
                    <a:pt x="5168" y="1644"/>
                  </a:cubicBezTo>
                  <a:cubicBezTo>
                    <a:pt x="4787" y="1263"/>
                    <a:pt x="4251" y="1036"/>
                    <a:pt x="3667" y="1036"/>
                  </a:cubicBezTo>
                  <a:cubicBezTo>
                    <a:pt x="2608" y="1036"/>
                    <a:pt x="1727" y="1798"/>
                    <a:pt x="1548" y="2810"/>
                  </a:cubicBezTo>
                  <a:cubicBezTo>
                    <a:pt x="1405" y="2739"/>
                    <a:pt x="1250" y="2691"/>
                    <a:pt x="1072" y="2691"/>
                  </a:cubicBezTo>
                  <a:cubicBezTo>
                    <a:pt x="536" y="2691"/>
                    <a:pt x="84" y="3084"/>
                    <a:pt x="0" y="3608"/>
                  </a:cubicBezTo>
                  <a:lnTo>
                    <a:pt x="14133" y="3608"/>
                  </a:lnTo>
                  <a:cubicBezTo>
                    <a:pt x="14133" y="3608"/>
                    <a:pt x="14133" y="3596"/>
                    <a:pt x="14133" y="3596"/>
                  </a:cubicBezTo>
                  <a:cubicBezTo>
                    <a:pt x="14133" y="2751"/>
                    <a:pt x="13454" y="2072"/>
                    <a:pt x="12609" y="2072"/>
                  </a:cubicBezTo>
                  <a:cubicBezTo>
                    <a:pt x="12395" y="2072"/>
                    <a:pt x="12192" y="2120"/>
                    <a:pt x="12002" y="2191"/>
                  </a:cubicBezTo>
                  <a:cubicBezTo>
                    <a:pt x="11752" y="1322"/>
                    <a:pt x="10954" y="667"/>
                    <a:pt x="10002" y="667"/>
                  </a:cubicBezTo>
                  <a:cubicBezTo>
                    <a:pt x="9597" y="667"/>
                    <a:pt x="9216" y="786"/>
                    <a:pt x="8906" y="989"/>
                  </a:cubicBezTo>
                  <a:cubicBezTo>
                    <a:pt x="8501" y="381"/>
                    <a:pt x="7882" y="0"/>
                    <a:pt x="7192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6149550" y="3167425"/>
              <a:ext cx="285175" cy="72950"/>
            </a:xfrm>
            <a:custGeom>
              <a:rect b="b" l="l" r="r" t="t"/>
              <a:pathLst>
                <a:path extrusionOk="0" h="2918" w="11407">
                  <a:moveTo>
                    <a:pt x="5811" y="0"/>
                  </a:moveTo>
                  <a:cubicBezTo>
                    <a:pt x="5061" y="0"/>
                    <a:pt x="4430" y="560"/>
                    <a:pt x="4168" y="1334"/>
                  </a:cubicBezTo>
                  <a:cubicBezTo>
                    <a:pt x="3858" y="1024"/>
                    <a:pt x="3430" y="834"/>
                    <a:pt x="2965" y="834"/>
                  </a:cubicBezTo>
                  <a:cubicBezTo>
                    <a:pt x="2108" y="834"/>
                    <a:pt x="1394" y="1453"/>
                    <a:pt x="1251" y="2274"/>
                  </a:cubicBezTo>
                  <a:cubicBezTo>
                    <a:pt x="1132" y="2215"/>
                    <a:pt x="1013" y="2179"/>
                    <a:pt x="870" y="2179"/>
                  </a:cubicBezTo>
                  <a:cubicBezTo>
                    <a:pt x="429" y="2179"/>
                    <a:pt x="72" y="2501"/>
                    <a:pt x="1" y="2917"/>
                  </a:cubicBezTo>
                  <a:lnTo>
                    <a:pt x="11407" y="2917"/>
                  </a:lnTo>
                  <a:cubicBezTo>
                    <a:pt x="11407" y="2917"/>
                    <a:pt x="11407" y="2917"/>
                    <a:pt x="11407" y="2905"/>
                  </a:cubicBezTo>
                  <a:cubicBezTo>
                    <a:pt x="11407" y="2227"/>
                    <a:pt x="10859" y="1679"/>
                    <a:pt x="10169" y="1679"/>
                  </a:cubicBezTo>
                  <a:cubicBezTo>
                    <a:pt x="10002" y="1679"/>
                    <a:pt x="9835" y="1715"/>
                    <a:pt x="9681" y="1774"/>
                  </a:cubicBezTo>
                  <a:cubicBezTo>
                    <a:pt x="9490" y="1072"/>
                    <a:pt x="8835" y="548"/>
                    <a:pt x="8073" y="548"/>
                  </a:cubicBezTo>
                  <a:cubicBezTo>
                    <a:pt x="7740" y="548"/>
                    <a:pt x="7442" y="643"/>
                    <a:pt x="7180" y="798"/>
                  </a:cubicBezTo>
                  <a:cubicBezTo>
                    <a:pt x="6859" y="310"/>
                    <a:pt x="6371" y="0"/>
                    <a:pt x="5811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3146200" y="3199875"/>
              <a:ext cx="613200" cy="156575"/>
            </a:xfrm>
            <a:custGeom>
              <a:rect b="b" l="l" r="r" t="t"/>
              <a:pathLst>
                <a:path extrusionOk="0" h="6263" w="24528">
                  <a:moveTo>
                    <a:pt x="12478" y="0"/>
                  </a:moveTo>
                  <a:cubicBezTo>
                    <a:pt x="10883" y="0"/>
                    <a:pt x="9514" y="1191"/>
                    <a:pt x="8966" y="2858"/>
                  </a:cubicBezTo>
                  <a:cubicBezTo>
                    <a:pt x="8299" y="2203"/>
                    <a:pt x="7383" y="1798"/>
                    <a:pt x="6371" y="1798"/>
                  </a:cubicBezTo>
                  <a:cubicBezTo>
                    <a:pt x="4525" y="1798"/>
                    <a:pt x="3001" y="3131"/>
                    <a:pt x="2692" y="4882"/>
                  </a:cubicBezTo>
                  <a:cubicBezTo>
                    <a:pt x="2442" y="4763"/>
                    <a:pt x="2168" y="4679"/>
                    <a:pt x="1870" y="4679"/>
                  </a:cubicBezTo>
                  <a:cubicBezTo>
                    <a:pt x="929" y="4679"/>
                    <a:pt x="156" y="5358"/>
                    <a:pt x="1" y="6263"/>
                  </a:cubicBezTo>
                  <a:lnTo>
                    <a:pt x="24528" y="6263"/>
                  </a:lnTo>
                  <a:cubicBezTo>
                    <a:pt x="24528" y="6251"/>
                    <a:pt x="24528" y="6251"/>
                    <a:pt x="24528" y="6251"/>
                  </a:cubicBezTo>
                  <a:cubicBezTo>
                    <a:pt x="24528" y="4786"/>
                    <a:pt x="23337" y="3596"/>
                    <a:pt x="21873" y="3596"/>
                  </a:cubicBezTo>
                  <a:cubicBezTo>
                    <a:pt x="21503" y="3596"/>
                    <a:pt x="21146" y="3679"/>
                    <a:pt x="20825" y="3810"/>
                  </a:cubicBezTo>
                  <a:cubicBezTo>
                    <a:pt x="20396" y="2286"/>
                    <a:pt x="19003" y="1167"/>
                    <a:pt x="17348" y="1167"/>
                  </a:cubicBezTo>
                  <a:cubicBezTo>
                    <a:pt x="16646" y="1167"/>
                    <a:pt x="16003" y="1369"/>
                    <a:pt x="15443" y="1715"/>
                  </a:cubicBezTo>
                  <a:cubicBezTo>
                    <a:pt x="14753" y="667"/>
                    <a:pt x="13681" y="0"/>
                    <a:pt x="12478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3404875" y="2910250"/>
              <a:ext cx="130975" cy="175050"/>
            </a:xfrm>
            <a:custGeom>
              <a:rect b="b" l="l" r="r" t="t"/>
              <a:pathLst>
                <a:path extrusionOk="0" h="7002" w="5239">
                  <a:moveTo>
                    <a:pt x="5239" y="0"/>
                  </a:moveTo>
                  <a:lnTo>
                    <a:pt x="0" y="7001"/>
                  </a:lnTo>
                  <a:lnTo>
                    <a:pt x="4906" y="6870"/>
                  </a:lnTo>
                  <a:lnTo>
                    <a:pt x="5239" y="0"/>
                  </a:lnTo>
                  <a:close/>
                </a:path>
              </a:pathLst>
            </a:custGeom>
            <a:solidFill>
              <a:srgbClr val="80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3633175" y="3064725"/>
              <a:ext cx="570625" cy="375375"/>
            </a:xfrm>
            <a:custGeom>
              <a:rect b="b" l="l" r="r" t="t"/>
              <a:pathLst>
                <a:path extrusionOk="0" h="15015" w="22825">
                  <a:moveTo>
                    <a:pt x="22825" y="1"/>
                  </a:moveTo>
                  <a:lnTo>
                    <a:pt x="0" y="2811"/>
                  </a:lnTo>
                  <a:lnTo>
                    <a:pt x="0" y="15014"/>
                  </a:lnTo>
                  <a:lnTo>
                    <a:pt x="22825" y="12205"/>
                  </a:lnTo>
                  <a:lnTo>
                    <a:pt x="228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3434050" y="2910250"/>
              <a:ext cx="199150" cy="529850"/>
            </a:xfrm>
            <a:custGeom>
              <a:rect b="b" l="l" r="r" t="t"/>
              <a:pathLst>
                <a:path extrusionOk="0" h="21194" w="7966">
                  <a:moveTo>
                    <a:pt x="4072" y="0"/>
                  </a:moveTo>
                  <a:lnTo>
                    <a:pt x="0" y="6799"/>
                  </a:lnTo>
                  <a:lnTo>
                    <a:pt x="0" y="17598"/>
                  </a:lnTo>
                  <a:lnTo>
                    <a:pt x="7965" y="21193"/>
                  </a:lnTo>
                  <a:lnTo>
                    <a:pt x="7965" y="8990"/>
                  </a:lnTo>
                  <a:lnTo>
                    <a:pt x="4072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3633175" y="3064725"/>
              <a:ext cx="570625" cy="375375"/>
            </a:xfrm>
            <a:custGeom>
              <a:rect b="b" l="l" r="r" t="t"/>
              <a:pathLst>
                <a:path extrusionOk="0" h="15015" w="22825">
                  <a:moveTo>
                    <a:pt x="22825" y="1"/>
                  </a:moveTo>
                  <a:lnTo>
                    <a:pt x="0" y="2811"/>
                  </a:lnTo>
                  <a:lnTo>
                    <a:pt x="0" y="15014"/>
                  </a:lnTo>
                  <a:lnTo>
                    <a:pt x="22825" y="12205"/>
                  </a:lnTo>
                  <a:lnTo>
                    <a:pt x="228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3575125" y="3003400"/>
              <a:ext cx="628675" cy="184000"/>
            </a:xfrm>
            <a:custGeom>
              <a:rect b="b" l="l" r="r" t="t"/>
              <a:pathLst>
                <a:path extrusionOk="0" h="7360" w="25147">
                  <a:moveTo>
                    <a:pt x="1" y="1"/>
                  </a:moveTo>
                  <a:lnTo>
                    <a:pt x="2322" y="7359"/>
                  </a:lnTo>
                  <a:lnTo>
                    <a:pt x="25147" y="5061"/>
                  </a:lnTo>
                  <a:lnTo>
                    <a:pt x="25147" y="715"/>
                  </a:lnTo>
                  <a:lnTo>
                    <a:pt x="727" y="7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3535850" y="2910250"/>
              <a:ext cx="705750" cy="244700"/>
            </a:xfrm>
            <a:custGeom>
              <a:rect b="b" l="l" r="r" t="t"/>
              <a:pathLst>
                <a:path extrusionOk="0" h="9788" w="28230">
                  <a:moveTo>
                    <a:pt x="0" y="0"/>
                  </a:moveTo>
                  <a:lnTo>
                    <a:pt x="3858" y="9787"/>
                  </a:lnTo>
                  <a:lnTo>
                    <a:pt x="28230" y="7227"/>
                  </a:lnTo>
                  <a:lnTo>
                    <a:pt x="28230" y="6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3535850" y="2866200"/>
              <a:ext cx="705750" cy="274750"/>
            </a:xfrm>
            <a:custGeom>
              <a:rect b="b" l="l" r="r" t="t"/>
              <a:pathLst>
                <a:path extrusionOk="0" h="10990" w="28230">
                  <a:moveTo>
                    <a:pt x="22253" y="0"/>
                  </a:moveTo>
                  <a:lnTo>
                    <a:pt x="0" y="1762"/>
                  </a:lnTo>
                  <a:lnTo>
                    <a:pt x="3893" y="10990"/>
                  </a:lnTo>
                  <a:lnTo>
                    <a:pt x="28230" y="8632"/>
                  </a:lnTo>
                  <a:lnTo>
                    <a:pt x="22253" y="0"/>
                  </a:lnTo>
                  <a:close/>
                </a:path>
              </a:pathLst>
            </a:custGeom>
            <a:solidFill>
              <a:srgbClr val="AB5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3747475" y="3201950"/>
              <a:ext cx="73550" cy="119675"/>
            </a:xfrm>
            <a:custGeom>
              <a:rect b="b" l="l" r="r" t="t"/>
              <a:pathLst>
                <a:path extrusionOk="0" h="4787" w="2942">
                  <a:moveTo>
                    <a:pt x="2941" y="0"/>
                  </a:moveTo>
                  <a:lnTo>
                    <a:pt x="0" y="274"/>
                  </a:lnTo>
                  <a:lnTo>
                    <a:pt x="0" y="4787"/>
                  </a:lnTo>
                  <a:lnTo>
                    <a:pt x="2941" y="4441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3881725" y="3192125"/>
              <a:ext cx="73525" cy="216425"/>
            </a:xfrm>
            <a:custGeom>
              <a:rect b="b" l="l" r="r" t="t"/>
              <a:pathLst>
                <a:path extrusionOk="0" h="8657" w="2941">
                  <a:moveTo>
                    <a:pt x="2941" y="1"/>
                  </a:moveTo>
                  <a:lnTo>
                    <a:pt x="0" y="274"/>
                  </a:lnTo>
                  <a:lnTo>
                    <a:pt x="0" y="8656"/>
                  </a:lnTo>
                  <a:lnTo>
                    <a:pt x="2941" y="8299"/>
                  </a:lnTo>
                  <a:lnTo>
                    <a:pt x="2941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4015950" y="3182300"/>
              <a:ext cx="73550" cy="119675"/>
            </a:xfrm>
            <a:custGeom>
              <a:rect b="b" l="l" r="r" t="t"/>
              <a:pathLst>
                <a:path extrusionOk="0" h="4787" w="2942">
                  <a:moveTo>
                    <a:pt x="2942" y="1"/>
                  </a:moveTo>
                  <a:lnTo>
                    <a:pt x="1" y="286"/>
                  </a:lnTo>
                  <a:lnTo>
                    <a:pt x="1" y="4787"/>
                  </a:lnTo>
                  <a:lnTo>
                    <a:pt x="2942" y="4442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5"/>
            <p:cNvSpPr/>
            <p:nvPr/>
          </p:nvSpPr>
          <p:spPr>
            <a:xfrm>
              <a:off x="3487925" y="3140925"/>
              <a:ext cx="63425" cy="111050"/>
            </a:xfrm>
            <a:custGeom>
              <a:rect b="b" l="l" r="r" t="t"/>
              <a:pathLst>
                <a:path extrusionOk="0" h="4442" w="2537">
                  <a:moveTo>
                    <a:pt x="0" y="1"/>
                  </a:moveTo>
                  <a:lnTo>
                    <a:pt x="0" y="4049"/>
                  </a:lnTo>
                  <a:lnTo>
                    <a:pt x="2536" y="4442"/>
                  </a:lnTo>
                  <a:lnTo>
                    <a:pt x="2536" y="3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5"/>
            <p:cNvSpPr/>
            <p:nvPr/>
          </p:nvSpPr>
          <p:spPr>
            <a:xfrm>
              <a:off x="3535850" y="2866200"/>
              <a:ext cx="705750" cy="274750"/>
            </a:xfrm>
            <a:custGeom>
              <a:rect b="b" l="l" r="r" t="t"/>
              <a:pathLst>
                <a:path extrusionOk="0" h="10990" w="28230">
                  <a:moveTo>
                    <a:pt x="22253" y="0"/>
                  </a:moveTo>
                  <a:lnTo>
                    <a:pt x="0" y="1762"/>
                  </a:lnTo>
                  <a:lnTo>
                    <a:pt x="3893" y="10990"/>
                  </a:lnTo>
                  <a:lnTo>
                    <a:pt x="28230" y="8632"/>
                  </a:lnTo>
                  <a:lnTo>
                    <a:pt x="22253" y="0"/>
                  </a:lnTo>
                  <a:close/>
                </a:path>
              </a:pathLst>
            </a:custGeom>
            <a:solidFill>
              <a:srgbClr val="AB5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4027275" y="3230825"/>
              <a:ext cx="613200" cy="156575"/>
            </a:xfrm>
            <a:custGeom>
              <a:rect b="b" l="l" r="r" t="t"/>
              <a:pathLst>
                <a:path extrusionOk="0" h="6263" w="24528">
                  <a:moveTo>
                    <a:pt x="12478" y="0"/>
                  </a:moveTo>
                  <a:cubicBezTo>
                    <a:pt x="10883" y="0"/>
                    <a:pt x="9525" y="1191"/>
                    <a:pt x="8966" y="2858"/>
                  </a:cubicBezTo>
                  <a:cubicBezTo>
                    <a:pt x="8299" y="2203"/>
                    <a:pt x="7382" y="1798"/>
                    <a:pt x="6370" y="1798"/>
                  </a:cubicBezTo>
                  <a:cubicBezTo>
                    <a:pt x="4525" y="1798"/>
                    <a:pt x="3001" y="3132"/>
                    <a:pt x="2703" y="4882"/>
                  </a:cubicBezTo>
                  <a:cubicBezTo>
                    <a:pt x="2441" y="4763"/>
                    <a:pt x="2167" y="4679"/>
                    <a:pt x="1870" y="4679"/>
                  </a:cubicBezTo>
                  <a:cubicBezTo>
                    <a:pt x="929" y="4679"/>
                    <a:pt x="155" y="5358"/>
                    <a:pt x="0" y="6263"/>
                  </a:cubicBezTo>
                  <a:lnTo>
                    <a:pt x="24527" y="6263"/>
                  </a:lnTo>
                  <a:cubicBezTo>
                    <a:pt x="24527" y="6251"/>
                    <a:pt x="24527" y="6251"/>
                    <a:pt x="24527" y="6251"/>
                  </a:cubicBezTo>
                  <a:cubicBezTo>
                    <a:pt x="24527" y="4787"/>
                    <a:pt x="23336" y="3596"/>
                    <a:pt x="21872" y="3596"/>
                  </a:cubicBezTo>
                  <a:cubicBezTo>
                    <a:pt x="21503" y="3596"/>
                    <a:pt x="21146" y="3679"/>
                    <a:pt x="20824" y="3810"/>
                  </a:cubicBezTo>
                  <a:cubicBezTo>
                    <a:pt x="20408" y="2286"/>
                    <a:pt x="19015" y="1167"/>
                    <a:pt x="17348" y="1167"/>
                  </a:cubicBezTo>
                  <a:cubicBezTo>
                    <a:pt x="16645" y="1167"/>
                    <a:pt x="16002" y="1370"/>
                    <a:pt x="15443" y="1715"/>
                  </a:cubicBezTo>
                  <a:cubicBezTo>
                    <a:pt x="14752" y="667"/>
                    <a:pt x="13681" y="0"/>
                    <a:pt x="12478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4027275" y="3332625"/>
              <a:ext cx="386075" cy="98550"/>
            </a:xfrm>
            <a:custGeom>
              <a:rect b="b" l="l" r="r" t="t"/>
              <a:pathLst>
                <a:path extrusionOk="0" h="3942" w="15443">
                  <a:moveTo>
                    <a:pt x="7858" y="0"/>
                  </a:moveTo>
                  <a:cubicBezTo>
                    <a:pt x="6858" y="0"/>
                    <a:pt x="5989" y="750"/>
                    <a:pt x="5644" y="1798"/>
                  </a:cubicBezTo>
                  <a:cubicBezTo>
                    <a:pt x="5227" y="1393"/>
                    <a:pt x="4644" y="1131"/>
                    <a:pt x="4013" y="1131"/>
                  </a:cubicBezTo>
                  <a:cubicBezTo>
                    <a:pt x="2846" y="1131"/>
                    <a:pt x="1893" y="1977"/>
                    <a:pt x="1703" y="3072"/>
                  </a:cubicBezTo>
                  <a:cubicBezTo>
                    <a:pt x="1536" y="3001"/>
                    <a:pt x="1369" y="2953"/>
                    <a:pt x="1179" y="2953"/>
                  </a:cubicBezTo>
                  <a:cubicBezTo>
                    <a:pt x="584" y="2953"/>
                    <a:pt x="95" y="3382"/>
                    <a:pt x="0" y="3941"/>
                  </a:cubicBezTo>
                  <a:lnTo>
                    <a:pt x="15443" y="3941"/>
                  </a:lnTo>
                  <a:cubicBezTo>
                    <a:pt x="15443" y="3013"/>
                    <a:pt x="14693" y="2262"/>
                    <a:pt x="13776" y="2262"/>
                  </a:cubicBezTo>
                  <a:cubicBezTo>
                    <a:pt x="13538" y="2262"/>
                    <a:pt x="13311" y="2310"/>
                    <a:pt x="13121" y="2405"/>
                  </a:cubicBezTo>
                  <a:cubicBezTo>
                    <a:pt x="12847" y="1441"/>
                    <a:pt x="11966" y="738"/>
                    <a:pt x="10930" y="738"/>
                  </a:cubicBezTo>
                  <a:cubicBezTo>
                    <a:pt x="10490" y="738"/>
                    <a:pt x="10073" y="869"/>
                    <a:pt x="9728" y="1084"/>
                  </a:cubicBezTo>
                  <a:cubicBezTo>
                    <a:pt x="9287" y="429"/>
                    <a:pt x="8620" y="0"/>
                    <a:pt x="7858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6480550" y="1938400"/>
              <a:ext cx="32175" cy="1017700"/>
            </a:xfrm>
            <a:custGeom>
              <a:rect b="b" l="l" r="r" t="t"/>
              <a:pathLst>
                <a:path extrusionOk="0" h="40708" w="1287">
                  <a:moveTo>
                    <a:pt x="1" y="1"/>
                  </a:moveTo>
                  <a:lnTo>
                    <a:pt x="1" y="40708"/>
                  </a:lnTo>
                  <a:lnTo>
                    <a:pt x="1286" y="40708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6502575" y="1938400"/>
              <a:ext cx="10150" cy="1017700"/>
            </a:xfrm>
            <a:custGeom>
              <a:rect b="b" l="l" r="r" t="t"/>
              <a:pathLst>
                <a:path extrusionOk="0" h="40708" w="406">
                  <a:moveTo>
                    <a:pt x="1" y="1"/>
                  </a:moveTo>
                  <a:lnTo>
                    <a:pt x="1" y="40708"/>
                  </a:lnTo>
                  <a:lnTo>
                    <a:pt x="405" y="4070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6449000" y="1438350"/>
              <a:ext cx="89925" cy="472700"/>
            </a:xfrm>
            <a:custGeom>
              <a:rect b="b" l="l" r="r" t="t"/>
              <a:pathLst>
                <a:path extrusionOk="0" h="18908" w="3597">
                  <a:moveTo>
                    <a:pt x="751" y="0"/>
                  </a:moveTo>
                  <a:lnTo>
                    <a:pt x="0" y="16788"/>
                  </a:lnTo>
                  <a:lnTo>
                    <a:pt x="1751" y="18907"/>
                  </a:lnTo>
                  <a:lnTo>
                    <a:pt x="3596" y="16407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6490975" y="1902675"/>
              <a:ext cx="469425" cy="139925"/>
            </a:xfrm>
            <a:custGeom>
              <a:rect b="b" l="l" r="r" t="t"/>
              <a:pathLst>
                <a:path extrusionOk="0" h="5597" w="18777">
                  <a:moveTo>
                    <a:pt x="2405" y="1"/>
                  </a:moveTo>
                  <a:lnTo>
                    <a:pt x="0" y="1346"/>
                  </a:lnTo>
                  <a:lnTo>
                    <a:pt x="2131" y="3620"/>
                  </a:lnTo>
                  <a:lnTo>
                    <a:pt x="18443" y="5597"/>
                  </a:lnTo>
                  <a:lnTo>
                    <a:pt x="18776" y="3799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6442750" y="1438350"/>
              <a:ext cx="89925" cy="472700"/>
            </a:xfrm>
            <a:custGeom>
              <a:rect b="b" l="l" r="r" t="t"/>
              <a:pathLst>
                <a:path extrusionOk="0" h="18908" w="3597">
                  <a:moveTo>
                    <a:pt x="762" y="0"/>
                  </a:moveTo>
                  <a:lnTo>
                    <a:pt x="0" y="16788"/>
                  </a:lnTo>
                  <a:lnTo>
                    <a:pt x="1763" y="18907"/>
                  </a:lnTo>
                  <a:lnTo>
                    <a:pt x="3596" y="16407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6490975" y="1894050"/>
              <a:ext cx="469425" cy="139625"/>
            </a:xfrm>
            <a:custGeom>
              <a:rect b="b" l="l" r="r" t="t"/>
              <a:pathLst>
                <a:path extrusionOk="0" h="5585" w="18777">
                  <a:moveTo>
                    <a:pt x="2405" y="0"/>
                  </a:moveTo>
                  <a:lnTo>
                    <a:pt x="0" y="1346"/>
                  </a:lnTo>
                  <a:lnTo>
                    <a:pt x="2131" y="3608"/>
                  </a:lnTo>
                  <a:lnTo>
                    <a:pt x="18443" y="5584"/>
                  </a:lnTo>
                  <a:lnTo>
                    <a:pt x="18776" y="3799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6070375" y="1919650"/>
              <a:ext cx="421800" cy="263750"/>
            </a:xfrm>
            <a:custGeom>
              <a:rect b="b" l="l" r="r" t="t"/>
              <a:pathLst>
                <a:path extrusionOk="0" h="10550" w="16872">
                  <a:moveTo>
                    <a:pt x="13788" y="0"/>
                  </a:moveTo>
                  <a:lnTo>
                    <a:pt x="1" y="8966"/>
                  </a:lnTo>
                  <a:lnTo>
                    <a:pt x="906" y="10549"/>
                  </a:lnTo>
                  <a:lnTo>
                    <a:pt x="15896" y="2953"/>
                  </a:lnTo>
                  <a:lnTo>
                    <a:pt x="16872" y="381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6066225" y="1911025"/>
              <a:ext cx="421500" cy="263750"/>
            </a:xfrm>
            <a:custGeom>
              <a:rect b="b" l="l" r="r" t="t"/>
              <a:pathLst>
                <a:path extrusionOk="0" h="10550" w="16860">
                  <a:moveTo>
                    <a:pt x="13776" y="0"/>
                  </a:moveTo>
                  <a:lnTo>
                    <a:pt x="0" y="8966"/>
                  </a:lnTo>
                  <a:lnTo>
                    <a:pt x="893" y="10549"/>
                  </a:lnTo>
                  <a:lnTo>
                    <a:pt x="15883" y="2941"/>
                  </a:lnTo>
                  <a:lnTo>
                    <a:pt x="16859" y="369"/>
                  </a:lnTo>
                  <a:lnTo>
                    <a:pt x="13776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6445725" y="1872925"/>
              <a:ext cx="90800" cy="90800"/>
            </a:xfrm>
            <a:custGeom>
              <a:rect b="b" l="l" r="r" t="t"/>
              <a:pathLst>
                <a:path extrusionOk="0" h="3632" w="3632">
                  <a:moveTo>
                    <a:pt x="1810" y="0"/>
                  </a:moveTo>
                  <a:cubicBezTo>
                    <a:pt x="810" y="0"/>
                    <a:pt x="1" y="810"/>
                    <a:pt x="1" y="1822"/>
                  </a:cubicBezTo>
                  <a:cubicBezTo>
                    <a:pt x="1" y="2822"/>
                    <a:pt x="810" y="3632"/>
                    <a:pt x="1810" y="3632"/>
                  </a:cubicBezTo>
                  <a:cubicBezTo>
                    <a:pt x="2822" y="3632"/>
                    <a:pt x="3632" y="2822"/>
                    <a:pt x="3632" y="1822"/>
                  </a:cubicBezTo>
                  <a:cubicBezTo>
                    <a:pt x="3632" y="810"/>
                    <a:pt x="2822" y="0"/>
                    <a:pt x="1810" y="0"/>
                  </a:cubicBez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4370175" y="2501850"/>
              <a:ext cx="16975" cy="535525"/>
            </a:xfrm>
            <a:custGeom>
              <a:rect b="b" l="l" r="r" t="t"/>
              <a:pathLst>
                <a:path extrusionOk="0" h="21421" w="679">
                  <a:moveTo>
                    <a:pt x="0" y="1"/>
                  </a:moveTo>
                  <a:lnTo>
                    <a:pt x="0" y="21420"/>
                  </a:lnTo>
                  <a:lnTo>
                    <a:pt x="679" y="21420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4381775" y="2501850"/>
              <a:ext cx="5375" cy="535525"/>
            </a:xfrm>
            <a:custGeom>
              <a:rect b="b" l="l" r="r" t="t"/>
              <a:pathLst>
                <a:path extrusionOk="0" h="21421" w="215">
                  <a:moveTo>
                    <a:pt x="1" y="1"/>
                  </a:moveTo>
                  <a:lnTo>
                    <a:pt x="1" y="21420"/>
                  </a:lnTo>
                  <a:lnTo>
                    <a:pt x="215" y="2142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4364800" y="2250950"/>
              <a:ext cx="105400" cy="238725"/>
            </a:xfrm>
            <a:custGeom>
              <a:rect b="b" l="l" r="r" t="t"/>
              <a:pathLst>
                <a:path extrusionOk="0" h="9549" w="4216">
                  <a:moveTo>
                    <a:pt x="3311" y="0"/>
                  </a:moveTo>
                  <a:lnTo>
                    <a:pt x="1" y="8192"/>
                  </a:lnTo>
                  <a:lnTo>
                    <a:pt x="501" y="9549"/>
                  </a:lnTo>
                  <a:lnTo>
                    <a:pt x="1846" y="8632"/>
                  </a:lnTo>
                  <a:lnTo>
                    <a:pt x="4216" y="310"/>
                  </a:lnTo>
                  <a:lnTo>
                    <a:pt x="3311" y="0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4371950" y="2495900"/>
              <a:ext cx="222075" cy="139325"/>
            </a:xfrm>
            <a:custGeom>
              <a:rect b="b" l="l" r="r" t="t"/>
              <a:pathLst>
                <a:path extrusionOk="0" h="5573" w="8883">
                  <a:moveTo>
                    <a:pt x="1429" y="1"/>
                  </a:moveTo>
                  <a:lnTo>
                    <a:pt x="1" y="239"/>
                  </a:lnTo>
                  <a:lnTo>
                    <a:pt x="656" y="1739"/>
                  </a:lnTo>
                  <a:lnTo>
                    <a:pt x="8406" y="5573"/>
                  </a:lnTo>
                  <a:lnTo>
                    <a:pt x="8883" y="47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4361525" y="2249750"/>
              <a:ext cx="105700" cy="239050"/>
            </a:xfrm>
            <a:custGeom>
              <a:rect b="b" l="l" r="r" t="t"/>
              <a:pathLst>
                <a:path extrusionOk="0" h="9562" w="4228">
                  <a:moveTo>
                    <a:pt x="3323" y="0"/>
                  </a:moveTo>
                  <a:lnTo>
                    <a:pt x="1" y="8204"/>
                  </a:lnTo>
                  <a:lnTo>
                    <a:pt x="513" y="9561"/>
                  </a:lnTo>
                  <a:lnTo>
                    <a:pt x="1858" y="8632"/>
                  </a:lnTo>
                  <a:lnTo>
                    <a:pt x="4228" y="322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4373450" y="2491450"/>
              <a:ext cx="222075" cy="139625"/>
            </a:xfrm>
            <a:custGeom>
              <a:rect b="b" l="l" r="r" t="t"/>
              <a:pathLst>
                <a:path extrusionOk="0" h="5585" w="8883">
                  <a:moveTo>
                    <a:pt x="1429" y="0"/>
                  </a:moveTo>
                  <a:lnTo>
                    <a:pt x="0" y="250"/>
                  </a:lnTo>
                  <a:lnTo>
                    <a:pt x="655" y="1739"/>
                  </a:lnTo>
                  <a:lnTo>
                    <a:pt x="8406" y="5584"/>
                  </a:lnTo>
                  <a:lnTo>
                    <a:pt x="8882" y="47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4126975" y="2480425"/>
              <a:ext cx="246800" cy="74450"/>
            </a:xfrm>
            <a:custGeom>
              <a:rect b="b" l="l" r="r" t="t"/>
              <a:pathLst>
                <a:path extrusionOk="0" h="2978" w="9872">
                  <a:moveTo>
                    <a:pt x="8407" y="1"/>
                  </a:moveTo>
                  <a:lnTo>
                    <a:pt x="1" y="2037"/>
                  </a:lnTo>
                  <a:lnTo>
                    <a:pt x="168" y="2977"/>
                  </a:lnTo>
                  <a:lnTo>
                    <a:pt x="8942" y="1834"/>
                  </a:lnTo>
                  <a:lnTo>
                    <a:pt x="9871" y="727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4126400" y="2475375"/>
              <a:ext cx="246775" cy="74425"/>
            </a:xfrm>
            <a:custGeom>
              <a:rect b="b" l="l" r="r" t="t"/>
              <a:pathLst>
                <a:path extrusionOk="0" h="2977" w="9871">
                  <a:moveTo>
                    <a:pt x="8406" y="0"/>
                  </a:moveTo>
                  <a:lnTo>
                    <a:pt x="0" y="2036"/>
                  </a:lnTo>
                  <a:lnTo>
                    <a:pt x="167" y="2977"/>
                  </a:lnTo>
                  <a:lnTo>
                    <a:pt x="8930" y="1822"/>
                  </a:lnTo>
                  <a:lnTo>
                    <a:pt x="9870" y="727"/>
                  </a:lnTo>
                  <a:lnTo>
                    <a:pt x="8406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4351125" y="2469125"/>
              <a:ext cx="47950" cy="47950"/>
            </a:xfrm>
            <a:custGeom>
              <a:rect b="b" l="l" r="r" t="t"/>
              <a:pathLst>
                <a:path extrusionOk="0" h="1918" w="1918">
                  <a:moveTo>
                    <a:pt x="965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489" y="1917"/>
                    <a:pt x="1917" y="1489"/>
                    <a:pt x="1917" y="953"/>
                  </a:cubicBezTo>
                  <a:cubicBezTo>
                    <a:pt x="1917" y="429"/>
                    <a:pt x="1489" y="0"/>
                    <a:pt x="965" y="0"/>
                  </a:cubicBez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5916800" y="2292325"/>
              <a:ext cx="11625" cy="365225"/>
            </a:xfrm>
            <a:custGeom>
              <a:rect b="b" l="l" r="r" t="t"/>
              <a:pathLst>
                <a:path extrusionOk="0" h="14609" w="465">
                  <a:moveTo>
                    <a:pt x="0" y="0"/>
                  </a:moveTo>
                  <a:lnTo>
                    <a:pt x="0" y="14609"/>
                  </a:lnTo>
                  <a:lnTo>
                    <a:pt x="464" y="1460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5"/>
            <p:cNvSpPr/>
            <p:nvPr/>
          </p:nvSpPr>
          <p:spPr>
            <a:xfrm>
              <a:off x="5924525" y="2292325"/>
              <a:ext cx="3900" cy="365225"/>
            </a:xfrm>
            <a:custGeom>
              <a:rect b="b" l="l" r="r" t="t"/>
              <a:pathLst>
                <a:path extrusionOk="0" h="14609" w="156">
                  <a:moveTo>
                    <a:pt x="1" y="0"/>
                  </a:moveTo>
                  <a:lnTo>
                    <a:pt x="1" y="14609"/>
                  </a:lnTo>
                  <a:lnTo>
                    <a:pt x="155" y="1460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5912925" y="2120875"/>
              <a:ext cx="72050" cy="163125"/>
            </a:xfrm>
            <a:custGeom>
              <a:rect b="b" l="l" r="r" t="t"/>
              <a:pathLst>
                <a:path extrusionOk="0" h="6525" w="2882">
                  <a:moveTo>
                    <a:pt x="2263" y="0"/>
                  </a:moveTo>
                  <a:lnTo>
                    <a:pt x="0" y="5596"/>
                  </a:lnTo>
                  <a:lnTo>
                    <a:pt x="346" y="6525"/>
                  </a:lnTo>
                  <a:lnTo>
                    <a:pt x="1274" y="5894"/>
                  </a:lnTo>
                  <a:lnTo>
                    <a:pt x="2882" y="214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917975" y="2288150"/>
              <a:ext cx="151525" cy="95275"/>
            </a:xfrm>
            <a:custGeom>
              <a:rect b="b" l="l" r="r" t="t"/>
              <a:pathLst>
                <a:path extrusionOk="0" h="3811" w="6061">
                  <a:moveTo>
                    <a:pt x="977" y="0"/>
                  </a:moveTo>
                  <a:lnTo>
                    <a:pt x="1" y="167"/>
                  </a:lnTo>
                  <a:lnTo>
                    <a:pt x="453" y="1191"/>
                  </a:lnTo>
                  <a:lnTo>
                    <a:pt x="5740" y="3810"/>
                  </a:lnTo>
                  <a:lnTo>
                    <a:pt x="6061" y="323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910825" y="2120275"/>
              <a:ext cx="72075" cy="162825"/>
            </a:xfrm>
            <a:custGeom>
              <a:rect b="b" l="l" r="r" t="t"/>
              <a:pathLst>
                <a:path extrusionOk="0" h="6513" w="2883">
                  <a:moveTo>
                    <a:pt x="2263" y="0"/>
                  </a:moveTo>
                  <a:lnTo>
                    <a:pt x="1" y="5596"/>
                  </a:lnTo>
                  <a:lnTo>
                    <a:pt x="346" y="6513"/>
                  </a:lnTo>
                  <a:lnTo>
                    <a:pt x="1275" y="5894"/>
                  </a:lnTo>
                  <a:lnTo>
                    <a:pt x="2882" y="215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918875" y="2285175"/>
              <a:ext cx="151525" cy="95275"/>
            </a:xfrm>
            <a:custGeom>
              <a:rect b="b" l="l" r="r" t="t"/>
              <a:pathLst>
                <a:path extrusionOk="0" h="3811" w="6061">
                  <a:moveTo>
                    <a:pt x="977" y="0"/>
                  </a:moveTo>
                  <a:lnTo>
                    <a:pt x="0" y="167"/>
                  </a:lnTo>
                  <a:lnTo>
                    <a:pt x="453" y="1191"/>
                  </a:lnTo>
                  <a:lnTo>
                    <a:pt x="5739" y="3810"/>
                  </a:lnTo>
                  <a:lnTo>
                    <a:pt x="6061" y="323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5750700" y="2277725"/>
              <a:ext cx="168500" cy="50625"/>
            </a:xfrm>
            <a:custGeom>
              <a:rect b="b" l="l" r="r" t="t"/>
              <a:pathLst>
                <a:path extrusionOk="0" h="2025" w="6740">
                  <a:moveTo>
                    <a:pt x="5739" y="1"/>
                  </a:moveTo>
                  <a:lnTo>
                    <a:pt x="0" y="1382"/>
                  </a:lnTo>
                  <a:lnTo>
                    <a:pt x="119" y="2025"/>
                  </a:lnTo>
                  <a:lnTo>
                    <a:pt x="6096" y="1239"/>
                  </a:lnTo>
                  <a:lnTo>
                    <a:pt x="6739" y="489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50400" y="2274150"/>
              <a:ext cx="168200" cy="50625"/>
            </a:xfrm>
            <a:custGeom>
              <a:rect b="b" l="l" r="r" t="t"/>
              <a:pathLst>
                <a:path extrusionOk="0" h="2025" w="6728">
                  <a:moveTo>
                    <a:pt x="5739" y="1"/>
                  </a:moveTo>
                  <a:lnTo>
                    <a:pt x="1" y="1382"/>
                  </a:lnTo>
                  <a:lnTo>
                    <a:pt x="108" y="2025"/>
                  </a:lnTo>
                  <a:lnTo>
                    <a:pt x="6097" y="1251"/>
                  </a:lnTo>
                  <a:lnTo>
                    <a:pt x="6728" y="489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903700" y="2270000"/>
              <a:ext cx="32750" cy="32450"/>
            </a:xfrm>
            <a:custGeom>
              <a:rect b="b" l="l" r="r" t="t"/>
              <a:pathLst>
                <a:path extrusionOk="0" h="1298" w="1310">
                  <a:moveTo>
                    <a:pt x="655" y="0"/>
                  </a:moveTo>
                  <a:cubicBezTo>
                    <a:pt x="298" y="0"/>
                    <a:pt x="0" y="286"/>
                    <a:pt x="0" y="643"/>
                  </a:cubicBezTo>
                  <a:cubicBezTo>
                    <a:pt x="0" y="1012"/>
                    <a:pt x="298" y="1298"/>
                    <a:pt x="655" y="1298"/>
                  </a:cubicBezTo>
                  <a:cubicBezTo>
                    <a:pt x="1012" y="1298"/>
                    <a:pt x="1310" y="1012"/>
                    <a:pt x="1310" y="643"/>
                  </a:cubicBezTo>
                  <a:cubicBezTo>
                    <a:pt x="1310" y="286"/>
                    <a:pt x="1012" y="0"/>
                    <a:pt x="655" y="0"/>
                  </a:cubicBez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400050" y="2039600"/>
              <a:ext cx="23250" cy="728700"/>
            </a:xfrm>
            <a:custGeom>
              <a:rect b="b" l="l" r="r" t="t"/>
              <a:pathLst>
                <a:path extrusionOk="0" h="29148" w="930">
                  <a:moveTo>
                    <a:pt x="1" y="1"/>
                  </a:moveTo>
                  <a:lnTo>
                    <a:pt x="1" y="29147"/>
                  </a:lnTo>
                  <a:lnTo>
                    <a:pt x="930" y="29147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5415825" y="2039600"/>
              <a:ext cx="7475" cy="728700"/>
            </a:xfrm>
            <a:custGeom>
              <a:rect b="b" l="l" r="r" t="t"/>
              <a:pathLst>
                <a:path extrusionOk="0" h="29148" w="299">
                  <a:moveTo>
                    <a:pt x="1" y="1"/>
                  </a:moveTo>
                  <a:lnTo>
                    <a:pt x="1" y="29147"/>
                  </a:lnTo>
                  <a:lnTo>
                    <a:pt x="299" y="29147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198250" y="1783325"/>
              <a:ext cx="213150" cy="283100"/>
            </a:xfrm>
            <a:custGeom>
              <a:rect b="b" l="l" r="r" t="t"/>
              <a:pathLst>
                <a:path extrusionOk="0" h="11324" w="8526">
                  <a:moveTo>
                    <a:pt x="1060" y="0"/>
                  </a:moveTo>
                  <a:lnTo>
                    <a:pt x="0" y="762"/>
                  </a:lnTo>
                  <a:lnTo>
                    <a:pt x="6596" y="10835"/>
                  </a:lnTo>
                  <a:lnTo>
                    <a:pt x="8501" y="11323"/>
                  </a:lnTo>
                  <a:lnTo>
                    <a:pt x="8525" y="9097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420300" y="1920850"/>
              <a:ext cx="312275" cy="171750"/>
            </a:xfrm>
            <a:custGeom>
              <a:rect b="b" l="l" r="r" t="t"/>
              <a:pathLst>
                <a:path extrusionOk="0" h="6870" w="12491">
                  <a:moveTo>
                    <a:pt x="11931" y="0"/>
                  </a:moveTo>
                  <a:lnTo>
                    <a:pt x="834" y="4655"/>
                  </a:lnTo>
                  <a:lnTo>
                    <a:pt x="0" y="6441"/>
                  </a:lnTo>
                  <a:lnTo>
                    <a:pt x="2191" y="6870"/>
                  </a:lnTo>
                  <a:lnTo>
                    <a:pt x="12490" y="117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194675" y="1786000"/>
              <a:ext cx="213150" cy="283100"/>
            </a:xfrm>
            <a:custGeom>
              <a:rect b="b" l="l" r="r" t="t"/>
              <a:pathLst>
                <a:path extrusionOk="0" h="11324" w="8526">
                  <a:moveTo>
                    <a:pt x="1060" y="1"/>
                  </a:moveTo>
                  <a:lnTo>
                    <a:pt x="1" y="763"/>
                  </a:lnTo>
                  <a:lnTo>
                    <a:pt x="6597" y="10835"/>
                  </a:lnTo>
                  <a:lnTo>
                    <a:pt x="8502" y="11323"/>
                  </a:lnTo>
                  <a:lnTo>
                    <a:pt x="8525" y="9097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5416725" y="1915775"/>
              <a:ext cx="312275" cy="171775"/>
            </a:xfrm>
            <a:custGeom>
              <a:rect b="b" l="l" r="r" t="t"/>
              <a:pathLst>
                <a:path extrusionOk="0" h="6871" w="12491">
                  <a:moveTo>
                    <a:pt x="11931" y="1"/>
                  </a:moveTo>
                  <a:lnTo>
                    <a:pt x="834" y="4656"/>
                  </a:lnTo>
                  <a:lnTo>
                    <a:pt x="1" y="6442"/>
                  </a:lnTo>
                  <a:lnTo>
                    <a:pt x="2179" y="6871"/>
                  </a:lnTo>
                  <a:lnTo>
                    <a:pt x="12490" y="1179"/>
                  </a:lnTo>
                  <a:lnTo>
                    <a:pt x="11931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5263125" y="2077400"/>
              <a:ext cx="167625" cy="314950"/>
            </a:xfrm>
            <a:custGeom>
              <a:rect b="b" l="l" r="r" t="t"/>
              <a:pathLst>
                <a:path extrusionOk="0" h="12598" w="6705">
                  <a:moveTo>
                    <a:pt x="6192" y="1"/>
                  </a:moveTo>
                  <a:lnTo>
                    <a:pt x="4252" y="1072"/>
                  </a:lnTo>
                  <a:lnTo>
                    <a:pt x="1" y="12050"/>
                  </a:lnTo>
                  <a:lnTo>
                    <a:pt x="1180" y="12598"/>
                  </a:lnTo>
                  <a:lnTo>
                    <a:pt x="6704" y="1894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5256875" y="2074125"/>
              <a:ext cx="167625" cy="314950"/>
            </a:xfrm>
            <a:custGeom>
              <a:rect b="b" l="l" r="r" t="t"/>
              <a:pathLst>
                <a:path extrusionOk="0" h="12598" w="6705">
                  <a:moveTo>
                    <a:pt x="6192" y="1"/>
                  </a:moveTo>
                  <a:lnTo>
                    <a:pt x="4251" y="1072"/>
                  </a:lnTo>
                  <a:lnTo>
                    <a:pt x="1" y="12050"/>
                  </a:lnTo>
                  <a:lnTo>
                    <a:pt x="1180" y="12598"/>
                  </a:lnTo>
                  <a:lnTo>
                    <a:pt x="6704" y="1894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5380125" y="2039000"/>
              <a:ext cx="65200" cy="64925"/>
            </a:xfrm>
            <a:custGeom>
              <a:rect b="b" l="l" r="r" t="t"/>
              <a:pathLst>
                <a:path extrusionOk="0" h="2597" w="2608">
                  <a:moveTo>
                    <a:pt x="1310" y="1"/>
                  </a:moveTo>
                  <a:cubicBezTo>
                    <a:pt x="584" y="1"/>
                    <a:pt x="0" y="584"/>
                    <a:pt x="0" y="1299"/>
                  </a:cubicBezTo>
                  <a:cubicBezTo>
                    <a:pt x="0" y="2013"/>
                    <a:pt x="584" y="2596"/>
                    <a:pt x="1310" y="2596"/>
                  </a:cubicBezTo>
                  <a:cubicBezTo>
                    <a:pt x="2024" y="2596"/>
                    <a:pt x="2608" y="2013"/>
                    <a:pt x="2608" y="1299"/>
                  </a:cubicBezTo>
                  <a:cubicBezTo>
                    <a:pt x="2608" y="584"/>
                    <a:pt x="2024" y="1"/>
                    <a:pt x="1310" y="1"/>
                  </a:cubicBez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7405375" y="3059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285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4008525" y="3049550"/>
              <a:ext cx="3708800" cy="809200"/>
            </a:xfrm>
            <a:custGeom>
              <a:rect b="b" l="l" r="r" t="t"/>
              <a:pathLst>
                <a:path extrusionOk="0" h="32368" w="148352">
                  <a:moveTo>
                    <a:pt x="128403" y="1"/>
                  </a:moveTo>
                  <a:cubicBezTo>
                    <a:pt x="126146" y="1"/>
                    <a:pt x="123944" y="496"/>
                    <a:pt x="122027" y="1780"/>
                  </a:cubicBezTo>
                  <a:cubicBezTo>
                    <a:pt x="113657" y="7400"/>
                    <a:pt x="108359" y="12281"/>
                    <a:pt x="91535" y="12496"/>
                  </a:cubicBezTo>
                  <a:cubicBezTo>
                    <a:pt x="74712" y="12722"/>
                    <a:pt x="55388" y="17187"/>
                    <a:pt x="47780" y="22247"/>
                  </a:cubicBezTo>
                  <a:cubicBezTo>
                    <a:pt x="40803" y="26902"/>
                    <a:pt x="12764" y="26235"/>
                    <a:pt x="0" y="32367"/>
                  </a:cubicBezTo>
                  <a:lnTo>
                    <a:pt x="148352" y="32367"/>
                  </a:lnTo>
                  <a:lnTo>
                    <a:pt x="148352" y="9555"/>
                  </a:lnTo>
                  <a:lnTo>
                    <a:pt x="144221" y="5614"/>
                  </a:lnTo>
                  <a:cubicBezTo>
                    <a:pt x="144221" y="5614"/>
                    <a:pt x="136003" y="1"/>
                    <a:pt x="128403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1655813" y="3473125"/>
              <a:ext cx="1529975" cy="390550"/>
            </a:xfrm>
            <a:custGeom>
              <a:rect b="b" l="l" r="r" t="t"/>
              <a:pathLst>
                <a:path extrusionOk="0" h="15622" w="61199">
                  <a:moveTo>
                    <a:pt x="31147" y="1"/>
                  </a:moveTo>
                  <a:cubicBezTo>
                    <a:pt x="27159" y="1"/>
                    <a:pt x="23753" y="2965"/>
                    <a:pt x="22384" y="7145"/>
                  </a:cubicBezTo>
                  <a:cubicBezTo>
                    <a:pt x="20717" y="5501"/>
                    <a:pt x="18419" y="4489"/>
                    <a:pt x="15895" y="4489"/>
                  </a:cubicBezTo>
                  <a:cubicBezTo>
                    <a:pt x="11311" y="4489"/>
                    <a:pt x="7501" y="7811"/>
                    <a:pt x="6739" y="12181"/>
                  </a:cubicBezTo>
                  <a:cubicBezTo>
                    <a:pt x="6108" y="11871"/>
                    <a:pt x="5418" y="11693"/>
                    <a:pt x="4680" y="11693"/>
                  </a:cubicBezTo>
                  <a:cubicBezTo>
                    <a:pt x="2334" y="11693"/>
                    <a:pt x="393" y="13383"/>
                    <a:pt x="0" y="15622"/>
                  </a:cubicBezTo>
                  <a:lnTo>
                    <a:pt x="61199" y="15622"/>
                  </a:lnTo>
                  <a:cubicBezTo>
                    <a:pt x="61199" y="15610"/>
                    <a:pt x="61199" y="15610"/>
                    <a:pt x="61199" y="15598"/>
                  </a:cubicBezTo>
                  <a:cubicBezTo>
                    <a:pt x="61199" y="11943"/>
                    <a:pt x="58234" y="8978"/>
                    <a:pt x="54579" y="8978"/>
                  </a:cubicBezTo>
                  <a:cubicBezTo>
                    <a:pt x="53650" y="8978"/>
                    <a:pt x="52769" y="9169"/>
                    <a:pt x="51959" y="9514"/>
                  </a:cubicBezTo>
                  <a:cubicBezTo>
                    <a:pt x="50912" y="5716"/>
                    <a:pt x="47435" y="2918"/>
                    <a:pt x="43292" y="2918"/>
                  </a:cubicBezTo>
                  <a:cubicBezTo>
                    <a:pt x="41553" y="2918"/>
                    <a:pt x="39922" y="3430"/>
                    <a:pt x="38541" y="4287"/>
                  </a:cubicBezTo>
                  <a:cubicBezTo>
                    <a:pt x="36827" y="1680"/>
                    <a:pt x="34148" y="1"/>
                    <a:pt x="31147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5460488" y="3289175"/>
              <a:ext cx="2250625" cy="574500"/>
            </a:xfrm>
            <a:custGeom>
              <a:rect b="b" l="l" r="r" t="t"/>
              <a:pathLst>
                <a:path extrusionOk="0" h="22980" w="90025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3512313" y="3449600"/>
              <a:ext cx="1621650" cy="414075"/>
            </a:xfrm>
            <a:custGeom>
              <a:rect b="b" l="l" r="r" t="t"/>
              <a:pathLst>
                <a:path extrusionOk="0" h="16563" w="64866">
                  <a:moveTo>
                    <a:pt x="33016" y="1"/>
                  </a:moveTo>
                  <a:cubicBezTo>
                    <a:pt x="28790" y="1"/>
                    <a:pt x="25182" y="3144"/>
                    <a:pt x="23729" y="7573"/>
                  </a:cubicBezTo>
                  <a:cubicBezTo>
                    <a:pt x="21955" y="5835"/>
                    <a:pt x="19527" y="4763"/>
                    <a:pt x="16848" y="4763"/>
                  </a:cubicBezTo>
                  <a:cubicBezTo>
                    <a:pt x="11990" y="4763"/>
                    <a:pt x="7954" y="8287"/>
                    <a:pt x="7144" y="12919"/>
                  </a:cubicBezTo>
                  <a:cubicBezTo>
                    <a:pt x="6477" y="12597"/>
                    <a:pt x="5739" y="12395"/>
                    <a:pt x="4953" y="12395"/>
                  </a:cubicBezTo>
                  <a:cubicBezTo>
                    <a:pt x="2477" y="12395"/>
                    <a:pt x="417" y="14193"/>
                    <a:pt x="0" y="16562"/>
                  </a:cubicBezTo>
                  <a:lnTo>
                    <a:pt x="64866" y="16562"/>
                  </a:lnTo>
                  <a:cubicBezTo>
                    <a:pt x="64866" y="16550"/>
                    <a:pt x="64866" y="16550"/>
                    <a:pt x="64866" y="16538"/>
                  </a:cubicBezTo>
                  <a:cubicBezTo>
                    <a:pt x="64866" y="12669"/>
                    <a:pt x="61722" y="9526"/>
                    <a:pt x="57841" y="9526"/>
                  </a:cubicBezTo>
                  <a:cubicBezTo>
                    <a:pt x="56865" y="9526"/>
                    <a:pt x="55924" y="9728"/>
                    <a:pt x="55079" y="10097"/>
                  </a:cubicBezTo>
                  <a:cubicBezTo>
                    <a:pt x="53959" y="6061"/>
                    <a:pt x="50280" y="3108"/>
                    <a:pt x="45887" y="3108"/>
                  </a:cubicBezTo>
                  <a:cubicBezTo>
                    <a:pt x="44041" y="3108"/>
                    <a:pt x="42315" y="3644"/>
                    <a:pt x="40851" y="4549"/>
                  </a:cubicBezTo>
                  <a:cubicBezTo>
                    <a:pt x="39029" y="1787"/>
                    <a:pt x="36195" y="1"/>
                    <a:pt x="33016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4241588" y="3588925"/>
              <a:ext cx="1076350" cy="274750"/>
            </a:xfrm>
            <a:custGeom>
              <a:rect b="b" l="l" r="r" t="t"/>
              <a:pathLst>
                <a:path extrusionOk="0" h="10990" w="43054">
                  <a:moveTo>
                    <a:pt x="21908" y="0"/>
                  </a:moveTo>
                  <a:cubicBezTo>
                    <a:pt x="19110" y="0"/>
                    <a:pt x="16717" y="2084"/>
                    <a:pt x="15753" y="5025"/>
                  </a:cubicBezTo>
                  <a:cubicBezTo>
                    <a:pt x="14574" y="3882"/>
                    <a:pt x="12955" y="3168"/>
                    <a:pt x="11181" y="3168"/>
                  </a:cubicBezTo>
                  <a:cubicBezTo>
                    <a:pt x="7954" y="3168"/>
                    <a:pt x="5275" y="5501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32" y="8228"/>
                    <a:pt x="275" y="9418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6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53" y="6704"/>
                  </a:cubicBezTo>
                  <a:cubicBezTo>
                    <a:pt x="35815" y="4025"/>
                    <a:pt x="33374" y="2060"/>
                    <a:pt x="30457" y="2060"/>
                  </a:cubicBezTo>
                  <a:cubicBezTo>
                    <a:pt x="29231" y="2060"/>
                    <a:pt x="28088" y="2417"/>
                    <a:pt x="27111" y="3025"/>
                  </a:cubicBezTo>
                  <a:cubicBezTo>
                    <a:pt x="25897" y="1191"/>
                    <a:pt x="24028" y="0"/>
                    <a:pt x="21908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4749063" y="3588900"/>
              <a:ext cx="1076350" cy="274775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2647613" y="3588900"/>
              <a:ext cx="1076350" cy="274775"/>
            </a:xfrm>
            <a:custGeom>
              <a:rect b="b" l="l" r="r" t="t"/>
              <a:pathLst>
                <a:path extrusionOk="0" h="10991" w="43054">
                  <a:moveTo>
                    <a:pt x="21908" y="1"/>
                  </a:moveTo>
                  <a:cubicBezTo>
                    <a:pt x="19110" y="1"/>
                    <a:pt x="16716" y="2084"/>
                    <a:pt x="15752" y="5025"/>
                  </a:cubicBezTo>
                  <a:cubicBezTo>
                    <a:pt x="14573" y="3882"/>
                    <a:pt x="12954" y="3168"/>
                    <a:pt x="11180" y="3168"/>
                  </a:cubicBezTo>
                  <a:cubicBezTo>
                    <a:pt x="7953" y="3168"/>
                    <a:pt x="5275" y="5502"/>
                    <a:pt x="4739" y="8573"/>
                  </a:cubicBezTo>
                  <a:cubicBezTo>
                    <a:pt x="4298" y="8359"/>
                    <a:pt x="3810" y="8228"/>
                    <a:pt x="3286" y="8228"/>
                  </a:cubicBezTo>
                  <a:cubicBezTo>
                    <a:pt x="1631" y="8228"/>
                    <a:pt x="274" y="9419"/>
                    <a:pt x="0" y="10990"/>
                  </a:cubicBezTo>
                  <a:lnTo>
                    <a:pt x="43053" y="10990"/>
                  </a:lnTo>
                  <a:cubicBezTo>
                    <a:pt x="43053" y="10990"/>
                    <a:pt x="43053" y="10990"/>
                    <a:pt x="43053" y="10978"/>
                  </a:cubicBezTo>
                  <a:cubicBezTo>
                    <a:pt x="43053" y="8407"/>
                    <a:pt x="40970" y="6323"/>
                    <a:pt x="38398" y="6323"/>
                  </a:cubicBezTo>
                  <a:cubicBezTo>
                    <a:pt x="37743" y="6323"/>
                    <a:pt x="37124" y="6454"/>
                    <a:pt x="36552" y="6704"/>
                  </a:cubicBezTo>
                  <a:cubicBezTo>
                    <a:pt x="35814" y="4025"/>
                    <a:pt x="33373" y="2061"/>
                    <a:pt x="30456" y="2061"/>
                  </a:cubicBezTo>
                  <a:cubicBezTo>
                    <a:pt x="29230" y="2061"/>
                    <a:pt x="28087" y="2418"/>
                    <a:pt x="27111" y="3025"/>
                  </a:cubicBezTo>
                  <a:cubicBezTo>
                    <a:pt x="25896" y="1191"/>
                    <a:pt x="24027" y="1"/>
                    <a:pt x="21908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3" name="Google Shape;1273;p25"/>
          <p:cNvSpPr txBox="1"/>
          <p:nvPr>
            <p:ph type="title"/>
          </p:nvPr>
        </p:nvSpPr>
        <p:spPr>
          <a:xfrm>
            <a:off x="3467975" y="533850"/>
            <a:ext cx="49584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1274" name="Google Shape;1274;p25"/>
          <p:cNvGrpSpPr/>
          <p:nvPr/>
        </p:nvGrpSpPr>
        <p:grpSpPr>
          <a:xfrm flipH="1">
            <a:off x="7881340" y="1724881"/>
            <a:ext cx="446222" cy="77476"/>
            <a:chOff x="6146875" y="1767300"/>
            <a:chExt cx="331025" cy="57475"/>
          </a:xfrm>
        </p:grpSpPr>
        <p:sp>
          <p:nvSpPr>
            <p:cNvPr id="1275" name="Google Shape;1275;p25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8" name="Google Shape;1278;p25"/>
          <p:cNvSpPr txBox="1"/>
          <p:nvPr/>
        </p:nvSpPr>
        <p:spPr>
          <a:xfrm>
            <a:off x="717513" y="1119754"/>
            <a:ext cx="2427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attribution.</a:t>
            </a:r>
            <a:endParaRPr b="0" i="0" sz="900" u="none" cap="none" strike="noStrike">
              <a:solidFill>
                <a:srgbClr val="053B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9" name="Google Shape;1279;p25"/>
          <p:cNvSpPr txBox="1"/>
          <p:nvPr/>
        </p:nvSpPr>
        <p:spPr>
          <a:xfrm>
            <a:off x="5483450" y="2023075"/>
            <a:ext cx="33060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Elise, Fadhil, Prerak, Shandeep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0EBFF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0a88ceb42_1_0"/>
          <p:cNvSpPr txBox="1"/>
          <p:nvPr>
            <p:ph type="title"/>
          </p:nvPr>
        </p:nvSpPr>
        <p:spPr>
          <a:xfrm>
            <a:off x="956525" y="2253825"/>
            <a:ext cx="34188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37" name="Google Shape;437;g80a88ceb42_1_0"/>
          <p:cNvSpPr txBox="1"/>
          <p:nvPr>
            <p:ph idx="2" type="title"/>
          </p:nvPr>
        </p:nvSpPr>
        <p:spPr>
          <a:xfrm>
            <a:off x="956525" y="458050"/>
            <a:ext cx="4049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38" name="Google Shape;438;g80a88ceb42_1_0"/>
          <p:cNvGrpSpPr/>
          <p:nvPr/>
        </p:nvGrpSpPr>
        <p:grpSpPr>
          <a:xfrm flipH="1">
            <a:off x="1075270" y="2286765"/>
            <a:ext cx="446222" cy="77476"/>
            <a:chOff x="6146875" y="1767300"/>
            <a:chExt cx="331025" cy="57475"/>
          </a:xfrm>
        </p:grpSpPr>
        <p:sp>
          <p:nvSpPr>
            <p:cNvPr id="439" name="Google Shape;439;g80a88ceb42_1_0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80a88ceb42_1_0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80a88ceb42_1_0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42;g80a88ceb42_1_0"/>
          <p:cNvGrpSpPr/>
          <p:nvPr/>
        </p:nvGrpSpPr>
        <p:grpSpPr>
          <a:xfrm>
            <a:off x="4228336" y="442538"/>
            <a:ext cx="4405477" cy="4401963"/>
            <a:chOff x="1736800" y="621675"/>
            <a:chExt cx="4451775" cy="4448225"/>
          </a:xfrm>
        </p:grpSpPr>
        <p:sp>
          <p:nvSpPr>
            <p:cNvPr id="443" name="Google Shape;443;g80a88ceb42_1_0"/>
            <p:cNvSpPr/>
            <p:nvPr/>
          </p:nvSpPr>
          <p:spPr>
            <a:xfrm>
              <a:off x="2950350" y="621675"/>
              <a:ext cx="3168575" cy="3683275"/>
            </a:xfrm>
            <a:custGeom>
              <a:rect b="b" l="l" r="r" t="t"/>
              <a:pathLst>
                <a:path extrusionOk="0" h="147331" w="126743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80a88ceb42_1_0"/>
            <p:cNvSpPr/>
            <p:nvPr/>
          </p:nvSpPr>
          <p:spPr>
            <a:xfrm>
              <a:off x="1743950" y="2590925"/>
              <a:ext cx="3777575" cy="2478975"/>
            </a:xfrm>
            <a:custGeom>
              <a:rect b="b" l="l" r="r" t="t"/>
              <a:pathLst>
                <a:path extrusionOk="0" h="99159" w="151103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rgbClr val="FFFFFF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80a88ceb42_1_0"/>
            <p:cNvSpPr/>
            <p:nvPr/>
          </p:nvSpPr>
          <p:spPr>
            <a:xfrm>
              <a:off x="4102875" y="1393400"/>
              <a:ext cx="2085700" cy="1942975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80a88ceb42_1_0"/>
            <p:cNvSpPr/>
            <p:nvPr/>
          </p:nvSpPr>
          <p:spPr>
            <a:xfrm>
              <a:off x="3636950" y="1852825"/>
              <a:ext cx="1947450" cy="1333525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80a88ceb42_1_0"/>
            <p:cNvSpPr/>
            <p:nvPr/>
          </p:nvSpPr>
          <p:spPr>
            <a:xfrm>
              <a:off x="4653100" y="2680525"/>
              <a:ext cx="490125" cy="66750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80a88ceb42_1_0"/>
            <p:cNvSpPr/>
            <p:nvPr/>
          </p:nvSpPr>
          <p:spPr>
            <a:xfrm>
              <a:off x="5039700" y="1915525"/>
              <a:ext cx="186000" cy="408475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80a88ceb42_1_0"/>
            <p:cNvSpPr/>
            <p:nvPr/>
          </p:nvSpPr>
          <p:spPr>
            <a:xfrm>
              <a:off x="1955000" y="777275"/>
              <a:ext cx="1748150" cy="2266025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80a88ceb42_1_0"/>
            <p:cNvSpPr/>
            <p:nvPr/>
          </p:nvSpPr>
          <p:spPr>
            <a:xfrm>
              <a:off x="2544625" y="1125700"/>
              <a:ext cx="1171925" cy="2553025"/>
            </a:xfrm>
            <a:custGeom>
              <a:rect b="b" l="l" r="r" t="t"/>
              <a:pathLst>
                <a:path extrusionOk="0" h="102121" w="46877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80a88ceb42_1_0"/>
            <p:cNvSpPr/>
            <p:nvPr/>
          </p:nvSpPr>
          <p:spPr>
            <a:xfrm>
              <a:off x="3414400" y="1814125"/>
              <a:ext cx="59600" cy="670275"/>
            </a:xfrm>
            <a:custGeom>
              <a:rect b="b" l="l" r="r" t="t"/>
              <a:pathLst>
                <a:path extrusionOk="0" h="26811" w="2384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80a88ceb42_1_0"/>
            <p:cNvSpPr/>
            <p:nvPr/>
          </p:nvSpPr>
          <p:spPr>
            <a:xfrm>
              <a:off x="2742000" y="1801225"/>
              <a:ext cx="531925" cy="236125"/>
            </a:xfrm>
            <a:custGeom>
              <a:rect b="b" l="l" r="r" t="t"/>
              <a:pathLst>
                <a:path extrusionOk="0" h="9445" w="21277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g80a88ceb42_1_0"/>
            <p:cNvSpPr/>
            <p:nvPr/>
          </p:nvSpPr>
          <p:spPr>
            <a:xfrm>
              <a:off x="2896175" y="1225675"/>
              <a:ext cx="58250" cy="290675"/>
            </a:xfrm>
            <a:custGeom>
              <a:rect b="b" l="l" r="r" t="t"/>
              <a:pathLst>
                <a:path extrusionOk="0" h="11627" w="233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g80a88ceb42_1_0"/>
            <p:cNvSpPr/>
            <p:nvPr/>
          </p:nvSpPr>
          <p:spPr>
            <a:xfrm>
              <a:off x="1736800" y="1865100"/>
              <a:ext cx="1752800" cy="1023700"/>
            </a:xfrm>
            <a:custGeom>
              <a:rect b="b" l="l" r="r" t="t"/>
              <a:pathLst>
                <a:path extrusionOk="0" h="40948" w="70112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g80a88ceb42_1_0"/>
            <p:cNvSpPr/>
            <p:nvPr/>
          </p:nvSpPr>
          <p:spPr>
            <a:xfrm>
              <a:off x="2112150" y="2219350"/>
              <a:ext cx="1607200" cy="1043925"/>
            </a:xfrm>
            <a:custGeom>
              <a:rect b="b" l="l" r="r" t="t"/>
              <a:pathLst>
                <a:path extrusionOk="0" h="41757" w="64288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80a88ceb42_1_0"/>
            <p:cNvSpPr/>
            <p:nvPr/>
          </p:nvSpPr>
          <p:spPr>
            <a:xfrm>
              <a:off x="2695475" y="2245500"/>
              <a:ext cx="328950" cy="329525"/>
            </a:xfrm>
            <a:custGeom>
              <a:rect b="b" l="l" r="r" t="t"/>
              <a:pathLst>
                <a:path extrusionOk="0" h="13181" w="13158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80a88ceb42_1_0"/>
            <p:cNvSpPr/>
            <p:nvPr/>
          </p:nvSpPr>
          <p:spPr>
            <a:xfrm>
              <a:off x="2179125" y="2402975"/>
              <a:ext cx="489325" cy="87375"/>
            </a:xfrm>
            <a:custGeom>
              <a:rect b="b" l="l" r="r" t="t"/>
              <a:pathLst>
                <a:path extrusionOk="0" h="3495" w="19573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80a88ceb42_1_0"/>
            <p:cNvSpPr/>
            <p:nvPr/>
          </p:nvSpPr>
          <p:spPr>
            <a:xfrm>
              <a:off x="2525000" y="1956025"/>
              <a:ext cx="2631025" cy="2630700"/>
            </a:xfrm>
            <a:custGeom>
              <a:rect b="b" l="l" r="r" t="t"/>
              <a:pathLst>
                <a:path extrusionOk="0" h="105228" w="105241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80a88ceb42_1_0"/>
            <p:cNvSpPr/>
            <p:nvPr/>
          </p:nvSpPr>
          <p:spPr>
            <a:xfrm>
              <a:off x="4178175" y="4397625"/>
              <a:ext cx="88750" cy="32875"/>
            </a:xfrm>
            <a:custGeom>
              <a:rect b="b" l="l" r="r" t="t"/>
              <a:pathLst>
                <a:path extrusionOk="0" h="1315" w="355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80a88ceb42_1_0"/>
            <p:cNvSpPr/>
            <p:nvPr/>
          </p:nvSpPr>
          <p:spPr>
            <a:xfrm>
              <a:off x="3759975" y="2855825"/>
              <a:ext cx="289350" cy="91800"/>
            </a:xfrm>
            <a:custGeom>
              <a:rect b="b" l="l" r="r" t="t"/>
              <a:pathLst>
                <a:path extrusionOk="0" h="3672" w="11574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80a88ceb42_1_0"/>
            <p:cNvSpPr/>
            <p:nvPr/>
          </p:nvSpPr>
          <p:spPr>
            <a:xfrm>
              <a:off x="3922500" y="2967700"/>
              <a:ext cx="77800" cy="27925"/>
            </a:xfrm>
            <a:custGeom>
              <a:rect b="b" l="l" r="r" t="t"/>
              <a:pathLst>
                <a:path extrusionOk="0" h="1117" w="3112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80a88ceb42_1_0"/>
            <p:cNvSpPr/>
            <p:nvPr/>
          </p:nvSpPr>
          <p:spPr>
            <a:xfrm>
              <a:off x="4042750" y="2932100"/>
              <a:ext cx="156725" cy="70025"/>
            </a:xfrm>
            <a:custGeom>
              <a:rect b="b" l="l" r="r" t="t"/>
              <a:pathLst>
                <a:path extrusionOk="0" h="2801" w="6269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80a88ceb42_1_0"/>
            <p:cNvSpPr/>
            <p:nvPr/>
          </p:nvSpPr>
          <p:spPr>
            <a:xfrm>
              <a:off x="4212125" y="2968325"/>
              <a:ext cx="65725" cy="32225"/>
            </a:xfrm>
            <a:custGeom>
              <a:rect b="b" l="l" r="r" t="t"/>
              <a:pathLst>
                <a:path extrusionOk="0" h="1289" w="2629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80a88ceb42_1_0"/>
            <p:cNvSpPr/>
            <p:nvPr/>
          </p:nvSpPr>
          <p:spPr>
            <a:xfrm>
              <a:off x="3918025" y="2797925"/>
              <a:ext cx="53625" cy="58200"/>
            </a:xfrm>
            <a:custGeom>
              <a:rect b="b" l="l" r="r" t="t"/>
              <a:pathLst>
                <a:path extrusionOk="0" h="2328" w="2145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80a88ceb42_1_0"/>
            <p:cNvSpPr/>
            <p:nvPr/>
          </p:nvSpPr>
          <p:spPr>
            <a:xfrm>
              <a:off x="3800175" y="2889750"/>
              <a:ext cx="37525" cy="28300"/>
            </a:xfrm>
            <a:custGeom>
              <a:rect b="b" l="l" r="r" t="t"/>
              <a:pathLst>
                <a:path extrusionOk="0" h="1132" w="1501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80a88ceb42_1_0"/>
            <p:cNvSpPr/>
            <p:nvPr/>
          </p:nvSpPr>
          <p:spPr>
            <a:xfrm>
              <a:off x="4054075" y="2895650"/>
              <a:ext cx="42875" cy="32800"/>
            </a:xfrm>
            <a:custGeom>
              <a:rect b="b" l="l" r="r" t="t"/>
              <a:pathLst>
                <a:path extrusionOk="0" h="1312" w="1715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80a88ceb42_1_0"/>
            <p:cNvSpPr/>
            <p:nvPr/>
          </p:nvSpPr>
          <p:spPr>
            <a:xfrm>
              <a:off x="3014650" y="1963250"/>
              <a:ext cx="1907400" cy="2504750"/>
            </a:xfrm>
            <a:custGeom>
              <a:rect b="b" l="l" r="r" t="t"/>
              <a:pathLst>
                <a:path extrusionOk="0" h="100190" w="76296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80a88ceb42_1_0"/>
            <p:cNvSpPr/>
            <p:nvPr/>
          </p:nvSpPr>
          <p:spPr>
            <a:xfrm>
              <a:off x="4392800" y="21179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g80a88ceb42_1_0"/>
            <p:cNvSpPr/>
            <p:nvPr/>
          </p:nvSpPr>
          <p:spPr>
            <a:xfrm>
              <a:off x="3768900" y="2144450"/>
              <a:ext cx="275" cy="800"/>
            </a:xfrm>
            <a:custGeom>
              <a:rect b="b" l="l" r="r" t="t"/>
              <a:pathLst>
                <a:path extrusionOk="0" h="32" w="11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80a88ceb42_1_0"/>
            <p:cNvSpPr/>
            <p:nvPr/>
          </p:nvSpPr>
          <p:spPr>
            <a:xfrm>
              <a:off x="4255275" y="2306125"/>
              <a:ext cx="146475" cy="86025"/>
            </a:xfrm>
            <a:custGeom>
              <a:rect b="b" l="l" r="r" t="t"/>
              <a:pathLst>
                <a:path extrusionOk="0" h="3441" w="5859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80a88ceb42_1_0"/>
            <p:cNvSpPr/>
            <p:nvPr/>
          </p:nvSpPr>
          <p:spPr>
            <a:xfrm>
              <a:off x="3556975" y="3417150"/>
              <a:ext cx="57775" cy="54400"/>
            </a:xfrm>
            <a:custGeom>
              <a:rect b="b" l="l" r="r" t="t"/>
              <a:pathLst>
                <a:path extrusionOk="0" h="2176" w="2311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80a88ceb42_1_0"/>
            <p:cNvSpPr/>
            <p:nvPr/>
          </p:nvSpPr>
          <p:spPr>
            <a:xfrm>
              <a:off x="4824700" y="2422200"/>
              <a:ext cx="321800" cy="831450"/>
            </a:xfrm>
            <a:custGeom>
              <a:rect b="b" l="l" r="r" t="t"/>
              <a:pathLst>
                <a:path extrusionOk="0" h="33258" w="12872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80a88ceb42_1_0"/>
            <p:cNvSpPr/>
            <p:nvPr/>
          </p:nvSpPr>
          <p:spPr>
            <a:xfrm>
              <a:off x="4433875" y="2133725"/>
              <a:ext cx="96475" cy="62525"/>
            </a:xfrm>
            <a:custGeom>
              <a:rect b="b" l="l" r="r" t="t"/>
              <a:pathLst>
                <a:path extrusionOk="0" h="2501" w="3859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80a88ceb42_1_0"/>
            <p:cNvSpPr/>
            <p:nvPr/>
          </p:nvSpPr>
          <p:spPr>
            <a:xfrm>
              <a:off x="3614125" y="4495475"/>
              <a:ext cx="588200" cy="91450"/>
            </a:xfrm>
            <a:custGeom>
              <a:rect b="b" l="l" r="r" t="t"/>
              <a:pathLst>
                <a:path extrusionOk="0" h="3658" w="23528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80a88ceb42_1_0"/>
            <p:cNvSpPr/>
            <p:nvPr/>
          </p:nvSpPr>
          <p:spPr>
            <a:xfrm>
              <a:off x="2669675" y="2505800"/>
              <a:ext cx="2486350" cy="2080925"/>
            </a:xfrm>
            <a:custGeom>
              <a:rect b="b" l="l" r="r" t="t"/>
              <a:pathLst>
                <a:path extrusionOk="0" h="83237" w="99454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rgbClr val="000000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"/>
          <p:cNvGrpSpPr/>
          <p:nvPr/>
        </p:nvGrpSpPr>
        <p:grpSpPr>
          <a:xfrm>
            <a:off x="156325" y="89263"/>
            <a:ext cx="5985980" cy="4816114"/>
            <a:chOff x="341100" y="783750"/>
            <a:chExt cx="6212100" cy="5186425"/>
          </a:xfrm>
        </p:grpSpPr>
        <p:sp>
          <p:nvSpPr>
            <p:cNvPr id="481" name="Google Shape;481;p3"/>
            <p:cNvSpPr/>
            <p:nvPr/>
          </p:nvSpPr>
          <p:spPr>
            <a:xfrm>
              <a:off x="341100" y="783750"/>
              <a:ext cx="6212100" cy="4828500"/>
            </a:xfrm>
            <a:custGeom>
              <a:rect b="b" l="l" r="r" t="t"/>
              <a:pathLst>
                <a:path extrusionOk="0" h="193140" w="248484">
                  <a:moveTo>
                    <a:pt x="193048" y="0"/>
                  </a:moveTo>
                  <a:cubicBezTo>
                    <a:pt x="172800" y="0"/>
                    <a:pt x="152013" y="12189"/>
                    <a:pt x="136422" y="15876"/>
                  </a:cubicBezTo>
                  <a:cubicBezTo>
                    <a:pt x="130552" y="17264"/>
                    <a:pt x="124754" y="17623"/>
                    <a:pt x="118977" y="17623"/>
                  </a:cubicBezTo>
                  <a:cubicBezTo>
                    <a:pt x="112798" y="17623"/>
                    <a:pt x="106643" y="17212"/>
                    <a:pt x="100452" y="17212"/>
                  </a:cubicBezTo>
                  <a:cubicBezTo>
                    <a:pt x="88065" y="17212"/>
                    <a:pt x="75531" y="18856"/>
                    <a:pt x="62354" y="28723"/>
                  </a:cubicBezTo>
                  <a:cubicBezTo>
                    <a:pt x="42042" y="43915"/>
                    <a:pt x="42137" y="61369"/>
                    <a:pt x="36196" y="73681"/>
                  </a:cubicBezTo>
                  <a:cubicBezTo>
                    <a:pt x="28611" y="89397"/>
                    <a:pt x="12728" y="100148"/>
                    <a:pt x="5787" y="116722"/>
                  </a:cubicBezTo>
                  <a:cubicBezTo>
                    <a:pt x="1132" y="127830"/>
                    <a:pt x="1" y="141379"/>
                    <a:pt x="4751" y="152654"/>
                  </a:cubicBezTo>
                  <a:cubicBezTo>
                    <a:pt x="13609" y="173705"/>
                    <a:pt x="35553" y="169133"/>
                    <a:pt x="63866" y="182265"/>
                  </a:cubicBezTo>
                  <a:cubicBezTo>
                    <a:pt x="78187" y="188911"/>
                    <a:pt x="85640" y="189269"/>
                    <a:pt x="95118" y="189269"/>
                  </a:cubicBezTo>
                  <a:cubicBezTo>
                    <a:pt x="96264" y="189269"/>
                    <a:pt x="97440" y="189264"/>
                    <a:pt x="98661" y="189264"/>
                  </a:cubicBezTo>
                  <a:cubicBezTo>
                    <a:pt x="106249" y="189264"/>
                    <a:pt x="115586" y="189466"/>
                    <a:pt x="130445" y="192386"/>
                  </a:cubicBezTo>
                  <a:cubicBezTo>
                    <a:pt x="131160" y="192646"/>
                    <a:pt x="135644" y="193140"/>
                    <a:pt x="141946" y="193140"/>
                  </a:cubicBezTo>
                  <a:cubicBezTo>
                    <a:pt x="152657" y="193140"/>
                    <a:pt x="168620" y="191713"/>
                    <a:pt x="180261" y="185289"/>
                  </a:cubicBezTo>
                  <a:cubicBezTo>
                    <a:pt x="214789" y="166216"/>
                    <a:pt x="207122" y="145987"/>
                    <a:pt x="214277" y="126187"/>
                  </a:cubicBezTo>
                  <a:cubicBezTo>
                    <a:pt x="218433" y="114721"/>
                    <a:pt x="227339" y="105994"/>
                    <a:pt x="234077" y="96076"/>
                  </a:cubicBezTo>
                  <a:cubicBezTo>
                    <a:pt x="248484" y="74883"/>
                    <a:pt x="246377" y="48987"/>
                    <a:pt x="234506" y="27913"/>
                  </a:cubicBezTo>
                  <a:cubicBezTo>
                    <a:pt x="222493" y="6573"/>
                    <a:pt x="207916" y="0"/>
                    <a:pt x="193048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524750" y="855925"/>
              <a:ext cx="5839450" cy="4648425"/>
            </a:xfrm>
            <a:custGeom>
              <a:rect b="b" l="l" r="r" t="t"/>
              <a:pathLst>
                <a:path extrusionOk="0" h="185937" w="233578">
                  <a:moveTo>
                    <a:pt x="121779" y="0"/>
                  </a:moveTo>
                  <a:cubicBezTo>
                    <a:pt x="109175" y="0"/>
                    <a:pt x="96563" y="3745"/>
                    <a:pt x="85785" y="11250"/>
                  </a:cubicBezTo>
                  <a:cubicBezTo>
                    <a:pt x="76082" y="18013"/>
                    <a:pt x="74105" y="21668"/>
                    <a:pt x="58091" y="27753"/>
                  </a:cubicBezTo>
                  <a:cubicBezTo>
                    <a:pt x="39827" y="34694"/>
                    <a:pt x="14943" y="36361"/>
                    <a:pt x="6359" y="57578"/>
                  </a:cubicBezTo>
                  <a:cubicBezTo>
                    <a:pt x="1" y="73294"/>
                    <a:pt x="2644" y="100107"/>
                    <a:pt x="15038" y="121228"/>
                  </a:cubicBezTo>
                  <a:cubicBezTo>
                    <a:pt x="26290" y="140409"/>
                    <a:pt x="41982" y="141814"/>
                    <a:pt x="54067" y="146589"/>
                  </a:cubicBezTo>
                  <a:cubicBezTo>
                    <a:pt x="70891" y="153232"/>
                    <a:pt x="82225" y="165662"/>
                    <a:pt x="99561" y="173735"/>
                  </a:cubicBezTo>
                  <a:cubicBezTo>
                    <a:pt x="114733" y="180786"/>
                    <a:pt x="135375" y="185937"/>
                    <a:pt x="155204" y="185937"/>
                  </a:cubicBezTo>
                  <a:cubicBezTo>
                    <a:pt x="170496" y="185937"/>
                    <a:pt x="185305" y="182874"/>
                    <a:pt x="196752" y="175259"/>
                  </a:cubicBezTo>
                  <a:cubicBezTo>
                    <a:pt x="233578" y="150780"/>
                    <a:pt x="213194" y="117061"/>
                    <a:pt x="201347" y="87891"/>
                  </a:cubicBezTo>
                  <a:cubicBezTo>
                    <a:pt x="186560" y="51517"/>
                    <a:pt x="181512" y="36944"/>
                    <a:pt x="171296" y="24014"/>
                  </a:cubicBezTo>
                  <a:cubicBezTo>
                    <a:pt x="158656" y="8021"/>
                    <a:pt x="140226" y="0"/>
                    <a:pt x="121779" y="0"/>
                  </a:cubicBezTo>
                  <a:close/>
                </a:path>
              </a:pathLst>
            </a:custGeom>
            <a:solidFill>
              <a:srgbClr val="FFFFFF">
                <a:alpha val="4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2342372" y="4406727"/>
              <a:ext cx="954900" cy="1456225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2410222" y="4669852"/>
              <a:ext cx="727175" cy="1249700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167700" y="4550275"/>
              <a:ext cx="1247500" cy="1225725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1338200" y="4738950"/>
              <a:ext cx="1042675" cy="1037425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4343975" y="4619350"/>
              <a:ext cx="1461525" cy="1350825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4433000" y="4738825"/>
              <a:ext cx="1064425" cy="1104000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9" name="Google Shape;489;p3"/>
          <p:cNvSpPr txBox="1"/>
          <p:nvPr>
            <p:ph type="title"/>
          </p:nvPr>
        </p:nvSpPr>
        <p:spPr>
          <a:xfrm>
            <a:off x="717525" y="1557700"/>
            <a:ext cx="77091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West Nile Virus</a:t>
            </a:r>
            <a:endParaRPr/>
          </a:p>
        </p:txBody>
      </p:sp>
      <p:sp>
        <p:nvSpPr>
          <p:cNvPr id="490" name="Google Shape;490;p3"/>
          <p:cNvSpPr txBox="1"/>
          <p:nvPr>
            <p:ph idx="1" type="subTitle"/>
          </p:nvPr>
        </p:nvSpPr>
        <p:spPr>
          <a:xfrm>
            <a:off x="717525" y="2200750"/>
            <a:ext cx="45333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300"/>
              <a:t>West Nile Virus is a mosquito-borne disease that has plagued continental United States since 1999. About 1 in 150 infected people develop a serious illness, which could lead to fatality. Currently, there is no vaccine available to treat WNV.</a:t>
            </a:r>
            <a:endParaRPr sz="1300"/>
          </a:p>
        </p:txBody>
      </p:sp>
      <p:pic>
        <p:nvPicPr>
          <p:cNvPr id="491" name="Google Shape;491;p3"/>
          <p:cNvPicPr preferRelativeResize="0"/>
          <p:nvPr/>
        </p:nvPicPr>
        <p:blipFill rotWithShape="1">
          <a:blip r:embed="rId3">
            <a:alphaModFix/>
          </a:blip>
          <a:srcRect b="5358" l="0" r="-2986" t="3050"/>
          <a:stretch/>
        </p:blipFill>
        <p:spPr>
          <a:xfrm>
            <a:off x="5769423" y="2649676"/>
            <a:ext cx="3198799" cy="19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"/>
          <p:cNvSpPr txBox="1"/>
          <p:nvPr>
            <p:ph type="title"/>
          </p:nvPr>
        </p:nvSpPr>
        <p:spPr>
          <a:xfrm>
            <a:off x="640400" y="335350"/>
            <a:ext cx="770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97" name="Google Shape;497;p9"/>
          <p:cNvSpPr txBox="1"/>
          <p:nvPr>
            <p:ph idx="2" type="title"/>
          </p:nvPr>
        </p:nvSpPr>
        <p:spPr>
          <a:xfrm>
            <a:off x="5418650" y="375388"/>
            <a:ext cx="270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98" name="Google Shape;498;p9"/>
          <p:cNvSpPr txBox="1"/>
          <p:nvPr>
            <p:ph idx="1" type="subTitle"/>
          </p:nvPr>
        </p:nvSpPr>
        <p:spPr>
          <a:xfrm>
            <a:off x="5171675" y="838900"/>
            <a:ext cx="35373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lang="en" sz="1000"/>
              <a:t>Predict locations with potential of being infested with mosquitoes carrying WNV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lang="en" sz="1000"/>
              <a:t>Explore factors contributing to the growth and spread of the virus through mosquitoes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000"/>
          </a:p>
        </p:txBody>
      </p:sp>
      <p:sp>
        <p:nvSpPr>
          <p:cNvPr id="499" name="Google Shape;499;p9"/>
          <p:cNvSpPr txBox="1"/>
          <p:nvPr>
            <p:ph idx="3" type="title"/>
          </p:nvPr>
        </p:nvSpPr>
        <p:spPr>
          <a:xfrm>
            <a:off x="4037150" y="1834675"/>
            <a:ext cx="270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500" name="Google Shape;500;p9"/>
          <p:cNvSpPr txBox="1"/>
          <p:nvPr>
            <p:ph idx="4" type="subTitle"/>
          </p:nvPr>
        </p:nvSpPr>
        <p:spPr>
          <a:xfrm>
            <a:off x="4037150" y="2273600"/>
            <a:ext cx="47328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000"/>
              <a:t>The Chicago Department of Public Health (CDPH)  has set up a surveillance and control system to trap </a:t>
            </a:r>
            <a:r>
              <a:rPr lang="en" sz="1000"/>
              <a:t>mosquitoes</a:t>
            </a:r>
            <a:r>
              <a:rPr lang="en" sz="1000"/>
              <a:t> and test for the presence of WNV. Current research highlights that increases in WNV infection rates in mosquito populations could serve as an indicator of a potential outbreak in humans. Aggressive and timely interventions could therefore curb the spread of the virus.</a:t>
            </a:r>
            <a:endParaRPr sz="1000"/>
          </a:p>
        </p:txBody>
      </p:sp>
      <p:sp>
        <p:nvSpPr>
          <p:cNvPr id="501" name="Google Shape;501;p9"/>
          <p:cNvSpPr txBox="1"/>
          <p:nvPr>
            <p:ph idx="5" type="title"/>
          </p:nvPr>
        </p:nvSpPr>
        <p:spPr>
          <a:xfrm>
            <a:off x="5586875" y="3498913"/>
            <a:ext cx="270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502" name="Google Shape;502;p9"/>
          <p:cNvSpPr txBox="1"/>
          <p:nvPr>
            <p:ph idx="6" type="subTitle"/>
          </p:nvPr>
        </p:nvSpPr>
        <p:spPr>
          <a:xfrm>
            <a:off x="5248725" y="3892500"/>
            <a:ext cx="3460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lang="en" sz="1000"/>
              <a:t>Derive a plan to deploy pesticides throughout the city of Chicago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- Employ various modelling techniques to help guide decisions in order to maximise pesticide effectiveness and minimise costs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9"/>
          <p:cNvGrpSpPr/>
          <p:nvPr/>
        </p:nvGrpSpPr>
        <p:grpSpPr>
          <a:xfrm>
            <a:off x="675367" y="1362807"/>
            <a:ext cx="3405801" cy="3325736"/>
            <a:chOff x="2025550" y="988325"/>
            <a:chExt cx="3568900" cy="3485000"/>
          </a:xfrm>
        </p:grpSpPr>
        <p:sp>
          <p:nvSpPr>
            <p:cNvPr id="504" name="Google Shape;504;p9"/>
            <p:cNvSpPr/>
            <p:nvPr/>
          </p:nvSpPr>
          <p:spPr>
            <a:xfrm>
              <a:off x="2025550" y="4130400"/>
              <a:ext cx="3568900" cy="342925"/>
            </a:xfrm>
            <a:custGeom>
              <a:rect b="b" l="l" r="r" t="t"/>
              <a:pathLst>
                <a:path extrusionOk="0" h="13717" w="142756">
                  <a:moveTo>
                    <a:pt x="71378" y="0"/>
                  </a:moveTo>
                  <a:cubicBezTo>
                    <a:pt x="52447" y="0"/>
                    <a:pt x="34290" y="727"/>
                    <a:pt x="20907" y="2013"/>
                  </a:cubicBezTo>
                  <a:cubicBezTo>
                    <a:pt x="7525" y="3299"/>
                    <a:pt x="0" y="5037"/>
                    <a:pt x="0" y="6858"/>
                  </a:cubicBezTo>
                  <a:cubicBezTo>
                    <a:pt x="0" y="8680"/>
                    <a:pt x="7525" y="10418"/>
                    <a:pt x="20907" y="11704"/>
                  </a:cubicBezTo>
                  <a:cubicBezTo>
                    <a:pt x="34290" y="12990"/>
                    <a:pt x="52447" y="13716"/>
                    <a:pt x="71378" y="13716"/>
                  </a:cubicBezTo>
                  <a:cubicBezTo>
                    <a:pt x="90309" y="13716"/>
                    <a:pt x="108466" y="12990"/>
                    <a:pt x="121849" y="11704"/>
                  </a:cubicBezTo>
                  <a:cubicBezTo>
                    <a:pt x="135231" y="10418"/>
                    <a:pt x="142756" y="8680"/>
                    <a:pt x="142756" y="6858"/>
                  </a:cubicBezTo>
                  <a:cubicBezTo>
                    <a:pt x="142756" y="5037"/>
                    <a:pt x="135231" y="3299"/>
                    <a:pt x="121849" y="2013"/>
                  </a:cubicBezTo>
                  <a:cubicBezTo>
                    <a:pt x="108466" y="727"/>
                    <a:pt x="90309" y="0"/>
                    <a:pt x="7137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3319150" y="1462450"/>
              <a:ext cx="1020700" cy="1704550"/>
            </a:xfrm>
            <a:custGeom>
              <a:rect b="b" l="l" r="r" t="t"/>
              <a:pathLst>
                <a:path extrusionOk="0" h="68182" w="40828">
                  <a:moveTo>
                    <a:pt x="15523" y="1"/>
                  </a:moveTo>
                  <a:cubicBezTo>
                    <a:pt x="13789" y="1"/>
                    <a:pt x="12012" y="930"/>
                    <a:pt x="10931" y="2325"/>
                  </a:cubicBezTo>
                  <a:cubicBezTo>
                    <a:pt x="9442" y="4242"/>
                    <a:pt x="9073" y="6825"/>
                    <a:pt x="9299" y="9230"/>
                  </a:cubicBezTo>
                  <a:cubicBezTo>
                    <a:pt x="9609" y="12612"/>
                    <a:pt x="11002" y="15993"/>
                    <a:pt x="10228" y="19303"/>
                  </a:cubicBezTo>
                  <a:cubicBezTo>
                    <a:pt x="9466" y="22541"/>
                    <a:pt x="6823" y="24911"/>
                    <a:pt x="4513" y="27304"/>
                  </a:cubicBezTo>
                  <a:cubicBezTo>
                    <a:pt x="2215" y="29697"/>
                    <a:pt x="1" y="32733"/>
                    <a:pt x="465" y="36019"/>
                  </a:cubicBezTo>
                  <a:cubicBezTo>
                    <a:pt x="977" y="39603"/>
                    <a:pt x="4537" y="42270"/>
                    <a:pt x="4763" y="45890"/>
                  </a:cubicBezTo>
                  <a:cubicBezTo>
                    <a:pt x="4918" y="48473"/>
                    <a:pt x="3311" y="50819"/>
                    <a:pt x="2930" y="53379"/>
                  </a:cubicBezTo>
                  <a:cubicBezTo>
                    <a:pt x="2394" y="56986"/>
                    <a:pt x="4418" y="60606"/>
                    <a:pt x="7263" y="62868"/>
                  </a:cubicBezTo>
                  <a:cubicBezTo>
                    <a:pt x="10121" y="65142"/>
                    <a:pt x="13693" y="66273"/>
                    <a:pt x="17229" y="67166"/>
                  </a:cubicBezTo>
                  <a:cubicBezTo>
                    <a:pt x="19473" y="67727"/>
                    <a:pt x="21874" y="68181"/>
                    <a:pt x="24195" y="68181"/>
                  </a:cubicBezTo>
                  <a:cubicBezTo>
                    <a:pt x="26454" y="68181"/>
                    <a:pt x="28637" y="67751"/>
                    <a:pt x="30528" y="66571"/>
                  </a:cubicBezTo>
                  <a:cubicBezTo>
                    <a:pt x="32409" y="65880"/>
                    <a:pt x="34148" y="64868"/>
                    <a:pt x="35612" y="63511"/>
                  </a:cubicBezTo>
                  <a:cubicBezTo>
                    <a:pt x="39077" y="60284"/>
                    <a:pt x="40684" y="54926"/>
                    <a:pt x="38779" y="50593"/>
                  </a:cubicBezTo>
                  <a:cubicBezTo>
                    <a:pt x="38017" y="48878"/>
                    <a:pt x="36755" y="47354"/>
                    <a:pt x="36410" y="45497"/>
                  </a:cubicBezTo>
                  <a:cubicBezTo>
                    <a:pt x="35886" y="42782"/>
                    <a:pt x="37422" y="40163"/>
                    <a:pt x="38660" y="37686"/>
                  </a:cubicBezTo>
                  <a:cubicBezTo>
                    <a:pt x="39851" y="35329"/>
                    <a:pt x="40827" y="32519"/>
                    <a:pt x="40018" y="30078"/>
                  </a:cubicBezTo>
                  <a:cubicBezTo>
                    <a:pt x="39934" y="29840"/>
                    <a:pt x="39839" y="29602"/>
                    <a:pt x="39720" y="29364"/>
                  </a:cubicBezTo>
                  <a:cubicBezTo>
                    <a:pt x="39720" y="29352"/>
                    <a:pt x="39708" y="29340"/>
                    <a:pt x="39708" y="29328"/>
                  </a:cubicBezTo>
                  <a:cubicBezTo>
                    <a:pt x="38898" y="27733"/>
                    <a:pt x="37315" y="26637"/>
                    <a:pt x="36505" y="25042"/>
                  </a:cubicBezTo>
                  <a:cubicBezTo>
                    <a:pt x="36493" y="25030"/>
                    <a:pt x="36493" y="25018"/>
                    <a:pt x="36481" y="25006"/>
                  </a:cubicBezTo>
                  <a:cubicBezTo>
                    <a:pt x="36362" y="24744"/>
                    <a:pt x="36255" y="24494"/>
                    <a:pt x="36172" y="24220"/>
                  </a:cubicBezTo>
                  <a:cubicBezTo>
                    <a:pt x="35088" y="20910"/>
                    <a:pt x="36803" y="16684"/>
                    <a:pt x="34600" y="13909"/>
                  </a:cubicBezTo>
                  <a:cubicBezTo>
                    <a:pt x="32802" y="11635"/>
                    <a:pt x="29409" y="11683"/>
                    <a:pt x="26706" y="10623"/>
                  </a:cubicBezTo>
                  <a:cubicBezTo>
                    <a:pt x="25016" y="9957"/>
                    <a:pt x="23515" y="8778"/>
                    <a:pt x="22468" y="7301"/>
                  </a:cubicBezTo>
                  <a:cubicBezTo>
                    <a:pt x="20789" y="4920"/>
                    <a:pt x="20015" y="1610"/>
                    <a:pt x="17372" y="396"/>
                  </a:cubicBezTo>
                  <a:cubicBezTo>
                    <a:pt x="16785" y="125"/>
                    <a:pt x="16157" y="1"/>
                    <a:pt x="15523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3645825" y="1866550"/>
              <a:ext cx="503525" cy="1487775"/>
            </a:xfrm>
            <a:custGeom>
              <a:rect b="b" l="l" r="r" t="t"/>
              <a:pathLst>
                <a:path extrusionOk="0" h="59511" w="20141">
                  <a:moveTo>
                    <a:pt x="9279" y="0"/>
                  </a:moveTo>
                  <a:cubicBezTo>
                    <a:pt x="9013" y="0"/>
                    <a:pt x="8746" y="173"/>
                    <a:pt x="8746" y="520"/>
                  </a:cubicBezTo>
                  <a:lnTo>
                    <a:pt x="8746" y="11319"/>
                  </a:lnTo>
                  <a:lnTo>
                    <a:pt x="1162" y="4937"/>
                  </a:lnTo>
                  <a:cubicBezTo>
                    <a:pt x="1048" y="4842"/>
                    <a:pt x="925" y="4801"/>
                    <a:pt x="805" y="4801"/>
                  </a:cubicBezTo>
                  <a:cubicBezTo>
                    <a:pt x="373" y="4801"/>
                    <a:pt x="1" y="5330"/>
                    <a:pt x="411" y="5675"/>
                  </a:cubicBezTo>
                  <a:lnTo>
                    <a:pt x="8746" y="12700"/>
                  </a:lnTo>
                  <a:lnTo>
                    <a:pt x="8805" y="59003"/>
                  </a:lnTo>
                  <a:cubicBezTo>
                    <a:pt x="8805" y="59341"/>
                    <a:pt x="9065" y="59510"/>
                    <a:pt x="9326" y="59510"/>
                  </a:cubicBezTo>
                  <a:cubicBezTo>
                    <a:pt x="9589" y="59510"/>
                    <a:pt x="9853" y="59338"/>
                    <a:pt x="9853" y="58991"/>
                  </a:cubicBezTo>
                  <a:lnTo>
                    <a:pt x="9806" y="30916"/>
                  </a:lnTo>
                  <a:cubicBezTo>
                    <a:pt x="9817" y="30892"/>
                    <a:pt x="9841" y="30880"/>
                    <a:pt x="9853" y="30857"/>
                  </a:cubicBezTo>
                  <a:cubicBezTo>
                    <a:pt x="13187" y="26023"/>
                    <a:pt x="16533" y="21189"/>
                    <a:pt x="19866" y="16355"/>
                  </a:cubicBezTo>
                  <a:cubicBezTo>
                    <a:pt x="20140" y="15965"/>
                    <a:pt x="19777" y="15592"/>
                    <a:pt x="19403" y="15592"/>
                  </a:cubicBezTo>
                  <a:cubicBezTo>
                    <a:pt x="19241" y="15592"/>
                    <a:pt x="19077" y="15662"/>
                    <a:pt x="18961" y="15831"/>
                  </a:cubicBezTo>
                  <a:cubicBezTo>
                    <a:pt x="15902" y="20248"/>
                    <a:pt x="12854" y="24665"/>
                    <a:pt x="9806" y="29071"/>
                  </a:cubicBezTo>
                  <a:lnTo>
                    <a:pt x="9806" y="508"/>
                  </a:lnTo>
                  <a:cubicBezTo>
                    <a:pt x="9806" y="170"/>
                    <a:pt x="9543" y="0"/>
                    <a:pt x="9279" y="0"/>
                  </a:cubicBez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3562050" y="2412050"/>
              <a:ext cx="266725" cy="265225"/>
            </a:xfrm>
            <a:custGeom>
              <a:rect b="b" l="l" r="r" t="t"/>
              <a:pathLst>
                <a:path extrusionOk="0" h="10609" w="10669">
                  <a:moveTo>
                    <a:pt x="2121" y="1"/>
                  </a:moveTo>
                  <a:cubicBezTo>
                    <a:pt x="1755" y="1"/>
                    <a:pt x="1397" y="88"/>
                    <a:pt x="1084" y="286"/>
                  </a:cubicBezTo>
                  <a:cubicBezTo>
                    <a:pt x="298" y="774"/>
                    <a:pt x="0" y="1762"/>
                    <a:pt x="0" y="2679"/>
                  </a:cubicBezTo>
                  <a:cubicBezTo>
                    <a:pt x="0" y="3810"/>
                    <a:pt x="381" y="4905"/>
                    <a:pt x="845" y="5941"/>
                  </a:cubicBezTo>
                  <a:cubicBezTo>
                    <a:pt x="1584" y="7584"/>
                    <a:pt x="2536" y="9144"/>
                    <a:pt x="3596" y="10608"/>
                  </a:cubicBezTo>
                  <a:cubicBezTo>
                    <a:pt x="5703" y="8894"/>
                    <a:pt x="8215" y="7596"/>
                    <a:pt x="9799" y="5381"/>
                  </a:cubicBezTo>
                  <a:cubicBezTo>
                    <a:pt x="10180" y="4846"/>
                    <a:pt x="10513" y="4250"/>
                    <a:pt x="10620" y="3596"/>
                  </a:cubicBezTo>
                  <a:cubicBezTo>
                    <a:pt x="10668" y="3262"/>
                    <a:pt x="10656" y="2929"/>
                    <a:pt x="10525" y="2619"/>
                  </a:cubicBezTo>
                  <a:cubicBezTo>
                    <a:pt x="10394" y="2310"/>
                    <a:pt x="10132" y="2060"/>
                    <a:pt x="9847" y="1881"/>
                  </a:cubicBezTo>
                  <a:cubicBezTo>
                    <a:pt x="9390" y="1590"/>
                    <a:pt x="8856" y="1450"/>
                    <a:pt x="8323" y="1450"/>
                  </a:cubicBezTo>
                  <a:cubicBezTo>
                    <a:pt x="8049" y="1450"/>
                    <a:pt x="7776" y="1487"/>
                    <a:pt x="7513" y="1560"/>
                  </a:cubicBezTo>
                  <a:cubicBezTo>
                    <a:pt x="6727" y="1762"/>
                    <a:pt x="6037" y="2262"/>
                    <a:pt x="5537" y="2905"/>
                  </a:cubicBezTo>
                  <a:lnTo>
                    <a:pt x="5453" y="2941"/>
                  </a:lnTo>
                  <a:cubicBezTo>
                    <a:pt x="5048" y="2083"/>
                    <a:pt x="4584" y="1214"/>
                    <a:pt x="3834" y="619"/>
                  </a:cubicBezTo>
                  <a:cubicBezTo>
                    <a:pt x="3352" y="240"/>
                    <a:pt x="2726" y="1"/>
                    <a:pt x="2121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3935900" y="2039350"/>
              <a:ext cx="202125" cy="205425"/>
            </a:xfrm>
            <a:custGeom>
              <a:rect b="b" l="l" r="r" t="t"/>
              <a:pathLst>
                <a:path extrusionOk="0" h="8217" w="8085">
                  <a:moveTo>
                    <a:pt x="6632" y="1"/>
                  </a:moveTo>
                  <a:cubicBezTo>
                    <a:pt x="6025" y="1"/>
                    <a:pt x="5433" y="296"/>
                    <a:pt x="5013" y="739"/>
                  </a:cubicBezTo>
                  <a:cubicBezTo>
                    <a:pt x="4584" y="1192"/>
                    <a:pt x="4346" y="1799"/>
                    <a:pt x="4275" y="2406"/>
                  </a:cubicBezTo>
                  <a:lnTo>
                    <a:pt x="4239" y="2466"/>
                  </a:lnTo>
                  <a:cubicBezTo>
                    <a:pt x="3620" y="2073"/>
                    <a:pt x="2965" y="1692"/>
                    <a:pt x="2239" y="1609"/>
                  </a:cubicBezTo>
                  <a:cubicBezTo>
                    <a:pt x="2159" y="1600"/>
                    <a:pt x="2078" y="1595"/>
                    <a:pt x="1996" y="1595"/>
                  </a:cubicBezTo>
                  <a:cubicBezTo>
                    <a:pt x="1314" y="1595"/>
                    <a:pt x="608" y="1906"/>
                    <a:pt x="310" y="2502"/>
                  </a:cubicBezTo>
                  <a:cubicBezTo>
                    <a:pt x="0" y="3133"/>
                    <a:pt x="203" y="3906"/>
                    <a:pt x="572" y="4502"/>
                  </a:cubicBezTo>
                  <a:cubicBezTo>
                    <a:pt x="1036" y="5240"/>
                    <a:pt x="1727" y="5800"/>
                    <a:pt x="2441" y="6288"/>
                  </a:cubicBezTo>
                  <a:cubicBezTo>
                    <a:pt x="3596" y="7062"/>
                    <a:pt x="4834" y="7693"/>
                    <a:pt x="6120" y="8217"/>
                  </a:cubicBezTo>
                  <a:cubicBezTo>
                    <a:pt x="6811" y="6252"/>
                    <a:pt x="7918" y="4383"/>
                    <a:pt x="8049" y="2311"/>
                  </a:cubicBezTo>
                  <a:cubicBezTo>
                    <a:pt x="8085" y="1799"/>
                    <a:pt x="8061" y="1275"/>
                    <a:pt x="7858" y="799"/>
                  </a:cubicBezTo>
                  <a:cubicBezTo>
                    <a:pt x="7763" y="573"/>
                    <a:pt x="7620" y="347"/>
                    <a:pt x="7418" y="204"/>
                  </a:cubicBezTo>
                  <a:cubicBezTo>
                    <a:pt x="7192" y="61"/>
                    <a:pt x="6930" y="1"/>
                    <a:pt x="6668" y="1"/>
                  </a:cubicBezTo>
                  <a:cubicBezTo>
                    <a:pt x="6656" y="1"/>
                    <a:pt x="6644" y="1"/>
                    <a:pt x="6632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3622175" y="1705925"/>
              <a:ext cx="207175" cy="198625"/>
            </a:xfrm>
            <a:custGeom>
              <a:rect b="b" l="l" r="r" t="t"/>
              <a:pathLst>
                <a:path extrusionOk="0" h="7945" w="8287">
                  <a:moveTo>
                    <a:pt x="6731" y="1"/>
                  </a:moveTo>
                  <a:cubicBezTo>
                    <a:pt x="6281" y="1"/>
                    <a:pt x="5826" y="145"/>
                    <a:pt x="5453" y="396"/>
                  </a:cubicBezTo>
                  <a:cubicBezTo>
                    <a:pt x="4929" y="741"/>
                    <a:pt x="4548" y="1265"/>
                    <a:pt x="4346" y="1849"/>
                  </a:cubicBezTo>
                  <a:lnTo>
                    <a:pt x="4286" y="1896"/>
                  </a:lnTo>
                  <a:cubicBezTo>
                    <a:pt x="3786" y="1372"/>
                    <a:pt x="3227" y="849"/>
                    <a:pt x="2548" y="599"/>
                  </a:cubicBezTo>
                  <a:cubicBezTo>
                    <a:pt x="2302" y="508"/>
                    <a:pt x="2034" y="460"/>
                    <a:pt x="1769" y="460"/>
                  </a:cubicBezTo>
                  <a:cubicBezTo>
                    <a:pt x="1266" y="460"/>
                    <a:pt x="772" y="633"/>
                    <a:pt x="453" y="1015"/>
                  </a:cubicBezTo>
                  <a:cubicBezTo>
                    <a:pt x="0" y="1563"/>
                    <a:pt x="24" y="2361"/>
                    <a:pt x="238" y="3027"/>
                  </a:cubicBezTo>
                  <a:cubicBezTo>
                    <a:pt x="524" y="3849"/>
                    <a:pt x="1060" y="4551"/>
                    <a:pt x="1643" y="5194"/>
                  </a:cubicBezTo>
                  <a:cubicBezTo>
                    <a:pt x="2584" y="6230"/>
                    <a:pt x="3655" y="7123"/>
                    <a:pt x="4775" y="7945"/>
                  </a:cubicBezTo>
                  <a:cubicBezTo>
                    <a:pt x="5906" y="6183"/>
                    <a:pt x="7418" y="4623"/>
                    <a:pt x="8037" y="2635"/>
                  </a:cubicBezTo>
                  <a:cubicBezTo>
                    <a:pt x="8192" y="2146"/>
                    <a:pt x="8287" y="1634"/>
                    <a:pt x="8204" y="1134"/>
                  </a:cubicBezTo>
                  <a:cubicBezTo>
                    <a:pt x="8168" y="884"/>
                    <a:pt x="8073" y="634"/>
                    <a:pt x="7906" y="444"/>
                  </a:cubicBezTo>
                  <a:cubicBezTo>
                    <a:pt x="7739" y="241"/>
                    <a:pt x="7489" y="122"/>
                    <a:pt x="7227" y="63"/>
                  </a:cubicBezTo>
                  <a:cubicBezTo>
                    <a:pt x="7065" y="21"/>
                    <a:pt x="6898" y="1"/>
                    <a:pt x="6731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2181225" y="3302925"/>
              <a:ext cx="2529800" cy="1018000"/>
            </a:xfrm>
            <a:custGeom>
              <a:rect b="b" l="l" r="r" t="t"/>
              <a:pathLst>
                <a:path extrusionOk="0" h="40720" w="101192">
                  <a:moveTo>
                    <a:pt x="46039" y="1"/>
                  </a:moveTo>
                  <a:cubicBezTo>
                    <a:pt x="45682" y="1"/>
                    <a:pt x="45327" y="59"/>
                    <a:pt x="44982" y="191"/>
                  </a:cubicBezTo>
                  <a:cubicBezTo>
                    <a:pt x="43934" y="584"/>
                    <a:pt x="43232" y="1548"/>
                    <a:pt x="42696" y="2524"/>
                  </a:cubicBezTo>
                  <a:cubicBezTo>
                    <a:pt x="39672" y="7918"/>
                    <a:pt x="39767" y="14442"/>
                    <a:pt x="39934" y="20634"/>
                  </a:cubicBezTo>
                  <a:cubicBezTo>
                    <a:pt x="35921" y="15764"/>
                    <a:pt x="30825" y="11811"/>
                    <a:pt x="25110" y="9168"/>
                  </a:cubicBezTo>
                  <a:cubicBezTo>
                    <a:pt x="24143" y="8714"/>
                    <a:pt x="23116" y="8304"/>
                    <a:pt x="22079" y="8304"/>
                  </a:cubicBezTo>
                  <a:cubicBezTo>
                    <a:pt x="21891" y="8304"/>
                    <a:pt x="21703" y="8317"/>
                    <a:pt x="21515" y="8346"/>
                  </a:cubicBezTo>
                  <a:cubicBezTo>
                    <a:pt x="19002" y="8739"/>
                    <a:pt x="17764" y="11656"/>
                    <a:pt x="17562" y="14192"/>
                  </a:cubicBezTo>
                  <a:cubicBezTo>
                    <a:pt x="17097" y="19967"/>
                    <a:pt x="19526" y="25551"/>
                    <a:pt x="21908" y="30837"/>
                  </a:cubicBezTo>
                  <a:cubicBezTo>
                    <a:pt x="18915" y="30354"/>
                    <a:pt x="15896" y="29871"/>
                    <a:pt x="12873" y="29871"/>
                  </a:cubicBezTo>
                  <a:cubicBezTo>
                    <a:pt x="12396" y="29871"/>
                    <a:pt x="11919" y="29883"/>
                    <a:pt x="11442" y="29909"/>
                  </a:cubicBezTo>
                  <a:cubicBezTo>
                    <a:pt x="7941" y="30099"/>
                    <a:pt x="4393" y="31099"/>
                    <a:pt x="1691" y="33338"/>
                  </a:cubicBezTo>
                  <a:cubicBezTo>
                    <a:pt x="822" y="34064"/>
                    <a:pt x="0" y="35040"/>
                    <a:pt x="48" y="36171"/>
                  </a:cubicBezTo>
                  <a:cubicBezTo>
                    <a:pt x="119" y="37838"/>
                    <a:pt x="1929" y="38814"/>
                    <a:pt x="3524" y="39303"/>
                  </a:cubicBezTo>
                  <a:cubicBezTo>
                    <a:pt x="6156" y="40088"/>
                    <a:pt x="8894" y="40493"/>
                    <a:pt x="11644" y="40493"/>
                  </a:cubicBezTo>
                  <a:lnTo>
                    <a:pt x="11644" y="40684"/>
                  </a:lnTo>
                  <a:lnTo>
                    <a:pt x="99905" y="40684"/>
                  </a:lnTo>
                  <a:lnTo>
                    <a:pt x="100060" y="40719"/>
                  </a:lnTo>
                  <a:cubicBezTo>
                    <a:pt x="101191" y="35695"/>
                    <a:pt x="97143" y="30635"/>
                    <a:pt x="92297" y="28849"/>
                  </a:cubicBezTo>
                  <a:cubicBezTo>
                    <a:pt x="89920" y="27962"/>
                    <a:pt x="87418" y="27659"/>
                    <a:pt x="84880" y="27659"/>
                  </a:cubicBezTo>
                  <a:cubicBezTo>
                    <a:pt x="82207" y="27659"/>
                    <a:pt x="79494" y="27995"/>
                    <a:pt x="76843" y="28337"/>
                  </a:cubicBezTo>
                  <a:cubicBezTo>
                    <a:pt x="80712" y="23908"/>
                    <a:pt x="81760" y="17586"/>
                    <a:pt x="81082" y="11752"/>
                  </a:cubicBezTo>
                  <a:cubicBezTo>
                    <a:pt x="80820" y="9525"/>
                    <a:pt x="80177" y="7084"/>
                    <a:pt x="78284" y="5894"/>
                  </a:cubicBezTo>
                  <a:cubicBezTo>
                    <a:pt x="77505" y="5406"/>
                    <a:pt x="76659" y="5201"/>
                    <a:pt x="75787" y="5201"/>
                  </a:cubicBezTo>
                  <a:cubicBezTo>
                    <a:pt x="73725" y="5201"/>
                    <a:pt x="71521" y="6346"/>
                    <a:pt x="69747" y="7584"/>
                  </a:cubicBezTo>
                  <a:cubicBezTo>
                    <a:pt x="65532" y="10513"/>
                    <a:pt x="61710" y="13990"/>
                    <a:pt x="58400" y="17919"/>
                  </a:cubicBezTo>
                  <a:cubicBezTo>
                    <a:pt x="57090" y="11644"/>
                    <a:pt x="54543" y="5275"/>
                    <a:pt x="49447" y="1405"/>
                  </a:cubicBezTo>
                  <a:cubicBezTo>
                    <a:pt x="48457" y="654"/>
                    <a:pt x="47234" y="1"/>
                    <a:pt x="46039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575525" y="3412250"/>
              <a:ext cx="1898375" cy="908475"/>
            </a:xfrm>
            <a:custGeom>
              <a:rect b="b" l="l" r="r" t="t"/>
              <a:pathLst>
                <a:path extrusionOk="0" h="36339" w="75935">
                  <a:moveTo>
                    <a:pt x="34603" y="1"/>
                  </a:moveTo>
                  <a:cubicBezTo>
                    <a:pt x="33653" y="1"/>
                    <a:pt x="32695" y="352"/>
                    <a:pt x="31918" y="902"/>
                  </a:cubicBezTo>
                  <a:cubicBezTo>
                    <a:pt x="30822" y="1687"/>
                    <a:pt x="30024" y="2830"/>
                    <a:pt x="29393" y="4033"/>
                  </a:cubicBezTo>
                  <a:cubicBezTo>
                    <a:pt x="26965" y="8569"/>
                    <a:pt x="26524" y="13868"/>
                    <a:pt x="26143" y="19011"/>
                  </a:cubicBezTo>
                  <a:cubicBezTo>
                    <a:pt x="23774" y="15963"/>
                    <a:pt x="20976" y="13201"/>
                    <a:pt x="17642" y="11260"/>
                  </a:cubicBezTo>
                  <a:cubicBezTo>
                    <a:pt x="16236" y="10436"/>
                    <a:pt x="14513" y="9795"/>
                    <a:pt x="12919" y="9795"/>
                  </a:cubicBezTo>
                  <a:cubicBezTo>
                    <a:pt x="11840" y="9795"/>
                    <a:pt x="10820" y="10089"/>
                    <a:pt x="9998" y="10820"/>
                  </a:cubicBezTo>
                  <a:cubicBezTo>
                    <a:pt x="8129" y="12486"/>
                    <a:pt x="8319" y="15427"/>
                    <a:pt x="8915" y="17856"/>
                  </a:cubicBezTo>
                  <a:cubicBezTo>
                    <a:pt x="9784" y="21428"/>
                    <a:pt x="11224" y="24857"/>
                    <a:pt x="13141" y="28000"/>
                  </a:cubicBezTo>
                  <a:cubicBezTo>
                    <a:pt x="12262" y="27688"/>
                    <a:pt x="11358" y="27555"/>
                    <a:pt x="10445" y="27555"/>
                  </a:cubicBezTo>
                  <a:cubicBezTo>
                    <a:pt x="8229" y="27555"/>
                    <a:pt x="5961" y="28334"/>
                    <a:pt x="3878" y="29203"/>
                  </a:cubicBezTo>
                  <a:cubicBezTo>
                    <a:pt x="2342" y="29858"/>
                    <a:pt x="640" y="30774"/>
                    <a:pt x="318" y="32406"/>
                  </a:cubicBezTo>
                  <a:cubicBezTo>
                    <a:pt x="0" y="34008"/>
                    <a:pt x="5489" y="36339"/>
                    <a:pt x="7323" y="36339"/>
                  </a:cubicBezTo>
                  <a:cubicBezTo>
                    <a:pt x="7409" y="36339"/>
                    <a:pt x="7488" y="36333"/>
                    <a:pt x="7557" y="36323"/>
                  </a:cubicBezTo>
                  <a:lnTo>
                    <a:pt x="72184" y="36323"/>
                  </a:lnTo>
                  <a:cubicBezTo>
                    <a:pt x="74030" y="34894"/>
                    <a:pt x="75935" y="33060"/>
                    <a:pt x="75935" y="30727"/>
                  </a:cubicBezTo>
                  <a:cubicBezTo>
                    <a:pt x="75935" y="28179"/>
                    <a:pt x="73625" y="26238"/>
                    <a:pt x="71280" y="25214"/>
                  </a:cubicBezTo>
                  <a:cubicBezTo>
                    <a:pt x="68428" y="23974"/>
                    <a:pt x="65365" y="23568"/>
                    <a:pt x="62247" y="23568"/>
                  </a:cubicBezTo>
                  <a:cubicBezTo>
                    <a:pt x="59351" y="23568"/>
                    <a:pt x="56406" y="23918"/>
                    <a:pt x="53539" y="24274"/>
                  </a:cubicBezTo>
                  <a:cubicBezTo>
                    <a:pt x="56052" y="22535"/>
                    <a:pt x="58314" y="20428"/>
                    <a:pt x="60219" y="18035"/>
                  </a:cubicBezTo>
                  <a:cubicBezTo>
                    <a:pt x="61243" y="16737"/>
                    <a:pt x="62183" y="15320"/>
                    <a:pt x="62505" y="13689"/>
                  </a:cubicBezTo>
                  <a:cubicBezTo>
                    <a:pt x="62814" y="12070"/>
                    <a:pt x="62362" y="10212"/>
                    <a:pt x="61040" y="9224"/>
                  </a:cubicBezTo>
                  <a:cubicBezTo>
                    <a:pt x="60277" y="8663"/>
                    <a:pt x="59316" y="8443"/>
                    <a:pt x="58353" y="8443"/>
                  </a:cubicBezTo>
                  <a:cubicBezTo>
                    <a:pt x="58068" y="8443"/>
                    <a:pt x="57784" y="8463"/>
                    <a:pt x="57504" y="8498"/>
                  </a:cubicBezTo>
                  <a:cubicBezTo>
                    <a:pt x="55813" y="8712"/>
                    <a:pt x="54218" y="9462"/>
                    <a:pt x="52706" y="10260"/>
                  </a:cubicBezTo>
                  <a:cubicBezTo>
                    <a:pt x="48574" y="12463"/>
                    <a:pt x="44741" y="15225"/>
                    <a:pt x="41335" y="18428"/>
                  </a:cubicBezTo>
                  <a:cubicBezTo>
                    <a:pt x="41740" y="12808"/>
                    <a:pt x="41597" y="6688"/>
                    <a:pt x="38192" y="2188"/>
                  </a:cubicBezTo>
                  <a:cubicBezTo>
                    <a:pt x="37549" y="1330"/>
                    <a:pt x="36763" y="533"/>
                    <a:pt x="35751" y="187"/>
                  </a:cubicBezTo>
                  <a:cubicBezTo>
                    <a:pt x="35378" y="59"/>
                    <a:pt x="34991" y="1"/>
                    <a:pt x="34603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2949750" y="4247975"/>
              <a:ext cx="352750" cy="110150"/>
            </a:xfrm>
            <a:custGeom>
              <a:rect b="b" l="l" r="r" t="t"/>
              <a:pathLst>
                <a:path extrusionOk="0" h="4406" w="14110">
                  <a:moveTo>
                    <a:pt x="5240" y="0"/>
                  </a:moveTo>
                  <a:lnTo>
                    <a:pt x="5240" y="0"/>
                  </a:lnTo>
                  <a:cubicBezTo>
                    <a:pt x="3501" y="131"/>
                    <a:pt x="1751" y="215"/>
                    <a:pt x="1" y="227"/>
                  </a:cubicBezTo>
                  <a:cubicBezTo>
                    <a:pt x="1" y="274"/>
                    <a:pt x="13" y="334"/>
                    <a:pt x="13" y="381"/>
                  </a:cubicBezTo>
                  <a:lnTo>
                    <a:pt x="1" y="453"/>
                  </a:lnTo>
                  <a:cubicBezTo>
                    <a:pt x="132" y="1763"/>
                    <a:pt x="203" y="3084"/>
                    <a:pt x="227" y="4406"/>
                  </a:cubicBezTo>
                  <a:lnTo>
                    <a:pt x="251" y="4406"/>
                  </a:lnTo>
                  <a:cubicBezTo>
                    <a:pt x="4835" y="4299"/>
                    <a:pt x="9419" y="3953"/>
                    <a:pt x="13967" y="3358"/>
                  </a:cubicBezTo>
                  <a:lnTo>
                    <a:pt x="14110" y="3120"/>
                  </a:lnTo>
                  <a:cubicBezTo>
                    <a:pt x="11360" y="1643"/>
                    <a:pt x="8323" y="703"/>
                    <a:pt x="5228" y="370"/>
                  </a:cubicBezTo>
                  <a:cubicBezTo>
                    <a:pt x="5228" y="239"/>
                    <a:pt x="5240" y="119"/>
                    <a:pt x="5240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2361900" y="2565325"/>
              <a:ext cx="771250" cy="1688325"/>
            </a:xfrm>
            <a:custGeom>
              <a:rect b="b" l="l" r="r" t="t"/>
              <a:pathLst>
                <a:path extrusionOk="0" h="67533" w="30850">
                  <a:moveTo>
                    <a:pt x="28016" y="1"/>
                  </a:moveTo>
                  <a:cubicBezTo>
                    <a:pt x="26694" y="489"/>
                    <a:pt x="25241" y="584"/>
                    <a:pt x="23825" y="655"/>
                  </a:cubicBezTo>
                  <a:cubicBezTo>
                    <a:pt x="21709" y="760"/>
                    <a:pt x="19591" y="813"/>
                    <a:pt x="17472" y="813"/>
                  </a:cubicBezTo>
                  <a:cubicBezTo>
                    <a:pt x="13343" y="813"/>
                    <a:pt x="9212" y="612"/>
                    <a:pt x="5096" y="203"/>
                  </a:cubicBezTo>
                  <a:cubicBezTo>
                    <a:pt x="3870" y="2298"/>
                    <a:pt x="3572" y="4858"/>
                    <a:pt x="3465" y="7323"/>
                  </a:cubicBezTo>
                  <a:cubicBezTo>
                    <a:pt x="3108" y="15431"/>
                    <a:pt x="4548" y="23622"/>
                    <a:pt x="7644" y="31135"/>
                  </a:cubicBezTo>
                  <a:cubicBezTo>
                    <a:pt x="5096" y="42041"/>
                    <a:pt x="2548" y="52959"/>
                    <a:pt x="0" y="63877"/>
                  </a:cubicBezTo>
                  <a:lnTo>
                    <a:pt x="83" y="63901"/>
                  </a:lnTo>
                  <a:cubicBezTo>
                    <a:pt x="72" y="63973"/>
                    <a:pt x="60" y="64056"/>
                    <a:pt x="48" y="64139"/>
                  </a:cubicBezTo>
                  <a:lnTo>
                    <a:pt x="167" y="64151"/>
                  </a:lnTo>
                  <a:cubicBezTo>
                    <a:pt x="1786" y="64747"/>
                    <a:pt x="3393" y="65342"/>
                    <a:pt x="5013" y="65937"/>
                  </a:cubicBezTo>
                  <a:cubicBezTo>
                    <a:pt x="5037" y="65947"/>
                    <a:pt x="5070" y="65953"/>
                    <a:pt x="5102" y="65953"/>
                  </a:cubicBezTo>
                  <a:cubicBezTo>
                    <a:pt x="5147" y="65953"/>
                    <a:pt x="5189" y="65941"/>
                    <a:pt x="5203" y="65913"/>
                  </a:cubicBezTo>
                  <a:lnTo>
                    <a:pt x="5215" y="65913"/>
                  </a:lnTo>
                  <a:cubicBezTo>
                    <a:pt x="9394" y="54495"/>
                    <a:pt x="13359" y="42994"/>
                    <a:pt x="17109" y="31421"/>
                  </a:cubicBezTo>
                  <a:cubicBezTo>
                    <a:pt x="17109" y="26932"/>
                    <a:pt x="17645" y="21360"/>
                    <a:pt x="17955" y="15907"/>
                  </a:cubicBezTo>
                  <a:cubicBezTo>
                    <a:pt x="20038" y="32945"/>
                    <a:pt x="22134" y="50888"/>
                    <a:pt x="23515" y="67533"/>
                  </a:cubicBezTo>
                  <a:cubicBezTo>
                    <a:pt x="25265" y="67521"/>
                    <a:pt x="27015" y="67437"/>
                    <a:pt x="28754" y="67306"/>
                  </a:cubicBezTo>
                  <a:cubicBezTo>
                    <a:pt x="29813" y="45863"/>
                    <a:pt x="30849" y="24289"/>
                    <a:pt x="28373" y="2977"/>
                  </a:cubicBezTo>
                  <a:cubicBezTo>
                    <a:pt x="28266" y="1989"/>
                    <a:pt x="28146" y="1001"/>
                    <a:pt x="28016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2340750" y="4168800"/>
              <a:ext cx="320300" cy="193800"/>
            </a:xfrm>
            <a:custGeom>
              <a:rect b="b" l="l" r="r" t="t"/>
              <a:pathLst>
                <a:path extrusionOk="0" h="7752" w="12812">
                  <a:moveTo>
                    <a:pt x="894" y="0"/>
                  </a:moveTo>
                  <a:cubicBezTo>
                    <a:pt x="691" y="1298"/>
                    <a:pt x="406" y="2584"/>
                    <a:pt x="1" y="3834"/>
                  </a:cubicBezTo>
                  <a:lnTo>
                    <a:pt x="96" y="3858"/>
                  </a:lnTo>
                  <a:cubicBezTo>
                    <a:pt x="1465" y="4441"/>
                    <a:pt x="2894" y="4858"/>
                    <a:pt x="4311" y="5275"/>
                  </a:cubicBezTo>
                  <a:cubicBezTo>
                    <a:pt x="7133" y="6096"/>
                    <a:pt x="9966" y="6930"/>
                    <a:pt x="12800" y="7751"/>
                  </a:cubicBezTo>
                  <a:lnTo>
                    <a:pt x="12812" y="7704"/>
                  </a:lnTo>
                  <a:cubicBezTo>
                    <a:pt x="10847" y="5477"/>
                    <a:pt x="8526" y="3560"/>
                    <a:pt x="5966" y="2060"/>
                  </a:cubicBezTo>
                  <a:cubicBezTo>
                    <a:pt x="6002" y="1965"/>
                    <a:pt x="6037" y="1870"/>
                    <a:pt x="6061" y="1774"/>
                  </a:cubicBezTo>
                  <a:lnTo>
                    <a:pt x="6049" y="1774"/>
                  </a:lnTo>
                  <a:cubicBezTo>
                    <a:pt x="6035" y="1802"/>
                    <a:pt x="5993" y="1814"/>
                    <a:pt x="5948" y="1814"/>
                  </a:cubicBezTo>
                  <a:cubicBezTo>
                    <a:pt x="5916" y="1814"/>
                    <a:pt x="5883" y="1808"/>
                    <a:pt x="5859" y="1798"/>
                  </a:cubicBezTo>
                  <a:cubicBezTo>
                    <a:pt x="4239" y="1203"/>
                    <a:pt x="2632" y="608"/>
                    <a:pt x="1013" y="12"/>
                  </a:cubicBezTo>
                  <a:lnTo>
                    <a:pt x="894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3050375" y="2094425"/>
              <a:ext cx="360475" cy="259900"/>
            </a:xfrm>
            <a:custGeom>
              <a:rect b="b" l="l" r="r" t="t"/>
              <a:pathLst>
                <a:path extrusionOk="0" h="10396" w="14419">
                  <a:moveTo>
                    <a:pt x="7382" y="1"/>
                  </a:moveTo>
                  <a:cubicBezTo>
                    <a:pt x="7144" y="84"/>
                    <a:pt x="6894" y="156"/>
                    <a:pt x="6644" y="227"/>
                  </a:cubicBezTo>
                  <a:cubicBezTo>
                    <a:pt x="6763" y="418"/>
                    <a:pt x="6882" y="620"/>
                    <a:pt x="6989" y="811"/>
                  </a:cubicBezTo>
                  <a:lnTo>
                    <a:pt x="7001" y="822"/>
                  </a:lnTo>
                  <a:cubicBezTo>
                    <a:pt x="4691" y="2477"/>
                    <a:pt x="2358" y="4085"/>
                    <a:pt x="0" y="5656"/>
                  </a:cubicBezTo>
                  <a:cubicBezTo>
                    <a:pt x="226" y="7228"/>
                    <a:pt x="405" y="8812"/>
                    <a:pt x="548" y="10395"/>
                  </a:cubicBezTo>
                  <a:lnTo>
                    <a:pt x="667" y="10383"/>
                  </a:lnTo>
                  <a:cubicBezTo>
                    <a:pt x="5251" y="8264"/>
                    <a:pt x="9835" y="6145"/>
                    <a:pt x="14419" y="4025"/>
                  </a:cubicBezTo>
                  <a:lnTo>
                    <a:pt x="14419" y="4025"/>
                  </a:lnTo>
                  <a:cubicBezTo>
                    <a:pt x="12526" y="4263"/>
                    <a:pt x="10609" y="4430"/>
                    <a:pt x="8704" y="4501"/>
                  </a:cubicBezTo>
                  <a:cubicBezTo>
                    <a:pt x="8299" y="2989"/>
                    <a:pt x="7858" y="1489"/>
                    <a:pt x="7382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2510125" y="2010200"/>
              <a:ext cx="715300" cy="421200"/>
            </a:xfrm>
            <a:custGeom>
              <a:rect b="b" l="l" r="r" t="t"/>
              <a:pathLst>
                <a:path extrusionOk="0" h="16848" w="28612">
                  <a:moveTo>
                    <a:pt x="9216" y="0"/>
                  </a:moveTo>
                  <a:cubicBezTo>
                    <a:pt x="6085" y="1382"/>
                    <a:pt x="3037" y="2977"/>
                    <a:pt x="119" y="4763"/>
                  </a:cubicBezTo>
                  <a:lnTo>
                    <a:pt x="0" y="4846"/>
                  </a:lnTo>
                  <a:cubicBezTo>
                    <a:pt x="441" y="5513"/>
                    <a:pt x="881" y="6192"/>
                    <a:pt x="1334" y="6847"/>
                  </a:cubicBezTo>
                  <a:cubicBezTo>
                    <a:pt x="1905" y="7716"/>
                    <a:pt x="2489" y="8573"/>
                    <a:pt x="3072" y="9442"/>
                  </a:cubicBezTo>
                  <a:cubicBezTo>
                    <a:pt x="4751" y="11930"/>
                    <a:pt x="6454" y="14407"/>
                    <a:pt x="8204" y="16848"/>
                  </a:cubicBezTo>
                  <a:lnTo>
                    <a:pt x="8299" y="16788"/>
                  </a:lnTo>
                  <a:cubicBezTo>
                    <a:pt x="10597" y="16002"/>
                    <a:pt x="12681" y="14740"/>
                    <a:pt x="14740" y="13454"/>
                  </a:cubicBezTo>
                  <a:cubicBezTo>
                    <a:pt x="17050" y="12014"/>
                    <a:pt x="19348" y="10537"/>
                    <a:pt x="21610" y="9025"/>
                  </a:cubicBezTo>
                  <a:cubicBezTo>
                    <a:pt x="23968" y="7454"/>
                    <a:pt x="26301" y="5846"/>
                    <a:pt x="28611" y="4191"/>
                  </a:cubicBezTo>
                  <a:lnTo>
                    <a:pt x="28599" y="4180"/>
                  </a:lnTo>
                  <a:cubicBezTo>
                    <a:pt x="28492" y="3989"/>
                    <a:pt x="28373" y="3787"/>
                    <a:pt x="28254" y="3596"/>
                  </a:cubicBezTo>
                  <a:cubicBezTo>
                    <a:pt x="27635" y="2560"/>
                    <a:pt x="27016" y="1536"/>
                    <a:pt x="26408" y="500"/>
                  </a:cubicBezTo>
                  <a:cubicBezTo>
                    <a:pt x="26337" y="393"/>
                    <a:pt x="26278" y="286"/>
                    <a:pt x="26206" y="179"/>
                  </a:cubicBezTo>
                  <a:cubicBezTo>
                    <a:pt x="26039" y="262"/>
                    <a:pt x="25873" y="346"/>
                    <a:pt x="25706" y="417"/>
                  </a:cubicBezTo>
                  <a:cubicBezTo>
                    <a:pt x="24051" y="1203"/>
                    <a:pt x="22408" y="2001"/>
                    <a:pt x="20777" y="2822"/>
                  </a:cubicBezTo>
                  <a:cubicBezTo>
                    <a:pt x="17967" y="4227"/>
                    <a:pt x="15181" y="5692"/>
                    <a:pt x="12431" y="7192"/>
                  </a:cubicBezTo>
                  <a:cubicBezTo>
                    <a:pt x="11466" y="4751"/>
                    <a:pt x="10406" y="2346"/>
                    <a:pt x="921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3024175" y="1957225"/>
              <a:ext cx="128600" cy="123550"/>
            </a:xfrm>
            <a:custGeom>
              <a:rect b="b" l="l" r="r" t="t"/>
              <a:pathLst>
                <a:path extrusionOk="0" h="4942" w="5144">
                  <a:moveTo>
                    <a:pt x="4168" y="0"/>
                  </a:moveTo>
                  <a:cubicBezTo>
                    <a:pt x="3299" y="322"/>
                    <a:pt x="2429" y="655"/>
                    <a:pt x="1572" y="1012"/>
                  </a:cubicBezTo>
                  <a:cubicBezTo>
                    <a:pt x="1203" y="1834"/>
                    <a:pt x="667" y="2572"/>
                    <a:pt x="1" y="3179"/>
                  </a:cubicBezTo>
                  <a:cubicBezTo>
                    <a:pt x="60" y="3739"/>
                    <a:pt x="120" y="4310"/>
                    <a:pt x="179" y="4882"/>
                  </a:cubicBezTo>
                  <a:lnTo>
                    <a:pt x="215" y="4941"/>
                  </a:lnTo>
                  <a:cubicBezTo>
                    <a:pt x="1846" y="4120"/>
                    <a:pt x="3489" y="3322"/>
                    <a:pt x="5144" y="2536"/>
                  </a:cubicBezTo>
                  <a:lnTo>
                    <a:pt x="5084" y="2405"/>
                  </a:lnTo>
                  <a:cubicBezTo>
                    <a:pt x="4846" y="1584"/>
                    <a:pt x="4537" y="786"/>
                    <a:pt x="416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2405050" y="1652575"/>
              <a:ext cx="751000" cy="537425"/>
            </a:xfrm>
            <a:custGeom>
              <a:rect b="b" l="l" r="r" t="t"/>
              <a:pathLst>
                <a:path extrusionOk="0" h="21497" w="30040">
                  <a:moveTo>
                    <a:pt x="19120" y="1"/>
                  </a:moveTo>
                  <a:cubicBezTo>
                    <a:pt x="18655" y="1"/>
                    <a:pt x="18206" y="21"/>
                    <a:pt x="17788" y="66"/>
                  </a:cubicBezTo>
                  <a:cubicBezTo>
                    <a:pt x="17884" y="351"/>
                    <a:pt x="17979" y="649"/>
                    <a:pt x="18086" y="947"/>
                  </a:cubicBezTo>
                  <a:cubicBezTo>
                    <a:pt x="18110" y="1030"/>
                    <a:pt x="18134" y="1101"/>
                    <a:pt x="18169" y="1185"/>
                  </a:cubicBezTo>
                  <a:cubicBezTo>
                    <a:pt x="18265" y="1447"/>
                    <a:pt x="18336" y="1816"/>
                    <a:pt x="18372" y="2233"/>
                  </a:cubicBezTo>
                  <a:cubicBezTo>
                    <a:pt x="18527" y="3840"/>
                    <a:pt x="18229" y="6376"/>
                    <a:pt x="17360" y="7900"/>
                  </a:cubicBezTo>
                  <a:lnTo>
                    <a:pt x="17241" y="8043"/>
                  </a:lnTo>
                  <a:cubicBezTo>
                    <a:pt x="14550" y="6090"/>
                    <a:pt x="12014" y="3911"/>
                    <a:pt x="9680" y="1554"/>
                  </a:cubicBezTo>
                  <a:lnTo>
                    <a:pt x="9668" y="1137"/>
                  </a:lnTo>
                  <a:cubicBezTo>
                    <a:pt x="9668" y="1101"/>
                    <a:pt x="9668" y="1066"/>
                    <a:pt x="9668" y="1030"/>
                  </a:cubicBezTo>
                  <a:lnTo>
                    <a:pt x="9645" y="1030"/>
                  </a:lnTo>
                  <a:cubicBezTo>
                    <a:pt x="7621" y="2649"/>
                    <a:pt x="5596" y="4280"/>
                    <a:pt x="3596" y="5923"/>
                  </a:cubicBezTo>
                  <a:cubicBezTo>
                    <a:pt x="3299" y="6162"/>
                    <a:pt x="3013" y="6400"/>
                    <a:pt x="2715" y="6638"/>
                  </a:cubicBezTo>
                  <a:cubicBezTo>
                    <a:pt x="2096" y="7138"/>
                    <a:pt x="1465" y="7674"/>
                    <a:pt x="1048" y="8352"/>
                  </a:cubicBezTo>
                  <a:cubicBezTo>
                    <a:pt x="1" y="10079"/>
                    <a:pt x="560" y="12305"/>
                    <a:pt x="1382" y="14151"/>
                  </a:cubicBezTo>
                  <a:cubicBezTo>
                    <a:pt x="2167" y="15889"/>
                    <a:pt x="3156" y="17544"/>
                    <a:pt x="4203" y="19151"/>
                  </a:cubicBezTo>
                  <a:lnTo>
                    <a:pt x="4322" y="19068"/>
                  </a:lnTo>
                  <a:cubicBezTo>
                    <a:pt x="7240" y="17282"/>
                    <a:pt x="10288" y="15687"/>
                    <a:pt x="13419" y="14305"/>
                  </a:cubicBezTo>
                  <a:cubicBezTo>
                    <a:pt x="14609" y="16651"/>
                    <a:pt x="15669" y="19056"/>
                    <a:pt x="16634" y="21497"/>
                  </a:cubicBezTo>
                  <a:cubicBezTo>
                    <a:pt x="19384" y="19997"/>
                    <a:pt x="22170" y="18532"/>
                    <a:pt x="24980" y="17127"/>
                  </a:cubicBezTo>
                  <a:lnTo>
                    <a:pt x="24944" y="17068"/>
                  </a:lnTo>
                  <a:cubicBezTo>
                    <a:pt x="24885" y="16496"/>
                    <a:pt x="24825" y="15925"/>
                    <a:pt x="24766" y="15365"/>
                  </a:cubicBezTo>
                  <a:cubicBezTo>
                    <a:pt x="25432" y="14758"/>
                    <a:pt x="25968" y="14020"/>
                    <a:pt x="26337" y="13198"/>
                  </a:cubicBezTo>
                  <a:cubicBezTo>
                    <a:pt x="27194" y="12841"/>
                    <a:pt x="28064" y="12508"/>
                    <a:pt x="28933" y="12186"/>
                  </a:cubicBezTo>
                  <a:cubicBezTo>
                    <a:pt x="29302" y="12055"/>
                    <a:pt x="29671" y="11924"/>
                    <a:pt x="30040" y="11793"/>
                  </a:cubicBezTo>
                  <a:cubicBezTo>
                    <a:pt x="29933" y="10960"/>
                    <a:pt x="29814" y="10114"/>
                    <a:pt x="29683" y="9281"/>
                  </a:cubicBezTo>
                  <a:lnTo>
                    <a:pt x="29588" y="9281"/>
                  </a:lnTo>
                  <a:cubicBezTo>
                    <a:pt x="29564" y="9186"/>
                    <a:pt x="29016" y="7436"/>
                    <a:pt x="28766" y="6519"/>
                  </a:cubicBezTo>
                  <a:lnTo>
                    <a:pt x="28802" y="6507"/>
                  </a:lnTo>
                  <a:cubicBezTo>
                    <a:pt x="28861" y="6507"/>
                    <a:pt x="28921" y="6495"/>
                    <a:pt x="28980" y="6483"/>
                  </a:cubicBezTo>
                  <a:cubicBezTo>
                    <a:pt x="28754" y="6054"/>
                    <a:pt x="28456" y="5638"/>
                    <a:pt x="28195" y="5197"/>
                  </a:cubicBezTo>
                  <a:cubicBezTo>
                    <a:pt x="27730" y="4447"/>
                    <a:pt x="26194" y="2125"/>
                    <a:pt x="25635" y="1459"/>
                  </a:cubicBezTo>
                  <a:cubicBezTo>
                    <a:pt x="24976" y="678"/>
                    <a:pt x="21787" y="1"/>
                    <a:pt x="19120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2487800" y="2235825"/>
              <a:ext cx="585525" cy="349850"/>
            </a:xfrm>
            <a:custGeom>
              <a:rect b="b" l="l" r="r" t="t"/>
              <a:pathLst>
                <a:path extrusionOk="0" h="13994" w="23421">
                  <a:moveTo>
                    <a:pt x="22503" y="0"/>
                  </a:moveTo>
                  <a:cubicBezTo>
                    <a:pt x="20241" y="1512"/>
                    <a:pt x="17943" y="2989"/>
                    <a:pt x="15633" y="4429"/>
                  </a:cubicBezTo>
                  <a:cubicBezTo>
                    <a:pt x="13574" y="5715"/>
                    <a:pt x="11490" y="6977"/>
                    <a:pt x="9192" y="7763"/>
                  </a:cubicBezTo>
                  <a:lnTo>
                    <a:pt x="9097" y="7823"/>
                  </a:lnTo>
                  <a:cubicBezTo>
                    <a:pt x="7347" y="5382"/>
                    <a:pt x="5644" y="2905"/>
                    <a:pt x="3965" y="405"/>
                  </a:cubicBezTo>
                  <a:lnTo>
                    <a:pt x="3965" y="405"/>
                  </a:lnTo>
                  <a:cubicBezTo>
                    <a:pt x="4191" y="2310"/>
                    <a:pt x="4430" y="4203"/>
                    <a:pt x="4656" y="6096"/>
                  </a:cubicBezTo>
                  <a:cubicBezTo>
                    <a:pt x="3048" y="8489"/>
                    <a:pt x="1489" y="10906"/>
                    <a:pt x="0" y="13371"/>
                  </a:cubicBezTo>
                  <a:cubicBezTo>
                    <a:pt x="24" y="13371"/>
                    <a:pt x="48" y="13371"/>
                    <a:pt x="60" y="13383"/>
                  </a:cubicBezTo>
                  <a:cubicBezTo>
                    <a:pt x="4176" y="13792"/>
                    <a:pt x="8307" y="13993"/>
                    <a:pt x="12436" y="13993"/>
                  </a:cubicBezTo>
                  <a:cubicBezTo>
                    <a:pt x="14555" y="13993"/>
                    <a:pt x="16673" y="13940"/>
                    <a:pt x="18789" y="13835"/>
                  </a:cubicBezTo>
                  <a:cubicBezTo>
                    <a:pt x="20205" y="13776"/>
                    <a:pt x="21658" y="13669"/>
                    <a:pt x="22980" y="13181"/>
                  </a:cubicBezTo>
                  <a:cubicBezTo>
                    <a:pt x="23122" y="13133"/>
                    <a:pt x="23265" y="13073"/>
                    <a:pt x="23420" y="13002"/>
                  </a:cubicBezTo>
                  <a:cubicBezTo>
                    <a:pt x="23408" y="10240"/>
                    <a:pt x="23289" y="7477"/>
                    <a:pt x="23051" y="4739"/>
                  </a:cubicBezTo>
                  <a:cubicBezTo>
                    <a:pt x="22908" y="3156"/>
                    <a:pt x="22729" y="1572"/>
                    <a:pt x="22503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2814325" y="155032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0"/>
                  </a:moveTo>
                  <a:lnTo>
                    <a:pt x="36" y="0"/>
                  </a:lnTo>
                  <a:cubicBezTo>
                    <a:pt x="24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00B0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3425725" y="2003350"/>
              <a:ext cx="122950" cy="159425"/>
            </a:xfrm>
            <a:custGeom>
              <a:rect b="b" l="l" r="r" t="t"/>
              <a:pathLst>
                <a:path extrusionOk="0" h="6377" w="4918">
                  <a:moveTo>
                    <a:pt x="3311" y="0"/>
                  </a:moveTo>
                  <a:cubicBezTo>
                    <a:pt x="3104" y="0"/>
                    <a:pt x="2891" y="34"/>
                    <a:pt x="2679" y="84"/>
                  </a:cubicBezTo>
                  <a:cubicBezTo>
                    <a:pt x="2500" y="96"/>
                    <a:pt x="2334" y="108"/>
                    <a:pt x="2167" y="132"/>
                  </a:cubicBezTo>
                  <a:cubicBezTo>
                    <a:pt x="1905" y="155"/>
                    <a:pt x="1655" y="203"/>
                    <a:pt x="1417" y="286"/>
                  </a:cubicBezTo>
                  <a:cubicBezTo>
                    <a:pt x="1155" y="370"/>
                    <a:pt x="893" y="501"/>
                    <a:pt x="679" y="679"/>
                  </a:cubicBezTo>
                  <a:cubicBezTo>
                    <a:pt x="464" y="858"/>
                    <a:pt x="274" y="1072"/>
                    <a:pt x="167" y="1322"/>
                  </a:cubicBezTo>
                  <a:cubicBezTo>
                    <a:pt x="12" y="1691"/>
                    <a:pt x="12" y="2096"/>
                    <a:pt x="12" y="2489"/>
                  </a:cubicBezTo>
                  <a:cubicBezTo>
                    <a:pt x="0" y="3311"/>
                    <a:pt x="0" y="4180"/>
                    <a:pt x="393" y="4906"/>
                  </a:cubicBezTo>
                  <a:cubicBezTo>
                    <a:pt x="703" y="5454"/>
                    <a:pt x="1203" y="5858"/>
                    <a:pt x="1786" y="6108"/>
                  </a:cubicBezTo>
                  <a:cubicBezTo>
                    <a:pt x="2096" y="6228"/>
                    <a:pt x="2405" y="6311"/>
                    <a:pt x="2738" y="6347"/>
                  </a:cubicBezTo>
                  <a:cubicBezTo>
                    <a:pt x="2774" y="6359"/>
                    <a:pt x="2810" y="6359"/>
                    <a:pt x="2858" y="6370"/>
                  </a:cubicBezTo>
                  <a:cubicBezTo>
                    <a:pt x="2909" y="6374"/>
                    <a:pt x="2961" y="6376"/>
                    <a:pt x="3013" y="6376"/>
                  </a:cubicBezTo>
                  <a:cubicBezTo>
                    <a:pt x="3139" y="6376"/>
                    <a:pt x="3263" y="6362"/>
                    <a:pt x="3381" y="6311"/>
                  </a:cubicBezTo>
                  <a:cubicBezTo>
                    <a:pt x="3572" y="6239"/>
                    <a:pt x="3715" y="6085"/>
                    <a:pt x="3846" y="5918"/>
                  </a:cubicBezTo>
                  <a:cubicBezTo>
                    <a:pt x="4774" y="4727"/>
                    <a:pt x="4917" y="3096"/>
                    <a:pt x="4715" y="1596"/>
                  </a:cubicBezTo>
                  <a:cubicBezTo>
                    <a:pt x="4643" y="1084"/>
                    <a:pt x="4501" y="536"/>
                    <a:pt x="4084" y="227"/>
                  </a:cubicBezTo>
                  <a:cubicBezTo>
                    <a:pt x="3857" y="62"/>
                    <a:pt x="3591" y="0"/>
                    <a:pt x="331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3285825" y="1401050"/>
              <a:ext cx="183075" cy="121000"/>
            </a:xfrm>
            <a:custGeom>
              <a:rect b="b" l="l" r="r" t="t"/>
              <a:pathLst>
                <a:path extrusionOk="0" h="4840" w="7323">
                  <a:moveTo>
                    <a:pt x="5801" y="0"/>
                  </a:moveTo>
                  <a:cubicBezTo>
                    <a:pt x="4740" y="0"/>
                    <a:pt x="3681" y="278"/>
                    <a:pt x="2774" y="816"/>
                  </a:cubicBezTo>
                  <a:cubicBezTo>
                    <a:pt x="1346" y="1661"/>
                    <a:pt x="310" y="3161"/>
                    <a:pt x="0" y="4793"/>
                  </a:cubicBezTo>
                  <a:cubicBezTo>
                    <a:pt x="267" y="4824"/>
                    <a:pt x="535" y="4840"/>
                    <a:pt x="802" y="4840"/>
                  </a:cubicBezTo>
                  <a:cubicBezTo>
                    <a:pt x="2054" y="4840"/>
                    <a:pt x="3301" y="4499"/>
                    <a:pt x="4370" y="3852"/>
                  </a:cubicBezTo>
                  <a:cubicBezTo>
                    <a:pt x="5727" y="3030"/>
                    <a:pt x="6775" y="1745"/>
                    <a:pt x="7299" y="268"/>
                  </a:cubicBezTo>
                  <a:lnTo>
                    <a:pt x="7322" y="197"/>
                  </a:lnTo>
                  <a:cubicBezTo>
                    <a:pt x="6826" y="65"/>
                    <a:pt x="6313" y="0"/>
                    <a:pt x="5801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3170325" y="1889050"/>
              <a:ext cx="298275" cy="211075"/>
            </a:xfrm>
            <a:custGeom>
              <a:rect b="b" l="l" r="r" t="t"/>
              <a:pathLst>
                <a:path extrusionOk="0" h="8443" w="11931">
                  <a:moveTo>
                    <a:pt x="5846" y="1"/>
                  </a:moveTo>
                  <a:cubicBezTo>
                    <a:pt x="5668" y="1"/>
                    <a:pt x="5465" y="132"/>
                    <a:pt x="5311" y="251"/>
                  </a:cubicBezTo>
                  <a:cubicBezTo>
                    <a:pt x="3918" y="1453"/>
                    <a:pt x="2572" y="2703"/>
                    <a:pt x="1286" y="4013"/>
                  </a:cubicBezTo>
                  <a:cubicBezTo>
                    <a:pt x="858" y="4442"/>
                    <a:pt x="429" y="4894"/>
                    <a:pt x="12" y="5346"/>
                  </a:cubicBezTo>
                  <a:lnTo>
                    <a:pt x="0" y="5346"/>
                  </a:lnTo>
                  <a:cubicBezTo>
                    <a:pt x="608" y="6382"/>
                    <a:pt x="1227" y="7406"/>
                    <a:pt x="1846" y="8442"/>
                  </a:cubicBezTo>
                  <a:cubicBezTo>
                    <a:pt x="2096" y="8371"/>
                    <a:pt x="2346" y="8299"/>
                    <a:pt x="2584" y="8216"/>
                  </a:cubicBezTo>
                  <a:cubicBezTo>
                    <a:pt x="5215" y="7406"/>
                    <a:pt x="7859" y="6489"/>
                    <a:pt x="10061" y="4930"/>
                  </a:cubicBezTo>
                  <a:cubicBezTo>
                    <a:pt x="10633" y="4537"/>
                    <a:pt x="11169" y="4096"/>
                    <a:pt x="11669" y="3596"/>
                  </a:cubicBezTo>
                  <a:cubicBezTo>
                    <a:pt x="11788" y="3477"/>
                    <a:pt x="11931" y="3322"/>
                    <a:pt x="11883" y="3156"/>
                  </a:cubicBezTo>
                  <a:cubicBezTo>
                    <a:pt x="11847" y="3037"/>
                    <a:pt x="11752" y="2965"/>
                    <a:pt x="11645" y="2906"/>
                  </a:cubicBezTo>
                  <a:cubicBezTo>
                    <a:pt x="11097" y="2571"/>
                    <a:pt x="10441" y="2483"/>
                    <a:pt x="9783" y="2483"/>
                  </a:cubicBezTo>
                  <a:cubicBezTo>
                    <a:pt x="9597" y="2483"/>
                    <a:pt x="9411" y="2490"/>
                    <a:pt x="9228" y="2501"/>
                  </a:cubicBezTo>
                  <a:cubicBezTo>
                    <a:pt x="7847" y="2572"/>
                    <a:pt x="6466" y="2834"/>
                    <a:pt x="5144" y="3263"/>
                  </a:cubicBezTo>
                  <a:cubicBezTo>
                    <a:pt x="5585" y="2418"/>
                    <a:pt x="5906" y="1501"/>
                    <a:pt x="6120" y="560"/>
                  </a:cubicBezTo>
                  <a:cubicBezTo>
                    <a:pt x="6144" y="417"/>
                    <a:pt x="6168" y="239"/>
                    <a:pt x="6073" y="108"/>
                  </a:cubicBezTo>
                  <a:cubicBezTo>
                    <a:pt x="6013" y="36"/>
                    <a:pt x="5930" y="1"/>
                    <a:pt x="584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3298625" y="1545850"/>
              <a:ext cx="162525" cy="140125"/>
            </a:xfrm>
            <a:custGeom>
              <a:rect b="b" l="l" r="r" t="t"/>
              <a:pathLst>
                <a:path extrusionOk="0" h="5605" w="6501">
                  <a:moveTo>
                    <a:pt x="6501" y="1"/>
                  </a:moveTo>
                  <a:lnTo>
                    <a:pt x="6501" y="1"/>
                  </a:lnTo>
                  <a:cubicBezTo>
                    <a:pt x="5036" y="60"/>
                    <a:pt x="3596" y="608"/>
                    <a:pt x="2477" y="1537"/>
                  </a:cubicBezTo>
                  <a:cubicBezTo>
                    <a:pt x="1334" y="2477"/>
                    <a:pt x="512" y="3799"/>
                    <a:pt x="179" y="5239"/>
                  </a:cubicBezTo>
                  <a:lnTo>
                    <a:pt x="0" y="5251"/>
                  </a:lnTo>
                  <a:cubicBezTo>
                    <a:pt x="0" y="5311"/>
                    <a:pt x="0" y="5359"/>
                    <a:pt x="12" y="5418"/>
                  </a:cubicBezTo>
                  <a:cubicBezTo>
                    <a:pt x="404" y="5545"/>
                    <a:pt x="810" y="5604"/>
                    <a:pt x="1218" y="5604"/>
                  </a:cubicBezTo>
                  <a:cubicBezTo>
                    <a:pt x="2420" y="5604"/>
                    <a:pt x="3632" y="5087"/>
                    <a:pt x="4513" y="4251"/>
                  </a:cubicBezTo>
                  <a:cubicBezTo>
                    <a:pt x="5667" y="3156"/>
                    <a:pt x="6298" y="1584"/>
                    <a:pt x="650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3207825" y="1226475"/>
              <a:ext cx="99150" cy="226825"/>
            </a:xfrm>
            <a:custGeom>
              <a:rect b="b" l="l" r="r" t="t"/>
              <a:pathLst>
                <a:path extrusionOk="0" h="9073" w="3966">
                  <a:moveTo>
                    <a:pt x="2156" y="0"/>
                  </a:moveTo>
                  <a:cubicBezTo>
                    <a:pt x="1632" y="584"/>
                    <a:pt x="1167" y="1227"/>
                    <a:pt x="786" y="1905"/>
                  </a:cubicBezTo>
                  <a:cubicBezTo>
                    <a:pt x="346" y="2715"/>
                    <a:pt x="1" y="3608"/>
                    <a:pt x="36" y="4537"/>
                  </a:cubicBezTo>
                  <a:cubicBezTo>
                    <a:pt x="48" y="5191"/>
                    <a:pt x="263" y="5822"/>
                    <a:pt x="525" y="6430"/>
                  </a:cubicBezTo>
                  <a:cubicBezTo>
                    <a:pt x="977" y="7501"/>
                    <a:pt x="1656" y="8585"/>
                    <a:pt x="2715" y="9073"/>
                  </a:cubicBezTo>
                  <a:cubicBezTo>
                    <a:pt x="2727" y="9049"/>
                    <a:pt x="2751" y="9013"/>
                    <a:pt x="2763" y="8990"/>
                  </a:cubicBezTo>
                  <a:cubicBezTo>
                    <a:pt x="3573" y="7620"/>
                    <a:pt x="3965" y="6001"/>
                    <a:pt x="3858" y="4406"/>
                  </a:cubicBezTo>
                  <a:cubicBezTo>
                    <a:pt x="3751" y="2810"/>
                    <a:pt x="3156" y="1250"/>
                    <a:pt x="2156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3104850" y="1526225"/>
              <a:ext cx="186950" cy="81250"/>
            </a:xfrm>
            <a:custGeom>
              <a:rect b="b" l="l" r="r" t="t"/>
              <a:pathLst>
                <a:path extrusionOk="0" h="3250" w="7478">
                  <a:moveTo>
                    <a:pt x="2783" y="0"/>
                  </a:moveTo>
                  <a:cubicBezTo>
                    <a:pt x="1718" y="0"/>
                    <a:pt x="655" y="400"/>
                    <a:pt x="0" y="1214"/>
                  </a:cubicBezTo>
                  <a:cubicBezTo>
                    <a:pt x="310" y="1691"/>
                    <a:pt x="643" y="2167"/>
                    <a:pt x="1107" y="2488"/>
                  </a:cubicBezTo>
                  <a:cubicBezTo>
                    <a:pt x="1572" y="2798"/>
                    <a:pt x="2119" y="2953"/>
                    <a:pt x="2667" y="3048"/>
                  </a:cubicBezTo>
                  <a:cubicBezTo>
                    <a:pt x="3406" y="3181"/>
                    <a:pt x="4161" y="3250"/>
                    <a:pt x="4916" y="3250"/>
                  </a:cubicBezTo>
                  <a:cubicBezTo>
                    <a:pt x="5778" y="3250"/>
                    <a:pt x="6639" y="3161"/>
                    <a:pt x="7477" y="2976"/>
                  </a:cubicBezTo>
                  <a:cubicBezTo>
                    <a:pt x="7477" y="2917"/>
                    <a:pt x="7465" y="2857"/>
                    <a:pt x="7465" y="2798"/>
                  </a:cubicBezTo>
                  <a:lnTo>
                    <a:pt x="7430" y="2798"/>
                  </a:lnTo>
                  <a:cubicBezTo>
                    <a:pt x="6513" y="1595"/>
                    <a:pt x="5322" y="524"/>
                    <a:pt x="3870" y="143"/>
                  </a:cubicBezTo>
                  <a:cubicBezTo>
                    <a:pt x="3518" y="48"/>
                    <a:pt x="3150" y="0"/>
                    <a:pt x="278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3124200" y="1444975"/>
              <a:ext cx="403625" cy="762000"/>
            </a:xfrm>
            <a:custGeom>
              <a:rect b="b" l="l" r="r" t="t"/>
              <a:pathLst>
                <a:path extrusionOk="0" h="30480" w="16145">
                  <a:moveTo>
                    <a:pt x="5915" y="0"/>
                  </a:moveTo>
                  <a:cubicBezTo>
                    <a:pt x="5814" y="0"/>
                    <a:pt x="5701" y="86"/>
                    <a:pt x="5715" y="214"/>
                  </a:cubicBezTo>
                  <a:cubicBezTo>
                    <a:pt x="6429" y="4762"/>
                    <a:pt x="6906" y="9334"/>
                    <a:pt x="7168" y="13918"/>
                  </a:cubicBezTo>
                  <a:cubicBezTo>
                    <a:pt x="4846" y="14156"/>
                    <a:pt x="2524" y="14442"/>
                    <a:pt x="214" y="14787"/>
                  </a:cubicBezTo>
                  <a:cubicBezTo>
                    <a:pt x="155" y="14799"/>
                    <a:pt x="95" y="14811"/>
                    <a:pt x="36" y="14811"/>
                  </a:cubicBezTo>
                  <a:lnTo>
                    <a:pt x="0" y="14823"/>
                  </a:lnTo>
                  <a:cubicBezTo>
                    <a:pt x="250" y="15740"/>
                    <a:pt x="798" y="17490"/>
                    <a:pt x="833" y="17585"/>
                  </a:cubicBezTo>
                  <a:lnTo>
                    <a:pt x="917" y="17585"/>
                  </a:lnTo>
                  <a:lnTo>
                    <a:pt x="2048" y="17454"/>
                  </a:lnTo>
                  <a:cubicBezTo>
                    <a:pt x="2429" y="18859"/>
                    <a:pt x="2762" y="20276"/>
                    <a:pt x="3060" y="21705"/>
                  </a:cubicBezTo>
                  <a:lnTo>
                    <a:pt x="3131" y="21776"/>
                  </a:lnTo>
                  <a:cubicBezTo>
                    <a:pt x="4417" y="20466"/>
                    <a:pt x="5763" y="19216"/>
                    <a:pt x="7156" y="18014"/>
                  </a:cubicBezTo>
                  <a:cubicBezTo>
                    <a:pt x="7310" y="17895"/>
                    <a:pt x="7513" y="17764"/>
                    <a:pt x="7691" y="17764"/>
                  </a:cubicBezTo>
                  <a:cubicBezTo>
                    <a:pt x="7775" y="17764"/>
                    <a:pt x="7858" y="17799"/>
                    <a:pt x="7918" y="17871"/>
                  </a:cubicBezTo>
                  <a:cubicBezTo>
                    <a:pt x="8013" y="18002"/>
                    <a:pt x="7989" y="18180"/>
                    <a:pt x="7953" y="18323"/>
                  </a:cubicBezTo>
                  <a:cubicBezTo>
                    <a:pt x="7751" y="19264"/>
                    <a:pt x="7430" y="20181"/>
                    <a:pt x="6989" y="21026"/>
                  </a:cubicBezTo>
                  <a:cubicBezTo>
                    <a:pt x="8311" y="20597"/>
                    <a:pt x="9692" y="20335"/>
                    <a:pt x="11073" y="20264"/>
                  </a:cubicBezTo>
                  <a:cubicBezTo>
                    <a:pt x="11264" y="20250"/>
                    <a:pt x="11459" y="20242"/>
                    <a:pt x="11652" y="20242"/>
                  </a:cubicBezTo>
                  <a:cubicBezTo>
                    <a:pt x="12302" y="20242"/>
                    <a:pt x="12949" y="20339"/>
                    <a:pt x="13490" y="20669"/>
                  </a:cubicBezTo>
                  <a:cubicBezTo>
                    <a:pt x="13597" y="20728"/>
                    <a:pt x="13692" y="20800"/>
                    <a:pt x="13728" y="20919"/>
                  </a:cubicBezTo>
                  <a:cubicBezTo>
                    <a:pt x="13776" y="21085"/>
                    <a:pt x="13633" y="21240"/>
                    <a:pt x="13514" y="21359"/>
                  </a:cubicBezTo>
                  <a:cubicBezTo>
                    <a:pt x="13014" y="21859"/>
                    <a:pt x="12478" y="22300"/>
                    <a:pt x="11906" y="22693"/>
                  </a:cubicBezTo>
                  <a:cubicBezTo>
                    <a:pt x="9704" y="24252"/>
                    <a:pt x="7060" y="25169"/>
                    <a:pt x="4429" y="25979"/>
                  </a:cubicBezTo>
                  <a:cubicBezTo>
                    <a:pt x="4905" y="27467"/>
                    <a:pt x="5346" y="28967"/>
                    <a:pt x="5751" y="30479"/>
                  </a:cubicBezTo>
                  <a:cubicBezTo>
                    <a:pt x="7656" y="30408"/>
                    <a:pt x="9573" y="30241"/>
                    <a:pt x="11466" y="30003"/>
                  </a:cubicBezTo>
                  <a:cubicBezTo>
                    <a:pt x="12252" y="29908"/>
                    <a:pt x="13037" y="29789"/>
                    <a:pt x="13811" y="29658"/>
                  </a:cubicBezTo>
                  <a:cubicBezTo>
                    <a:pt x="13871" y="29265"/>
                    <a:pt x="13883" y="28860"/>
                    <a:pt x="13847" y="28455"/>
                  </a:cubicBezTo>
                  <a:lnTo>
                    <a:pt x="13847" y="28443"/>
                  </a:lnTo>
                  <a:cubicBezTo>
                    <a:pt x="13264" y="28193"/>
                    <a:pt x="12764" y="27789"/>
                    <a:pt x="12454" y="27241"/>
                  </a:cubicBezTo>
                  <a:cubicBezTo>
                    <a:pt x="12061" y="26515"/>
                    <a:pt x="12061" y="25646"/>
                    <a:pt x="12073" y="24824"/>
                  </a:cubicBezTo>
                  <a:cubicBezTo>
                    <a:pt x="12073" y="24431"/>
                    <a:pt x="12073" y="24026"/>
                    <a:pt x="12228" y="23657"/>
                  </a:cubicBezTo>
                  <a:cubicBezTo>
                    <a:pt x="12335" y="23407"/>
                    <a:pt x="12525" y="23193"/>
                    <a:pt x="12740" y="23014"/>
                  </a:cubicBezTo>
                  <a:cubicBezTo>
                    <a:pt x="12954" y="22836"/>
                    <a:pt x="13216" y="22705"/>
                    <a:pt x="13478" y="22621"/>
                  </a:cubicBezTo>
                  <a:cubicBezTo>
                    <a:pt x="13716" y="22538"/>
                    <a:pt x="13966" y="22490"/>
                    <a:pt x="14228" y="22467"/>
                  </a:cubicBezTo>
                  <a:lnTo>
                    <a:pt x="14204" y="22324"/>
                  </a:lnTo>
                  <a:cubicBezTo>
                    <a:pt x="14407" y="20240"/>
                    <a:pt x="14561" y="18133"/>
                    <a:pt x="14680" y="16037"/>
                  </a:cubicBezTo>
                  <a:cubicBezTo>
                    <a:pt x="15038" y="16001"/>
                    <a:pt x="15407" y="15954"/>
                    <a:pt x="15764" y="15918"/>
                  </a:cubicBezTo>
                  <a:cubicBezTo>
                    <a:pt x="15883" y="15037"/>
                    <a:pt x="16014" y="14168"/>
                    <a:pt x="16145" y="13299"/>
                  </a:cubicBezTo>
                  <a:lnTo>
                    <a:pt x="16085" y="13287"/>
                  </a:lnTo>
                  <a:cubicBezTo>
                    <a:pt x="13228" y="13406"/>
                    <a:pt x="10370" y="13596"/>
                    <a:pt x="7525" y="13882"/>
                  </a:cubicBezTo>
                  <a:cubicBezTo>
                    <a:pt x="7263" y="9274"/>
                    <a:pt x="6775" y="4691"/>
                    <a:pt x="6060" y="130"/>
                  </a:cubicBezTo>
                  <a:cubicBezTo>
                    <a:pt x="6046" y="39"/>
                    <a:pt x="5983" y="0"/>
                    <a:pt x="591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2736050" y="1549600"/>
              <a:ext cx="128300" cy="159100"/>
            </a:xfrm>
            <a:custGeom>
              <a:rect b="b" l="l" r="r" t="t"/>
              <a:pathLst>
                <a:path extrusionOk="0" h="6364" w="5132">
                  <a:moveTo>
                    <a:pt x="2353" y="1"/>
                  </a:moveTo>
                  <a:cubicBezTo>
                    <a:pt x="1741" y="1"/>
                    <a:pt x="1109" y="40"/>
                    <a:pt x="501" y="40"/>
                  </a:cubicBezTo>
                  <a:cubicBezTo>
                    <a:pt x="332" y="40"/>
                    <a:pt x="165" y="37"/>
                    <a:pt x="0" y="29"/>
                  </a:cubicBezTo>
                  <a:lnTo>
                    <a:pt x="0" y="29"/>
                  </a:lnTo>
                  <a:cubicBezTo>
                    <a:pt x="1691" y="2137"/>
                    <a:pt x="3382" y="4256"/>
                    <a:pt x="5084" y="6363"/>
                  </a:cubicBezTo>
                  <a:lnTo>
                    <a:pt x="5132" y="6352"/>
                  </a:lnTo>
                  <a:cubicBezTo>
                    <a:pt x="5096" y="5935"/>
                    <a:pt x="5025" y="5566"/>
                    <a:pt x="4929" y="5304"/>
                  </a:cubicBezTo>
                  <a:cubicBezTo>
                    <a:pt x="4894" y="5220"/>
                    <a:pt x="4870" y="5149"/>
                    <a:pt x="4846" y="5066"/>
                  </a:cubicBezTo>
                  <a:cubicBezTo>
                    <a:pt x="4739" y="4768"/>
                    <a:pt x="4644" y="4470"/>
                    <a:pt x="4548" y="4185"/>
                  </a:cubicBezTo>
                  <a:cubicBezTo>
                    <a:pt x="4084" y="2792"/>
                    <a:pt x="3632" y="1410"/>
                    <a:pt x="3167" y="29"/>
                  </a:cubicBezTo>
                  <a:lnTo>
                    <a:pt x="3132" y="29"/>
                  </a:lnTo>
                  <a:cubicBezTo>
                    <a:pt x="2878" y="8"/>
                    <a:pt x="2617" y="1"/>
                    <a:pt x="2353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2594050" y="1240175"/>
              <a:ext cx="436400" cy="94375"/>
            </a:xfrm>
            <a:custGeom>
              <a:rect b="b" l="l" r="r" t="t"/>
              <a:pathLst>
                <a:path extrusionOk="0" h="3775" w="17456">
                  <a:moveTo>
                    <a:pt x="12306" y="1"/>
                  </a:moveTo>
                  <a:cubicBezTo>
                    <a:pt x="11399" y="1"/>
                    <a:pt x="10494" y="97"/>
                    <a:pt x="9597" y="226"/>
                  </a:cubicBezTo>
                  <a:cubicBezTo>
                    <a:pt x="6835" y="631"/>
                    <a:pt x="4121" y="1417"/>
                    <a:pt x="1644" y="2679"/>
                  </a:cubicBezTo>
                  <a:cubicBezTo>
                    <a:pt x="1084" y="2965"/>
                    <a:pt x="537" y="3274"/>
                    <a:pt x="1" y="3620"/>
                  </a:cubicBezTo>
                  <a:lnTo>
                    <a:pt x="96" y="3774"/>
                  </a:lnTo>
                  <a:cubicBezTo>
                    <a:pt x="1239" y="3750"/>
                    <a:pt x="2382" y="3703"/>
                    <a:pt x="3513" y="3655"/>
                  </a:cubicBezTo>
                  <a:cubicBezTo>
                    <a:pt x="6704" y="3500"/>
                    <a:pt x="9895" y="3239"/>
                    <a:pt x="13062" y="2869"/>
                  </a:cubicBezTo>
                  <a:cubicBezTo>
                    <a:pt x="14527" y="2703"/>
                    <a:pt x="15991" y="2512"/>
                    <a:pt x="17456" y="2298"/>
                  </a:cubicBezTo>
                  <a:cubicBezTo>
                    <a:pt x="17325" y="1393"/>
                    <a:pt x="16420" y="798"/>
                    <a:pt x="15551" y="488"/>
                  </a:cubicBezTo>
                  <a:cubicBezTo>
                    <a:pt x="14669" y="191"/>
                    <a:pt x="13765" y="48"/>
                    <a:pt x="12836" y="12"/>
                  </a:cubicBezTo>
                  <a:cubicBezTo>
                    <a:pt x="12659" y="4"/>
                    <a:pt x="12483" y="1"/>
                    <a:pt x="12306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2591375" y="1311900"/>
              <a:ext cx="337275" cy="541750"/>
            </a:xfrm>
            <a:custGeom>
              <a:rect b="b" l="l" r="r" t="t"/>
              <a:pathLst>
                <a:path extrusionOk="0" h="21670" w="13491">
                  <a:moveTo>
                    <a:pt x="13181" y="0"/>
                  </a:moveTo>
                  <a:cubicBezTo>
                    <a:pt x="10002" y="370"/>
                    <a:pt x="6811" y="631"/>
                    <a:pt x="3620" y="786"/>
                  </a:cubicBezTo>
                  <a:cubicBezTo>
                    <a:pt x="3644" y="2120"/>
                    <a:pt x="3513" y="3465"/>
                    <a:pt x="3239" y="4775"/>
                  </a:cubicBezTo>
                  <a:lnTo>
                    <a:pt x="3144" y="4822"/>
                  </a:lnTo>
                  <a:cubicBezTo>
                    <a:pt x="2775" y="4394"/>
                    <a:pt x="2263" y="4049"/>
                    <a:pt x="1692" y="3977"/>
                  </a:cubicBezTo>
                  <a:cubicBezTo>
                    <a:pt x="1638" y="3972"/>
                    <a:pt x="1584" y="3969"/>
                    <a:pt x="1530" y="3969"/>
                  </a:cubicBezTo>
                  <a:cubicBezTo>
                    <a:pt x="1007" y="3969"/>
                    <a:pt x="476" y="4227"/>
                    <a:pt x="239" y="4691"/>
                  </a:cubicBezTo>
                  <a:cubicBezTo>
                    <a:pt x="1" y="5156"/>
                    <a:pt x="84" y="5715"/>
                    <a:pt x="298" y="6192"/>
                  </a:cubicBezTo>
                  <a:cubicBezTo>
                    <a:pt x="584" y="6870"/>
                    <a:pt x="1120" y="7430"/>
                    <a:pt x="1775" y="7775"/>
                  </a:cubicBezTo>
                  <a:cubicBezTo>
                    <a:pt x="1977" y="7882"/>
                    <a:pt x="2192" y="7966"/>
                    <a:pt x="2430" y="8037"/>
                  </a:cubicBezTo>
                  <a:lnTo>
                    <a:pt x="2442" y="8037"/>
                  </a:lnTo>
                  <a:cubicBezTo>
                    <a:pt x="2334" y="10240"/>
                    <a:pt x="2263" y="12442"/>
                    <a:pt x="2215" y="14657"/>
                  </a:cubicBezTo>
                  <a:cubicBezTo>
                    <a:pt x="2215" y="14693"/>
                    <a:pt x="2215" y="14728"/>
                    <a:pt x="2215" y="14764"/>
                  </a:cubicBezTo>
                  <a:lnTo>
                    <a:pt x="2227" y="15181"/>
                  </a:lnTo>
                  <a:cubicBezTo>
                    <a:pt x="4561" y="17538"/>
                    <a:pt x="7097" y="19717"/>
                    <a:pt x="9788" y="21670"/>
                  </a:cubicBezTo>
                  <a:lnTo>
                    <a:pt x="9907" y="21527"/>
                  </a:lnTo>
                  <a:cubicBezTo>
                    <a:pt x="10776" y="20003"/>
                    <a:pt x="11074" y="17467"/>
                    <a:pt x="10919" y="15860"/>
                  </a:cubicBezTo>
                  <a:lnTo>
                    <a:pt x="10919" y="15860"/>
                  </a:lnTo>
                  <a:lnTo>
                    <a:pt x="10871" y="15871"/>
                  </a:lnTo>
                  <a:cubicBezTo>
                    <a:pt x="9169" y="13764"/>
                    <a:pt x="7478" y="11645"/>
                    <a:pt x="5787" y="9537"/>
                  </a:cubicBezTo>
                  <a:lnTo>
                    <a:pt x="5787" y="9537"/>
                  </a:lnTo>
                  <a:cubicBezTo>
                    <a:pt x="5952" y="9545"/>
                    <a:pt x="6119" y="9548"/>
                    <a:pt x="6288" y="9548"/>
                  </a:cubicBezTo>
                  <a:cubicBezTo>
                    <a:pt x="6896" y="9548"/>
                    <a:pt x="7528" y="9509"/>
                    <a:pt x="8140" y="9509"/>
                  </a:cubicBezTo>
                  <a:cubicBezTo>
                    <a:pt x="8404" y="9509"/>
                    <a:pt x="8665" y="9516"/>
                    <a:pt x="8919" y="9537"/>
                  </a:cubicBezTo>
                  <a:lnTo>
                    <a:pt x="8954" y="9537"/>
                  </a:lnTo>
                  <a:cubicBezTo>
                    <a:pt x="9788" y="9466"/>
                    <a:pt x="10716" y="9335"/>
                    <a:pt x="11478" y="9061"/>
                  </a:cubicBezTo>
                  <a:cubicBezTo>
                    <a:pt x="12121" y="8835"/>
                    <a:pt x="12764" y="8513"/>
                    <a:pt x="13086" y="7918"/>
                  </a:cubicBezTo>
                  <a:cubicBezTo>
                    <a:pt x="13300" y="7537"/>
                    <a:pt x="13336" y="7073"/>
                    <a:pt x="13360" y="6632"/>
                  </a:cubicBezTo>
                  <a:cubicBezTo>
                    <a:pt x="13491" y="4418"/>
                    <a:pt x="13431" y="2203"/>
                    <a:pt x="1318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2488700" y="1196700"/>
              <a:ext cx="426250" cy="110450"/>
            </a:xfrm>
            <a:custGeom>
              <a:rect b="b" l="l" r="r" t="t"/>
              <a:pathLst>
                <a:path extrusionOk="0" h="4418" w="17050">
                  <a:moveTo>
                    <a:pt x="16681" y="1"/>
                  </a:moveTo>
                  <a:cubicBezTo>
                    <a:pt x="16657" y="1"/>
                    <a:pt x="16633" y="1"/>
                    <a:pt x="16621" y="13"/>
                  </a:cubicBezTo>
                  <a:cubicBezTo>
                    <a:pt x="11799" y="275"/>
                    <a:pt x="6989" y="810"/>
                    <a:pt x="2215" y="1584"/>
                  </a:cubicBezTo>
                  <a:cubicBezTo>
                    <a:pt x="1905" y="1644"/>
                    <a:pt x="1596" y="1691"/>
                    <a:pt x="1274" y="1751"/>
                  </a:cubicBezTo>
                  <a:cubicBezTo>
                    <a:pt x="857" y="1822"/>
                    <a:pt x="429" y="1894"/>
                    <a:pt x="0" y="1977"/>
                  </a:cubicBezTo>
                  <a:cubicBezTo>
                    <a:pt x="167" y="2739"/>
                    <a:pt x="238" y="3513"/>
                    <a:pt x="214" y="4299"/>
                  </a:cubicBezTo>
                  <a:lnTo>
                    <a:pt x="226" y="4299"/>
                  </a:lnTo>
                  <a:cubicBezTo>
                    <a:pt x="250" y="4263"/>
                    <a:pt x="274" y="4227"/>
                    <a:pt x="298" y="4180"/>
                  </a:cubicBezTo>
                  <a:cubicBezTo>
                    <a:pt x="2143" y="4227"/>
                    <a:pt x="4001" y="4299"/>
                    <a:pt x="5846" y="4406"/>
                  </a:cubicBezTo>
                  <a:lnTo>
                    <a:pt x="5858" y="4418"/>
                  </a:lnTo>
                  <a:cubicBezTo>
                    <a:pt x="8335" y="3156"/>
                    <a:pt x="11049" y="2370"/>
                    <a:pt x="13811" y="1965"/>
                  </a:cubicBezTo>
                  <a:cubicBezTo>
                    <a:pt x="14708" y="1836"/>
                    <a:pt x="15613" y="1740"/>
                    <a:pt x="16520" y="1740"/>
                  </a:cubicBezTo>
                  <a:cubicBezTo>
                    <a:pt x="16697" y="1740"/>
                    <a:pt x="16873" y="1743"/>
                    <a:pt x="17050" y="1751"/>
                  </a:cubicBezTo>
                  <a:lnTo>
                    <a:pt x="17050" y="1727"/>
                  </a:lnTo>
                  <a:cubicBezTo>
                    <a:pt x="16907" y="1156"/>
                    <a:pt x="16788" y="584"/>
                    <a:pt x="16681" y="1"/>
                  </a:cubicBez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2520550" y="1116525"/>
              <a:ext cx="383700" cy="123950"/>
            </a:xfrm>
            <a:custGeom>
              <a:rect b="b" l="l" r="r" t="t"/>
              <a:pathLst>
                <a:path extrusionOk="0" h="4958" w="15348">
                  <a:moveTo>
                    <a:pt x="8465" y="1"/>
                  </a:moveTo>
                  <a:cubicBezTo>
                    <a:pt x="6467" y="1"/>
                    <a:pt x="4495" y="469"/>
                    <a:pt x="2917" y="1648"/>
                  </a:cubicBezTo>
                  <a:cubicBezTo>
                    <a:pt x="1727" y="2529"/>
                    <a:pt x="845" y="3744"/>
                    <a:pt x="0" y="4958"/>
                  </a:cubicBezTo>
                  <a:cubicBezTo>
                    <a:pt x="322" y="4898"/>
                    <a:pt x="631" y="4851"/>
                    <a:pt x="941" y="4791"/>
                  </a:cubicBezTo>
                  <a:cubicBezTo>
                    <a:pt x="5715" y="4017"/>
                    <a:pt x="10525" y="3482"/>
                    <a:pt x="15347" y="3220"/>
                  </a:cubicBezTo>
                  <a:lnTo>
                    <a:pt x="15347" y="3184"/>
                  </a:lnTo>
                  <a:cubicBezTo>
                    <a:pt x="15109" y="2327"/>
                    <a:pt x="14478" y="1624"/>
                    <a:pt x="13716" y="1160"/>
                  </a:cubicBezTo>
                  <a:cubicBezTo>
                    <a:pt x="12966" y="696"/>
                    <a:pt x="12097" y="457"/>
                    <a:pt x="11228" y="279"/>
                  </a:cubicBezTo>
                  <a:cubicBezTo>
                    <a:pt x="10326" y="101"/>
                    <a:pt x="9393" y="1"/>
                    <a:pt x="84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2238075" y="1301175"/>
              <a:ext cx="444425" cy="504875"/>
            </a:xfrm>
            <a:custGeom>
              <a:rect b="b" l="l" r="r" t="t"/>
              <a:pathLst>
                <a:path extrusionOk="0" h="20195" w="17777">
                  <a:moveTo>
                    <a:pt x="10323" y="1"/>
                  </a:moveTo>
                  <a:cubicBezTo>
                    <a:pt x="10299" y="48"/>
                    <a:pt x="10275" y="84"/>
                    <a:pt x="10251" y="120"/>
                  </a:cubicBezTo>
                  <a:cubicBezTo>
                    <a:pt x="9751" y="977"/>
                    <a:pt x="9049" y="1703"/>
                    <a:pt x="8215" y="2239"/>
                  </a:cubicBezTo>
                  <a:cubicBezTo>
                    <a:pt x="6596" y="3287"/>
                    <a:pt x="4584" y="3561"/>
                    <a:pt x="2977" y="4597"/>
                  </a:cubicBezTo>
                  <a:cubicBezTo>
                    <a:pt x="2048" y="5192"/>
                    <a:pt x="1274" y="6025"/>
                    <a:pt x="762" y="7002"/>
                  </a:cubicBezTo>
                  <a:cubicBezTo>
                    <a:pt x="250" y="7978"/>
                    <a:pt x="0" y="9169"/>
                    <a:pt x="441" y="10181"/>
                  </a:cubicBezTo>
                  <a:cubicBezTo>
                    <a:pt x="714" y="10824"/>
                    <a:pt x="1238" y="11336"/>
                    <a:pt x="1715" y="11859"/>
                  </a:cubicBezTo>
                  <a:cubicBezTo>
                    <a:pt x="2500" y="12705"/>
                    <a:pt x="3191" y="13657"/>
                    <a:pt x="3524" y="14765"/>
                  </a:cubicBezTo>
                  <a:cubicBezTo>
                    <a:pt x="3762" y="15562"/>
                    <a:pt x="3786" y="16396"/>
                    <a:pt x="3929" y="17217"/>
                  </a:cubicBezTo>
                  <a:cubicBezTo>
                    <a:pt x="4072" y="18039"/>
                    <a:pt x="4358" y="18884"/>
                    <a:pt x="4965" y="19444"/>
                  </a:cubicBezTo>
                  <a:cubicBezTo>
                    <a:pt x="5096" y="19575"/>
                    <a:pt x="5239" y="19670"/>
                    <a:pt x="5394" y="19765"/>
                  </a:cubicBezTo>
                  <a:cubicBezTo>
                    <a:pt x="5894" y="20063"/>
                    <a:pt x="6477" y="20194"/>
                    <a:pt x="7061" y="20194"/>
                  </a:cubicBezTo>
                  <a:cubicBezTo>
                    <a:pt x="7085" y="20194"/>
                    <a:pt x="7110" y="20194"/>
                    <a:pt x="7135" y="20194"/>
                  </a:cubicBezTo>
                  <a:cubicBezTo>
                    <a:pt x="7922" y="20194"/>
                    <a:pt x="9429" y="20020"/>
                    <a:pt x="10132" y="19801"/>
                  </a:cubicBezTo>
                  <a:lnTo>
                    <a:pt x="10275" y="19979"/>
                  </a:lnTo>
                  <a:cubicBezTo>
                    <a:pt x="12275" y="18336"/>
                    <a:pt x="14300" y="16705"/>
                    <a:pt x="16324" y="15086"/>
                  </a:cubicBezTo>
                  <a:lnTo>
                    <a:pt x="16347" y="15086"/>
                  </a:lnTo>
                  <a:cubicBezTo>
                    <a:pt x="16395" y="12871"/>
                    <a:pt x="16466" y="10669"/>
                    <a:pt x="16574" y="8466"/>
                  </a:cubicBezTo>
                  <a:lnTo>
                    <a:pt x="16562" y="8466"/>
                  </a:lnTo>
                  <a:cubicBezTo>
                    <a:pt x="16324" y="8395"/>
                    <a:pt x="16109" y="8311"/>
                    <a:pt x="15907" y="8204"/>
                  </a:cubicBezTo>
                  <a:cubicBezTo>
                    <a:pt x="15252" y="7859"/>
                    <a:pt x="14716" y="7299"/>
                    <a:pt x="14430" y="6621"/>
                  </a:cubicBezTo>
                  <a:cubicBezTo>
                    <a:pt x="14216" y="6144"/>
                    <a:pt x="14133" y="5585"/>
                    <a:pt x="14371" y="5120"/>
                  </a:cubicBezTo>
                  <a:cubicBezTo>
                    <a:pt x="14608" y="4656"/>
                    <a:pt x="15139" y="4398"/>
                    <a:pt x="15662" y="4398"/>
                  </a:cubicBezTo>
                  <a:cubicBezTo>
                    <a:pt x="15716" y="4398"/>
                    <a:pt x="15770" y="4401"/>
                    <a:pt x="15824" y="4406"/>
                  </a:cubicBezTo>
                  <a:cubicBezTo>
                    <a:pt x="16395" y="4478"/>
                    <a:pt x="16907" y="4823"/>
                    <a:pt x="17276" y="5251"/>
                  </a:cubicBezTo>
                  <a:lnTo>
                    <a:pt x="17371" y="5204"/>
                  </a:lnTo>
                  <a:cubicBezTo>
                    <a:pt x="17645" y="3894"/>
                    <a:pt x="17776" y="2549"/>
                    <a:pt x="17752" y="1215"/>
                  </a:cubicBezTo>
                  <a:lnTo>
                    <a:pt x="17752" y="1215"/>
                  </a:lnTo>
                  <a:cubicBezTo>
                    <a:pt x="16621" y="1263"/>
                    <a:pt x="15478" y="1310"/>
                    <a:pt x="14335" y="1334"/>
                  </a:cubicBezTo>
                  <a:lnTo>
                    <a:pt x="14240" y="1180"/>
                  </a:lnTo>
                  <a:cubicBezTo>
                    <a:pt x="14776" y="834"/>
                    <a:pt x="15323" y="525"/>
                    <a:pt x="15883" y="239"/>
                  </a:cubicBezTo>
                  <a:lnTo>
                    <a:pt x="15871" y="227"/>
                  </a:lnTo>
                  <a:cubicBezTo>
                    <a:pt x="14026" y="120"/>
                    <a:pt x="12168" y="48"/>
                    <a:pt x="1032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3394750" y="3292500"/>
              <a:ext cx="942125" cy="123550"/>
            </a:xfrm>
            <a:custGeom>
              <a:rect b="b" l="l" r="r" t="t"/>
              <a:pathLst>
                <a:path extrusionOk="0" h="4942" w="37685">
                  <a:moveTo>
                    <a:pt x="1" y="0"/>
                  </a:moveTo>
                  <a:lnTo>
                    <a:pt x="1418" y="4942"/>
                  </a:lnTo>
                  <a:lnTo>
                    <a:pt x="36362" y="4942"/>
                  </a:lnTo>
                  <a:lnTo>
                    <a:pt x="37684" y="0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3463525" y="3416025"/>
              <a:ext cx="814100" cy="905500"/>
            </a:xfrm>
            <a:custGeom>
              <a:rect b="b" l="l" r="r" t="t"/>
              <a:pathLst>
                <a:path extrusionOk="0" h="36220" w="32564">
                  <a:moveTo>
                    <a:pt x="0" y="1"/>
                  </a:moveTo>
                  <a:lnTo>
                    <a:pt x="4370" y="36219"/>
                  </a:lnTo>
                  <a:lnTo>
                    <a:pt x="27813" y="36219"/>
                  </a:lnTo>
                  <a:lnTo>
                    <a:pt x="32564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3898400" y="3715475"/>
              <a:ext cx="251250" cy="348875"/>
            </a:xfrm>
            <a:custGeom>
              <a:rect b="b" l="l" r="r" t="t"/>
              <a:pathLst>
                <a:path extrusionOk="0" h="13955" w="10050">
                  <a:moveTo>
                    <a:pt x="7584" y="0"/>
                  </a:moveTo>
                  <a:cubicBezTo>
                    <a:pt x="6870" y="417"/>
                    <a:pt x="6156" y="822"/>
                    <a:pt x="5441" y="1238"/>
                  </a:cubicBezTo>
                  <a:cubicBezTo>
                    <a:pt x="4691" y="1667"/>
                    <a:pt x="3941" y="2108"/>
                    <a:pt x="3191" y="2536"/>
                  </a:cubicBezTo>
                  <a:cubicBezTo>
                    <a:pt x="4108" y="4120"/>
                    <a:pt x="5025" y="5703"/>
                    <a:pt x="5929" y="7299"/>
                  </a:cubicBezTo>
                  <a:cubicBezTo>
                    <a:pt x="4763" y="7287"/>
                    <a:pt x="3596" y="7275"/>
                    <a:pt x="2429" y="7275"/>
                  </a:cubicBezTo>
                  <a:cubicBezTo>
                    <a:pt x="2453" y="6525"/>
                    <a:pt x="2477" y="5787"/>
                    <a:pt x="2489" y="5048"/>
                  </a:cubicBezTo>
                  <a:lnTo>
                    <a:pt x="2489" y="5048"/>
                  </a:lnTo>
                  <a:cubicBezTo>
                    <a:pt x="2465" y="5060"/>
                    <a:pt x="2453" y="5084"/>
                    <a:pt x="2441" y="5108"/>
                  </a:cubicBezTo>
                  <a:cubicBezTo>
                    <a:pt x="2286" y="5394"/>
                    <a:pt x="2131" y="5679"/>
                    <a:pt x="1977" y="5965"/>
                  </a:cubicBezTo>
                  <a:cubicBezTo>
                    <a:pt x="1322" y="7180"/>
                    <a:pt x="667" y="8394"/>
                    <a:pt x="12" y="9609"/>
                  </a:cubicBezTo>
                  <a:cubicBezTo>
                    <a:pt x="0" y="9620"/>
                    <a:pt x="0" y="9632"/>
                    <a:pt x="0" y="9644"/>
                  </a:cubicBezTo>
                  <a:cubicBezTo>
                    <a:pt x="0" y="9656"/>
                    <a:pt x="0" y="9668"/>
                    <a:pt x="12" y="9680"/>
                  </a:cubicBezTo>
                  <a:cubicBezTo>
                    <a:pt x="822" y="11085"/>
                    <a:pt x="1631" y="12502"/>
                    <a:pt x="2453" y="13907"/>
                  </a:cubicBezTo>
                  <a:cubicBezTo>
                    <a:pt x="2453" y="13919"/>
                    <a:pt x="2465" y="13930"/>
                    <a:pt x="2477" y="13954"/>
                  </a:cubicBezTo>
                  <a:cubicBezTo>
                    <a:pt x="2489" y="13288"/>
                    <a:pt x="2500" y="12645"/>
                    <a:pt x="2512" y="12002"/>
                  </a:cubicBezTo>
                  <a:lnTo>
                    <a:pt x="2584" y="12002"/>
                  </a:lnTo>
                  <a:cubicBezTo>
                    <a:pt x="3179" y="12014"/>
                    <a:pt x="3786" y="12014"/>
                    <a:pt x="4394" y="12025"/>
                  </a:cubicBezTo>
                  <a:lnTo>
                    <a:pt x="4822" y="12025"/>
                  </a:lnTo>
                  <a:cubicBezTo>
                    <a:pt x="4891" y="12029"/>
                    <a:pt x="4958" y="12031"/>
                    <a:pt x="5025" y="12031"/>
                  </a:cubicBezTo>
                  <a:cubicBezTo>
                    <a:pt x="5203" y="12031"/>
                    <a:pt x="5376" y="12015"/>
                    <a:pt x="5548" y="11954"/>
                  </a:cubicBezTo>
                  <a:cubicBezTo>
                    <a:pt x="5894" y="11823"/>
                    <a:pt x="6180" y="11621"/>
                    <a:pt x="6382" y="11311"/>
                  </a:cubicBezTo>
                  <a:cubicBezTo>
                    <a:pt x="6680" y="10847"/>
                    <a:pt x="6965" y="10382"/>
                    <a:pt x="7263" y="9918"/>
                  </a:cubicBezTo>
                  <a:cubicBezTo>
                    <a:pt x="8073" y="8656"/>
                    <a:pt x="8847" y="7358"/>
                    <a:pt x="9692" y="6120"/>
                  </a:cubicBezTo>
                  <a:cubicBezTo>
                    <a:pt x="9847" y="5882"/>
                    <a:pt x="9954" y="5620"/>
                    <a:pt x="10013" y="5334"/>
                  </a:cubicBezTo>
                  <a:cubicBezTo>
                    <a:pt x="10025" y="5239"/>
                    <a:pt x="10037" y="5144"/>
                    <a:pt x="10049" y="5060"/>
                  </a:cubicBezTo>
                  <a:lnTo>
                    <a:pt x="10049" y="4787"/>
                  </a:lnTo>
                  <a:cubicBezTo>
                    <a:pt x="10037" y="4739"/>
                    <a:pt x="10037" y="4679"/>
                    <a:pt x="10025" y="4620"/>
                  </a:cubicBezTo>
                  <a:cubicBezTo>
                    <a:pt x="9990" y="4358"/>
                    <a:pt x="9918" y="4084"/>
                    <a:pt x="9787" y="3846"/>
                  </a:cubicBezTo>
                  <a:cubicBezTo>
                    <a:pt x="9061" y="2584"/>
                    <a:pt x="8335" y="1322"/>
                    <a:pt x="7620" y="60"/>
                  </a:cubicBezTo>
                  <a:cubicBezTo>
                    <a:pt x="7608" y="36"/>
                    <a:pt x="7596" y="24"/>
                    <a:pt x="7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3715625" y="3559500"/>
              <a:ext cx="364650" cy="185150"/>
            </a:xfrm>
            <a:custGeom>
              <a:rect b="b" l="l" r="r" t="t"/>
              <a:pathLst>
                <a:path extrusionOk="0" h="7406" w="14586">
                  <a:moveTo>
                    <a:pt x="3906" y="0"/>
                  </a:moveTo>
                  <a:cubicBezTo>
                    <a:pt x="3835" y="12"/>
                    <a:pt x="3763" y="24"/>
                    <a:pt x="3704" y="36"/>
                  </a:cubicBezTo>
                  <a:cubicBezTo>
                    <a:pt x="3323" y="96"/>
                    <a:pt x="2989" y="250"/>
                    <a:pt x="2692" y="477"/>
                  </a:cubicBezTo>
                  <a:cubicBezTo>
                    <a:pt x="2489" y="643"/>
                    <a:pt x="2299" y="834"/>
                    <a:pt x="2168" y="1060"/>
                  </a:cubicBezTo>
                  <a:cubicBezTo>
                    <a:pt x="1441" y="2346"/>
                    <a:pt x="727" y="3644"/>
                    <a:pt x="13" y="4930"/>
                  </a:cubicBezTo>
                  <a:cubicBezTo>
                    <a:pt x="13" y="4941"/>
                    <a:pt x="1" y="4953"/>
                    <a:pt x="1" y="4977"/>
                  </a:cubicBezTo>
                  <a:cubicBezTo>
                    <a:pt x="667" y="5334"/>
                    <a:pt x="1322" y="5703"/>
                    <a:pt x="2001" y="6073"/>
                  </a:cubicBezTo>
                  <a:cubicBezTo>
                    <a:pt x="2811" y="6513"/>
                    <a:pt x="3620" y="6965"/>
                    <a:pt x="4442" y="7406"/>
                  </a:cubicBezTo>
                  <a:cubicBezTo>
                    <a:pt x="5335" y="5811"/>
                    <a:pt x="6216" y="4203"/>
                    <a:pt x="7109" y="2596"/>
                  </a:cubicBezTo>
                  <a:cubicBezTo>
                    <a:pt x="7704" y="3608"/>
                    <a:pt x="8299" y="4608"/>
                    <a:pt x="8883" y="5608"/>
                  </a:cubicBezTo>
                  <a:cubicBezTo>
                    <a:pt x="8240" y="5977"/>
                    <a:pt x="7597" y="6346"/>
                    <a:pt x="6954" y="6715"/>
                  </a:cubicBezTo>
                  <a:cubicBezTo>
                    <a:pt x="6978" y="6727"/>
                    <a:pt x="7014" y="6727"/>
                    <a:pt x="7037" y="6727"/>
                  </a:cubicBezTo>
                  <a:cubicBezTo>
                    <a:pt x="7716" y="6692"/>
                    <a:pt x="8395" y="6656"/>
                    <a:pt x="9073" y="6620"/>
                  </a:cubicBezTo>
                  <a:cubicBezTo>
                    <a:pt x="9657" y="6596"/>
                    <a:pt x="10240" y="6573"/>
                    <a:pt x="10824" y="6537"/>
                  </a:cubicBezTo>
                  <a:cubicBezTo>
                    <a:pt x="11252" y="6513"/>
                    <a:pt x="11693" y="6501"/>
                    <a:pt x="12133" y="6477"/>
                  </a:cubicBezTo>
                  <a:cubicBezTo>
                    <a:pt x="12145" y="6477"/>
                    <a:pt x="12169" y="6465"/>
                    <a:pt x="12169" y="6465"/>
                  </a:cubicBezTo>
                  <a:cubicBezTo>
                    <a:pt x="12181" y="6454"/>
                    <a:pt x="12193" y="6442"/>
                    <a:pt x="12193" y="6430"/>
                  </a:cubicBezTo>
                  <a:cubicBezTo>
                    <a:pt x="12990" y="5013"/>
                    <a:pt x="13764" y="3596"/>
                    <a:pt x="14562" y="2179"/>
                  </a:cubicBezTo>
                  <a:cubicBezTo>
                    <a:pt x="14562" y="2155"/>
                    <a:pt x="14574" y="2143"/>
                    <a:pt x="14586" y="2120"/>
                  </a:cubicBezTo>
                  <a:lnTo>
                    <a:pt x="14586" y="2120"/>
                  </a:lnTo>
                  <a:cubicBezTo>
                    <a:pt x="14014" y="2441"/>
                    <a:pt x="13455" y="2774"/>
                    <a:pt x="12883" y="3096"/>
                  </a:cubicBezTo>
                  <a:cubicBezTo>
                    <a:pt x="12871" y="3072"/>
                    <a:pt x="12871" y="3060"/>
                    <a:pt x="12859" y="3048"/>
                  </a:cubicBezTo>
                  <a:cubicBezTo>
                    <a:pt x="12443" y="2346"/>
                    <a:pt x="12026" y="1643"/>
                    <a:pt x="11621" y="941"/>
                  </a:cubicBezTo>
                  <a:cubicBezTo>
                    <a:pt x="11383" y="548"/>
                    <a:pt x="11062" y="298"/>
                    <a:pt x="10609" y="203"/>
                  </a:cubicBezTo>
                  <a:cubicBezTo>
                    <a:pt x="10502" y="179"/>
                    <a:pt x="10383" y="143"/>
                    <a:pt x="10288" y="143"/>
                  </a:cubicBezTo>
                  <a:cubicBezTo>
                    <a:pt x="10014" y="131"/>
                    <a:pt x="9764" y="131"/>
                    <a:pt x="9490" y="131"/>
                  </a:cubicBezTo>
                  <a:cubicBezTo>
                    <a:pt x="9157" y="131"/>
                    <a:pt x="8823" y="131"/>
                    <a:pt x="8478" y="119"/>
                  </a:cubicBezTo>
                  <a:cubicBezTo>
                    <a:pt x="8037" y="119"/>
                    <a:pt x="7609" y="107"/>
                    <a:pt x="7180" y="107"/>
                  </a:cubicBezTo>
                  <a:cubicBezTo>
                    <a:pt x="6835" y="96"/>
                    <a:pt x="6502" y="96"/>
                    <a:pt x="6156" y="96"/>
                  </a:cubicBezTo>
                  <a:cubicBezTo>
                    <a:pt x="5912" y="90"/>
                    <a:pt x="5665" y="90"/>
                    <a:pt x="5418" y="90"/>
                  </a:cubicBezTo>
                  <a:cubicBezTo>
                    <a:pt x="5171" y="90"/>
                    <a:pt x="4924" y="90"/>
                    <a:pt x="4680" y="84"/>
                  </a:cubicBezTo>
                  <a:cubicBezTo>
                    <a:pt x="4537" y="72"/>
                    <a:pt x="4382" y="24"/>
                    <a:pt x="4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3628125" y="3735400"/>
              <a:ext cx="238450" cy="284975"/>
            </a:xfrm>
            <a:custGeom>
              <a:rect b="b" l="l" r="r" t="t"/>
              <a:pathLst>
                <a:path extrusionOk="0" h="11399" w="9538">
                  <a:moveTo>
                    <a:pt x="0" y="1"/>
                  </a:moveTo>
                  <a:lnTo>
                    <a:pt x="0" y="13"/>
                  </a:lnTo>
                  <a:cubicBezTo>
                    <a:pt x="548" y="346"/>
                    <a:pt x="1108" y="680"/>
                    <a:pt x="1667" y="1013"/>
                  </a:cubicBezTo>
                  <a:cubicBezTo>
                    <a:pt x="1655" y="1037"/>
                    <a:pt x="1655" y="1049"/>
                    <a:pt x="1643" y="1061"/>
                  </a:cubicBezTo>
                  <a:cubicBezTo>
                    <a:pt x="1227" y="1763"/>
                    <a:pt x="798" y="2477"/>
                    <a:pt x="381" y="3192"/>
                  </a:cubicBezTo>
                  <a:cubicBezTo>
                    <a:pt x="84" y="3692"/>
                    <a:pt x="84" y="4216"/>
                    <a:pt x="346" y="4728"/>
                  </a:cubicBezTo>
                  <a:cubicBezTo>
                    <a:pt x="727" y="5490"/>
                    <a:pt x="1155" y="6240"/>
                    <a:pt x="1548" y="7002"/>
                  </a:cubicBezTo>
                  <a:cubicBezTo>
                    <a:pt x="2096" y="8038"/>
                    <a:pt x="2667" y="9062"/>
                    <a:pt x="3179" y="10121"/>
                  </a:cubicBezTo>
                  <a:cubicBezTo>
                    <a:pt x="3536" y="10871"/>
                    <a:pt x="4167" y="11252"/>
                    <a:pt x="4977" y="11383"/>
                  </a:cubicBezTo>
                  <a:cubicBezTo>
                    <a:pt x="5054" y="11395"/>
                    <a:pt x="5132" y="11398"/>
                    <a:pt x="5211" y="11398"/>
                  </a:cubicBezTo>
                  <a:cubicBezTo>
                    <a:pt x="5290" y="11398"/>
                    <a:pt x="5370" y="11395"/>
                    <a:pt x="5453" y="11395"/>
                  </a:cubicBezTo>
                  <a:lnTo>
                    <a:pt x="9537" y="11395"/>
                  </a:lnTo>
                  <a:lnTo>
                    <a:pt x="9537" y="8847"/>
                  </a:lnTo>
                  <a:lnTo>
                    <a:pt x="9537" y="6323"/>
                  </a:lnTo>
                  <a:lnTo>
                    <a:pt x="4048" y="6323"/>
                  </a:lnTo>
                  <a:cubicBezTo>
                    <a:pt x="4644" y="5311"/>
                    <a:pt x="5215" y="4311"/>
                    <a:pt x="5799" y="3299"/>
                  </a:cubicBezTo>
                  <a:cubicBezTo>
                    <a:pt x="6442" y="3692"/>
                    <a:pt x="7073" y="4073"/>
                    <a:pt x="7716" y="4466"/>
                  </a:cubicBezTo>
                  <a:lnTo>
                    <a:pt x="7716" y="4454"/>
                  </a:lnTo>
                  <a:cubicBezTo>
                    <a:pt x="7716" y="4442"/>
                    <a:pt x="7716" y="4442"/>
                    <a:pt x="7704" y="4430"/>
                  </a:cubicBezTo>
                  <a:cubicBezTo>
                    <a:pt x="6799" y="2977"/>
                    <a:pt x="5894" y="1513"/>
                    <a:pt x="4989" y="49"/>
                  </a:cubicBezTo>
                  <a:cubicBezTo>
                    <a:pt x="4989" y="25"/>
                    <a:pt x="4977" y="13"/>
                    <a:pt x="4965" y="13"/>
                  </a:cubicBezTo>
                  <a:cubicBezTo>
                    <a:pt x="4941" y="13"/>
                    <a:pt x="4929" y="1"/>
                    <a:pt x="4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4998525" y="4106300"/>
              <a:ext cx="378350" cy="244675"/>
            </a:xfrm>
            <a:custGeom>
              <a:rect b="b" l="l" r="r" t="t"/>
              <a:pathLst>
                <a:path extrusionOk="0" h="9787" w="15134">
                  <a:moveTo>
                    <a:pt x="14276" y="0"/>
                  </a:moveTo>
                  <a:lnTo>
                    <a:pt x="7216" y="1834"/>
                  </a:lnTo>
                  <a:cubicBezTo>
                    <a:pt x="4394" y="4024"/>
                    <a:pt x="1489" y="6358"/>
                    <a:pt x="1" y="9608"/>
                  </a:cubicBezTo>
                  <a:lnTo>
                    <a:pt x="370" y="9787"/>
                  </a:lnTo>
                  <a:cubicBezTo>
                    <a:pt x="5287" y="7430"/>
                    <a:pt x="10216" y="5072"/>
                    <a:pt x="15134" y="2727"/>
                  </a:cubicBezTo>
                  <a:cubicBezTo>
                    <a:pt x="14895" y="1810"/>
                    <a:pt x="14610" y="905"/>
                    <a:pt x="14288" y="12"/>
                  </a:cubicBezTo>
                  <a:lnTo>
                    <a:pt x="14276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4280875" y="4232200"/>
              <a:ext cx="432825" cy="110750"/>
            </a:xfrm>
            <a:custGeom>
              <a:rect b="b" l="l" r="r" t="t"/>
              <a:pathLst>
                <a:path extrusionOk="0" h="4430" w="17313">
                  <a:moveTo>
                    <a:pt x="9871" y="0"/>
                  </a:moveTo>
                  <a:lnTo>
                    <a:pt x="9871" y="12"/>
                  </a:lnTo>
                  <a:cubicBezTo>
                    <a:pt x="6251" y="512"/>
                    <a:pt x="2787" y="2060"/>
                    <a:pt x="1" y="4430"/>
                  </a:cubicBezTo>
                  <a:cubicBezTo>
                    <a:pt x="5775" y="4275"/>
                    <a:pt x="11550" y="4132"/>
                    <a:pt x="17312" y="3977"/>
                  </a:cubicBezTo>
                  <a:cubicBezTo>
                    <a:pt x="17253" y="2655"/>
                    <a:pt x="17158" y="1322"/>
                    <a:pt x="17039" y="0"/>
                  </a:cubicBez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3910300" y="1464575"/>
              <a:ext cx="358100" cy="354850"/>
            </a:xfrm>
            <a:custGeom>
              <a:rect b="b" l="l" r="r" t="t"/>
              <a:pathLst>
                <a:path extrusionOk="0" h="14194" w="14324">
                  <a:moveTo>
                    <a:pt x="11724" y="1"/>
                  </a:moveTo>
                  <a:cubicBezTo>
                    <a:pt x="10776" y="1"/>
                    <a:pt x="9840" y="387"/>
                    <a:pt x="9133" y="1001"/>
                  </a:cubicBezTo>
                  <a:cubicBezTo>
                    <a:pt x="8311" y="1716"/>
                    <a:pt x="7775" y="2728"/>
                    <a:pt x="7561" y="3788"/>
                  </a:cubicBezTo>
                  <a:lnTo>
                    <a:pt x="7478" y="3883"/>
                  </a:lnTo>
                  <a:cubicBezTo>
                    <a:pt x="6477" y="3073"/>
                    <a:pt x="5406" y="2311"/>
                    <a:pt x="4168" y="2037"/>
                  </a:cubicBezTo>
                  <a:cubicBezTo>
                    <a:pt x="3895" y="1977"/>
                    <a:pt x="3611" y="1946"/>
                    <a:pt x="3327" y="1946"/>
                  </a:cubicBezTo>
                  <a:cubicBezTo>
                    <a:pt x="2272" y="1946"/>
                    <a:pt x="1209" y="2368"/>
                    <a:pt x="655" y="3240"/>
                  </a:cubicBezTo>
                  <a:cubicBezTo>
                    <a:pt x="0" y="4288"/>
                    <a:pt x="215" y="5657"/>
                    <a:pt x="762" y="6764"/>
                  </a:cubicBezTo>
                  <a:cubicBezTo>
                    <a:pt x="1429" y="8121"/>
                    <a:pt x="2525" y="9217"/>
                    <a:pt x="3679" y="10181"/>
                  </a:cubicBezTo>
                  <a:cubicBezTo>
                    <a:pt x="5537" y="11729"/>
                    <a:pt x="7585" y="13039"/>
                    <a:pt x="9728" y="14194"/>
                  </a:cubicBezTo>
                  <a:cubicBezTo>
                    <a:pt x="11264" y="10896"/>
                    <a:pt x="13514" y="7848"/>
                    <a:pt x="14121" y="4276"/>
                  </a:cubicBezTo>
                  <a:cubicBezTo>
                    <a:pt x="14276" y="3395"/>
                    <a:pt x="14324" y="2478"/>
                    <a:pt x="14062" y="1632"/>
                  </a:cubicBezTo>
                  <a:cubicBezTo>
                    <a:pt x="13931" y="1216"/>
                    <a:pt x="13716" y="799"/>
                    <a:pt x="13383" y="525"/>
                  </a:cubicBezTo>
                  <a:cubicBezTo>
                    <a:pt x="13038" y="216"/>
                    <a:pt x="12585" y="73"/>
                    <a:pt x="12133" y="25"/>
                  </a:cubicBezTo>
                  <a:cubicBezTo>
                    <a:pt x="11997" y="9"/>
                    <a:pt x="11860" y="1"/>
                    <a:pt x="1172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4680625" y="1385725"/>
              <a:ext cx="127125" cy="183375"/>
            </a:xfrm>
            <a:custGeom>
              <a:rect b="b" l="l" r="r" t="t"/>
              <a:pathLst>
                <a:path extrusionOk="0" h="7335" w="5085">
                  <a:moveTo>
                    <a:pt x="5037" y="0"/>
                  </a:moveTo>
                  <a:cubicBezTo>
                    <a:pt x="5037" y="0"/>
                    <a:pt x="2180" y="905"/>
                    <a:pt x="679" y="1346"/>
                  </a:cubicBezTo>
                  <a:lnTo>
                    <a:pt x="679" y="1357"/>
                  </a:lnTo>
                  <a:cubicBezTo>
                    <a:pt x="525" y="2596"/>
                    <a:pt x="358" y="3834"/>
                    <a:pt x="191" y="5072"/>
                  </a:cubicBezTo>
                  <a:cubicBezTo>
                    <a:pt x="120" y="5525"/>
                    <a:pt x="60" y="5977"/>
                    <a:pt x="1" y="6430"/>
                  </a:cubicBezTo>
                  <a:cubicBezTo>
                    <a:pt x="263" y="6727"/>
                    <a:pt x="513" y="7037"/>
                    <a:pt x="775" y="7334"/>
                  </a:cubicBezTo>
                  <a:cubicBezTo>
                    <a:pt x="2251" y="4929"/>
                    <a:pt x="3692" y="2489"/>
                    <a:pt x="5085" y="24"/>
                  </a:cubicBezTo>
                  <a:lnTo>
                    <a:pt x="5037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4515725" y="1069100"/>
              <a:ext cx="401275" cy="586325"/>
            </a:xfrm>
            <a:custGeom>
              <a:rect b="b" l="l" r="r" t="t"/>
              <a:pathLst>
                <a:path extrusionOk="0" h="23453" w="16051">
                  <a:moveTo>
                    <a:pt x="10569" y="0"/>
                  </a:moveTo>
                  <a:cubicBezTo>
                    <a:pt x="10460" y="0"/>
                    <a:pt x="10347" y="15"/>
                    <a:pt x="10240" y="33"/>
                  </a:cubicBezTo>
                  <a:cubicBezTo>
                    <a:pt x="7442" y="473"/>
                    <a:pt x="4632" y="926"/>
                    <a:pt x="1822" y="1366"/>
                  </a:cubicBezTo>
                  <a:cubicBezTo>
                    <a:pt x="1215" y="1461"/>
                    <a:pt x="608" y="1557"/>
                    <a:pt x="1" y="1604"/>
                  </a:cubicBezTo>
                  <a:lnTo>
                    <a:pt x="1" y="1664"/>
                  </a:lnTo>
                  <a:cubicBezTo>
                    <a:pt x="346" y="4962"/>
                    <a:pt x="691" y="8248"/>
                    <a:pt x="1275" y="11510"/>
                  </a:cubicBezTo>
                  <a:cubicBezTo>
                    <a:pt x="1418" y="12248"/>
                    <a:pt x="1560" y="13010"/>
                    <a:pt x="1953" y="13653"/>
                  </a:cubicBezTo>
                  <a:cubicBezTo>
                    <a:pt x="2108" y="13915"/>
                    <a:pt x="2322" y="14165"/>
                    <a:pt x="2584" y="14296"/>
                  </a:cubicBezTo>
                  <a:cubicBezTo>
                    <a:pt x="2894" y="14451"/>
                    <a:pt x="3239" y="14463"/>
                    <a:pt x="3585" y="14463"/>
                  </a:cubicBezTo>
                  <a:cubicBezTo>
                    <a:pt x="4811" y="14451"/>
                    <a:pt x="6037" y="14308"/>
                    <a:pt x="7228" y="14034"/>
                  </a:cubicBezTo>
                  <a:cubicBezTo>
                    <a:pt x="7252" y="14022"/>
                    <a:pt x="7264" y="14022"/>
                    <a:pt x="7275" y="14011"/>
                  </a:cubicBezTo>
                  <a:cubicBezTo>
                    <a:pt x="8776" y="13570"/>
                    <a:pt x="11633" y="12665"/>
                    <a:pt x="11633" y="12665"/>
                  </a:cubicBezTo>
                  <a:lnTo>
                    <a:pt x="11681" y="12689"/>
                  </a:lnTo>
                  <a:cubicBezTo>
                    <a:pt x="10288" y="15154"/>
                    <a:pt x="8847" y="17594"/>
                    <a:pt x="7371" y="19999"/>
                  </a:cubicBezTo>
                  <a:cubicBezTo>
                    <a:pt x="8073" y="20845"/>
                    <a:pt x="8776" y="21678"/>
                    <a:pt x="9478" y="22512"/>
                  </a:cubicBezTo>
                  <a:cubicBezTo>
                    <a:pt x="9776" y="22857"/>
                    <a:pt x="10073" y="23214"/>
                    <a:pt x="10443" y="23452"/>
                  </a:cubicBezTo>
                  <a:cubicBezTo>
                    <a:pt x="12395" y="22071"/>
                    <a:pt x="14264" y="20583"/>
                    <a:pt x="16050" y="19011"/>
                  </a:cubicBezTo>
                  <a:lnTo>
                    <a:pt x="16027" y="18987"/>
                  </a:lnTo>
                  <a:cubicBezTo>
                    <a:pt x="15943" y="18654"/>
                    <a:pt x="15848" y="18321"/>
                    <a:pt x="15753" y="17987"/>
                  </a:cubicBezTo>
                  <a:cubicBezTo>
                    <a:pt x="14848" y="14689"/>
                    <a:pt x="14014" y="11367"/>
                    <a:pt x="13252" y="8034"/>
                  </a:cubicBezTo>
                  <a:cubicBezTo>
                    <a:pt x="13633" y="7569"/>
                    <a:pt x="13991" y="7093"/>
                    <a:pt x="14217" y="6533"/>
                  </a:cubicBezTo>
                  <a:cubicBezTo>
                    <a:pt x="14479" y="5902"/>
                    <a:pt x="14514" y="5129"/>
                    <a:pt x="14157" y="4533"/>
                  </a:cubicBezTo>
                  <a:cubicBezTo>
                    <a:pt x="14014" y="4307"/>
                    <a:pt x="13800" y="4105"/>
                    <a:pt x="13550" y="4033"/>
                  </a:cubicBezTo>
                  <a:cubicBezTo>
                    <a:pt x="13473" y="4010"/>
                    <a:pt x="13396" y="3997"/>
                    <a:pt x="13319" y="3997"/>
                  </a:cubicBezTo>
                  <a:cubicBezTo>
                    <a:pt x="13277" y="3997"/>
                    <a:pt x="13235" y="4001"/>
                    <a:pt x="13193" y="4009"/>
                  </a:cubicBezTo>
                  <a:cubicBezTo>
                    <a:pt x="12967" y="4057"/>
                    <a:pt x="12776" y="4224"/>
                    <a:pt x="12621" y="4390"/>
                  </a:cubicBezTo>
                  <a:cubicBezTo>
                    <a:pt x="12205" y="4795"/>
                    <a:pt x="11859" y="5271"/>
                    <a:pt x="11586" y="5783"/>
                  </a:cubicBezTo>
                  <a:lnTo>
                    <a:pt x="11514" y="5748"/>
                  </a:lnTo>
                  <a:cubicBezTo>
                    <a:pt x="11419" y="4045"/>
                    <a:pt x="11300" y="2331"/>
                    <a:pt x="11169" y="628"/>
                  </a:cubicBezTo>
                  <a:cubicBezTo>
                    <a:pt x="11145" y="473"/>
                    <a:pt x="11133" y="307"/>
                    <a:pt x="11038" y="176"/>
                  </a:cubicBezTo>
                  <a:cubicBezTo>
                    <a:pt x="10926" y="41"/>
                    <a:pt x="10753" y="0"/>
                    <a:pt x="10569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4397550" y="988325"/>
              <a:ext cx="457525" cy="225375"/>
            </a:xfrm>
            <a:custGeom>
              <a:rect b="b" l="l" r="r" t="t"/>
              <a:pathLst>
                <a:path extrusionOk="0" h="9015" w="18301">
                  <a:moveTo>
                    <a:pt x="16256" y="0"/>
                  </a:moveTo>
                  <a:cubicBezTo>
                    <a:pt x="16049" y="0"/>
                    <a:pt x="15834" y="72"/>
                    <a:pt x="15634" y="144"/>
                  </a:cubicBezTo>
                  <a:cubicBezTo>
                    <a:pt x="12231" y="1376"/>
                    <a:pt x="8621" y="2010"/>
                    <a:pt x="5002" y="2010"/>
                  </a:cubicBezTo>
                  <a:cubicBezTo>
                    <a:pt x="4633" y="2010"/>
                    <a:pt x="4264" y="2003"/>
                    <a:pt x="3894" y="1990"/>
                  </a:cubicBezTo>
                  <a:cubicBezTo>
                    <a:pt x="3063" y="1959"/>
                    <a:pt x="2232" y="1902"/>
                    <a:pt x="1401" y="1902"/>
                  </a:cubicBezTo>
                  <a:cubicBezTo>
                    <a:pt x="1267" y="1902"/>
                    <a:pt x="1134" y="1903"/>
                    <a:pt x="1001" y="1906"/>
                  </a:cubicBezTo>
                  <a:cubicBezTo>
                    <a:pt x="763" y="1906"/>
                    <a:pt x="501" y="1930"/>
                    <a:pt x="311" y="2073"/>
                  </a:cubicBezTo>
                  <a:cubicBezTo>
                    <a:pt x="84" y="2240"/>
                    <a:pt x="1" y="2573"/>
                    <a:pt x="60" y="2859"/>
                  </a:cubicBezTo>
                  <a:cubicBezTo>
                    <a:pt x="108" y="3145"/>
                    <a:pt x="299" y="3395"/>
                    <a:pt x="489" y="3597"/>
                  </a:cubicBezTo>
                  <a:cubicBezTo>
                    <a:pt x="1227" y="4383"/>
                    <a:pt x="2299" y="4752"/>
                    <a:pt x="3370" y="4847"/>
                  </a:cubicBezTo>
                  <a:cubicBezTo>
                    <a:pt x="3560" y="4862"/>
                    <a:pt x="3749" y="4869"/>
                    <a:pt x="3939" y="4869"/>
                  </a:cubicBezTo>
                  <a:cubicBezTo>
                    <a:pt x="4202" y="4869"/>
                    <a:pt x="4465" y="4856"/>
                    <a:pt x="4728" y="4835"/>
                  </a:cubicBezTo>
                  <a:cubicBezTo>
                    <a:pt x="5335" y="4788"/>
                    <a:pt x="5942" y="4692"/>
                    <a:pt x="6549" y="4597"/>
                  </a:cubicBezTo>
                  <a:cubicBezTo>
                    <a:pt x="9359" y="4157"/>
                    <a:pt x="12169" y="3704"/>
                    <a:pt x="14967" y="3264"/>
                  </a:cubicBezTo>
                  <a:cubicBezTo>
                    <a:pt x="15074" y="3246"/>
                    <a:pt x="15187" y="3231"/>
                    <a:pt x="15296" y="3231"/>
                  </a:cubicBezTo>
                  <a:cubicBezTo>
                    <a:pt x="15480" y="3231"/>
                    <a:pt x="15653" y="3272"/>
                    <a:pt x="15765" y="3407"/>
                  </a:cubicBezTo>
                  <a:cubicBezTo>
                    <a:pt x="15860" y="3538"/>
                    <a:pt x="15872" y="3704"/>
                    <a:pt x="15896" y="3859"/>
                  </a:cubicBezTo>
                  <a:cubicBezTo>
                    <a:pt x="16027" y="5562"/>
                    <a:pt x="16146" y="7276"/>
                    <a:pt x="16241" y="8979"/>
                  </a:cubicBezTo>
                  <a:lnTo>
                    <a:pt x="16313" y="9014"/>
                  </a:lnTo>
                  <a:cubicBezTo>
                    <a:pt x="16586" y="8502"/>
                    <a:pt x="16932" y="8026"/>
                    <a:pt x="17348" y="7621"/>
                  </a:cubicBezTo>
                  <a:cubicBezTo>
                    <a:pt x="17503" y="7455"/>
                    <a:pt x="17694" y="7288"/>
                    <a:pt x="17920" y="7240"/>
                  </a:cubicBezTo>
                  <a:cubicBezTo>
                    <a:pt x="17962" y="7232"/>
                    <a:pt x="18004" y="7228"/>
                    <a:pt x="18046" y="7228"/>
                  </a:cubicBezTo>
                  <a:cubicBezTo>
                    <a:pt x="18123" y="7228"/>
                    <a:pt x="18200" y="7241"/>
                    <a:pt x="18277" y="7264"/>
                  </a:cubicBezTo>
                  <a:lnTo>
                    <a:pt x="18301" y="7181"/>
                  </a:lnTo>
                  <a:cubicBezTo>
                    <a:pt x="17884" y="5121"/>
                    <a:pt x="17479" y="3061"/>
                    <a:pt x="17063" y="990"/>
                  </a:cubicBezTo>
                  <a:cubicBezTo>
                    <a:pt x="16991" y="632"/>
                    <a:pt x="16884" y="216"/>
                    <a:pt x="16551" y="61"/>
                  </a:cubicBezTo>
                  <a:cubicBezTo>
                    <a:pt x="16457" y="18"/>
                    <a:pt x="16357" y="0"/>
                    <a:pt x="16256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231775" y="1512225"/>
              <a:ext cx="953400" cy="989825"/>
            </a:xfrm>
            <a:custGeom>
              <a:rect b="b" l="l" r="r" t="t"/>
              <a:pathLst>
                <a:path extrusionOk="0" h="39593" w="38136">
                  <a:moveTo>
                    <a:pt x="18133" y="0"/>
                  </a:moveTo>
                  <a:lnTo>
                    <a:pt x="18133" y="0"/>
                  </a:lnTo>
                  <a:cubicBezTo>
                    <a:pt x="16574" y="298"/>
                    <a:pt x="15014" y="643"/>
                    <a:pt x="13454" y="1036"/>
                  </a:cubicBezTo>
                  <a:cubicBezTo>
                    <a:pt x="11728" y="1524"/>
                    <a:pt x="10049" y="2274"/>
                    <a:pt x="8680" y="3453"/>
                  </a:cubicBezTo>
                  <a:cubicBezTo>
                    <a:pt x="7323" y="4632"/>
                    <a:pt x="6584" y="6061"/>
                    <a:pt x="6037" y="7620"/>
                  </a:cubicBezTo>
                  <a:cubicBezTo>
                    <a:pt x="5691" y="9013"/>
                    <a:pt x="5346" y="10394"/>
                    <a:pt x="5025" y="11787"/>
                  </a:cubicBezTo>
                  <a:lnTo>
                    <a:pt x="5013" y="11787"/>
                  </a:lnTo>
                  <a:lnTo>
                    <a:pt x="5001" y="11883"/>
                  </a:lnTo>
                  <a:cubicBezTo>
                    <a:pt x="4941" y="12097"/>
                    <a:pt x="4894" y="12311"/>
                    <a:pt x="4846" y="12538"/>
                  </a:cubicBezTo>
                  <a:lnTo>
                    <a:pt x="4858" y="12538"/>
                  </a:lnTo>
                  <a:lnTo>
                    <a:pt x="2941" y="21622"/>
                  </a:lnTo>
                  <a:lnTo>
                    <a:pt x="0" y="23039"/>
                  </a:lnTo>
                  <a:cubicBezTo>
                    <a:pt x="0" y="23039"/>
                    <a:pt x="381" y="24087"/>
                    <a:pt x="2608" y="26480"/>
                  </a:cubicBezTo>
                  <a:cubicBezTo>
                    <a:pt x="2608" y="26480"/>
                    <a:pt x="3108" y="27158"/>
                    <a:pt x="3513" y="28075"/>
                  </a:cubicBezTo>
                  <a:lnTo>
                    <a:pt x="10216" y="23801"/>
                  </a:lnTo>
                  <a:cubicBezTo>
                    <a:pt x="10216" y="23801"/>
                    <a:pt x="10728" y="31516"/>
                    <a:pt x="10418" y="37624"/>
                  </a:cubicBezTo>
                  <a:cubicBezTo>
                    <a:pt x="10418" y="37624"/>
                    <a:pt x="15476" y="39593"/>
                    <a:pt x="22762" y="39593"/>
                  </a:cubicBezTo>
                  <a:cubicBezTo>
                    <a:pt x="26463" y="39593"/>
                    <a:pt x="30739" y="39085"/>
                    <a:pt x="35219" y="37553"/>
                  </a:cubicBezTo>
                  <a:lnTo>
                    <a:pt x="34088" y="18431"/>
                  </a:lnTo>
                  <a:lnTo>
                    <a:pt x="36409" y="12538"/>
                  </a:lnTo>
                  <a:cubicBezTo>
                    <a:pt x="36564" y="12133"/>
                    <a:pt x="36719" y="11728"/>
                    <a:pt x="36874" y="11335"/>
                  </a:cubicBezTo>
                  <a:cubicBezTo>
                    <a:pt x="36874" y="11335"/>
                    <a:pt x="36874" y="11323"/>
                    <a:pt x="36886" y="11323"/>
                  </a:cubicBezTo>
                  <a:cubicBezTo>
                    <a:pt x="37005" y="11002"/>
                    <a:pt x="37136" y="10668"/>
                    <a:pt x="37267" y="10347"/>
                  </a:cubicBezTo>
                  <a:cubicBezTo>
                    <a:pt x="37374" y="10073"/>
                    <a:pt x="37481" y="9799"/>
                    <a:pt x="37576" y="9537"/>
                  </a:cubicBezTo>
                  <a:cubicBezTo>
                    <a:pt x="37576" y="9525"/>
                    <a:pt x="37588" y="9525"/>
                    <a:pt x="37588" y="9525"/>
                  </a:cubicBezTo>
                  <a:cubicBezTo>
                    <a:pt x="38136" y="7108"/>
                    <a:pt x="37422" y="4346"/>
                    <a:pt x="35755" y="2536"/>
                  </a:cubicBezTo>
                  <a:cubicBezTo>
                    <a:pt x="35421" y="2167"/>
                    <a:pt x="34695" y="1679"/>
                    <a:pt x="34088" y="1453"/>
                  </a:cubicBezTo>
                  <a:cubicBezTo>
                    <a:pt x="31790" y="917"/>
                    <a:pt x="29456" y="512"/>
                    <a:pt x="27111" y="250"/>
                  </a:cubicBezTo>
                  <a:lnTo>
                    <a:pt x="27111" y="250"/>
                  </a:lnTo>
                  <a:cubicBezTo>
                    <a:pt x="27206" y="584"/>
                    <a:pt x="27301" y="917"/>
                    <a:pt x="27385" y="1250"/>
                  </a:cubicBezTo>
                  <a:lnTo>
                    <a:pt x="27408" y="1274"/>
                  </a:lnTo>
                  <a:cubicBezTo>
                    <a:pt x="25622" y="2846"/>
                    <a:pt x="23753" y="4334"/>
                    <a:pt x="21801" y="5703"/>
                  </a:cubicBezTo>
                  <a:cubicBezTo>
                    <a:pt x="21431" y="5477"/>
                    <a:pt x="21134" y="5120"/>
                    <a:pt x="20836" y="4775"/>
                  </a:cubicBezTo>
                  <a:cubicBezTo>
                    <a:pt x="20134" y="3941"/>
                    <a:pt x="19431" y="3108"/>
                    <a:pt x="18729" y="2263"/>
                  </a:cubicBezTo>
                  <a:cubicBezTo>
                    <a:pt x="18467" y="1965"/>
                    <a:pt x="18217" y="1655"/>
                    <a:pt x="17955" y="1358"/>
                  </a:cubicBezTo>
                  <a:cubicBezTo>
                    <a:pt x="18014" y="905"/>
                    <a:pt x="18074" y="453"/>
                    <a:pt x="18133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4487150" y="2449825"/>
              <a:ext cx="889725" cy="1782400"/>
            </a:xfrm>
            <a:custGeom>
              <a:rect b="b" l="l" r="r" t="t"/>
              <a:pathLst>
                <a:path extrusionOk="0" h="71296" w="35589">
                  <a:moveTo>
                    <a:pt x="215" y="1"/>
                  </a:moveTo>
                  <a:cubicBezTo>
                    <a:pt x="203" y="144"/>
                    <a:pt x="203" y="287"/>
                    <a:pt x="191" y="430"/>
                  </a:cubicBezTo>
                  <a:lnTo>
                    <a:pt x="167" y="6645"/>
                  </a:lnTo>
                  <a:lnTo>
                    <a:pt x="1" y="71295"/>
                  </a:lnTo>
                  <a:lnTo>
                    <a:pt x="9526" y="71295"/>
                  </a:lnTo>
                  <a:lnTo>
                    <a:pt x="10585" y="23194"/>
                  </a:lnTo>
                  <a:lnTo>
                    <a:pt x="11657" y="33136"/>
                  </a:lnTo>
                  <a:lnTo>
                    <a:pt x="25206" y="68736"/>
                  </a:lnTo>
                  <a:lnTo>
                    <a:pt x="27671" y="68093"/>
                  </a:lnTo>
                  <a:lnTo>
                    <a:pt x="34731" y="66259"/>
                  </a:lnTo>
                  <a:lnTo>
                    <a:pt x="35589" y="66033"/>
                  </a:lnTo>
                  <a:lnTo>
                    <a:pt x="23873" y="30433"/>
                  </a:lnTo>
                  <a:lnTo>
                    <a:pt x="25206" y="13"/>
                  </a:lnTo>
                  <a:lnTo>
                    <a:pt x="25206" y="13"/>
                  </a:lnTo>
                  <a:cubicBezTo>
                    <a:pt x="25135" y="25"/>
                    <a:pt x="25075" y="49"/>
                    <a:pt x="25004" y="60"/>
                  </a:cubicBezTo>
                  <a:cubicBezTo>
                    <a:pt x="21020" y="1241"/>
                    <a:pt x="16867" y="1830"/>
                    <a:pt x="12714" y="1830"/>
                  </a:cubicBezTo>
                  <a:cubicBezTo>
                    <a:pt x="8488" y="1830"/>
                    <a:pt x="4262" y="1220"/>
                    <a:pt x="21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037100" y="1853125"/>
              <a:ext cx="323875" cy="134775"/>
            </a:xfrm>
            <a:custGeom>
              <a:rect b="b" l="l" r="r" t="t"/>
              <a:pathLst>
                <a:path extrusionOk="0" h="5391" w="12955">
                  <a:moveTo>
                    <a:pt x="9798" y="1"/>
                  </a:moveTo>
                  <a:cubicBezTo>
                    <a:pt x="9640" y="1"/>
                    <a:pt x="9485" y="32"/>
                    <a:pt x="9335" y="56"/>
                  </a:cubicBezTo>
                  <a:cubicBezTo>
                    <a:pt x="6227" y="711"/>
                    <a:pt x="3108" y="1354"/>
                    <a:pt x="0" y="1997"/>
                  </a:cubicBezTo>
                  <a:lnTo>
                    <a:pt x="0" y="2021"/>
                  </a:lnTo>
                  <a:cubicBezTo>
                    <a:pt x="477" y="3164"/>
                    <a:pt x="1548" y="3997"/>
                    <a:pt x="2715" y="4367"/>
                  </a:cubicBezTo>
                  <a:cubicBezTo>
                    <a:pt x="3345" y="4570"/>
                    <a:pt x="4003" y="4655"/>
                    <a:pt x="4664" y="4655"/>
                  </a:cubicBezTo>
                  <a:cubicBezTo>
                    <a:pt x="5239" y="4655"/>
                    <a:pt x="5817" y="4591"/>
                    <a:pt x="6382" y="4486"/>
                  </a:cubicBezTo>
                  <a:cubicBezTo>
                    <a:pt x="7466" y="4283"/>
                    <a:pt x="8549" y="3914"/>
                    <a:pt x="9490" y="3331"/>
                  </a:cubicBezTo>
                  <a:lnTo>
                    <a:pt x="9502" y="3366"/>
                  </a:lnTo>
                  <a:cubicBezTo>
                    <a:pt x="10121" y="3962"/>
                    <a:pt x="10740" y="4557"/>
                    <a:pt x="11347" y="5152"/>
                  </a:cubicBezTo>
                  <a:cubicBezTo>
                    <a:pt x="11430" y="5236"/>
                    <a:pt x="11514" y="5319"/>
                    <a:pt x="11597" y="5390"/>
                  </a:cubicBezTo>
                  <a:cubicBezTo>
                    <a:pt x="12062" y="4200"/>
                    <a:pt x="12514" y="3009"/>
                    <a:pt x="12954" y="1807"/>
                  </a:cubicBezTo>
                  <a:lnTo>
                    <a:pt x="12800" y="1747"/>
                  </a:lnTo>
                  <a:cubicBezTo>
                    <a:pt x="12597" y="1616"/>
                    <a:pt x="12383" y="1485"/>
                    <a:pt x="12181" y="1342"/>
                  </a:cubicBezTo>
                  <a:cubicBezTo>
                    <a:pt x="11645" y="997"/>
                    <a:pt x="11109" y="640"/>
                    <a:pt x="10561" y="295"/>
                  </a:cubicBezTo>
                  <a:cubicBezTo>
                    <a:pt x="10383" y="176"/>
                    <a:pt x="10204" y="56"/>
                    <a:pt x="10002" y="21"/>
                  </a:cubicBezTo>
                  <a:cubicBezTo>
                    <a:pt x="9934" y="6"/>
                    <a:pt x="9866" y="1"/>
                    <a:pt x="979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0EBFF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"/>
          <p:cNvSpPr txBox="1"/>
          <p:nvPr>
            <p:ph type="title"/>
          </p:nvPr>
        </p:nvSpPr>
        <p:spPr>
          <a:xfrm>
            <a:off x="956525" y="2253825"/>
            <a:ext cx="34188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EDA &amp;</a:t>
            </a:r>
            <a:r>
              <a:rPr lang="en"/>
              <a:t> MODELS</a:t>
            </a:r>
            <a:endParaRPr/>
          </a:p>
        </p:txBody>
      </p:sp>
      <p:sp>
        <p:nvSpPr>
          <p:cNvPr id="553" name="Google Shape;553;p5"/>
          <p:cNvSpPr txBox="1"/>
          <p:nvPr>
            <p:ph idx="2" type="title"/>
          </p:nvPr>
        </p:nvSpPr>
        <p:spPr>
          <a:xfrm>
            <a:off x="956525" y="458050"/>
            <a:ext cx="4049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54" name="Google Shape;554;p5"/>
          <p:cNvGrpSpPr/>
          <p:nvPr/>
        </p:nvGrpSpPr>
        <p:grpSpPr>
          <a:xfrm flipH="1">
            <a:off x="1075264" y="2286756"/>
            <a:ext cx="446222" cy="77476"/>
            <a:chOff x="6146875" y="1767300"/>
            <a:chExt cx="331025" cy="57475"/>
          </a:xfrm>
        </p:grpSpPr>
        <p:sp>
          <p:nvSpPr>
            <p:cNvPr id="555" name="Google Shape;555;p5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8" name="Google Shape;558;p5"/>
          <p:cNvGrpSpPr/>
          <p:nvPr/>
        </p:nvGrpSpPr>
        <p:grpSpPr>
          <a:xfrm>
            <a:off x="4228336" y="442538"/>
            <a:ext cx="4405477" cy="4401963"/>
            <a:chOff x="1736800" y="621675"/>
            <a:chExt cx="4451775" cy="4448225"/>
          </a:xfrm>
        </p:grpSpPr>
        <p:sp>
          <p:nvSpPr>
            <p:cNvPr id="559" name="Google Shape;559;p5"/>
            <p:cNvSpPr/>
            <p:nvPr/>
          </p:nvSpPr>
          <p:spPr>
            <a:xfrm>
              <a:off x="2950350" y="621675"/>
              <a:ext cx="3168575" cy="3683275"/>
            </a:xfrm>
            <a:custGeom>
              <a:rect b="b" l="l" r="r" t="t"/>
              <a:pathLst>
                <a:path extrusionOk="0" h="147331" w="126743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1743950" y="2590925"/>
              <a:ext cx="3777575" cy="2478975"/>
            </a:xfrm>
            <a:custGeom>
              <a:rect b="b" l="l" r="r" t="t"/>
              <a:pathLst>
                <a:path extrusionOk="0" h="99159" w="151103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rgbClr val="FFFFFF">
                <a:alpha val="4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4102875" y="1393400"/>
              <a:ext cx="2085700" cy="1942975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3636950" y="1852825"/>
              <a:ext cx="1947450" cy="1333525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4653100" y="2680525"/>
              <a:ext cx="490125" cy="66750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5039700" y="1915525"/>
              <a:ext cx="186000" cy="408475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1955000" y="777275"/>
              <a:ext cx="1748150" cy="2266025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2544625" y="1125700"/>
              <a:ext cx="1171925" cy="2553025"/>
            </a:xfrm>
            <a:custGeom>
              <a:rect b="b" l="l" r="r" t="t"/>
              <a:pathLst>
                <a:path extrusionOk="0" h="102121" w="46877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3414400" y="1814125"/>
              <a:ext cx="59600" cy="670275"/>
            </a:xfrm>
            <a:custGeom>
              <a:rect b="b" l="l" r="r" t="t"/>
              <a:pathLst>
                <a:path extrusionOk="0" h="26811" w="2384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2742000" y="1801225"/>
              <a:ext cx="531925" cy="236125"/>
            </a:xfrm>
            <a:custGeom>
              <a:rect b="b" l="l" r="r" t="t"/>
              <a:pathLst>
                <a:path extrusionOk="0" h="9445" w="21277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2896175" y="1225675"/>
              <a:ext cx="58250" cy="290675"/>
            </a:xfrm>
            <a:custGeom>
              <a:rect b="b" l="l" r="r" t="t"/>
              <a:pathLst>
                <a:path extrusionOk="0" h="11627" w="233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1736800" y="1865100"/>
              <a:ext cx="1752800" cy="1023700"/>
            </a:xfrm>
            <a:custGeom>
              <a:rect b="b" l="l" r="r" t="t"/>
              <a:pathLst>
                <a:path extrusionOk="0" h="40948" w="70112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2112150" y="2219350"/>
              <a:ext cx="1607200" cy="1043925"/>
            </a:xfrm>
            <a:custGeom>
              <a:rect b="b" l="l" r="r" t="t"/>
              <a:pathLst>
                <a:path extrusionOk="0" h="41757" w="64288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2695475" y="2245500"/>
              <a:ext cx="328950" cy="329525"/>
            </a:xfrm>
            <a:custGeom>
              <a:rect b="b" l="l" r="r" t="t"/>
              <a:pathLst>
                <a:path extrusionOk="0" h="13181" w="13158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2179125" y="2402975"/>
              <a:ext cx="489325" cy="87375"/>
            </a:xfrm>
            <a:custGeom>
              <a:rect b="b" l="l" r="r" t="t"/>
              <a:pathLst>
                <a:path extrusionOk="0" h="3495" w="19573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2525000" y="1956025"/>
              <a:ext cx="2631025" cy="2630700"/>
            </a:xfrm>
            <a:custGeom>
              <a:rect b="b" l="l" r="r" t="t"/>
              <a:pathLst>
                <a:path extrusionOk="0" h="105228" w="105241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4178175" y="4397625"/>
              <a:ext cx="88750" cy="32875"/>
            </a:xfrm>
            <a:custGeom>
              <a:rect b="b" l="l" r="r" t="t"/>
              <a:pathLst>
                <a:path extrusionOk="0" h="1315" w="355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3759975" y="2855825"/>
              <a:ext cx="289350" cy="91800"/>
            </a:xfrm>
            <a:custGeom>
              <a:rect b="b" l="l" r="r" t="t"/>
              <a:pathLst>
                <a:path extrusionOk="0" h="3672" w="11574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3922500" y="2967700"/>
              <a:ext cx="77800" cy="27925"/>
            </a:xfrm>
            <a:custGeom>
              <a:rect b="b" l="l" r="r" t="t"/>
              <a:pathLst>
                <a:path extrusionOk="0" h="1117" w="3112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4042750" y="2932100"/>
              <a:ext cx="156725" cy="70025"/>
            </a:xfrm>
            <a:custGeom>
              <a:rect b="b" l="l" r="r" t="t"/>
              <a:pathLst>
                <a:path extrusionOk="0" h="2801" w="6269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4212125" y="2968325"/>
              <a:ext cx="65725" cy="32225"/>
            </a:xfrm>
            <a:custGeom>
              <a:rect b="b" l="l" r="r" t="t"/>
              <a:pathLst>
                <a:path extrusionOk="0" h="1289" w="2629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3918025" y="2797925"/>
              <a:ext cx="53625" cy="58200"/>
            </a:xfrm>
            <a:custGeom>
              <a:rect b="b" l="l" r="r" t="t"/>
              <a:pathLst>
                <a:path extrusionOk="0" h="2328" w="2145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3800175" y="2889750"/>
              <a:ext cx="37525" cy="28300"/>
            </a:xfrm>
            <a:custGeom>
              <a:rect b="b" l="l" r="r" t="t"/>
              <a:pathLst>
                <a:path extrusionOk="0" h="1132" w="1501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4054075" y="2895650"/>
              <a:ext cx="42875" cy="32800"/>
            </a:xfrm>
            <a:custGeom>
              <a:rect b="b" l="l" r="r" t="t"/>
              <a:pathLst>
                <a:path extrusionOk="0" h="1312" w="1715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3014650" y="1963250"/>
              <a:ext cx="1907400" cy="2504750"/>
            </a:xfrm>
            <a:custGeom>
              <a:rect b="b" l="l" r="r" t="t"/>
              <a:pathLst>
                <a:path extrusionOk="0" h="100190" w="76296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4392800" y="21179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3768900" y="2144450"/>
              <a:ext cx="275" cy="800"/>
            </a:xfrm>
            <a:custGeom>
              <a:rect b="b" l="l" r="r" t="t"/>
              <a:pathLst>
                <a:path extrusionOk="0" h="32" w="11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4255275" y="2306125"/>
              <a:ext cx="146475" cy="86025"/>
            </a:xfrm>
            <a:custGeom>
              <a:rect b="b" l="l" r="r" t="t"/>
              <a:pathLst>
                <a:path extrusionOk="0" h="3441" w="5859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3556975" y="3417150"/>
              <a:ext cx="57775" cy="54400"/>
            </a:xfrm>
            <a:custGeom>
              <a:rect b="b" l="l" r="r" t="t"/>
              <a:pathLst>
                <a:path extrusionOk="0" h="2176" w="2311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4824700" y="2422200"/>
              <a:ext cx="321800" cy="831450"/>
            </a:xfrm>
            <a:custGeom>
              <a:rect b="b" l="l" r="r" t="t"/>
              <a:pathLst>
                <a:path extrusionOk="0" h="33258" w="12872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4433875" y="2133725"/>
              <a:ext cx="96475" cy="62525"/>
            </a:xfrm>
            <a:custGeom>
              <a:rect b="b" l="l" r="r" t="t"/>
              <a:pathLst>
                <a:path extrusionOk="0" h="2501" w="3859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3614125" y="4495475"/>
              <a:ext cx="588200" cy="91450"/>
            </a:xfrm>
            <a:custGeom>
              <a:rect b="b" l="l" r="r" t="t"/>
              <a:pathLst>
                <a:path extrusionOk="0" h="3658" w="23528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2669675" y="2505800"/>
              <a:ext cx="2486350" cy="2080925"/>
            </a:xfrm>
            <a:custGeom>
              <a:rect b="b" l="l" r="r" t="t"/>
              <a:pathLst>
                <a:path extrusionOk="0" h="83237" w="99454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rgbClr val="000000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g80a88ceb42_8_1"/>
          <p:cNvGrpSpPr/>
          <p:nvPr/>
        </p:nvGrpSpPr>
        <p:grpSpPr>
          <a:xfrm rot="-3108865">
            <a:off x="377869" y="4286612"/>
            <a:ext cx="448943" cy="711247"/>
            <a:chOff x="-1904298" y="1056455"/>
            <a:chExt cx="581725" cy="921610"/>
          </a:xfrm>
        </p:grpSpPr>
        <p:sp>
          <p:nvSpPr>
            <p:cNvPr id="597" name="Google Shape;597;g80a88ceb42_8_1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g80a88ceb42_8_1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9" name="Google Shape;599;g80a88ceb42_8_1"/>
          <p:cNvSpPr/>
          <p:nvPr/>
        </p:nvSpPr>
        <p:spPr>
          <a:xfrm flipH="1">
            <a:off x="578963" y="4441778"/>
            <a:ext cx="2817107" cy="719102"/>
          </a:xfrm>
          <a:custGeom>
            <a:rect b="b" l="l" r="r" t="t"/>
            <a:pathLst>
              <a:path extrusionOk="0" h="22980" w="90025">
                <a:moveTo>
                  <a:pt x="45816" y="1"/>
                </a:moveTo>
                <a:cubicBezTo>
                  <a:pt x="39946" y="1"/>
                  <a:pt x="34946" y="4358"/>
                  <a:pt x="32934" y="10502"/>
                </a:cubicBezTo>
                <a:cubicBezTo>
                  <a:pt x="30469" y="8097"/>
                  <a:pt x="27100" y="6609"/>
                  <a:pt x="23373" y="6609"/>
                </a:cubicBezTo>
                <a:cubicBezTo>
                  <a:pt x="16634" y="6609"/>
                  <a:pt x="11038" y="11490"/>
                  <a:pt x="9907" y="17920"/>
                </a:cubicBezTo>
                <a:cubicBezTo>
                  <a:pt x="8990" y="17467"/>
                  <a:pt x="7966" y="17193"/>
                  <a:pt x="6871" y="17193"/>
                </a:cubicBezTo>
                <a:cubicBezTo>
                  <a:pt x="3430" y="17193"/>
                  <a:pt x="584" y="19694"/>
                  <a:pt x="1" y="22980"/>
                </a:cubicBezTo>
                <a:lnTo>
                  <a:pt x="90012" y="22980"/>
                </a:lnTo>
                <a:cubicBezTo>
                  <a:pt x="90012" y="22968"/>
                  <a:pt x="90024" y="22956"/>
                  <a:pt x="90024" y="22956"/>
                </a:cubicBezTo>
                <a:cubicBezTo>
                  <a:pt x="90024" y="17574"/>
                  <a:pt x="85655" y="13205"/>
                  <a:pt x="80273" y="13205"/>
                </a:cubicBezTo>
                <a:cubicBezTo>
                  <a:pt x="78916" y="13205"/>
                  <a:pt x="77618" y="13491"/>
                  <a:pt x="76439" y="14002"/>
                </a:cubicBezTo>
                <a:cubicBezTo>
                  <a:pt x="74879" y="8407"/>
                  <a:pt x="69772" y="4299"/>
                  <a:pt x="63688" y="4299"/>
                </a:cubicBezTo>
                <a:cubicBezTo>
                  <a:pt x="61116" y="4299"/>
                  <a:pt x="58723" y="5049"/>
                  <a:pt x="56699" y="6311"/>
                </a:cubicBezTo>
                <a:cubicBezTo>
                  <a:pt x="54163" y="2477"/>
                  <a:pt x="50233" y="1"/>
                  <a:pt x="45816" y="1"/>
                </a:cubicBezTo>
                <a:close/>
              </a:path>
            </a:pathLst>
          </a:cu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80a88ceb42_8_1"/>
          <p:cNvSpPr/>
          <p:nvPr/>
        </p:nvSpPr>
        <p:spPr>
          <a:xfrm flipH="1">
            <a:off x="154419" y="4816944"/>
            <a:ext cx="1347267" cy="343936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80a88ceb42_8_1"/>
          <p:cNvSpPr/>
          <p:nvPr/>
        </p:nvSpPr>
        <p:spPr>
          <a:xfrm flipH="1">
            <a:off x="1797672" y="4877626"/>
            <a:ext cx="1109502" cy="283238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2" name="Google Shape;602;g80a88ceb42_8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862" y="1115450"/>
            <a:ext cx="3508425" cy="35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g80a88ceb42_8_1"/>
          <p:cNvSpPr txBox="1"/>
          <p:nvPr>
            <p:ph type="title"/>
          </p:nvPr>
        </p:nvSpPr>
        <p:spPr>
          <a:xfrm>
            <a:off x="717525" y="542750"/>
            <a:ext cx="770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IMBALANCED CLASSES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g80a88ceb42_8_56"/>
          <p:cNvGrpSpPr/>
          <p:nvPr/>
        </p:nvGrpSpPr>
        <p:grpSpPr>
          <a:xfrm rot="-3108865">
            <a:off x="377869" y="4286612"/>
            <a:ext cx="448943" cy="711247"/>
            <a:chOff x="-1904298" y="1056455"/>
            <a:chExt cx="581725" cy="921610"/>
          </a:xfrm>
        </p:grpSpPr>
        <p:sp>
          <p:nvSpPr>
            <p:cNvPr id="609" name="Google Shape;609;g80a88ceb42_8_56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80a88ceb42_8_56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1" name="Google Shape;611;g80a88ceb42_8_56"/>
          <p:cNvSpPr/>
          <p:nvPr/>
        </p:nvSpPr>
        <p:spPr>
          <a:xfrm flipH="1">
            <a:off x="578963" y="4441778"/>
            <a:ext cx="2817107" cy="719102"/>
          </a:xfrm>
          <a:custGeom>
            <a:rect b="b" l="l" r="r" t="t"/>
            <a:pathLst>
              <a:path extrusionOk="0" h="22980" w="90025">
                <a:moveTo>
                  <a:pt x="45816" y="1"/>
                </a:moveTo>
                <a:cubicBezTo>
                  <a:pt x="39946" y="1"/>
                  <a:pt x="34946" y="4358"/>
                  <a:pt x="32934" y="10502"/>
                </a:cubicBezTo>
                <a:cubicBezTo>
                  <a:pt x="30469" y="8097"/>
                  <a:pt x="27100" y="6609"/>
                  <a:pt x="23373" y="6609"/>
                </a:cubicBezTo>
                <a:cubicBezTo>
                  <a:pt x="16634" y="6609"/>
                  <a:pt x="11038" y="11490"/>
                  <a:pt x="9907" y="17920"/>
                </a:cubicBezTo>
                <a:cubicBezTo>
                  <a:pt x="8990" y="17467"/>
                  <a:pt x="7966" y="17193"/>
                  <a:pt x="6871" y="17193"/>
                </a:cubicBezTo>
                <a:cubicBezTo>
                  <a:pt x="3430" y="17193"/>
                  <a:pt x="584" y="19694"/>
                  <a:pt x="1" y="22980"/>
                </a:cubicBezTo>
                <a:lnTo>
                  <a:pt x="90012" y="22980"/>
                </a:lnTo>
                <a:cubicBezTo>
                  <a:pt x="90012" y="22968"/>
                  <a:pt x="90024" y="22956"/>
                  <a:pt x="90024" y="22956"/>
                </a:cubicBezTo>
                <a:cubicBezTo>
                  <a:pt x="90024" y="17574"/>
                  <a:pt x="85655" y="13205"/>
                  <a:pt x="80273" y="13205"/>
                </a:cubicBezTo>
                <a:cubicBezTo>
                  <a:pt x="78916" y="13205"/>
                  <a:pt x="77618" y="13491"/>
                  <a:pt x="76439" y="14002"/>
                </a:cubicBezTo>
                <a:cubicBezTo>
                  <a:pt x="74879" y="8407"/>
                  <a:pt x="69772" y="4299"/>
                  <a:pt x="63688" y="4299"/>
                </a:cubicBezTo>
                <a:cubicBezTo>
                  <a:pt x="61116" y="4299"/>
                  <a:pt x="58723" y="5049"/>
                  <a:pt x="56699" y="6311"/>
                </a:cubicBezTo>
                <a:cubicBezTo>
                  <a:pt x="54163" y="2477"/>
                  <a:pt x="50233" y="1"/>
                  <a:pt x="45816" y="1"/>
                </a:cubicBezTo>
                <a:close/>
              </a:path>
            </a:pathLst>
          </a:cu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80a88ceb42_8_56"/>
          <p:cNvSpPr/>
          <p:nvPr/>
        </p:nvSpPr>
        <p:spPr>
          <a:xfrm flipH="1">
            <a:off x="154419" y="4816944"/>
            <a:ext cx="1347267" cy="343936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80a88ceb42_8_56"/>
          <p:cNvSpPr/>
          <p:nvPr/>
        </p:nvSpPr>
        <p:spPr>
          <a:xfrm flipH="1">
            <a:off x="1797672" y="4877626"/>
            <a:ext cx="1109502" cy="283238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80a88ceb42_8_56"/>
          <p:cNvSpPr txBox="1"/>
          <p:nvPr>
            <p:ph type="title"/>
          </p:nvPr>
        </p:nvSpPr>
        <p:spPr>
          <a:xfrm>
            <a:off x="717525" y="542750"/>
            <a:ext cx="770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CULPRIT MOSQUITO SPECIES</a:t>
            </a:r>
            <a:endParaRPr/>
          </a:p>
        </p:txBody>
      </p:sp>
      <p:pic>
        <p:nvPicPr>
          <p:cNvPr id="615" name="Google Shape;615;g80a88ceb42_8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400" y="1115450"/>
            <a:ext cx="3487200" cy="355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g80a88ceb42_8_67"/>
          <p:cNvGrpSpPr/>
          <p:nvPr/>
        </p:nvGrpSpPr>
        <p:grpSpPr>
          <a:xfrm rot="-3108865">
            <a:off x="377869" y="4286612"/>
            <a:ext cx="448943" cy="711247"/>
            <a:chOff x="-1904298" y="1056455"/>
            <a:chExt cx="581725" cy="921610"/>
          </a:xfrm>
        </p:grpSpPr>
        <p:sp>
          <p:nvSpPr>
            <p:cNvPr id="621" name="Google Shape;621;g80a88ceb42_8_67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80a88ceb42_8_67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3" name="Google Shape;623;g80a88ceb42_8_67"/>
          <p:cNvSpPr/>
          <p:nvPr/>
        </p:nvSpPr>
        <p:spPr>
          <a:xfrm flipH="1">
            <a:off x="578963" y="4441778"/>
            <a:ext cx="2817107" cy="719102"/>
          </a:xfrm>
          <a:custGeom>
            <a:rect b="b" l="l" r="r" t="t"/>
            <a:pathLst>
              <a:path extrusionOk="0" h="22980" w="90025">
                <a:moveTo>
                  <a:pt x="45816" y="1"/>
                </a:moveTo>
                <a:cubicBezTo>
                  <a:pt x="39946" y="1"/>
                  <a:pt x="34946" y="4358"/>
                  <a:pt x="32934" y="10502"/>
                </a:cubicBezTo>
                <a:cubicBezTo>
                  <a:pt x="30469" y="8097"/>
                  <a:pt x="27100" y="6609"/>
                  <a:pt x="23373" y="6609"/>
                </a:cubicBezTo>
                <a:cubicBezTo>
                  <a:pt x="16634" y="6609"/>
                  <a:pt x="11038" y="11490"/>
                  <a:pt x="9907" y="17920"/>
                </a:cubicBezTo>
                <a:cubicBezTo>
                  <a:pt x="8990" y="17467"/>
                  <a:pt x="7966" y="17193"/>
                  <a:pt x="6871" y="17193"/>
                </a:cubicBezTo>
                <a:cubicBezTo>
                  <a:pt x="3430" y="17193"/>
                  <a:pt x="584" y="19694"/>
                  <a:pt x="1" y="22980"/>
                </a:cubicBezTo>
                <a:lnTo>
                  <a:pt x="90012" y="22980"/>
                </a:lnTo>
                <a:cubicBezTo>
                  <a:pt x="90012" y="22968"/>
                  <a:pt x="90024" y="22956"/>
                  <a:pt x="90024" y="22956"/>
                </a:cubicBezTo>
                <a:cubicBezTo>
                  <a:pt x="90024" y="17574"/>
                  <a:pt x="85655" y="13205"/>
                  <a:pt x="80273" y="13205"/>
                </a:cubicBezTo>
                <a:cubicBezTo>
                  <a:pt x="78916" y="13205"/>
                  <a:pt x="77618" y="13491"/>
                  <a:pt x="76439" y="14002"/>
                </a:cubicBezTo>
                <a:cubicBezTo>
                  <a:pt x="74879" y="8407"/>
                  <a:pt x="69772" y="4299"/>
                  <a:pt x="63688" y="4299"/>
                </a:cubicBezTo>
                <a:cubicBezTo>
                  <a:pt x="61116" y="4299"/>
                  <a:pt x="58723" y="5049"/>
                  <a:pt x="56699" y="6311"/>
                </a:cubicBezTo>
                <a:cubicBezTo>
                  <a:pt x="54163" y="2477"/>
                  <a:pt x="50233" y="1"/>
                  <a:pt x="45816" y="1"/>
                </a:cubicBezTo>
                <a:close/>
              </a:path>
            </a:pathLst>
          </a:cu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80a88ceb42_8_67"/>
          <p:cNvSpPr/>
          <p:nvPr/>
        </p:nvSpPr>
        <p:spPr>
          <a:xfrm flipH="1">
            <a:off x="154419" y="4816944"/>
            <a:ext cx="1347267" cy="343936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80a88ceb42_8_67"/>
          <p:cNvSpPr/>
          <p:nvPr/>
        </p:nvSpPr>
        <p:spPr>
          <a:xfrm flipH="1">
            <a:off x="1797672" y="4877626"/>
            <a:ext cx="1109502" cy="283238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g80a88ceb42_8_67"/>
          <p:cNvSpPr txBox="1"/>
          <p:nvPr>
            <p:ph type="title"/>
          </p:nvPr>
        </p:nvSpPr>
        <p:spPr>
          <a:xfrm>
            <a:off x="717525" y="542750"/>
            <a:ext cx="770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WNV BY MONTHS</a:t>
            </a:r>
            <a:endParaRPr/>
          </a:p>
        </p:txBody>
      </p:sp>
      <p:pic>
        <p:nvPicPr>
          <p:cNvPr id="627" name="Google Shape;627;g80a88ceb42_8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751" y="1115450"/>
            <a:ext cx="7128504" cy="296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vironmental Consult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