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8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99" r:id="rId15"/>
    <p:sldId id="305" r:id="rId16"/>
    <p:sldId id="315" r:id="rId17"/>
    <p:sldId id="306" r:id="rId18"/>
    <p:sldId id="262" r:id="rId19"/>
  </p:sldIdLst>
  <p:sldSz cx="9144000" cy="5143500" type="screen16x9"/>
  <p:notesSz cx="6858000" cy="9144000"/>
  <p:embeddedFontLst>
    <p:embeddedFont>
      <p:font typeface="Roboto Slab Light" panose="020B0604020202020204" charset="0"/>
      <p:regular r:id="rId21"/>
      <p:bold r:id="rId22"/>
    </p:embeddedFont>
    <p:embeddedFont>
      <p:font typeface="Berlin Sans FB Demi" panose="020E0802020502020306" pitchFamily="34" charset="0"/>
      <p:bold r:id="rId23"/>
    </p:embeddedFont>
    <p:embeddedFont>
      <p:font typeface="Harrington" panose="04040505050A02020702" pitchFamily="82" charset="0"/>
      <p:regular r:id="rId24"/>
    </p:embeddedFont>
    <p:embeddedFont>
      <p:font typeface="Modern No. 20" panose="02070704070505020303" pitchFamily="18" charset="0"/>
      <p:regular r:id="rId25"/>
    </p:embeddedFont>
    <p:embeddedFont>
      <p:font typeface="Poor Richard" panose="02080502050505020702" pitchFamily="18" charset="0"/>
      <p:regular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Algerian" panose="04020705040A02060702" pitchFamily="82" charset="0"/>
      <p:regular r:id="rId31"/>
    </p:embeddedFont>
    <p:embeddedFont>
      <p:font typeface="Ravie" panose="04040805050809020602" pitchFamily="82" charset="0"/>
      <p:regular r:id="rId32"/>
    </p:embeddedFont>
    <p:embeddedFont>
      <p:font typeface="Lucida Calligraphy" panose="03010101010101010101" pitchFamily="66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6C9357-8BB6-4415-AA05-37CCEDC3A307}">
  <a:tblStyle styleId="{7A6C9357-8BB6-4415-AA05-37CCEDC3A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229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1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9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9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70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0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8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C00000"/>
                </a:solidFill>
                <a:latin typeface="Algerian" panose="04020705040A02060702" pitchFamily="82" charset="0"/>
              </a:rPr>
              <a:t>Trivia Quiz responsive web design using html5 and Jquery</a:t>
            </a:r>
            <a:endParaRPr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10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705" y="959167"/>
            <a:ext cx="573659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11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705" y="959167"/>
            <a:ext cx="573659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12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705" y="959167"/>
            <a:ext cx="573659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13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705" y="959167"/>
            <a:ext cx="573659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732926" y="1623317"/>
            <a:ext cx="3606230" cy="20034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>
                <a:latin typeface="Poor Richard" panose="02080502050505020702" pitchFamily="18" charset="0"/>
              </a:rPr>
              <a:t>RWD,HTML5,JQuery,JavaScript</a:t>
            </a:r>
            <a:br>
              <a:rPr lang="en" sz="3200" smtClean="0">
                <a:latin typeface="Poor Richard" panose="02080502050505020702" pitchFamily="18" charset="0"/>
              </a:rPr>
            </a:br>
            <a:r>
              <a:rPr lang="en" sz="3200" smtClean="0">
                <a:latin typeface="Poor Richard" panose="02080502050505020702" pitchFamily="18" charset="0"/>
              </a:rPr>
              <a:t>&amp;</a:t>
            </a:r>
            <a:br>
              <a:rPr lang="en" sz="3200" smtClean="0">
                <a:latin typeface="Poor Richard" panose="02080502050505020702" pitchFamily="18" charset="0"/>
              </a:rPr>
            </a:br>
            <a:r>
              <a:rPr lang="en" sz="3200" smtClean="0">
                <a:latin typeface="Poor Richard" panose="02080502050505020702" pitchFamily="18" charset="0"/>
              </a:rPr>
              <a:t>Bootstrap </a:t>
            </a:r>
            <a:endParaRPr sz="3200"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01178" y="1571035"/>
            <a:ext cx="6659700" cy="2918772"/>
          </a:xfrm>
        </p:spPr>
        <p:txBody>
          <a:bodyPr/>
          <a:lstStyle/>
          <a:p>
            <a:pPr algn="just"/>
            <a:r>
              <a:rPr lang="en-ID" sz="1800" i="0" smtClean="0"/>
              <a:t>Responsive Web Design(RWD) a new web design technique,helps designers to create device-independent web content and negletct device-specific elements,such as physical attributes,browsers,client-side rendering,and operating systems</a:t>
            </a:r>
            <a:r>
              <a:rPr lang="en-ID" sz="1800" i="0" smtClean="0"/>
              <a:t>.</a:t>
            </a:r>
          </a:p>
          <a:p>
            <a:pPr marL="38100" indent="0" algn="just">
              <a:buNone/>
            </a:pPr>
            <a:endParaRPr lang="en-US" sz="1800" i="0" smtClean="0"/>
          </a:p>
          <a:p>
            <a:pPr algn="just"/>
            <a:r>
              <a:rPr lang="en-US" sz="1800" i="0" smtClean="0"/>
              <a:t>HTML5 it is a versatile markup language that can be used on different web browsers to publish information as a web page.</a:t>
            </a:r>
            <a:endParaRPr lang="en-US" sz="1800" i="0"/>
          </a:p>
          <a:p>
            <a:pPr marL="381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14194" y="1745695"/>
            <a:ext cx="6659700" cy="2394790"/>
          </a:xfrm>
        </p:spPr>
        <p:txBody>
          <a:bodyPr/>
          <a:lstStyle/>
          <a:p>
            <a:pPr algn="just"/>
            <a:r>
              <a:rPr lang="en-US" sz="1800" i="0" smtClean="0"/>
              <a:t>JQuery </a:t>
            </a:r>
            <a:r>
              <a:rPr lang="en-US" sz="1800" i="0"/>
              <a:t>can be used to manipulate HTML elements and apply complex effects on them</a:t>
            </a:r>
            <a:r>
              <a:rPr lang="en-US" sz="1800" i="0" smtClean="0"/>
              <a:t>.</a:t>
            </a:r>
          </a:p>
          <a:p>
            <a:pPr marL="38100" indent="0">
              <a:buNone/>
            </a:pPr>
            <a:endParaRPr lang="en-ID" sz="1800" i="0"/>
          </a:p>
          <a:p>
            <a:pPr algn="just"/>
            <a:r>
              <a:rPr lang="en-ID" sz="1800" i="0" smtClean="0"/>
              <a:t>JavaScript is a scripting </a:t>
            </a:r>
            <a:r>
              <a:rPr lang="en-ID" sz="1800" i="0"/>
              <a:t>language that is used to create client-side scripts.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88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21010" y="1534479"/>
            <a:ext cx="6659700" cy="2986150"/>
          </a:xfrm>
        </p:spPr>
        <p:txBody>
          <a:bodyPr/>
          <a:lstStyle/>
          <a:p>
            <a:pPr algn="just"/>
            <a:endParaRPr lang="en-US" sz="2000" i="0" smtClean="0"/>
          </a:p>
          <a:p>
            <a:pPr algn="just"/>
            <a:r>
              <a:rPr lang="en-US" sz="2000" i="0" smtClean="0"/>
              <a:t>Bootstrap simply find the exact piece of code and fit it into their website,include HTML and CSS based design templates and JavaScript plug-ins to create the ui components.</a:t>
            </a:r>
          </a:p>
        </p:txBody>
      </p:sp>
    </p:spTree>
    <p:extLst>
      <p:ext uri="{BB962C8B-B14F-4D97-AF65-F5344CB8AC3E}">
        <p14:creationId xmlns:p14="http://schemas.microsoft.com/office/powerpoint/2010/main" val="4769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492350" y="628007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1006744" y="811663"/>
            <a:ext cx="6178550" cy="36925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600" indent="0" algn="ctr">
              <a:buNone/>
            </a:pPr>
            <a:endParaRPr lang="en-ID" sz="2800" smtClean="0"/>
          </a:p>
          <a:p>
            <a:pPr marL="101600" indent="0" algn="ctr">
              <a:buNone/>
            </a:pPr>
            <a:endParaRPr lang="en-ID" sz="2800" smtClean="0"/>
          </a:p>
          <a:p>
            <a:pPr marL="101600" indent="0" algn="ctr">
              <a:buNone/>
            </a:pPr>
            <a:r>
              <a:rPr lang="en-ID" sz="4800" b="1" smtClean="0">
                <a:latin typeface="Harrington" panose="04040505050A02020702" pitchFamily="82" charset="0"/>
              </a:rPr>
              <a:t>Any Question ?</a:t>
            </a:r>
          </a:p>
          <a:p>
            <a:pPr marL="101600" indent="0" algn="ctr">
              <a:buNone/>
            </a:pPr>
            <a:r>
              <a:rPr lang="en-ID" sz="2800" smtClean="0"/>
              <a:t> </a:t>
            </a:r>
            <a:r>
              <a:rPr lang="en" sz="8000" smtClean="0">
                <a:solidFill>
                  <a:srgbClr val="FC4067"/>
                </a:solidFill>
              </a:rPr>
              <a:t>😉</a:t>
            </a:r>
            <a:endParaRPr lang="en-US" sz="8000"/>
          </a:p>
          <a:p>
            <a:pPr marL="101600" indent="0">
              <a:buNone/>
            </a:pPr>
            <a:endParaRPr lang="en-ID" sz="8000">
              <a:solidFill>
                <a:srgbClr val="FC4067"/>
              </a:solidFill>
            </a:endParaRPr>
          </a:p>
          <a:p>
            <a:pPr marL="101600" indent="0" algn="ctr">
              <a:buNone/>
            </a:pPr>
            <a:endParaRPr lang="en-US" sz="1700"/>
          </a:p>
        </p:txBody>
      </p:sp>
      <p:grpSp>
        <p:nvGrpSpPr>
          <p:cNvPr id="433" name="Shape 433"/>
          <p:cNvGrpSpPr/>
          <p:nvPr/>
        </p:nvGrpSpPr>
        <p:grpSpPr>
          <a:xfrm>
            <a:off x="6917390" y="628007"/>
            <a:ext cx="1447570" cy="1447577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6612355" y="2271412"/>
            <a:ext cx="595166" cy="595133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6602185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8354893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8364960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6597821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1315092" y="684105"/>
            <a:ext cx="7021557" cy="16601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mtClean="0">
                <a:solidFill>
                  <a:srgbClr val="FFB600"/>
                </a:solidFill>
              </a:rPr>
              <a:t>Trivia Quiz Application  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945223" y="2474913"/>
            <a:ext cx="4037744" cy="17700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smtClean="0">
                <a:solidFill>
                  <a:srgbClr val="FFFFFF"/>
                </a:solidFill>
              </a:rPr>
              <a:t>	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Horizontal Scroll 1"/>
          <p:cNvSpPr/>
          <p:nvPr/>
        </p:nvSpPr>
        <p:spPr>
          <a:xfrm>
            <a:off x="1510301" y="2474913"/>
            <a:ext cx="3472666" cy="167584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>
                <a:latin typeface="Berlin Sans FB Demi" panose="020E0802020502020306" pitchFamily="34" charset="0"/>
              </a:rPr>
              <a:t>Fadhilah </a:t>
            </a:r>
            <a:r>
              <a:rPr lang="en-ID" sz="2000" err="1" smtClean="0">
                <a:latin typeface="Berlin Sans FB Demi" panose="020E0802020502020306" pitchFamily="34" charset="0"/>
              </a:rPr>
              <a:t>Jasman</a:t>
            </a:r>
            <a:endParaRPr lang="en-ID" sz="2000" smtClean="0">
              <a:latin typeface="Berlin Sans FB Demi" panose="020E0802020502020306" pitchFamily="34" charset="0"/>
            </a:endParaRPr>
          </a:p>
          <a:p>
            <a:pPr algn="ctr"/>
            <a:r>
              <a:rPr lang="en-ID" sz="2000" smtClean="0">
                <a:latin typeface="Berlin Sans FB Demi" panose="020E0802020502020306" pitchFamily="34" charset="0"/>
              </a:rPr>
              <a:t>Kevin Fabian Mahardika</a:t>
            </a:r>
            <a:endParaRPr lang="en-US" sz="200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797978"/>
            <a:ext cx="3371700" cy="124997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latin typeface="Ravie" panose="04040805050809020602" pitchFamily="82" charset="0"/>
              </a:rPr>
              <a:t>Analysis</a:t>
            </a:r>
            <a:r>
              <a:rPr lang="en" sz="4000" smtClean="0"/>
              <a:t> 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Cloud Callout 1"/>
          <p:cNvSpPr/>
          <p:nvPr/>
        </p:nvSpPr>
        <p:spPr>
          <a:xfrm>
            <a:off x="4902172" y="2979505"/>
            <a:ext cx="3471266" cy="12945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smtClean="0"/>
          </a:p>
          <a:p>
            <a:pPr algn="ctr"/>
            <a:r>
              <a:rPr lang="en-US" sz="1200" smtClean="0">
                <a:latin typeface="Modern No. 20" panose="02070704070505020303" pitchFamily="18" charset="0"/>
              </a:rPr>
              <a:t>In Trivia Quiz responsive web design there are </a:t>
            </a:r>
            <a:r>
              <a:rPr lang="en-US" sz="1200" smtClean="0">
                <a:latin typeface="Modern No. 20" panose="02070704070505020303" pitchFamily="18" charset="0"/>
              </a:rPr>
              <a:t>HTML5,JavaScript,JQuery,and </a:t>
            </a:r>
            <a:r>
              <a:rPr lang="en-US" sz="1200" smtClean="0">
                <a:latin typeface="Modern No. 20" panose="02070704070505020303" pitchFamily="18" charset="0"/>
              </a:rPr>
              <a:t>Bootstrap.</a:t>
            </a:r>
            <a:endParaRPr lang="en-US" sz="1200">
              <a:latin typeface="Modern No. 20" panose="02070704070505020303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543183" y="1694325"/>
            <a:ext cx="4358989" cy="14803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ctr"/>
            <a:r>
              <a:rPr lang="en-ID" sz="1200" smtClean="0">
                <a:latin typeface="Modern No. 20" panose="02070704070505020303" pitchFamily="18" charset="0"/>
              </a:rPr>
              <a:t>Implemented in software systems intended to address quiz so that achieve a desired expectation is :</a:t>
            </a:r>
          </a:p>
          <a:p>
            <a:pPr marL="285750" lvl="4" indent="-285750" algn="ctr">
              <a:buFont typeface="Wingdings" panose="05000000000000000000" pitchFamily="2" charset="2"/>
              <a:buChar char="q"/>
            </a:pPr>
            <a:r>
              <a:rPr lang="en-ID" sz="1200" smtClean="0">
                <a:latin typeface="Modern No. 20" panose="02070704070505020303" pitchFamily="18" charset="0"/>
              </a:rPr>
              <a:t>Improve brain quickly and efficiently</a:t>
            </a:r>
          </a:p>
          <a:p>
            <a:pPr marL="285750" lvl="4" indent="-285750" algn="ctr">
              <a:buFont typeface="Wingdings" panose="05000000000000000000" pitchFamily="2" charset="2"/>
              <a:buChar char="q"/>
            </a:pPr>
            <a:r>
              <a:rPr lang="en-ID" sz="1200" smtClean="0">
                <a:latin typeface="Modern No. 20" panose="02070704070505020303" pitchFamily="18" charset="0"/>
              </a:rPr>
              <a:t>Increase the insight and knowledge</a:t>
            </a:r>
            <a:endParaRPr lang="en-US" sz="1200">
              <a:latin typeface="Modern No. 20" panose="0207070407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65551" y="1818526"/>
            <a:ext cx="3371700" cy="163359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smtClean="0">
                <a:solidFill>
                  <a:srgbClr val="C00000"/>
                </a:solidFill>
                <a:latin typeface="Lucida Calligraphy" panose="03010101010101010101" pitchFamily="66" charset="0"/>
              </a:rPr>
              <a:t>HTML Pages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6490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6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7515" y="961390"/>
            <a:ext cx="5728970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7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9895" y="956945"/>
            <a:ext cx="5744210" cy="32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8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7515" y="961390"/>
            <a:ext cx="5728970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9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705" y="989989"/>
            <a:ext cx="573659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183</Words>
  <Application>Microsoft Office PowerPoint</Application>
  <PresentationFormat>On-screen Show (16:9)</PresentationFormat>
  <Paragraphs>39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Roboto Slab Light</vt:lpstr>
      <vt:lpstr>Berlin Sans FB Demi</vt:lpstr>
      <vt:lpstr>Harrington</vt:lpstr>
      <vt:lpstr>Wingdings</vt:lpstr>
      <vt:lpstr>Modern No. 20</vt:lpstr>
      <vt:lpstr>Arial</vt:lpstr>
      <vt:lpstr>Poor Richard</vt:lpstr>
      <vt:lpstr>Lato Light</vt:lpstr>
      <vt:lpstr>Algerian</vt:lpstr>
      <vt:lpstr>Ravie</vt:lpstr>
      <vt:lpstr>Lucida Calligraphy</vt:lpstr>
      <vt:lpstr>Kent template</vt:lpstr>
      <vt:lpstr>Trivia Quiz responsive web design using html5 and Jquery</vt:lpstr>
      <vt:lpstr>Trivia Quiz Application  </vt:lpstr>
      <vt:lpstr>Analysis </vt:lpstr>
      <vt:lpstr>PowerPoint Presentation</vt:lpstr>
      <vt:lpstr>HTML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RWD,HTML5,JQuery,JavaScript &amp; Bootstrap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Excell SuperStore Project</dc:title>
  <dc:creator>Ilham Fauzi</dc:creator>
  <cp:lastModifiedBy>Windows User</cp:lastModifiedBy>
  <cp:revision>86</cp:revision>
  <dcterms:modified xsi:type="dcterms:W3CDTF">2018-10-29T14:22:16Z</dcterms:modified>
</cp:coreProperties>
</file>