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B06D-46FF-4D67-A15A-B6CB4A0EB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C15BD-693F-4789-9B6E-51C15634E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EE3B8-7461-4386-9BD5-2125A943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81A5-FF00-4366-B98C-5F5C2A972B35}" type="datetimeFigureOut">
              <a:rPr lang="en-ID" smtClean="0"/>
              <a:t>08/01/2020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D77C-3199-453A-8B82-6255C333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E156E-8026-4BB0-B30C-90CBC26E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CD01-BEE6-4DC8-8593-77F8FC418E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839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D8D1-61F4-407B-ABA4-3055F512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F9938-E6B2-4AC7-B4A8-D77795FDF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262DC-17F3-42A5-9AB7-19724B52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81A5-FF00-4366-B98C-5F5C2A972B35}" type="datetimeFigureOut">
              <a:rPr lang="en-ID" smtClean="0"/>
              <a:t>08/01/2020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9752F-B496-46F8-B0D2-DB069EEE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E506A-C4CF-424B-BAE6-3C38F62F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CD01-BEE6-4DC8-8593-77F8FC418E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429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259D2-A606-4998-A65C-6E9B33B5A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1EFB7-3FDD-4765-A547-DF6D08A5D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8A925-B18F-483B-BB4F-828F88D2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81A5-FF00-4366-B98C-5F5C2A972B35}" type="datetimeFigureOut">
              <a:rPr lang="en-ID" smtClean="0"/>
              <a:t>08/01/2020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C22CB-B2A4-4157-9E2B-6B09E9D4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56105-E2C0-40C4-AC75-5EDCE440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CD01-BEE6-4DC8-8593-77F8FC418E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53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3290-46F2-4644-8529-C3E1527A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430FA-CA83-4A44-B325-4DDA5CE9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5D6F4-5806-47EC-8165-98268646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81A5-FF00-4366-B98C-5F5C2A972B35}" type="datetimeFigureOut">
              <a:rPr lang="en-ID" smtClean="0"/>
              <a:t>08/01/2020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38099-BEF6-4F60-878C-C3973296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EAD98-F1FA-457A-A3E6-4BF9B2E1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CD01-BEE6-4DC8-8593-77F8FC418E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651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445D-F9D1-437D-8759-398160DD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1B881-0D84-4F20-8836-82C60C00C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473A8-2AD3-4405-8356-207934A4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81A5-FF00-4366-B98C-5F5C2A972B35}" type="datetimeFigureOut">
              <a:rPr lang="en-ID" smtClean="0"/>
              <a:t>08/01/2020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4CB15-BDB3-488E-9C75-C9C22A76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C66E9-A092-43FD-BB64-BE9D0E4B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CD01-BEE6-4DC8-8593-77F8FC418E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725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7AF1-8E3F-4B72-A8E3-05258565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2702-3868-4652-93C0-1DE9244A2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DD552-29EE-446C-958E-A17F9F15D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2D506-A323-4800-9C44-4E692E9B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81A5-FF00-4366-B98C-5F5C2A972B35}" type="datetimeFigureOut">
              <a:rPr lang="en-ID" smtClean="0"/>
              <a:t>08/01/2020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68E6F-C2E7-4C58-91A8-CF37A5E7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B927D-3044-4A4B-84FF-B65FAE8B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CD01-BEE6-4DC8-8593-77F8FC418E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19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4EFC-A305-419A-AC66-C5405E0E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71A9F-8194-413A-9FDA-EB6275F38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6B3BC-553E-40C0-A9BE-4B4BE563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98F8C-CFEA-4221-86E7-19EB98E69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676EF-C96A-4BAC-9726-27AB17BAE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47CB3-0B02-426D-AE49-6E47404C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81A5-FF00-4366-B98C-5F5C2A972B35}" type="datetimeFigureOut">
              <a:rPr lang="en-ID" smtClean="0"/>
              <a:t>08/01/2020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D95EA-509B-4C2A-8CB5-08768BA2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B0674E-F3E7-4D0E-96C6-5644EDF6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CD01-BEE6-4DC8-8593-77F8FC418E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68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D4E1-C9C9-4312-AD71-A4AB28D3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15D35-5CD3-4CA2-8928-9610F20C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81A5-FF00-4366-B98C-5F5C2A972B35}" type="datetimeFigureOut">
              <a:rPr lang="en-ID" smtClean="0"/>
              <a:t>08/01/2020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F6C10-BEC5-40F1-B861-ADBDC8D2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7CE1C-6DDF-45C8-B20D-66B25B6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CD01-BEE6-4DC8-8593-77F8FC418E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848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A5142-15C8-4AAB-BE2F-9022D17E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81A5-FF00-4366-B98C-5F5C2A972B35}" type="datetimeFigureOut">
              <a:rPr lang="en-ID" smtClean="0"/>
              <a:t>08/01/2020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0FB58-DDCA-4643-B374-2B4F5D77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04351-BF04-4E7B-863A-56BE27D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CD01-BEE6-4DC8-8593-77F8FC418E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815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95944-CBA0-4F9F-B739-A611263C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9E57E-DBDC-4007-9D75-2D71BA9CF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6D654-1C14-4B58-A5E4-EBE9A0B95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2BE45-D56E-4776-8899-5BD159E4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81A5-FF00-4366-B98C-5F5C2A972B35}" type="datetimeFigureOut">
              <a:rPr lang="en-ID" smtClean="0"/>
              <a:t>08/01/2020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6C44F-E608-404C-8977-E0A57F3C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F2F92-1E6D-4958-9D5D-BDE08C9F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CD01-BEE6-4DC8-8593-77F8FC418E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584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9A96-E1E4-4CC5-BE42-EA70E1B2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3681F-89EF-4055-B3ED-08C7D0535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8F6D4-0B99-42AB-992C-4061FC994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5FD20-092A-41DE-9938-C7F4BBB6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81A5-FF00-4366-B98C-5F5C2A972B35}" type="datetimeFigureOut">
              <a:rPr lang="en-ID" smtClean="0"/>
              <a:t>08/01/2020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854E0-FFE0-47A6-95EF-E2C6DA93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41C3B-0009-4FFA-8296-31A2241D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CD01-BEE6-4DC8-8593-77F8FC418E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123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29C44-0678-428C-8B25-867C6273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1914B-55B0-4616-8B09-1B5685FBB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2B31D-1D79-4C50-93A3-8395C2C80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81A5-FF00-4366-B98C-5F5C2A972B35}" type="datetimeFigureOut">
              <a:rPr lang="en-ID" smtClean="0"/>
              <a:t>08/01/2020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DF35-2B7C-4592-B0A5-152DC50FD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29C3-A52B-40FD-911D-6648EA97F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6CD01-BEE6-4DC8-8593-77F8FC418E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689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ED2B-49B2-466B-B30D-D4E9FEC31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F916C-667B-4424-9D45-F873B0630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346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01CA0C-6078-4239-8337-EEFDB317D916}"/>
              </a:ext>
            </a:extLst>
          </p:cNvPr>
          <p:cNvSpPr/>
          <p:nvPr/>
        </p:nvSpPr>
        <p:spPr>
          <a:xfrm>
            <a:off x="2062066" y="401216"/>
            <a:ext cx="7277877" cy="586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9E91C-9431-4A46-8564-4AC28AC98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066" y="377595"/>
            <a:ext cx="7277877" cy="8820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8710AF-31E6-4A3F-AE29-2BBF7C8EF881}"/>
              </a:ext>
            </a:extLst>
          </p:cNvPr>
          <p:cNvSpPr/>
          <p:nvPr/>
        </p:nvSpPr>
        <p:spPr>
          <a:xfrm>
            <a:off x="2272004" y="1386092"/>
            <a:ext cx="6858000" cy="26897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1500" dirty="0"/>
              <a:t>JUMBOTRON</a:t>
            </a:r>
            <a:endParaRPr lang="en-ID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FA100-294A-4981-8EB4-82B5DF1C72EE}"/>
              </a:ext>
            </a:extLst>
          </p:cNvPr>
          <p:cNvSpPr/>
          <p:nvPr/>
        </p:nvSpPr>
        <p:spPr>
          <a:xfrm>
            <a:off x="2636197" y="1624519"/>
            <a:ext cx="6040876" cy="231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APA SIH SISTEM TRANSPORTASI PUBLIK JAKARTA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769B2E-819D-41A7-A1B1-B8412A077474}"/>
              </a:ext>
            </a:extLst>
          </p:cNvPr>
          <p:cNvSpPr/>
          <p:nvPr/>
        </p:nvSpPr>
        <p:spPr>
          <a:xfrm>
            <a:off x="661481" y="2237361"/>
            <a:ext cx="1157592" cy="139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FOTO JAKARTA YANG MACET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17F750-CE88-4066-9045-74DC49877DF1}"/>
              </a:ext>
            </a:extLst>
          </p:cNvPr>
          <p:cNvCxnSpPr/>
          <p:nvPr/>
        </p:nvCxnSpPr>
        <p:spPr>
          <a:xfrm>
            <a:off x="1721796" y="2859932"/>
            <a:ext cx="4766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C5CB137-47D0-4843-925A-7FD01E3A8A0F}"/>
              </a:ext>
            </a:extLst>
          </p:cNvPr>
          <p:cNvSpPr/>
          <p:nvPr/>
        </p:nvSpPr>
        <p:spPr>
          <a:xfrm>
            <a:off x="2062066" y="4314316"/>
            <a:ext cx="7277877" cy="1882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ARTIKEL TENTANG KEMACETAN. FAKTA TENTANG KEMACETAN JAKARTA</a:t>
            </a:r>
          </a:p>
          <a:p>
            <a:pPr algn="ctr"/>
            <a:r>
              <a:rPr lang="en-ID" dirty="0"/>
              <a:t>(background </a:t>
            </a:r>
            <a:r>
              <a:rPr lang="en-ID" dirty="0" err="1"/>
              <a:t>putih</a:t>
            </a:r>
            <a:r>
              <a:rPr lang="en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570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01CA0C-6078-4239-8337-EEFDB317D916}"/>
              </a:ext>
            </a:extLst>
          </p:cNvPr>
          <p:cNvSpPr/>
          <p:nvPr/>
        </p:nvSpPr>
        <p:spPr>
          <a:xfrm>
            <a:off x="2062065" y="333122"/>
            <a:ext cx="7277877" cy="586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5CB137-47D0-4843-925A-7FD01E3A8A0F}"/>
              </a:ext>
            </a:extLst>
          </p:cNvPr>
          <p:cNvSpPr/>
          <p:nvPr/>
        </p:nvSpPr>
        <p:spPr>
          <a:xfrm>
            <a:off x="2062066" y="401216"/>
            <a:ext cx="7277877" cy="1661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22135-032B-4E7C-BA6E-0349508D5D16}"/>
              </a:ext>
            </a:extLst>
          </p:cNvPr>
          <p:cNvSpPr/>
          <p:nvPr/>
        </p:nvSpPr>
        <p:spPr>
          <a:xfrm>
            <a:off x="2062066" y="2148952"/>
            <a:ext cx="7277877" cy="1661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D39BAF-B551-4D65-9549-AAAB8673914B}"/>
              </a:ext>
            </a:extLst>
          </p:cNvPr>
          <p:cNvSpPr/>
          <p:nvPr/>
        </p:nvSpPr>
        <p:spPr>
          <a:xfrm>
            <a:off x="2062064" y="3896688"/>
            <a:ext cx="7277877" cy="1661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6728E3-D1B7-4402-A90C-0B24487EE046}"/>
              </a:ext>
            </a:extLst>
          </p:cNvPr>
          <p:cNvSpPr/>
          <p:nvPr/>
        </p:nvSpPr>
        <p:spPr>
          <a:xfrm>
            <a:off x="7509754" y="401216"/>
            <a:ext cx="1749124" cy="1530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FE598-AC71-4D4B-9673-0A1B59E716AE}"/>
              </a:ext>
            </a:extLst>
          </p:cNvPr>
          <p:cNvSpPr/>
          <p:nvPr/>
        </p:nvSpPr>
        <p:spPr>
          <a:xfrm>
            <a:off x="2062064" y="2214333"/>
            <a:ext cx="1749124" cy="1530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7361F0-1A1B-4CEF-933C-4111DA1B1F90}"/>
              </a:ext>
            </a:extLst>
          </p:cNvPr>
          <p:cNvSpPr/>
          <p:nvPr/>
        </p:nvSpPr>
        <p:spPr>
          <a:xfrm>
            <a:off x="7509754" y="3949992"/>
            <a:ext cx="1749124" cy="1530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327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01CA0C-6078-4239-8337-EEFDB317D916}"/>
              </a:ext>
            </a:extLst>
          </p:cNvPr>
          <p:cNvSpPr/>
          <p:nvPr/>
        </p:nvSpPr>
        <p:spPr>
          <a:xfrm>
            <a:off x="2062065" y="333122"/>
            <a:ext cx="7277877" cy="586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3D0A51-3D18-45FF-9240-5E10082D661E}"/>
              </a:ext>
            </a:extLst>
          </p:cNvPr>
          <p:cNvSpPr/>
          <p:nvPr/>
        </p:nvSpPr>
        <p:spPr>
          <a:xfrm>
            <a:off x="155643" y="457200"/>
            <a:ext cx="1741251" cy="127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GAMBAR SETENGAH LAYAR </a:t>
            </a:r>
            <a:r>
              <a:rPr lang="en-ID" sz="1600" dirty="0" err="1"/>
              <a:t>isinya</a:t>
            </a:r>
            <a:r>
              <a:rPr lang="en-ID" sz="1600" dirty="0"/>
              <a:t> </a:t>
            </a:r>
            <a:r>
              <a:rPr lang="en-ID" sz="1600" dirty="0" err="1"/>
              <a:t>petugas</a:t>
            </a:r>
            <a:r>
              <a:rPr lang="en-ID" sz="1600" dirty="0"/>
              <a:t> </a:t>
            </a:r>
            <a:r>
              <a:rPr lang="en-ID" sz="1600" dirty="0" err="1"/>
              <a:t>transjakarta</a:t>
            </a:r>
            <a:endParaRPr lang="en-ID" sz="1600" dirty="0"/>
          </a:p>
          <a:p>
            <a:pPr algn="ctr"/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56A0BF-C76C-4C1F-AA58-9DCEA56425BC}"/>
              </a:ext>
            </a:extLst>
          </p:cNvPr>
          <p:cNvSpPr/>
          <p:nvPr/>
        </p:nvSpPr>
        <p:spPr>
          <a:xfrm>
            <a:off x="2062065" y="333122"/>
            <a:ext cx="7277877" cy="2954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47093D-7F89-4225-9B5F-E458B98ECC9D}"/>
              </a:ext>
            </a:extLst>
          </p:cNvPr>
          <p:cNvSpPr/>
          <p:nvPr/>
        </p:nvSpPr>
        <p:spPr>
          <a:xfrm>
            <a:off x="3443591" y="797668"/>
            <a:ext cx="4562273" cy="1682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TEXT </a:t>
            </a:r>
            <a:r>
              <a:rPr lang="en-ID" dirty="0" err="1"/>
              <a:t>dengan</a:t>
            </a:r>
            <a:r>
              <a:rPr lang="en-ID" dirty="0"/>
              <a:t> opacity=0.5 </a:t>
            </a:r>
            <a:r>
              <a:rPr lang="en-ID" dirty="0" err="1"/>
              <a:t>dengan</a:t>
            </a:r>
            <a:r>
              <a:rPr lang="en-ID" dirty="0"/>
              <a:t> catchphrase yang </a:t>
            </a:r>
            <a:r>
              <a:rPr lang="en-ID" dirty="0" err="1"/>
              <a:t>bagus</a:t>
            </a:r>
            <a:r>
              <a:rPr lang="en-ID" dirty="0"/>
              <a:t> </a:t>
            </a:r>
            <a:r>
              <a:rPr lang="en-ID" dirty="0" err="1"/>
              <a:t>buat</a:t>
            </a:r>
            <a:r>
              <a:rPr lang="en-ID" dirty="0"/>
              <a:t> naik </a:t>
            </a:r>
            <a:r>
              <a:rPr lang="en-ID" dirty="0" err="1"/>
              <a:t>transportasi</a:t>
            </a:r>
            <a:r>
              <a:rPr lang="en-ID" dirty="0"/>
              <a:t> </a:t>
            </a:r>
            <a:r>
              <a:rPr lang="en-ID" dirty="0" err="1"/>
              <a:t>umum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579C32-AE75-4316-8CC2-ACB62A9AE049}"/>
              </a:ext>
            </a:extLst>
          </p:cNvPr>
          <p:cNvSpPr/>
          <p:nvPr/>
        </p:nvSpPr>
        <p:spPr>
          <a:xfrm>
            <a:off x="1896894" y="3287948"/>
            <a:ext cx="7694578" cy="21984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7234A3-9295-4DE2-AE23-CE1FC3918873}"/>
              </a:ext>
            </a:extLst>
          </p:cNvPr>
          <p:cNvSpPr/>
          <p:nvPr/>
        </p:nvSpPr>
        <p:spPr>
          <a:xfrm>
            <a:off x="10129935" y="3119336"/>
            <a:ext cx="1741251" cy="127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NAVBAR UNTUK JENIS2 PUBLIC TRANSPORTATION</a:t>
            </a:r>
          </a:p>
          <a:p>
            <a:pPr algn="ctr"/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27163-17BF-4049-92C5-28222A559E62}"/>
              </a:ext>
            </a:extLst>
          </p:cNvPr>
          <p:cNvSpPr/>
          <p:nvPr/>
        </p:nvSpPr>
        <p:spPr>
          <a:xfrm>
            <a:off x="2198451" y="3429000"/>
            <a:ext cx="1994170" cy="17947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BUSWAY</a:t>
            </a:r>
          </a:p>
          <a:p>
            <a:pPr algn="ctr"/>
            <a:r>
              <a:rPr lang="en-ID" dirty="0"/>
              <a:t>(</a:t>
            </a:r>
            <a:r>
              <a:rPr lang="en-ID" dirty="0" err="1"/>
              <a:t>foto</a:t>
            </a:r>
            <a:r>
              <a:rPr lang="en-ID" dirty="0"/>
              <a:t> darken)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23C847-97E8-4EB9-9176-D1B1B9CEB2EA}"/>
              </a:ext>
            </a:extLst>
          </p:cNvPr>
          <p:cNvSpPr/>
          <p:nvPr/>
        </p:nvSpPr>
        <p:spPr>
          <a:xfrm>
            <a:off x="4848311" y="3428999"/>
            <a:ext cx="1994170" cy="17947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KERETA</a:t>
            </a:r>
          </a:p>
          <a:p>
            <a:pPr algn="ctr"/>
            <a:r>
              <a:rPr lang="en-ID" dirty="0"/>
              <a:t>(</a:t>
            </a:r>
            <a:r>
              <a:rPr lang="en-ID" dirty="0" err="1"/>
              <a:t>foto</a:t>
            </a:r>
            <a:r>
              <a:rPr lang="en-ID" dirty="0"/>
              <a:t> darken)</a:t>
            </a:r>
          </a:p>
          <a:p>
            <a:pPr algn="ctr"/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A715D-8CBC-46A9-BE7F-B21E44E1DF25}"/>
              </a:ext>
            </a:extLst>
          </p:cNvPr>
          <p:cNvSpPr/>
          <p:nvPr/>
        </p:nvSpPr>
        <p:spPr>
          <a:xfrm>
            <a:off x="7345772" y="3467909"/>
            <a:ext cx="1994170" cy="1755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MRT</a:t>
            </a:r>
          </a:p>
          <a:p>
            <a:pPr algn="ctr"/>
            <a:r>
              <a:rPr lang="en-ID" dirty="0"/>
              <a:t>(</a:t>
            </a:r>
            <a:r>
              <a:rPr lang="en-ID" dirty="0" err="1"/>
              <a:t>foto</a:t>
            </a:r>
            <a:r>
              <a:rPr lang="en-ID" dirty="0"/>
              <a:t> darken)</a:t>
            </a:r>
          </a:p>
          <a:p>
            <a:pPr algn="ctr"/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9ED883-A491-4B75-BDDB-3CEECC35C1CD}"/>
              </a:ext>
            </a:extLst>
          </p:cNvPr>
          <p:cNvSpPr/>
          <p:nvPr/>
        </p:nvSpPr>
        <p:spPr>
          <a:xfrm>
            <a:off x="2062065" y="5389123"/>
            <a:ext cx="7277877" cy="8129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FOOTER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EA65F5-D8F3-4164-9068-79949D977225}"/>
              </a:ext>
            </a:extLst>
          </p:cNvPr>
          <p:cNvSpPr/>
          <p:nvPr/>
        </p:nvSpPr>
        <p:spPr>
          <a:xfrm>
            <a:off x="4287349" y="4464996"/>
            <a:ext cx="3116094" cy="758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LINK KE HTML YANG BARU</a:t>
            </a:r>
          </a:p>
          <a:p>
            <a:pPr algn="ctr"/>
            <a:endParaRPr lang="en-ID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AE8A05-5BFB-4935-8E50-7D62C771E54A}"/>
              </a:ext>
            </a:extLst>
          </p:cNvPr>
          <p:cNvCxnSpPr/>
          <p:nvPr/>
        </p:nvCxnSpPr>
        <p:spPr>
          <a:xfrm flipH="1" flipV="1">
            <a:off x="3679951" y="4762385"/>
            <a:ext cx="457200" cy="35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37A1E2-FB31-4C17-998A-71FFB01695DE}"/>
              </a:ext>
            </a:extLst>
          </p:cNvPr>
          <p:cNvCxnSpPr>
            <a:cxnSpLocks/>
          </p:cNvCxnSpPr>
          <p:nvPr/>
        </p:nvCxnSpPr>
        <p:spPr>
          <a:xfrm flipV="1">
            <a:off x="5972783" y="4109935"/>
            <a:ext cx="0" cy="27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B9F731-ADEF-45EF-BC28-AC555008B43F}"/>
              </a:ext>
            </a:extLst>
          </p:cNvPr>
          <p:cNvCxnSpPr>
            <a:cxnSpLocks/>
          </p:cNvCxnSpPr>
          <p:nvPr/>
        </p:nvCxnSpPr>
        <p:spPr>
          <a:xfrm flipV="1">
            <a:off x="7465979" y="4627006"/>
            <a:ext cx="593154" cy="62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52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01CA0C-6078-4239-8337-EEFDB317D916}"/>
              </a:ext>
            </a:extLst>
          </p:cNvPr>
          <p:cNvSpPr/>
          <p:nvPr/>
        </p:nvSpPr>
        <p:spPr>
          <a:xfrm>
            <a:off x="2062065" y="333122"/>
            <a:ext cx="7277877" cy="586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56A0BF-C76C-4C1F-AA58-9DCEA56425BC}"/>
              </a:ext>
            </a:extLst>
          </p:cNvPr>
          <p:cNvSpPr/>
          <p:nvPr/>
        </p:nvSpPr>
        <p:spPr>
          <a:xfrm>
            <a:off x="2062065" y="333123"/>
            <a:ext cx="7277877" cy="758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TRANSJAKARTA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DFEC33-81AF-43D3-AF36-007BD8B0F4E4}"/>
              </a:ext>
            </a:extLst>
          </p:cNvPr>
          <p:cNvSpPr/>
          <p:nvPr/>
        </p:nvSpPr>
        <p:spPr>
          <a:xfrm>
            <a:off x="2062063" y="1091684"/>
            <a:ext cx="7292967" cy="2612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9600" dirty="0"/>
              <a:t>JUMBOTRON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5A354D-67A1-4221-BDFB-8F607E7728CB}"/>
              </a:ext>
            </a:extLst>
          </p:cNvPr>
          <p:cNvSpPr/>
          <p:nvPr/>
        </p:nvSpPr>
        <p:spPr>
          <a:xfrm>
            <a:off x="540183" y="1810866"/>
            <a:ext cx="1157592" cy="139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FOTO JAKARTA YANG MACET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355463-A515-45A0-8298-D969D426D811}"/>
              </a:ext>
            </a:extLst>
          </p:cNvPr>
          <p:cNvCxnSpPr/>
          <p:nvPr/>
        </p:nvCxnSpPr>
        <p:spPr>
          <a:xfrm>
            <a:off x="1600498" y="2433437"/>
            <a:ext cx="4766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0B8C2D-C685-4E89-80BF-64980FE6C547}"/>
              </a:ext>
            </a:extLst>
          </p:cNvPr>
          <p:cNvSpPr/>
          <p:nvPr/>
        </p:nvSpPr>
        <p:spPr>
          <a:xfrm>
            <a:off x="2062066" y="3265550"/>
            <a:ext cx="7277877" cy="75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sejarah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5177FF-C956-4103-A34C-F06C44A96C03}"/>
              </a:ext>
            </a:extLst>
          </p:cNvPr>
          <p:cNvSpPr/>
          <p:nvPr/>
        </p:nvSpPr>
        <p:spPr>
          <a:xfrm>
            <a:off x="2062065" y="4192636"/>
            <a:ext cx="7277877" cy="75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biaya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D98E25-0DE2-45B7-90DD-F4BD21B94B86}"/>
              </a:ext>
            </a:extLst>
          </p:cNvPr>
          <p:cNvSpPr/>
          <p:nvPr/>
        </p:nvSpPr>
        <p:spPr>
          <a:xfrm>
            <a:off x="2046979" y="5070867"/>
            <a:ext cx="7277877" cy="75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peta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CC15C4-997E-4D88-AE77-8B1F7AFCC433}"/>
              </a:ext>
            </a:extLst>
          </p:cNvPr>
          <p:cNvSpPr/>
          <p:nvPr/>
        </p:nvSpPr>
        <p:spPr>
          <a:xfrm>
            <a:off x="2239349" y="5910347"/>
            <a:ext cx="7277877" cy="8129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23379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Fadhilah Metra</dc:creator>
  <cp:lastModifiedBy>Fadhilah Metra</cp:lastModifiedBy>
  <cp:revision>3</cp:revision>
  <dcterms:created xsi:type="dcterms:W3CDTF">2020-01-08T06:02:25Z</dcterms:created>
  <dcterms:modified xsi:type="dcterms:W3CDTF">2020-01-08T06:23:09Z</dcterms:modified>
</cp:coreProperties>
</file>