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273" r:id="rId5"/>
    <p:sldId id="265" r:id="rId6"/>
    <p:sldId id="299" r:id="rId7"/>
    <p:sldId id="300" r:id="rId8"/>
    <p:sldId id="264" r:id="rId9"/>
    <p:sldId id="301" r:id="rId10"/>
    <p:sldId id="302" r:id="rId11"/>
    <p:sldId id="303" r:id="rId12"/>
    <p:sldId id="304" r:id="rId13"/>
    <p:sldId id="262" r:id="rId14"/>
    <p:sldId id="257" r:id="rId15"/>
    <p:sldId id="258" r:id="rId16"/>
    <p:sldId id="267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7" autoAdjust="0"/>
    <p:restoredTop sz="96196" autoAdjust="0"/>
  </p:normalViewPr>
  <p:slideViewPr>
    <p:cSldViewPr>
      <p:cViewPr varScale="1">
        <p:scale>
          <a:sx n="54" d="100"/>
          <a:sy n="54" d="100"/>
        </p:scale>
        <p:origin x="84" y="9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2018-08-20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6688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37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ea typeface="맑은 고딕" pitchFamily="50" charset="-127"/>
              </a:rPr>
              <a:t>Event </a:t>
            </a:r>
            <a:r>
              <a:rPr lang="en-US" altLang="ko-KR" b="1" dirty="0" err="1" smtClean="0">
                <a:ea typeface="맑은 고딕" pitchFamily="50" charset="-127"/>
              </a:rPr>
              <a:t>dan</a:t>
            </a:r>
            <a:r>
              <a:rPr lang="en-US" altLang="ko-KR" b="1" dirty="0" smtClean="0">
                <a:ea typeface="맑은 고딕" pitchFamily="50" charset="-127"/>
              </a:rPr>
              <a:t> Trigger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ko-KR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64" y="4515966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Pengecekan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67744" y="1563638"/>
            <a:ext cx="5832648" cy="2561403"/>
            <a:chOff x="2227884" y="1330362"/>
            <a:chExt cx="2835932" cy="2561403"/>
          </a:xfrm>
          <a:solidFill>
            <a:srgbClr val="69B6CC"/>
          </a:solidFill>
        </p:grpSpPr>
        <p:sp>
          <p:nvSpPr>
            <p:cNvPr id="6" name="TextBox 5"/>
            <p:cNvSpPr txBox="1"/>
            <p:nvPr/>
          </p:nvSpPr>
          <p:spPr>
            <a:xfrm>
              <a:off x="2227884" y="1644996"/>
              <a:ext cx="2835932" cy="22467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Setelah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berhasil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membuat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trigger.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Kembali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SQL database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tuliskan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sintak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berikut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: </a:t>
              </a:r>
            </a:p>
            <a:p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Dan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hasilnya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akan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seperti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berikut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01844"/>
            <a:ext cx="6264696" cy="3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47" y="3912232"/>
            <a:ext cx="6767786" cy="50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0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044819-498E-4B18-AE0D-09F18BA0238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5643A7-ECA5-4511-B841-21947F0EF84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AC4F22-187C-4DCB-96E0-C65B6788A74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EEC405-CA0D-48B1-816B-B1FE1AAE488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22C3C6A-BC1D-4051-8FB8-71F926D5BE3C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976AE607-A445-4A0E-A4C7-8DFDCDD3117F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3972F6F1-6469-4754-BC8B-FA7AB883AD0F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0ABE1BF0-11A5-450C-9329-225E061059BB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A366B03B-742B-46C8-8307-8880C65F002A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560DC9C0-A327-4B45-A933-6BBB21588984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E6958B1E-E027-45F9-9B02-E3AD9117263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4ECFC111-AE12-4F1A-A52B-4A85FA9EF01D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1FAD037-7AA9-4ECD-89F5-6DDEF68CA22E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4B3F20F-34FE-423D-B102-5049793BB344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31912F21-384E-454F-8B48-69CEED302C7B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D3D07AD-C163-4E3E-A6A2-6AA78D74B157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EAECE185-FCE1-49AC-97EF-B1FCA0EACCD5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10B4807F-EB10-425F-BCDE-5A3CFCCBF90D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EA117DF2-D582-445A-B6BB-85846BFA4C4A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6A9C0407-D0BA-43FB-BA0E-B07CACCF18D1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C805909F-BD03-425F-A425-5B2F43375D6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4908FF39-111C-468B-89FB-EBE9EEEEEA9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53B498A1-26A6-4245-832A-FD525E672DF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C65A6985-46DC-43FE-967E-9B4C04E93EDE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59EBD0-F57D-4F5F-8FBC-3A06362C7BE5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CC7AB181-7B2F-48F4-A325-8143C082CA4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3F18D5BD-B014-4B8B-ACCD-91950131E3DF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476F7471-A403-40C5-8B99-A73FE096C70D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3D91F944-389E-4F6C-8F93-505CDA3EDA6D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96E00082-FF61-4B9D-8D47-EFB7D729000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94BD8FB0-7E92-410E-93FE-2EC6EB7708D4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404993F7-F2E1-4E1F-BB9C-ADD3B5CF95AE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274E4A3B-06D5-4C0C-A05A-F30A66F8B379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E0E16C35-6804-4D6F-9CEB-7EFB1599577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FF69931-FCB0-4202-A448-CFCC1C340940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E7E63212-8CFE-472D-93D6-EB76B48618B9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E2E34D-B421-4E85-A7FE-4D1EFD57504D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91E60D1F-E7E0-4964-A79D-2DBED1C371FE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393186A-E0A4-4E5B-A8F2-23CDFC82CC8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0DD3B7C6-BC6C-40F6-9117-7E30755CD3CB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C9506BB9-1808-4F7B-9CA7-2AAFBF01CC33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7AD0666-1281-44FC-8168-4346AC42B548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3CDCC0E0-C3EF-44EA-AABA-804E46A511E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2889430A-44D4-47B1-BA5B-ADC99629E5C6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36BD88DE-513F-43EE-BA28-E323B78A296C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51E75488-98B0-469C-8154-F959F6F0EC5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08794286-944C-47B2-A7D7-5737BBB963C4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8F8746BF-D858-4EAB-BF26-CA0E91BF1F6A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B3EC5627-842F-47B3-AE96-1173F73A8BF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8F401F-E8A6-4FB7-A59C-ED2DA387C14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BBE872-471C-404E-B9F9-9A61D9EF3C4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8442F4-1959-4E08-85EE-F7ACB75F9A5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637B6F-1189-4DFA-B631-EBFF9C1044F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A4B75607-BC63-4432-ACAB-6DA7FB4323E5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A62E1622-F364-4451-9889-D827EEE6C3B2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2BC575A-370C-48E8-B662-950E36D137DE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86010195-74A7-43AF-AC3E-A7ACA11444E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D250876-6621-4B5F-97FA-6241CD4F96B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1BB473E-6F24-4C40-B012-6B38985E3A3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300029A1-4BEA-42D0-A987-AC3F519FA24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4DCD4F-DE55-47B3-ADBE-E5A50787B421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3B45207-F0CE-479B-8FA0-E32BF9679419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07A9F96A-4A5D-415F-8DD1-46D4A607ACD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2066F711-3581-4039-A595-7389012E467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736B38A2-0645-4554-B84C-B2276947CD33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A0A34EC5-0C9F-446C-BA16-FD892FF3EC0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60DFD62B-FB32-4F25-ACCB-AD618B3A3D3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E026BC18-5A68-4565-BCA4-7D8E620BA39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86D98230-3828-43D4-AEE1-1A91D174EE0D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E65B9E3-8753-4C31-A5B2-AEE81D902D0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30EB9466-F40F-4747-858F-25718A7A51A1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EBDD3DD6-A8E4-4167-8D62-E4A23C4D1C3D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D9782AE-F78D-4FDA-AB8D-03D39E0B1E8B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EBE3165F-8C4F-4F49-A4F2-E5015E972F9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4281195F-AA37-4349-89B7-0B7F1F4B69FA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9ECA9D79-5AAF-4370-86BE-D323EAD24FA9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975FC354-B73A-4952-B6D2-09EA3981B95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763D2CCB-638F-40E6-9CBE-4D5679E3611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ADDC8D06-314A-4CF0-9521-E09ADA96325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8E3B5A6C-FBFE-4BA7-B942-3EC6802C433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E571088E-B08B-4B88-9520-8069CB0667FD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12F24A34-A330-4CB2-B451-4FEC2E889825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7C440985-74B2-4B15-8A95-A12C0D7430BB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46A2B9F3-6025-4B51-B4F1-A5C05A775A47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7FD6485C-7346-407C-9C4A-FA812E0DE1C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8FD3A086-6133-49F5-88F4-176D4E3E64F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A1347DD4-276A-48B5-A324-5916914DBA13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F1C9F84D-E0B0-4B4E-9A76-BC4C608C61E0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8CAD8FF1-0D3A-4C5B-A5F8-0592E0F2AC4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8F71478C-2C4F-4425-ADA6-A766157014C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BAEAB8B8-739D-4E92-9A12-5351E4261343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63CD1B43-A4EC-4518-B2E1-0E20C66CCD0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0F214988-93E2-410A-B7E7-76B44E16D22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8B692AF4-A8CA-423C-A3C7-67289BF572AB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2D66A670-5B63-459D-8249-22DAFE8FEAAC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EC755111-A59B-4043-A8D3-BB5581FC9777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209809B3-4E44-4604-830B-FBDDEE7F9CE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934433FB-CB11-424D-ABD3-E10B0523364C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E400096-D85D-4003-BF34-C8337FD1C21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041A0EE3-8655-49B5-B7D3-CFE89B63D92C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4BBBB3C8-2772-4113-BD1F-9084789D9EF5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34FB01B3-9F2E-49CC-827D-0D7CA6EEBB88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2D7F8A38-3A53-4DCA-A012-9C8DF04C87E7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80AB2E1A-6503-42B0-A510-4481E2E3EC2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35180575-D431-4DC6-B3C1-A9B28190244F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2CC699BA-DCD1-420D-8802-6C116F896727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A01FCE7E-1A75-4A14-B128-2F04F9D36F08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45791D1D-2EA7-4619-A84C-D3D597F6D54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B73F6CBD-887C-46FD-B5A6-195B27F6A40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763F21F4-664C-4631-9A81-AD69564954D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68254860-0718-4AEE-B457-8A4AA82B23A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E4378364-7D04-4891-AE6F-87F5C2A92C5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DC408D17-5D12-49E3-99DA-F2049C89EC0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69B4E776-15A7-477F-A1CC-CE8AF549ED1E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ACCCB0C9-C82E-45AE-BD93-671AE9EBAA49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F3C43C06-D1E8-4FE5-A2CE-DBE51F604413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66F019E-8489-470A-B44D-8B5A332753F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76692301-051A-477F-8FC6-C01102991DBB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9F71F56C-2F37-430D-8D7C-4BCB9390256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AFEA2925-E038-4957-9B85-E4E7DE0E46A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C8B88345-C2EB-4A16-AC03-C8BD9DCE5694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5C5D3583-4A9D-4255-9143-FD146AA1A52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868DEA88-20E2-4FBE-9671-349B7F7623E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7E78FBEC-1FAC-469B-8464-1A12B2A2804A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EDBB590F-41DF-4B48-BF56-6EB0576D498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394CAC77-DC97-4D21-8E44-C34C0A142674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2C08E096-2737-4981-AD9B-D4B1742F2BA2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70A57017-4ABF-4BC8-855C-03F116B6E865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A8AE1A84-CEAC-480F-BC3C-59AB81BBB9F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AABBD2C1-F6D3-4548-9D72-3EB6DE58273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FFAD2CB2-CEEC-4CDC-8EEC-D57959C109A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2FC099BD-9EBB-4226-80DC-2B2DDFA88A5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6B99D0B7-60A4-4722-B15B-06291E05ECB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B4E47776-C93A-4720-B967-6CBABF11BC72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7C1AACF0-B93F-48F7-B6AC-E7397A40CFB9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FFF29FDC-0094-4D05-B705-B38BCFBBF63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B4FFB3DB-4891-43A3-93F3-84D4A5427744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B29071F4-8F57-483C-8F80-697DA845A8E7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B9563CF3-7473-45AD-B415-D8DF7908C9F1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BA2856A0-AFF8-467C-A393-D8548344798E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FA0E0A2A-8E7F-4E41-B3C7-E8709BAACD9D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40908D80-DDD1-4E76-BD7D-DDC3CC2178D0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AA6C4E3B-C4F7-4483-9506-B8BAF088C97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655071A-9CE7-4C91-AB1B-4B7ECF41BFC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C20880B6-64C4-46F8-899E-C90AD615678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1A984750-B9DD-4716-B454-E8A8E218598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9D70508B-70E3-49F3-A5AC-84504627811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5412D670-5323-4028-A894-DE56B44CC2EA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316ECD50-6430-4EA0-A079-67D5AFD2639E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389869-9B2B-48C4-A1BE-A52AE31280E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7CEFF27-7D94-452C-A12E-D84987182108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C496AB0-D5CB-4821-818D-2A7F0BCBD42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8A4E136-1C13-401F-B9A9-12271337DB8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835897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95101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12897" y="2562918"/>
            <a:ext cx="2254112" cy="1377444"/>
            <a:chOff x="3017860" y="4363106"/>
            <a:chExt cx="1654565" cy="1377444"/>
          </a:xfrm>
        </p:grpSpPr>
        <p:sp>
          <p:nvSpPr>
            <p:cNvPr id="11" name="TextBox 10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Event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72101" y="2562918"/>
            <a:ext cx="2254112" cy="1377444"/>
            <a:chOff x="3017860" y="4363106"/>
            <a:chExt cx="1654565" cy="1377444"/>
          </a:xfrm>
        </p:grpSpPr>
        <p:sp>
          <p:nvSpPr>
            <p:cNvPr id="14" name="TextBox 13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Trigger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439853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30961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99057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90165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Rounded Rectangle 27"/>
          <p:cNvSpPr/>
          <p:nvPr/>
        </p:nvSpPr>
        <p:spPr>
          <a:xfrm>
            <a:off x="5633367" y="179633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58B1E-E027-45F9-9B02-E3AD91172636}"/>
              </a:ext>
            </a:extLst>
          </p:cNvPr>
          <p:cNvSpPr/>
          <p:nvPr/>
        </p:nvSpPr>
        <p:spPr>
          <a:xfrm>
            <a:off x="3181348" y="179633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38" y="1682438"/>
            <a:ext cx="608836" cy="54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Trigger!!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69967" y="1778926"/>
            <a:ext cx="2448271" cy="579152"/>
            <a:chOff x="1069967" y="1778926"/>
            <a:chExt cx="2448271" cy="579152"/>
          </a:xfrm>
        </p:grpSpPr>
        <p:sp>
          <p:nvSpPr>
            <p:cNvPr id="7" name="Rounded Rectangle 6"/>
            <p:cNvSpPr/>
            <p:nvPr/>
          </p:nvSpPr>
          <p:spPr>
            <a:xfrm rot="2573601">
              <a:off x="1069967" y="1778926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 rot="2573601">
              <a:off x="1285990" y="2250078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39752" y="1347614"/>
            <a:ext cx="5832648" cy="2253626"/>
            <a:chOff x="2227884" y="1330362"/>
            <a:chExt cx="2835932" cy="2253626"/>
          </a:xfrm>
          <a:solidFill>
            <a:srgbClr val="69B6CC"/>
          </a:solidFill>
        </p:grpSpPr>
        <p:sp>
          <p:nvSpPr>
            <p:cNvPr id="14" name="TextBox 13"/>
            <p:cNvSpPr txBox="1"/>
            <p:nvPr/>
          </p:nvSpPr>
          <p:spPr>
            <a:xfrm>
              <a:off x="2227884" y="1644996"/>
              <a:ext cx="2835932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Trigger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objek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basisdata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terdapat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bagian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. Trigger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menempatkan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prosedure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berkaitan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perubahan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isi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. Cara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kerja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trigger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merespon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berkaitan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perintah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DML (INSERT , UPDATE, DELETE)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45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Proses Trigger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1415573" y="1513642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948264" y="1513642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4080882" y="1513642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ounded Rectangle 27"/>
          <p:cNvSpPr/>
          <p:nvPr/>
        </p:nvSpPr>
        <p:spPr>
          <a:xfrm>
            <a:off x="7236296" y="1851670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1" name="Rectangle 36"/>
          <p:cNvSpPr/>
          <p:nvPr/>
        </p:nvSpPr>
        <p:spPr>
          <a:xfrm>
            <a:off x="4388413" y="1860072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1706955" y="1859396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4367040" y="2944679"/>
            <a:ext cx="431671" cy="4352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9"/>
          <p:cNvSpPr/>
          <p:nvPr/>
        </p:nvSpPr>
        <p:spPr>
          <a:xfrm>
            <a:off x="5156012" y="4023744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41437" y="2640578"/>
            <a:ext cx="2448272" cy="704570"/>
            <a:chOff x="803640" y="3336957"/>
            <a:chExt cx="2059657" cy="70457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tindakan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DML yang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terjadi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basis data.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Aksi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56176" y="2733403"/>
            <a:ext cx="2448272" cy="704570"/>
            <a:chOff x="803640" y="3336957"/>
            <a:chExt cx="2059657" cy="70457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Hasil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ditimbulkan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aksi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 trrigger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Reaksi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58739" y="2733403"/>
            <a:ext cx="2448272" cy="519904"/>
            <a:chOff x="803640" y="3336957"/>
            <a:chExt cx="2059657" cy="519904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Kode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trigger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basis data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Trigger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ight Arrow 3"/>
          <p:cNvSpPr/>
          <p:nvPr/>
        </p:nvSpPr>
        <p:spPr>
          <a:xfrm>
            <a:off x="2657488" y="172707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ight Arrow 39"/>
          <p:cNvSpPr/>
          <p:nvPr/>
        </p:nvSpPr>
        <p:spPr>
          <a:xfrm>
            <a:off x="5452804" y="173684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86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Cara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enggunakan</a:t>
            </a:r>
            <a:r>
              <a:rPr lang="en-US" altLang="ko-KR" dirty="0" smtClean="0"/>
              <a:t> 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20" y="843558"/>
            <a:ext cx="6699738" cy="40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48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Menu Trigger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1" y="816705"/>
            <a:ext cx="9005149" cy="413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5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Edit Trigger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43558"/>
            <a:ext cx="5040560" cy="396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8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276</Words>
  <Application>Microsoft Office PowerPoint</Application>
  <PresentationFormat>On-screen Show (16:9)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Haru</cp:lastModifiedBy>
  <cp:revision>108</cp:revision>
  <dcterms:created xsi:type="dcterms:W3CDTF">2016-12-05T23:26:54Z</dcterms:created>
  <dcterms:modified xsi:type="dcterms:W3CDTF">2018-08-20T01:08:05Z</dcterms:modified>
</cp:coreProperties>
</file>