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6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31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type="screen16x9" cy="5143500" cx="9144000"/>
  <p:notesSz cx="6858000" cy="9144000"/>
  <p:embeddedFontLst>
    <p:embeddedFont>
      <p:font typeface="Anaheim" panose="020B0604020202020204" charset="0"/>
      <p:regular r:id="rId32"/>
    </p:embeddedFont>
    <p:embeddedFont>
      <p:font typeface="Bebas Neue" panose="020B0606020202050201" pitchFamily="34" charset="0"/>
      <p:regular r:id="rId33"/>
    </p:embeddedFont>
    <p:embeddedFont>
      <p:font typeface="Lexend" panose="020B0604020202020204" charset="0"/>
      <p:regular r:id="rId34"/>
      <p:bold r:id="rId35"/>
    </p:embeddedFont>
    <p:embeddedFont>
      <p:font typeface="Nunito Light" pitchFamily="2" charset="0"/>
      <p:regular r:id="rId36"/>
      <p:italic r:id="rId37"/>
    </p:embeddedFont>
    <p:embeddedFont>
      <p:font typeface="Sora" panose="020B0604020202020204" charset="0"/>
      <p:regular r:id="rId38"/>
      <p:bold r:id="rId39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D4E73C81-1B89-4764-B51F-EAFBE5DB16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9779" autoAdjust="0"/>
    <p:restoredTop sz="94660"/>
  </p:normalViewPr>
  <p:slideViewPr>
    <p:cSldViewPr snapToGrid="0">
      <p:cViewPr>
        <p:scale>
          <a:sx n="66" d="100"/>
          <a:sy n="66" d="100"/>
        </p:scale>
        <p:origin x="1740" y="162"/>
      </p:cViewPr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font" Target="fonts/font1.fntdata"/><Relationship Id="rId33" Type="http://schemas.openxmlformats.org/officeDocument/2006/relationships/font" Target="fonts/font2.fntdata"/><Relationship Id="rId34" Type="http://schemas.openxmlformats.org/officeDocument/2006/relationships/font" Target="fonts/font3.fntdata"/><Relationship Id="rId35" Type="http://schemas.openxmlformats.org/officeDocument/2006/relationships/font" Target="fonts/font4.fntdata"/><Relationship Id="rId36" Type="http://schemas.openxmlformats.org/officeDocument/2006/relationships/font" Target="fonts/font5.fntdata"/><Relationship Id="rId37" Type="http://schemas.openxmlformats.org/officeDocument/2006/relationships/font" Target="fonts/font6.fntdata"/><Relationship Id="rId38" Type="http://schemas.openxmlformats.org/officeDocument/2006/relationships/font" Target="fonts/font7.fntdata"/><Relationship Id="rId39" Type="http://schemas.openxmlformats.org/officeDocument/2006/relationships/font" Target="fonts/font8.fntdata"/><Relationship Id="rId40" Type="http://schemas.openxmlformats.org/officeDocument/2006/relationships/tableStyles" Target="tableStyle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08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4" name="Google Shape;3;n"/>
          <p:cNvSpPr>
            <a:spLocks noChangeAspect="1" noRot="1" noGrp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965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</Relationships>
</file>

<file path=ppt/notesSlides/_rels/notesSlide18.xml.rels><?xml version="1.0" encoding="UTF-8" standalone="yes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</Relationships>
</file>

<file path=ppt/notesSlides/_rels/notesSlide19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20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2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_rels/notesSlide2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</Relationships>
</file>

<file path=ppt/notesSlides/_rels/notesSlide2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</Relationships>
</file>

<file path=ppt/notesSlides/_rels/notesSlide24.xml.rels><?xml version="1.0" encoding="UTF-8" standalone="yes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</Relationships>
</file>

<file path=ppt/notesSlides/_rels/notesSlide25.xml.rels><?xml version="1.0" encoding="UTF-8" standalone="yes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</Relationships>
</file>

<file path=ppt/notesSlides/_rels/notesSlide26.xml.rels><?xml version="1.0" encoding="UTF-8" standalone="yes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8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Google Shape;926;g4dfce81f19_0_4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10" name="Google Shape;9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Google Shape;2432;g1da7017f040_0_422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4" name="Google Shape;2433;g1da7017f040_0_4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Google Shape;2432;g1da7017f040_0_422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8" name="Google Shape;2433;g1da7017f040_0_4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Google Shape;2432;g1da7017f040_0_422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2" name="Google Shape;2433;g1da7017f040_0_4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Google Shape;2432;g1da7017f040_0_422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7" name="Google Shape;2433;g1da7017f040_0_4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Google Shape;2432;g1da7017f040_0_422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1" name="Google Shape;2433;g1da7017f040_0_4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Google Shape;2432;g1da7017f040_0_422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5" name="Google Shape;2433;g1da7017f040_0_4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8" name="Google Shape;2432;g1da7017f040_0_422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69" name="Google Shape;2433;g1da7017f040_0_4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7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Google Shape;1181;g54dda1946d_6_30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0" name="Google Shape;118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5" name="Google Shape;1141;g54dda1946d_6_25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26" name="Google Shape;114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6" name="Google Shape;2207;gd5260bdd85_0_3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7" name="Google Shape;2208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Google Shape;1114;gd431007ba2_0_21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2" name="Google Shape;111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5" name="Shape 2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8" name="Google Shape;2207;gd5260bdd85_0_313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39" name="Google Shape;2208;gd5260bdd85_0_3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2" name="Google Shape;2228;g1da7017f040_0_4225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3" name="Google Shape;2229;g1da7017f040_0_4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2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5" name="Google Shape;2515;g1da7017f040_0_4225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56" name="Google Shape;2516;g1da7017f040_0_42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7" name="Shape 1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2" name="Google Shape;1141;g54dda1946d_6_25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63" name="Google Shape;114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2" name="Google Shape;1255;g54dda1946d_6_32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73" name="Google Shape;1256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2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4" name="Google Shape;2413;g1da7017f040_0_42219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15" name="Google Shape;2414;g1da7017f040_0_42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0" name="Shape 2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7" name="Google Shape;2530;g1da7017f040_0_42267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948" name="Google Shape;2531;g1da7017f040_0_42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Google Shape;1181;g54dda1946d_6_308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6" name="Google Shape;118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Google Shape;1400;g54dda1946d_6_332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3" name="Google Shape;140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8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1249;g14072739ea5_1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5" name="Google Shape;12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1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Google Shape;1249;g14072739ea5_12_0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9" name="Google Shape;1250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2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Google Shape;2228;g1da7017f040_0_42251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8" name="Google Shape;2229;g1da7017f040_0_4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Google Shape;2432;g1da7017f040_0_422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36" name="Google Shape;2433;g1da7017f040_0_4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6" name="Shape 2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432;g1da7017f040_0_42235:notes"/>
          <p:cNvSpPr>
            <a:spLocks noChangeAspect="1" noRot="1" noGrp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Google Shape;2433;g1da7017f040_0_42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2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 txBox="1">
            <a:spLocks noGrp="1"/>
          </p:cNvSpPr>
          <p:nvPr>
            <p:ph type="ctrTitle"/>
          </p:nvPr>
        </p:nvSpPr>
        <p:spPr>
          <a:xfrm>
            <a:off x="713224" y="1767575"/>
            <a:ext cx="5824200" cy="15852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>
                <a:latin typeface="Sora"/>
                <a:ea typeface="Sora"/>
                <a:cs typeface="Sora"/>
                <a:sym typeface="Sora"/>
              </a:defRPr>
            </a:lvl1pPr>
            <a:lvl2pPr algn="ctr" lvl="1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algn="ctr" lvl="2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algn="ctr" lvl="3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algn="ctr" lvl="4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algn="ctr" lvl="5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algn="ctr" lvl="6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algn="ctr" lvl="7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algn="ctr" lvl="8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48579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4" y="3352775"/>
            <a:ext cx="4229700" cy="411600"/>
          </a:xfrm>
          <a:prstGeom prst="rect"/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algn="ctr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algn="ctr"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algn="ctr"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algn="ctr"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algn="ctr"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algn="ctr"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algn="ctr"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algn="ctr"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9" name="Google Shape;11;p2"/>
          <p:cNvGrpSpPr/>
          <p:nvPr/>
        </p:nvGrpSpPr>
        <p:grpSpPr>
          <a:xfrm>
            <a:off x="-897704" y="2890168"/>
            <a:ext cx="3014820" cy="2927479"/>
            <a:chOff x="-794187" y="2890168"/>
            <a:chExt cx="3014820" cy="2927479"/>
          </a:xfrm>
        </p:grpSpPr>
        <p:sp>
          <p:nvSpPr>
            <p:cNvPr id="1048580" name="Google Shape;12;p2"/>
            <p:cNvSpPr/>
            <p:nvPr/>
          </p:nvSpPr>
          <p:spPr>
            <a:xfrm>
              <a:off x="-794187" y="2890168"/>
              <a:ext cx="3014820" cy="2927479"/>
            </a:xfrm>
            <a:custGeom>
              <a:avLst/>
              <a:ahLst/>
              <a:rect l="l" t="t" r="r" b="b"/>
              <a:pathLst>
                <a:path w="84431" h="81985" extrusionOk="0">
                  <a:moveTo>
                    <a:pt x="29302" y="0"/>
                  </a:moveTo>
                  <a:lnTo>
                    <a:pt x="19981" y="0"/>
                  </a:lnTo>
                  <a:cubicBezTo>
                    <a:pt x="17032" y="10701"/>
                    <a:pt x="9663" y="23930"/>
                    <a:pt x="1" y="35841"/>
                  </a:cubicBezTo>
                  <a:lnTo>
                    <a:pt x="1" y="80604"/>
                  </a:lnTo>
                  <a:cubicBezTo>
                    <a:pt x="1" y="81367"/>
                    <a:pt x="619" y="81985"/>
                    <a:pt x="1382" y="81985"/>
                  </a:cubicBezTo>
                  <a:lnTo>
                    <a:pt x="83049" y="81985"/>
                  </a:lnTo>
                  <a:cubicBezTo>
                    <a:pt x="83812" y="81985"/>
                    <a:pt x="84430" y="81367"/>
                    <a:pt x="84430" y="80604"/>
                  </a:cubicBezTo>
                  <a:lnTo>
                    <a:pt x="84430" y="64375"/>
                  </a:lnTo>
                  <a:cubicBezTo>
                    <a:pt x="59694" y="54144"/>
                    <a:pt x="35312" y="21815"/>
                    <a:pt x="29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1" name="Google Shape;13;p2"/>
            <p:cNvSpPr/>
            <p:nvPr/>
          </p:nvSpPr>
          <p:spPr>
            <a:xfrm>
              <a:off x="-298804" y="2890168"/>
              <a:ext cx="768997" cy="649734"/>
            </a:xfrm>
            <a:custGeom>
              <a:avLst/>
              <a:ahLst/>
              <a:rect l="l" t="t" r="r" b="b"/>
              <a:pathLst>
                <a:path w="21536" h="18196" extrusionOk="0">
                  <a:moveTo>
                    <a:pt x="6108" y="0"/>
                  </a:moveTo>
                  <a:cubicBezTo>
                    <a:pt x="4837" y="4612"/>
                    <a:pt x="2744" y="9693"/>
                    <a:pt x="0" y="14937"/>
                  </a:cubicBezTo>
                  <a:cubicBezTo>
                    <a:pt x="145" y="15206"/>
                    <a:pt x="290" y="15466"/>
                    <a:pt x="435" y="15703"/>
                  </a:cubicBezTo>
                  <a:cubicBezTo>
                    <a:pt x="823" y="16349"/>
                    <a:pt x="1201" y="16842"/>
                    <a:pt x="1480" y="17190"/>
                  </a:cubicBezTo>
                  <a:cubicBezTo>
                    <a:pt x="1759" y="17536"/>
                    <a:pt x="1940" y="17726"/>
                    <a:pt x="1940" y="17726"/>
                  </a:cubicBezTo>
                  <a:cubicBezTo>
                    <a:pt x="1940" y="17726"/>
                    <a:pt x="2806" y="17123"/>
                    <a:pt x="3828" y="16058"/>
                  </a:cubicBezTo>
                  <a:cubicBezTo>
                    <a:pt x="4853" y="14982"/>
                    <a:pt x="6016" y="13397"/>
                    <a:pt x="6687" y="11541"/>
                  </a:cubicBezTo>
                  <a:cubicBezTo>
                    <a:pt x="6926" y="12502"/>
                    <a:pt x="7291" y="13419"/>
                    <a:pt x="7714" y="14220"/>
                  </a:cubicBezTo>
                  <a:cubicBezTo>
                    <a:pt x="8135" y="15021"/>
                    <a:pt x="8612" y="15729"/>
                    <a:pt x="9065" y="16318"/>
                  </a:cubicBezTo>
                  <a:cubicBezTo>
                    <a:pt x="9970" y="17496"/>
                    <a:pt x="10768" y="18195"/>
                    <a:pt x="10768" y="18195"/>
                  </a:cubicBezTo>
                  <a:cubicBezTo>
                    <a:pt x="10768" y="18195"/>
                    <a:pt x="11567" y="17496"/>
                    <a:pt x="12472" y="16318"/>
                  </a:cubicBezTo>
                  <a:cubicBezTo>
                    <a:pt x="12924" y="15729"/>
                    <a:pt x="13401" y="15021"/>
                    <a:pt x="13823" y="14220"/>
                  </a:cubicBezTo>
                  <a:cubicBezTo>
                    <a:pt x="14246" y="13419"/>
                    <a:pt x="14610" y="12502"/>
                    <a:pt x="14850" y="11541"/>
                  </a:cubicBezTo>
                  <a:cubicBezTo>
                    <a:pt x="15520" y="13397"/>
                    <a:pt x="16684" y="14982"/>
                    <a:pt x="17709" y="16058"/>
                  </a:cubicBezTo>
                  <a:cubicBezTo>
                    <a:pt x="18730" y="17123"/>
                    <a:pt x="19596" y="17726"/>
                    <a:pt x="19596" y="17726"/>
                  </a:cubicBezTo>
                  <a:cubicBezTo>
                    <a:pt x="19596" y="17726"/>
                    <a:pt x="19776" y="17536"/>
                    <a:pt x="20056" y="17190"/>
                  </a:cubicBezTo>
                  <a:cubicBezTo>
                    <a:pt x="20334" y="16843"/>
                    <a:pt x="20713" y="16349"/>
                    <a:pt x="21100" y="15703"/>
                  </a:cubicBezTo>
                  <a:cubicBezTo>
                    <a:pt x="21245" y="15466"/>
                    <a:pt x="21391" y="15206"/>
                    <a:pt x="21535" y="14937"/>
                  </a:cubicBezTo>
                  <a:cubicBezTo>
                    <a:pt x="18793" y="9693"/>
                    <a:pt x="16699" y="4612"/>
                    <a:pt x="154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74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461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8678" name="Google Shape;462;p20"/>
          <p:cNvSpPr txBox="1">
            <a:spLocks noGrp="1"/>
          </p:cNvSpPr>
          <p:nvPr>
            <p:ph type="subTitle" idx="1"/>
          </p:nvPr>
        </p:nvSpPr>
        <p:spPr>
          <a:xfrm>
            <a:off x="4964732" y="2933357"/>
            <a:ext cx="2953200" cy="1010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79" name="Google Shape;463;p20"/>
          <p:cNvSpPr txBox="1">
            <a:spLocks noGrp="1"/>
          </p:cNvSpPr>
          <p:nvPr>
            <p:ph type="subTitle" idx="2"/>
          </p:nvPr>
        </p:nvSpPr>
        <p:spPr>
          <a:xfrm>
            <a:off x="1226063" y="2933357"/>
            <a:ext cx="2953200" cy="1010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80" name="Google Shape;464;p20"/>
          <p:cNvSpPr txBox="1">
            <a:spLocks noGrp="1"/>
          </p:cNvSpPr>
          <p:nvPr>
            <p:ph type="subTitle" idx="3"/>
          </p:nvPr>
        </p:nvSpPr>
        <p:spPr>
          <a:xfrm>
            <a:off x="1226063" y="2506758"/>
            <a:ext cx="29532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681" name="Google Shape;465;p20"/>
          <p:cNvSpPr txBox="1">
            <a:spLocks noGrp="1"/>
          </p:cNvSpPr>
          <p:nvPr>
            <p:ph type="subTitle" idx="4"/>
          </p:nvPr>
        </p:nvSpPr>
        <p:spPr>
          <a:xfrm>
            <a:off x="4964732" y="2506758"/>
            <a:ext cx="29532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75" name="Google Shape;466;p20"/>
          <p:cNvGrpSpPr/>
          <p:nvPr/>
        </p:nvGrpSpPr>
        <p:grpSpPr>
          <a:xfrm>
            <a:off x="-11017" y="-2251426"/>
            <a:ext cx="2815726" cy="2790934"/>
            <a:chOff x="1123625" y="1521425"/>
            <a:chExt cx="2450375" cy="2428800"/>
          </a:xfrm>
        </p:grpSpPr>
        <p:cxnSp>
          <p:nvCxnSpPr>
            <p:cNvPr id="3145772" name="Google Shape;467;p20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3" name="Google Shape;468;p20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4" name="Google Shape;469;p20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5" name="Google Shape;470;p20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6" name="Google Shape;471;p20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7" name="Google Shape;472;p20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8" name="Google Shape;473;p20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9" name="Google Shape;474;p20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0" name="Google Shape;475;p20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1" name="Google Shape;476;p20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2" name="Google Shape;477;p20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3" name="Google Shape;478;p20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4" name="Google Shape;479;p20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5" name="Google Shape;480;p20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6" name="Google Shape;481;p20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7" name="Google Shape;482;p20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8" name="Google Shape;483;p20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89" name="Google Shape;484;p20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90" name="Google Shape;485;p20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91" name="Google Shape;486;p20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92" name="Google Shape;487;p20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93" name="Google Shape;488;p20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82" name="Google Shape;489;p20"/>
          <p:cNvSpPr/>
          <p:nvPr/>
        </p:nvSpPr>
        <p:spPr>
          <a:xfrm rot="10800000" flipH="1">
            <a:off x="7917919" y="4520257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11">
    <p:spTree>
      <p:nvGrpSpPr>
        <p:cNvPr id="179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9" name="Google Shape;593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048880" name="Google Shape;594;p24"/>
          <p:cNvSpPr txBox="1">
            <a:spLocks noGrp="1"/>
          </p:cNvSpPr>
          <p:nvPr>
            <p:ph type="subTitle" idx="1"/>
          </p:nvPr>
        </p:nvSpPr>
        <p:spPr>
          <a:xfrm>
            <a:off x="713225" y="2131625"/>
            <a:ext cx="2212200" cy="54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81" name="Google Shape;595;p24"/>
          <p:cNvSpPr txBox="1">
            <a:spLocks noGrp="1"/>
          </p:cNvSpPr>
          <p:nvPr>
            <p:ph type="subTitle" idx="2"/>
          </p:nvPr>
        </p:nvSpPr>
        <p:spPr>
          <a:xfrm>
            <a:off x="3464629" y="2131625"/>
            <a:ext cx="2212200" cy="54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82" name="Google Shape;596;p24"/>
          <p:cNvSpPr txBox="1">
            <a:spLocks noGrp="1"/>
          </p:cNvSpPr>
          <p:nvPr>
            <p:ph type="subTitle" idx="3"/>
          </p:nvPr>
        </p:nvSpPr>
        <p:spPr>
          <a:xfrm>
            <a:off x="6216034" y="2131625"/>
            <a:ext cx="2212200" cy="54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83" name="Google Shape;597;p24"/>
          <p:cNvSpPr txBox="1">
            <a:spLocks noGrp="1"/>
          </p:cNvSpPr>
          <p:nvPr>
            <p:ph type="subTitle" idx="4"/>
          </p:nvPr>
        </p:nvSpPr>
        <p:spPr>
          <a:xfrm>
            <a:off x="717569" y="1705675"/>
            <a:ext cx="22104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84" name="Google Shape;598;p24"/>
          <p:cNvSpPr txBox="1">
            <a:spLocks noGrp="1"/>
          </p:cNvSpPr>
          <p:nvPr>
            <p:ph type="subTitle" idx="5"/>
          </p:nvPr>
        </p:nvSpPr>
        <p:spPr>
          <a:xfrm>
            <a:off x="3468974" y="1705675"/>
            <a:ext cx="22104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85" name="Google Shape;599;p24"/>
          <p:cNvSpPr txBox="1">
            <a:spLocks noGrp="1"/>
          </p:cNvSpPr>
          <p:nvPr>
            <p:ph type="subTitle" idx="6"/>
          </p:nvPr>
        </p:nvSpPr>
        <p:spPr>
          <a:xfrm>
            <a:off x="6220378" y="1705675"/>
            <a:ext cx="22104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86" name="Google Shape;600;p24"/>
          <p:cNvSpPr txBox="1">
            <a:spLocks noGrp="1"/>
          </p:cNvSpPr>
          <p:nvPr>
            <p:ph type="subTitle" idx="7"/>
          </p:nvPr>
        </p:nvSpPr>
        <p:spPr>
          <a:xfrm>
            <a:off x="2088927" y="3598475"/>
            <a:ext cx="2212200" cy="54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87" name="Google Shape;601;p24"/>
          <p:cNvSpPr txBox="1">
            <a:spLocks noGrp="1"/>
          </p:cNvSpPr>
          <p:nvPr>
            <p:ph type="subTitle" idx="8"/>
          </p:nvPr>
        </p:nvSpPr>
        <p:spPr>
          <a:xfrm>
            <a:off x="4840331" y="3598475"/>
            <a:ext cx="2212200" cy="54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88" name="Google Shape;602;p24"/>
          <p:cNvSpPr txBox="1">
            <a:spLocks noGrp="1"/>
          </p:cNvSpPr>
          <p:nvPr>
            <p:ph type="subTitle" idx="9"/>
          </p:nvPr>
        </p:nvSpPr>
        <p:spPr>
          <a:xfrm>
            <a:off x="2093272" y="3172525"/>
            <a:ext cx="22104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89" name="Google Shape;603;p24"/>
          <p:cNvSpPr txBox="1">
            <a:spLocks noGrp="1"/>
          </p:cNvSpPr>
          <p:nvPr>
            <p:ph type="subTitle" idx="13"/>
          </p:nvPr>
        </p:nvSpPr>
        <p:spPr>
          <a:xfrm>
            <a:off x="4844676" y="3172525"/>
            <a:ext cx="22104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90" name="Google Shape;604;p24"/>
          <p:cNvSpPr/>
          <p:nvPr/>
        </p:nvSpPr>
        <p:spPr>
          <a:xfrm flipH="1">
            <a:off x="5679369" y="-1334593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91" name="Google Shape;605;p24"/>
          <p:cNvSpPr/>
          <p:nvPr/>
        </p:nvSpPr>
        <p:spPr>
          <a:xfrm rot="10800000">
            <a:off x="7523344" y="4313557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80" name="Google Shape;606;p24"/>
          <p:cNvGrpSpPr/>
          <p:nvPr/>
        </p:nvGrpSpPr>
        <p:grpSpPr>
          <a:xfrm>
            <a:off x="-2182936" y="-977276"/>
            <a:ext cx="2815726" cy="2790934"/>
            <a:chOff x="1123625" y="1521425"/>
            <a:chExt cx="2450375" cy="2428800"/>
          </a:xfrm>
        </p:grpSpPr>
        <p:cxnSp>
          <p:nvCxnSpPr>
            <p:cNvPr id="3145958" name="Google Shape;607;p24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59" name="Google Shape;608;p24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0" name="Google Shape;609;p24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1" name="Google Shape;610;p24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2" name="Google Shape;611;p24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3" name="Google Shape;612;p24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4" name="Google Shape;613;p24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5" name="Google Shape;614;p24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6" name="Google Shape;615;p24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7" name="Google Shape;616;p24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8" name="Google Shape;617;p24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69" name="Google Shape;618;p24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0" name="Google Shape;619;p24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1" name="Google Shape;620;p24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2" name="Google Shape;621;p24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3" name="Google Shape;622;p24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4" name="Google Shape;623;p24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5" name="Google Shape;624;p24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6" name="Google Shape;625;p24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7" name="Google Shape;626;p24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8" name="Google Shape;627;p24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79" name="Google Shape;628;p24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81" name="Google Shape;629;p24"/>
          <p:cNvGrpSpPr/>
          <p:nvPr/>
        </p:nvGrpSpPr>
        <p:grpSpPr>
          <a:xfrm rot="5400000">
            <a:off x="8490348" y="1095347"/>
            <a:ext cx="594961" cy="461662"/>
            <a:chOff x="7956022" y="2666004"/>
            <a:chExt cx="1016158" cy="788627"/>
          </a:xfrm>
        </p:grpSpPr>
        <p:grpSp>
          <p:nvGrpSpPr>
            <p:cNvPr id="182" name="Google Shape;630;p24"/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048892" name="Google Shape;631;p24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3" name="Google Shape;632;p24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4" name="Google Shape;633;p24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5" name="Google Shape;634;p24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6" name="Google Shape;635;p24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3" name="Google Shape;636;p24"/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048897" name="Google Shape;637;p24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8" name="Google Shape;638;p24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99" name="Google Shape;639;p24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0" name="Google Shape;640;p24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1" name="Google Shape;641;p24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4" name="Google Shape;642;p24"/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048902" name="Google Shape;643;p24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3" name="Google Shape;644;p24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4" name="Google Shape;645;p24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5" name="Google Shape;646;p24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6" name="Google Shape;647;p24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5" name="Google Shape;648;p24"/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048907" name="Google Shape;649;p24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8" name="Google Shape;650;p24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09" name="Google Shape;651;p24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0" name="Google Shape;652;p24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11" name="Google Shape;653;p24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3">
    <p:spTree>
      <p:nvGrpSpPr>
        <p:cNvPr id="99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727;p27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grpSp>
        <p:nvGrpSpPr>
          <p:cNvPr id="100" name="Google Shape;728;p27"/>
          <p:cNvGrpSpPr/>
          <p:nvPr/>
        </p:nvGrpSpPr>
        <p:grpSpPr>
          <a:xfrm>
            <a:off x="7170833" y="-2251426"/>
            <a:ext cx="2815726" cy="2790934"/>
            <a:chOff x="1123625" y="1521425"/>
            <a:chExt cx="2450375" cy="2428800"/>
          </a:xfrm>
        </p:grpSpPr>
        <p:cxnSp>
          <p:nvCxnSpPr>
            <p:cNvPr id="3145838" name="Google Shape;729;p27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39" name="Google Shape;730;p27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0" name="Google Shape;731;p27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1" name="Google Shape;732;p27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2" name="Google Shape;733;p27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3" name="Google Shape;734;p27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4" name="Google Shape;735;p27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5" name="Google Shape;736;p27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6" name="Google Shape;737;p27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7" name="Google Shape;738;p27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8" name="Google Shape;739;p27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49" name="Google Shape;740;p27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0" name="Google Shape;741;p27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1" name="Google Shape;742;p27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2" name="Google Shape;743;p27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3" name="Google Shape;744;p27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4" name="Google Shape;745;p27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5" name="Google Shape;746;p27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6" name="Google Shape;747;p27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7" name="Google Shape;748;p27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8" name="Google Shape;749;p27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59" name="Google Shape;750;p27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30" name="Google Shape;751;p27"/>
          <p:cNvSpPr/>
          <p:nvPr/>
        </p:nvSpPr>
        <p:spPr>
          <a:xfrm>
            <a:off x="205225" y="226486"/>
            <a:ext cx="1874826" cy="150029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1" name="Google Shape;752;p27"/>
          <p:cNvSpPr/>
          <p:nvPr/>
        </p:nvSpPr>
        <p:spPr>
          <a:xfrm>
            <a:off x="137605" y="4209688"/>
            <a:ext cx="788616" cy="788616"/>
          </a:xfrm>
          <a:prstGeom prst="lightningBolt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32" name="Google Shape;753;p27"/>
          <p:cNvSpPr/>
          <p:nvPr/>
        </p:nvSpPr>
        <p:spPr>
          <a:xfrm rot="10800000">
            <a:off x="7834919" y="4604007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6">
    <p:spTree>
      <p:nvGrpSpPr>
        <p:cNvPr id="9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Google Shape;843;p31"/>
          <p:cNvSpPr txBox="1">
            <a:spLocks noGrp="1"/>
          </p:cNvSpPr>
          <p:nvPr>
            <p:ph type="title"/>
          </p:nvPr>
        </p:nvSpPr>
        <p:spPr>
          <a:xfrm flipH="1">
            <a:off x="2450025" y="2014525"/>
            <a:ext cx="4432800" cy="9960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algn="r"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r"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r"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r"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r"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r"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r"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r"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711" name="Google Shape;844;p31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7056025" y="2014513"/>
            <a:ext cx="1248900" cy="9960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712" name="Google Shape;845;p31"/>
          <p:cNvSpPr txBox="1">
            <a:spLocks noGrp="1"/>
          </p:cNvSpPr>
          <p:nvPr>
            <p:ph type="subTitle" idx="1"/>
          </p:nvPr>
        </p:nvSpPr>
        <p:spPr>
          <a:xfrm flipH="1">
            <a:off x="2450025" y="3010525"/>
            <a:ext cx="4432800" cy="411600"/>
          </a:xfrm>
          <a:prstGeom prst="rect"/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grpSp>
        <p:nvGrpSpPr>
          <p:cNvPr id="93" name="Google Shape;846;p31"/>
          <p:cNvGrpSpPr/>
          <p:nvPr/>
        </p:nvGrpSpPr>
        <p:grpSpPr>
          <a:xfrm flipH="1">
            <a:off x="6923358" y="2903693"/>
            <a:ext cx="3014820" cy="2927479"/>
            <a:chOff x="-794187" y="2890168"/>
            <a:chExt cx="3014820" cy="2927479"/>
          </a:xfrm>
        </p:grpSpPr>
        <p:sp>
          <p:nvSpPr>
            <p:cNvPr id="1048713" name="Google Shape;847;p31"/>
            <p:cNvSpPr/>
            <p:nvPr/>
          </p:nvSpPr>
          <p:spPr>
            <a:xfrm>
              <a:off x="-794187" y="2890168"/>
              <a:ext cx="3014820" cy="2927479"/>
            </a:xfrm>
            <a:custGeom>
              <a:avLst/>
              <a:ahLst/>
              <a:rect l="l" t="t" r="r" b="b"/>
              <a:pathLst>
                <a:path w="84431" h="81985" extrusionOk="0">
                  <a:moveTo>
                    <a:pt x="29302" y="0"/>
                  </a:moveTo>
                  <a:lnTo>
                    <a:pt x="19981" y="0"/>
                  </a:lnTo>
                  <a:cubicBezTo>
                    <a:pt x="17032" y="10701"/>
                    <a:pt x="9663" y="23930"/>
                    <a:pt x="1" y="35841"/>
                  </a:cubicBezTo>
                  <a:lnTo>
                    <a:pt x="1" y="80604"/>
                  </a:lnTo>
                  <a:cubicBezTo>
                    <a:pt x="1" y="81367"/>
                    <a:pt x="619" y="81985"/>
                    <a:pt x="1382" y="81985"/>
                  </a:cubicBezTo>
                  <a:lnTo>
                    <a:pt x="83049" y="81985"/>
                  </a:lnTo>
                  <a:cubicBezTo>
                    <a:pt x="83812" y="81985"/>
                    <a:pt x="84430" y="81367"/>
                    <a:pt x="84430" y="80604"/>
                  </a:cubicBezTo>
                  <a:lnTo>
                    <a:pt x="84430" y="64375"/>
                  </a:lnTo>
                  <a:cubicBezTo>
                    <a:pt x="59694" y="54144"/>
                    <a:pt x="35312" y="21815"/>
                    <a:pt x="29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4" name="Google Shape;848;p31"/>
            <p:cNvSpPr/>
            <p:nvPr/>
          </p:nvSpPr>
          <p:spPr>
            <a:xfrm>
              <a:off x="-298804" y="2890168"/>
              <a:ext cx="768997" cy="649734"/>
            </a:xfrm>
            <a:custGeom>
              <a:avLst/>
              <a:ahLst/>
              <a:rect l="l" t="t" r="r" b="b"/>
              <a:pathLst>
                <a:path w="21536" h="18196" extrusionOk="0">
                  <a:moveTo>
                    <a:pt x="6108" y="0"/>
                  </a:moveTo>
                  <a:cubicBezTo>
                    <a:pt x="4837" y="4612"/>
                    <a:pt x="2744" y="9693"/>
                    <a:pt x="0" y="14937"/>
                  </a:cubicBezTo>
                  <a:cubicBezTo>
                    <a:pt x="145" y="15206"/>
                    <a:pt x="290" y="15466"/>
                    <a:pt x="435" y="15703"/>
                  </a:cubicBezTo>
                  <a:cubicBezTo>
                    <a:pt x="823" y="16349"/>
                    <a:pt x="1201" y="16842"/>
                    <a:pt x="1480" y="17190"/>
                  </a:cubicBezTo>
                  <a:cubicBezTo>
                    <a:pt x="1759" y="17536"/>
                    <a:pt x="1940" y="17726"/>
                    <a:pt x="1940" y="17726"/>
                  </a:cubicBezTo>
                  <a:cubicBezTo>
                    <a:pt x="1940" y="17726"/>
                    <a:pt x="2806" y="17123"/>
                    <a:pt x="3828" y="16058"/>
                  </a:cubicBezTo>
                  <a:cubicBezTo>
                    <a:pt x="4853" y="14982"/>
                    <a:pt x="6016" y="13397"/>
                    <a:pt x="6687" y="11541"/>
                  </a:cubicBezTo>
                  <a:cubicBezTo>
                    <a:pt x="6926" y="12502"/>
                    <a:pt x="7291" y="13419"/>
                    <a:pt x="7714" y="14220"/>
                  </a:cubicBezTo>
                  <a:cubicBezTo>
                    <a:pt x="8135" y="15021"/>
                    <a:pt x="8612" y="15729"/>
                    <a:pt x="9065" y="16318"/>
                  </a:cubicBezTo>
                  <a:cubicBezTo>
                    <a:pt x="9970" y="17496"/>
                    <a:pt x="10768" y="18195"/>
                    <a:pt x="10768" y="18195"/>
                  </a:cubicBezTo>
                  <a:cubicBezTo>
                    <a:pt x="10768" y="18195"/>
                    <a:pt x="11567" y="17496"/>
                    <a:pt x="12472" y="16318"/>
                  </a:cubicBezTo>
                  <a:cubicBezTo>
                    <a:pt x="12924" y="15729"/>
                    <a:pt x="13401" y="15021"/>
                    <a:pt x="13823" y="14220"/>
                  </a:cubicBezTo>
                  <a:cubicBezTo>
                    <a:pt x="14246" y="13419"/>
                    <a:pt x="14610" y="12502"/>
                    <a:pt x="14850" y="11541"/>
                  </a:cubicBezTo>
                  <a:cubicBezTo>
                    <a:pt x="15520" y="13397"/>
                    <a:pt x="16684" y="14982"/>
                    <a:pt x="17709" y="16058"/>
                  </a:cubicBezTo>
                  <a:cubicBezTo>
                    <a:pt x="18730" y="17123"/>
                    <a:pt x="19596" y="17726"/>
                    <a:pt x="19596" y="17726"/>
                  </a:cubicBezTo>
                  <a:cubicBezTo>
                    <a:pt x="19596" y="17726"/>
                    <a:pt x="19776" y="17536"/>
                    <a:pt x="20056" y="17190"/>
                  </a:cubicBezTo>
                  <a:cubicBezTo>
                    <a:pt x="20334" y="16843"/>
                    <a:pt x="20713" y="16349"/>
                    <a:pt x="21100" y="15703"/>
                  </a:cubicBezTo>
                  <a:cubicBezTo>
                    <a:pt x="21245" y="15466"/>
                    <a:pt x="21391" y="15206"/>
                    <a:pt x="21535" y="14937"/>
                  </a:cubicBezTo>
                  <a:cubicBezTo>
                    <a:pt x="18793" y="9693"/>
                    <a:pt x="16699" y="4612"/>
                    <a:pt x="154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205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855;p33"/>
          <p:cNvGrpSpPr/>
          <p:nvPr/>
        </p:nvGrpSpPr>
        <p:grpSpPr>
          <a:xfrm>
            <a:off x="6096358" y="4450849"/>
            <a:ext cx="2815726" cy="2790934"/>
            <a:chOff x="1123625" y="1521425"/>
            <a:chExt cx="2450375" cy="2428800"/>
          </a:xfrm>
        </p:grpSpPr>
        <p:cxnSp>
          <p:nvCxnSpPr>
            <p:cNvPr id="3146024" name="Google Shape;856;p33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25" name="Google Shape;857;p33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26" name="Google Shape;858;p33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27" name="Google Shape;859;p33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28" name="Google Shape;860;p33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29" name="Google Shape;861;p33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0" name="Google Shape;862;p33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1" name="Google Shape;863;p33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2" name="Google Shape;864;p33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3" name="Google Shape;865;p33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4" name="Google Shape;866;p33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5" name="Google Shape;867;p33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6" name="Google Shape;868;p33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7" name="Google Shape;869;p33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8" name="Google Shape;870;p33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39" name="Google Shape;871;p33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40" name="Google Shape;872;p33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41" name="Google Shape;873;p33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42" name="Google Shape;874;p33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43" name="Google Shape;875;p33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44" name="Google Shape;876;p33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45" name="Google Shape;877;p33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7" name="Google Shape;878;p33"/>
          <p:cNvGrpSpPr/>
          <p:nvPr/>
        </p:nvGrpSpPr>
        <p:grpSpPr>
          <a:xfrm>
            <a:off x="322425" y="4829700"/>
            <a:ext cx="781600" cy="83700"/>
            <a:chOff x="1758700" y="865400"/>
            <a:chExt cx="781600" cy="83700"/>
          </a:xfrm>
        </p:grpSpPr>
        <p:sp>
          <p:nvSpPr>
            <p:cNvPr id="1048956" name="Google Shape;879;p33"/>
            <p:cNvSpPr/>
            <p:nvPr/>
          </p:nvSpPr>
          <p:spPr>
            <a:xfrm>
              <a:off x="17587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7" name="Google Shape;880;p33"/>
            <p:cNvSpPr/>
            <p:nvPr/>
          </p:nvSpPr>
          <p:spPr>
            <a:xfrm>
              <a:off x="1991333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8" name="Google Shape;881;p33"/>
            <p:cNvSpPr/>
            <p:nvPr/>
          </p:nvSpPr>
          <p:spPr>
            <a:xfrm>
              <a:off x="2223967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9" name="Google Shape;882;p33"/>
            <p:cNvSpPr/>
            <p:nvPr/>
          </p:nvSpPr>
          <p:spPr>
            <a:xfrm>
              <a:off x="24566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960" name="Google Shape;883;p33"/>
          <p:cNvSpPr/>
          <p:nvPr/>
        </p:nvSpPr>
        <p:spPr>
          <a:xfrm>
            <a:off x="3925150" y="226486"/>
            <a:ext cx="1874826" cy="150029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61" name="Google Shape;884;p33"/>
          <p:cNvSpPr/>
          <p:nvPr/>
        </p:nvSpPr>
        <p:spPr>
          <a:xfrm rot="1409473">
            <a:off x="14327" y="259830"/>
            <a:ext cx="788578" cy="788578"/>
          </a:xfrm>
          <a:prstGeom prst="lightningBolt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62" name="Google Shape;885;p33"/>
          <p:cNvSpPr/>
          <p:nvPr/>
        </p:nvSpPr>
        <p:spPr>
          <a:xfrm flipH="1">
            <a:off x="7590969" y="-1006393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63" name="Google Shape;886;p33"/>
          <p:cNvSpPr/>
          <p:nvPr/>
        </p:nvSpPr>
        <p:spPr>
          <a:xfrm rot="10800000">
            <a:off x="1504494" y="4604007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20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888;p34"/>
          <p:cNvGrpSpPr/>
          <p:nvPr/>
        </p:nvGrpSpPr>
        <p:grpSpPr>
          <a:xfrm>
            <a:off x="8039975" y="4878400"/>
            <a:ext cx="781600" cy="83700"/>
            <a:chOff x="1758700" y="865400"/>
            <a:chExt cx="781600" cy="83700"/>
          </a:xfrm>
        </p:grpSpPr>
        <p:sp>
          <p:nvSpPr>
            <p:cNvPr id="1048949" name="Google Shape;889;p34"/>
            <p:cNvSpPr/>
            <p:nvPr/>
          </p:nvSpPr>
          <p:spPr>
            <a:xfrm>
              <a:off x="17587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0" name="Google Shape;890;p34"/>
            <p:cNvSpPr/>
            <p:nvPr/>
          </p:nvSpPr>
          <p:spPr>
            <a:xfrm>
              <a:off x="1991333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1" name="Google Shape;891;p34"/>
            <p:cNvSpPr/>
            <p:nvPr/>
          </p:nvSpPr>
          <p:spPr>
            <a:xfrm>
              <a:off x="2223967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52" name="Google Shape;892;p34"/>
            <p:cNvSpPr/>
            <p:nvPr/>
          </p:nvSpPr>
          <p:spPr>
            <a:xfrm>
              <a:off x="24566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953" name="Google Shape;893;p34"/>
          <p:cNvSpPr/>
          <p:nvPr/>
        </p:nvSpPr>
        <p:spPr>
          <a:xfrm flipH="1">
            <a:off x="4735919" y="-1332193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54" name="Google Shape;894;p34"/>
          <p:cNvSpPr/>
          <p:nvPr/>
        </p:nvSpPr>
        <p:spPr>
          <a:xfrm rot="10800000">
            <a:off x="-395131" y="4516982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203" name="Google Shape;895;p34"/>
          <p:cNvGrpSpPr/>
          <p:nvPr/>
        </p:nvGrpSpPr>
        <p:grpSpPr>
          <a:xfrm>
            <a:off x="7170833" y="-2251426"/>
            <a:ext cx="2815726" cy="2790934"/>
            <a:chOff x="1123625" y="1521425"/>
            <a:chExt cx="2450375" cy="2428800"/>
          </a:xfrm>
        </p:grpSpPr>
        <p:cxnSp>
          <p:nvCxnSpPr>
            <p:cNvPr id="3146002" name="Google Shape;896;p34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03" name="Google Shape;897;p34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04" name="Google Shape;898;p34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05" name="Google Shape;899;p34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06" name="Google Shape;900;p34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07" name="Google Shape;901;p34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08" name="Google Shape;902;p34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09" name="Google Shape;903;p34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0" name="Google Shape;904;p34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1" name="Google Shape;905;p34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2" name="Google Shape;906;p34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3" name="Google Shape;907;p34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4" name="Google Shape;908;p34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5" name="Google Shape;909;p34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6" name="Google Shape;910;p34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7" name="Google Shape;911;p34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8" name="Google Shape;912;p34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19" name="Google Shape;913;p34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20" name="Google Shape;914;p34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21" name="Google Shape;915;p34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22" name="Google Shape;916;p34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23" name="Google Shape;917;p34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955" name="Google Shape;918;p34"/>
          <p:cNvSpPr/>
          <p:nvPr/>
        </p:nvSpPr>
        <p:spPr>
          <a:xfrm>
            <a:off x="205225" y="226486"/>
            <a:ext cx="1874826" cy="150029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63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Google Shape;15;p3"/>
          <p:cNvSpPr txBox="1">
            <a:spLocks noGrp="1"/>
          </p:cNvSpPr>
          <p:nvPr>
            <p:ph type="title"/>
          </p:nvPr>
        </p:nvSpPr>
        <p:spPr>
          <a:xfrm>
            <a:off x="2213825" y="1836450"/>
            <a:ext cx="4432800" cy="9960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48644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839075" y="1836438"/>
            <a:ext cx="1248900" cy="9960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algn="ctr"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algn="ctr"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algn="ctr"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algn="ctr"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algn="ctr"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algn="ctr"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algn="ctr"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algn="ctr"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8645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213825" y="2832450"/>
            <a:ext cx="4432800" cy="411600"/>
          </a:xfrm>
          <a:prstGeom prst="rect"/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83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19;p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8695" name="Google Shape;20;p4"/>
          <p:cNvSpPr txBox="1">
            <a:spLocks noGrp="1"/>
          </p:cNvSpPr>
          <p:nvPr>
            <p:ph type="body" idx="1"/>
          </p:nvPr>
        </p:nvSpPr>
        <p:spPr>
          <a:xfrm>
            <a:off x="778350" y="1759250"/>
            <a:ext cx="7587300" cy="2157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</a:lvl9pPr>
          </a:lstStyle>
          <a:p/>
        </p:txBody>
      </p:sp>
      <p:sp>
        <p:nvSpPr>
          <p:cNvPr id="1048696" name="Google Shape;21;p4"/>
          <p:cNvSpPr/>
          <p:nvPr/>
        </p:nvSpPr>
        <p:spPr>
          <a:xfrm rot="10800000" flipH="1">
            <a:off x="8002919" y="4361207"/>
            <a:ext cx="1835400" cy="18357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97" name="Google Shape;22;p4"/>
          <p:cNvSpPr/>
          <p:nvPr/>
        </p:nvSpPr>
        <p:spPr>
          <a:xfrm>
            <a:off x="-511356" y="-1296193"/>
            <a:ext cx="1835400" cy="18357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4" name="Google Shape;23;p4"/>
          <p:cNvGrpSpPr/>
          <p:nvPr/>
        </p:nvGrpSpPr>
        <p:grpSpPr>
          <a:xfrm>
            <a:off x="-11017" y="4603999"/>
            <a:ext cx="2815726" cy="2790934"/>
            <a:chOff x="1123625" y="1521425"/>
            <a:chExt cx="2450375" cy="2428800"/>
          </a:xfrm>
        </p:grpSpPr>
        <p:cxnSp>
          <p:nvCxnSpPr>
            <p:cNvPr id="3145816" name="Google Shape;24;p4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17" name="Google Shape;25;p4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18" name="Google Shape;26;p4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19" name="Google Shape;27;p4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0" name="Google Shape;28;p4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1" name="Google Shape;29;p4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2" name="Google Shape;30;p4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3" name="Google Shape;31;p4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4" name="Google Shape;32;p4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5" name="Google Shape;33;p4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6" name="Google Shape;34;p4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7" name="Google Shape;35;p4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8" name="Google Shape;36;p4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29" name="Google Shape;37;p4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30" name="Google Shape;38;p4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31" name="Google Shape;39;p4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32" name="Google Shape;40;p4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33" name="Google Shape;41;p4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34" name="Google Shape;42;p4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35" name="Google Shape;43;p4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36" name="Google Shape;44;p4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37" name="Google Shape;45;p4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5" name="Google Shape;46;p4"/>
          <p:cNvGrpSpPr/>
          <p:nvPr/>
        </p:nvGrpSpPr>
        <p:grpSpPr>
          <a:xfrm>
            <a:off x="8039975" y="222300"/>
            <a:ext cx="781600" cy="83700"/>
            <a:chOff x="1758700" y="865400"/>
            <a:chExt cx="781600" cy="83700"/>
          </a:xfrm>
        </p:grpSpPr>
        <p:sp>
          <p:nvSpPr>
            <p:cNvPr id="1048698" name="Google Shape;47;p4"/>
            <p:cNvSpPr/>
            <p:nvPr/>
          </p:nvSpPr>
          <p:spPr>
            <a:xfrm>
              <a:off x="17587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99" name="Google Shape;48;p4"/>
            <p:cNvSpPr/>
            <p:nvPr/>
          </p:nvSpPr>
          <p:spPr>
            <a:xfrm>
              <a:off x="1991333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0" name="Google Shape;49;p4"/>
            <p:cNvSpPr/>
            <p:nvPr/>
          </p:nvSpPr>
          <p:spPr>
            <a:xfrm>
              <a:off x="2223967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01" name="Google Shape;50;p4"/>
            <p:cNvSpPr/>
            <p:nvPr/>
          </p:nvSpPr>
          <p:spPr>
            <a:xfrm>
              <a:off x="24566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47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oogle Shape;52;p5"/>
          <p:cNvGrpSpPr/>
          <p:nvPr/>
        </p:nvGrpSpPr>
        <p:grpSpPr>
          <a:xfrm>
            <a:off x="-818256" y="3333703"/>
            <a:ext cx="2815842" cy="2734266"/>
            <a:chOff x="-794187" y="2890168"/>
            <a:chExt cx="3014820" cy="2927479"/>
          </a:xfrm>
        </p:grpSpPr>
        <p:sp>
          <p:nvSpPr>
            <p:cNvPr id="1048827" name="Google Shape;53;p5"/>
            <p:cNvSpPr/>
            <p:nvPr/>
          </p:nvSpPr>
          <p:spPr>
            <a:xfrm>
              <a:off x="-794187" y="2890168"/>
              <a:ext cx="3014820" cy="2927479"/>
            </a:xfrm>
            <a:custGeom>
              <a:avLst/>
              <a:ahLst/>
              <a:rect l="l" t="t" r="r" b="b"/>
              <a:pathLst>
                <a:path w="84431" h="81985" extrusionOk="0">
                  <a:moveTo>
                    <a:pt x="29302" y="0"/>
                  </a:moveTo>
                  <a:lnTo>
                    <a:pt x="19981" y="0"/>
                  </a:lnTo>
                  <a:cubicBezTo>
                    <a:pt x="17032" y="10701"/>
                    <a:pt x="9663" y="23930"/>
                    <a:pt x="1" y="35841"/>
                  </a:cubicBezTo>
                  <a:lnTo>
                    <a:pt x="1" y="80604"/>
                  </a:lnTo>
                  <a:cubicBezTo>
                    <a:pt x="1" y="81367"/>
                    <a:pt x="619" y="81985"/>
                    <a:pt x="1382" y="81985"/>
                  </a:cubicBezTo>
                  <a:lnTo>
                    <a:pt x="83049" y="81985"/>
                  </a:lnTo>
                  <a:cubicBezTo>
                    <a:pt x="83812" y="81985"/>
                    <a:pt x="84430" y="81367"/>
                    <a:pt x="84430" y="80604"/>
                  </a:cubicBezTo>
                  <a:lnTo>
                    <a:pt x="84430" y="64375"/>
                  </a:lnTo>
                  <a:cubicBezTo>
                    <a:pt x="59694" y="54144"/>
                    <a:pt x="35312" y="21815"/>
                    <a:pt x="29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28" name="Google Shape;54;p5"/>
            <p:cNvSpPr/>
            <p:nvPr/>
          </p:nvSpPr>
          <p:spPr>
            <a:xfrm>
              <a:off x="-298804" y="2890168"/>
              <a:ext cx="768997" cy="649734"/>
            </a:xfrm>
            <a:custGeom>
              <a:avLst/>
              <a:ahLst/>
              <a:rect l="l" t="t" r="r" b="b"/>
              <a:pathLst>
                <a:path w="21536" h="18196" extrusionOk="0">
                  <a:moveTo>
                    <a:pt x="6108" y="0"/>
                  </a:moveTo>
                  <a:cubicBezTo>
                    <a:pt x="4837" y="4612"/>
                    <a:pt x="2744" y="9693"/>
                    <a:pt x="0" y="14937"/>
                  </a:cubicBezTo>
                  <a:cubicBezTo>
                    <a:pt x="145" y="15206"/>
                    <a:pt x="290" y="15466"/>
                    <a:pt x="435" y="15703"/>
                  </a:cubicBezTo>
                  <a:cubicBezTo>
                    <a:pt x="823" y="16349"/>
                    <a:pt x="1201" y="16842"/>
                    <a:pt x="1480" y="17190"/>
                  </a:cubicBezTo>
                  <a:cubicBezTo>
                    <a:pt x="1759" y="17536"/>
                    <a:pt x="1940" y="17726"/>
                    <a:pt x="1940" y="17726"/>
                  </a:cubicBezTo>
                  <a:cubicBezTo>
                    <a:pt x="1940" y="17726"/>
                    <a:pt x="2806" y="17123"/>
                    <a:pt x="3828" y="16058"/>
                  </a:cubicBezTo>
                  <a:cubicBezTo>
                    <a:pt x="4853" y="14982"/>
                    <a:pt x="6016" y="13397"/>
                    <a:pt x="6687" y="11541"/>
                  </a:cubicBezTo>
                  <a:cubicBezTo>
                    <a:pt x="6926" y="12502"/>
                    <a:pt x="7291" y="13419"/>
                    <a:pt x="7714" y="14220"/>
                  </a:cubicBezTo>
                  <a:cubicBezTo>
                    <a:pt x="8135" y="15021"/>
                    <a:pt x="8612" y="15729"/>
                    <a:pt x="9065" y="16318"/>
                  </a:cubicBezTo>
                  <a:cubicBezTo>
                    <a:pt x="9970" y="17496"/>
                    <a:pt x="10768" y="18195"/>
                    <a:pt x="10768" y="18195"/>
                  </a:cubicBezTo>
                  <a:cubicBezTo>
                    <a:pt x="10768" y="18195"/>
                    <a:pt x="11567" y="17496"/>
                    <a:pt x="12472" y="16318"/>
                  </a:cubicBezTo>
                  <a:cubicBezTo>
                    <a:pt x="12924" y="15729"/>
                    <a:pt x="13401" y="15021"/>
                    <a:pt x="13823" y="14220"/>
                  </a:cubicBezTo>
                  <a:cubicBezTo>
                    <a:pt x="14246" y="13419"/>
                    <a:pt x="14610" y="12502"/>
                    <a:pt x="14850" y="11541"/>
                  </a:cubicBezTo>
                  <a:cubicBezTo>
                    <a:pt x="15520" y="13397"/>
                    <a:pt x="16684" y="14982"/>
                    <a:pt x="17709" y="16058"/>
                  </a:cubicBezTo>
                  <a:cubicBezTo>
                    <a:pt x="18730" y="17123"/>
                    <a:pt x="19596" y="17726"/>
                    <a:pt x="19596" y="17726"/>
                  </a:cubicBezTo>
                  <a:cubicBezTo>
                    <a:pt x="19596" y="17726"/>
                    <a:pt x="19776" y="17536"/>
                    <a:pt x="20056" y="17190"/>
                  </a:cubicBezTo>
                  <a:cubicBezTo>
                    <a:pt x="20334" y="16843"/>
                    <a:pt x="20713" y="16349"/>
                    <a:pt x="21100" y="15703"/>
                  </a:cubicBezTo>
                  <a:cubicBezTo>
                    <a:pt x="21245" y="15466"/>
                    <a:pt x="21391" y="15206"/>
                    <a:pt x="21535" y="14937"/>
                  </a:cubicBezTo>
                  <a:cubicBezTo>
                    <a:pt x="18793" y="9693"/>
                    <a:pt x="16699" y="4612"/>
                    <a:pt x="154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29" name="Google Shape;55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8830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6208680" y="2895125"/>
            <a:ext cx="2222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831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2321425" y="2895125"/>
            <a:ext cx="22221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48832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6208672" y="2322425"/>
            <a:ext cx="2222100" cy="572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33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2321225" y="2322425"/>
            <a:ext cx="2222100" cy="5727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834" name="Google Shape;60;p5"/>
          <p:cNvSpPr/>
          <p:nvPr/>
        </p:nvSpPr>
        <p:spPr>
          <a:xfrm flipH="1">
            <a:off x="590748" y="4740461"/>
            <a:ext cx="1874826" cy="150029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35" name="Google Shape;61;p5"/>
          <p:cNvSpPr/>
          <p:nvPr/>
        </p:nvSpPr>
        <p:spPr>
          <a:xfrm rot="10800000" flipH="1">
            <a:off x="7751780" y="4309507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9" name="Google Shape;62;p5"/>
          <p:cNvGrpSpPr/>
          <p:nvPr/>
        </p:nvGrpSpPr>
        <p:grpSpPr>
          <a:xfrm>
            <a:off x="-130443" y="-2251433"/>
            <a:ext cx="2815726" cy="2790934"/>
            <a:chOff x="1123625" y="1521425"/>
            <a:chExt cx="2450375" cy="2428800"/>
          </a:xfrm>
        </p:grpSpPr>
        <p:cxnSp>
          <p:nvCxnSpPr>
            <p:cNvPr id="3145887" name="Google Shape;63;p5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88" name="Google Shape;64;p5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89" name="Google Shape;65;p5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0" name="Google Shape;66;p5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1" name="Google Shape;67;p5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2" name="Google Shape;68;p5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3" name="Google Shape;69;p5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4" name="Google Shape;70;p5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5" name="Google Shape;71;p5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6" name="Google Shape;72;p5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7" name="Google Shape;73;p5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8" name="Google Shape;74;p5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99" name="Google Shape;75;p5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00" name="Google Shape;76;p5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01" name="Google Shape;77;p5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02" name="Google Shape;78;p5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03" name="Google Shape;79;p5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04" name="Google Shape;80;p5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05" name="Google Shape;81;p5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06" name="Google Shape;82;p5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07" name="Google Shape;83;p5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08" name="Google Shape;84;p5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68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Google Shape;141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109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8865" name="Google Shape;142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✴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</a:lvl9pPr>
          </a:lstStyle>
          <a:p/>
        </p:txBody>
      </p:sp>
      <p:sp>
        <p:nvSpPr>
          <p:cNvPr id="1048866" name="Google Shape;143;p7"/>
          <p:cNvSpPr/>
          <p:nvPr/>
        </p:nvSpPr>
        <p:spPr>
          <a:xfrm>
            <a:off x="163275" y="203088"/>
            <a:ext cx="2044425" cy="163601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9" name="Google Shape;144;p7"/>
          <p:cNvGrpSpPr/>
          <p:nvPr/>
        </p:nvGrpSpPr>
        <p:grpSpPr>
          <a:xfrm>
            <a:off x="272800" y="4821175"/>
            <a:ext cx="781600" cy="83700"/>
            <a:chOff x="1758700" y="865400"/>
            <a:chExt cx="781600" cy="83700"/>
          </a:xfrm>
        </p:grpSpPr>
        <p:sp>
          <p:nvSpPr>
            <p:cNvPr id="1048867" name="Google Shape;145;p7"/>
            <p:cNvSpPr/>
            <p:nvPr/>
          </p:nvSpPr>
          <p:spPr>
            <a:xfrm>
              <a:off x="17587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8" name="Google Shape;146;p7"/>
            <p:cNvSpPr/>
            <p:nvPr/>
          </p:nvSpPr>
          <p:spPr>
            <a:xfrm>
              <a:off x="1991333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69" name="Google Shape;147;p7"/>
            <p:cNvSpPr/>
            <p:nvPr/>
          </p:nvSpPr>
          <p:spPr>
            <a:xfrm>
              <a:off x="2223967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70" name="Google Shape;148;p7"/>
            <p:cNvSpPr/>
            <p:nvPr/>
          </p:nvSpPr>
          <p:spPr>
            <a:xfrm>
              <a:off x="24566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38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1" name="Google Shape;154;p9"/>
          <p:cNvSpPr txBox="1">
            <a:spLocks noGrp="1"/>
          </p:cNvSpPr>
          <p:nvPr>
            <p:ph type="title"/>
          </p:nvPr>
        </p:nvSpPr>
        <p:spPr>
          <a:xfrm>
            <a:off x="3557875" y="1189100"/>
            <a:ext cx="4872900" cy="19644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9600"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8802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3557875" y="2946475"/>
            <a:ext cx="4872900" cy="728400"/>
          </a:xfrm>
          <a:prstGeom prst="rect"/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803" name="Google Shape;156;p9"/>
          <p:cNvSpPr/>
          <p:nvPr/>
        </p:nvSpPr>
        <p:spPr>
          <a:xfrm rot="10800000" flipH="1">
            <a:off x="8002919" y="4361207"/>
            <a:ext cx="1835400" cy="18357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9" name="Google Shape;157;p9"/>
          <p:cNvGrpSpPr/>
          <p:nvPr/>
        </p:nvGrpSpPr>
        <p:grpSpPr>
          <a:xfrm>
            <a:off x="7761104" y="247549"/>
            <a:ext cx="752363" cy="583899"/>
            <a:chOff x="7956022" y="2666004"/>
            <a:chExt cx="1016158" cy="788627"/>
          </a:xfrm>
        </p:grpSpPr>
        <p:grpSp>
          <p:nvGrpSpPr>
            <p:cNvPr id="140" name="Google Shape;158;p9"/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048804" name="Google Shape;159;p9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05" name="Google Shape;160;p9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06" name="Google Shape;161;p9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07" name="Google Shape;162;p9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08" name="Google Shape;163;p9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1" name="Google Shape;164;p9"/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048809" name="Google Shape;165;p9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10" name="Google Shape;166;p9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11" name="Google Shape;167;p9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12" name="Google Shape;168;p9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13" name="Google Shape;169;p9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2" name="Google Shape;170;p9"/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048814" name="Google Shape;171;p9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15" name="Google Shape;172;p9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16" name="Google Shape;173;p9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17" name="Google Shape;174;p9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18" name="Google Shape;175;p9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3" name="Google Shape;176;p9"/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048819" name="Google Shape;177;p9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20" name="Google Shape;178;p9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21" name="Google Shape;179;p9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22" name="Google Shape;180;p9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23" name="Google Shape;181;p9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204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57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Google Shape;244;p1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8612" name="Google Shape;245;p13"/>
          <p:cNvSpPr txBox="1">
            <a:spLocks noGrp="1"/>
          </p:cNvSpPr>
          <p:nvPr>
            <p:ph type="subTitle" idx="1"/>
          </p:nvPr>
        </p:nvSpPr>
        <p:spPr>
          <a:xfrm>
            <a:off x="1917463" y="2152793"/>
            <a:ext cx="2305500" cy="54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3" name="Google Shape;246;p13"/>
          <p:cNvSpPr txBox="1">
            <a:spLocks noGrp="1"/>
          </p:cNvSpPr>
          <p:nvPr>
            <p:ph type="subTitle" idx="2"/>
          </p:nvPr>
        </p:nvSpPr>
        <p:spPr>
          <a:xfrm>
            <a:off x="5973133" y="2152793"/>
            <a:ext cx="2305500" cy="54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4" name="Google Shape;247;p13"/>
          <p:cNvSpPr txBox="1">
            <a:spLocks noGrp="1"/>
          </p:cNvSpPr>
          <p:nvPr>
            <p:ph type="subTitle" idx="3"/>
          </p:nvPr>
        </p:nvSpPr>
        <p:spPr>
          <a:xfrm>
            <a:off x="1917463" y="3687575"/>
            <a:ext cx="2305500" cy="54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5" name="Google Shape;248;p13"/>
          <p:cNvSpPr txBox="1">
            <a:spLocks noGrp="1"/>
          </p:cNvSpPr>
          <p:nvPr>
            <p:ph type="subTitle" idx="4"/>
          </p:nvPr>
        </p:nvSpPr>
        <p:spPr>
          <a:xfrm>
            <a:off x="5973133" y="3687575"/>
            <a:ext cx="2305500" cy="548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16" name="Google Shape;249;p13"/>
          <p:cNvSpPr txBox="1">
            <a:spLocks noGrp="1"/>
          </p:cNvSpPr>
          <p:nvPr>
            <p:ph type="title" idx="5" hasCustomPrompt="1"/>
          </p:nvPr>
        </p:nvSpPr>
        <p:spPr>
          <a:xfrm>
            <a:off x="1024075" y="1775708"/>
            <a:ext cx="734700" cy="5028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17" name="Google Shape;250;p13"/>
          <p:cNvSpPr txBox="1">
            <a:spLocks noGrp="1"/>
          </p:cNvSpPr>
          <p:nvPr>
            <p:ph type="title" idx="6" hasCustomPrompt="1"/>
          </p:nvPr>
        </p:nvSpPr>
        <p:spPr>
          <a:xfrm>
            <a:off x="1024075" y="3311775"/>
            <a:ext cx="734700" cy="5028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18" name="Google Shape;251;p13"/>
          <p:cNvSpPr txBox="1">
            <a:spLocks noGrp="1"/>
          </p:cNvSpPr>
          <p:nvPr>
            <p:ph type="title" idx="7" hasCustomPrompt="1"/>
          </p:nvPr>
        </p:nvSpPr>
        <p:spPr>
          <a:xfrm>
            <a:off x="5079720" y="1775708"/>
            <a:ext cx="734700" cy="5028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19" name="Google Shape;252;p13"/>
          <p:cNvSpPr txBox="1">
            <a:spLocks noGrp="1"/>
          </p:cNvSpPr>
          <p:nvPr>
            <p:ph type="title" idx="8" hasCustomPrompt="1"/>
          </p:nvPr>
        </p:nvSpPr>
        <p:spPr>
          <a:xfrm>
            <a:off x="5079720" y="3311775"/>
            <a:ext cx="734700" cy="502800"/>
          </a:xfrm>
          <a:prstGeom prst="rect"/>
          <a:noFill/>
        </p:spPr>
        <p:txBody>
          <a:bodyPr anchor="ctr" anchorCtr="0" bIns="91425" lIns="91425" rIns="91425" spcFirstLastPara="1" tIns="91425" wrap="square">
            <a:no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8620" name="Google Shape;253;p13"/>
          <p:cNvSpPr txBox="1">
            <a:spLocks noGrp="1"/>
          </p:cNvSpPr>
          <p:nvPr>
            <p:ph type="subTitle" idx="9"/>
          </p:nvPr>
        </p:nvSpPr>
        <p:spPr>
          <a:xfrm>
            <a:off x="1917461" y="1775708"/>
            <a:ext cx="23055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621" name="Google Shape;254;p13"/>
          <p:cNvSpPr txBox="1">
            <a:spLocks noGrp="1"/>
          </p:cNvSpPr>
          <p:nvPr>
            <p:ph type="subTitle" idx="13"/>
          </p:nvPr>
        </p:nvSpPr>
        <p:spPr>
          <a:xfrm>
            <a:off x="5973128" y="1775708"/>
            <a:ext cx="23055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622" name="Google Shape;255;p13"/>
          <p:cNvSpPr txBox="1">
            <a:spLocks noGrp="1"/>
          </p:cNvSpPr>
          <p:nvPr>
            <p:ph type="subTitle" idx="14"/>
          </p:nvPr>
        </p:nvSpPr>
        <p:spPr>
          <a:xfrm>
            <a:off x="1917461" y="3311775"/>
            <a:ext cx="23055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48623" name="Google Shape;256;p13"/>
          <p:cNvSpPr txBox="1">
            <a:spLocks noGrp="1"/>
          </p:cNvSpPr>
          <p:nvPr>
            <p:ph type="subTitle" idx="15"/>
          </p:nvPr>
        </p:nvSpPr>
        <p:spPr>
          <a:xfrm>
            <a:off x="5973128" y="3311775"/>
            <a:ext cx="2305500" cy="5028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58" name="Google Shape;257;p13"/>
          <p:cNvGrpSpPr/>
          <p:nvPr/>
        </p:nvGrpSpPr>
        <p:grpSpPr>
          <a:xfrm flipH="1">
            <a:off x="7168613" y="3333703"/>
            <a:ext cx="2815842" cy="2734266"/>
            <a:chOff x="-794187" y="2890168"/>
            <a:chExt cx="3014820" cy="2927479"/>
          </a:xfrm>
        </p:grpSpPr>
        <p:sp>
          <p:nvSpPr>
            <p:cNvPr id="1048624" name="Google Shape;258;p13"/>
            <p:cNvSpPr/>
            <p:nvPr/>
          </p:nvSpPr>
          <p:spPr>
            <a:xfrm>
              <a:off x="-794187" y="2890168"/>
              <a:ext cx="3014820" cy="2927479"/>
            </a:xfrm>
            <a:custGeom>
              <a:avLst/>
              <a:ahLst/>
              <a:rect l="l" t="t" r="r" b="b"/>
              <a:pathLst>
                <a:path w="84431" h="81985" extrusionOk="0">
                  <a:moveTo>
                    <a:pt x="29302" y="0"/>
                  </a:moveTo>
                  <a:lnTo>
                    <a:pt x="19981" y="0"/>
                  </a:lnTo>
                  <a:cubicBezTo>
                    <a:pt x="17032" y="10701"/>
                    <a:pt x="9663" y="23930"/>
                    <a:pt x="1" y="35841"/>
                  </a:cubicBezTo>
                  <a:lnTo>
                    <a:pt x="1" y="80604"/>
                  </a:lnTo>
                  <a:cubicBezTo>
                    <a:pt x="1" y="81367"/>
                    <a:pt x="619" y="81985"/>
                    <a:pt x="1382" y="81985"/>
                  </a:cubicBezTo>
                  <a:lnTo>
                    <a:pt x="83049" y="81985"/>
                  </a:lnTo>
                  <a:cubicBezTo>
                    <a:pt x="83812" y="81985"/>
                    <a:pt x="84430" y="81367"/>
                    <a:pt x="84430" y="80604"/>
                  </a:cubicBezTo>
                  <a:lnTo>
                    <a:pt x="84430" y="64375"/>
                  </a:lnTo>
                  <a:cubicBezTo>
                    <a:pt x="59694" y="54144"/>
                    <a:pt x="35312" y="21815"/>
                    <a:pt x="29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25" name="Google Shape;259;p13"/>
            <p:cNvSpPr/>
            <p:nvPr/>
          </p:nvSpPr>
          <p:spPr>
            <a:xfrm>
              <a:off x="-298804" y="2890168"/>
              <a:ext cx="768997" cy="649734"/>
            </a:xfrm>
            <a:custGeom>
              <a:avLst/>
              <a:ahLst/>
              <a:rect l="l" t="t" r="r" b="b"/>
              <a:pathLst>
                <a:path w="21536" h="18196" extrusionOk="0">
                  <a:moveTo>
                    <a:pt x="6108" y="0"/>
                  </a:moveTo>
                  <a:cubicBezTo>
                    <a:pt x="4837" y="4612"/>
                    <a:pt x="2744" y="9693"/>
                    <a:pt x="0" y="14937"/>
                  </a:cubicBezTo>
                  <a:cubicBezTo>
                    <a:pt x="145" y="15206"/>
                    <a:pt x="290" y="15466"/>
                    <a:pt x="435" y="15703"/>
                  </a:cubicBezTo>
                  <a:cubicBezTo>
                    <a:pt x="823" y="16349"/>
                    <a:pt x="1201" y="16842"/>
                    <a:pt x="1480" y="17190"/>
                  </a:cubicBezTo>
                  <a:cubicBezTo>
                    <a:pt x="1759" y="17536"/>
                    <a:pt x="1940" y="17726"/>
                    <a:pt x="1940" y="17726"/>
                  </a:cubicBezTo>
                  <a:cubicBezTo>
                    <a:pt x="1940" y="17726"/>
                    <a:pt x="2806" y="17123"/>
                    <a:pt x="3828" y="16058"/>
                  </a:cubicBezTo>
                  <a:cubicBezTo>
                    <a:pt x="4853" y="14982"/>
                    <a:pt x="6016" y="13397"/>
                    <a:pt x="6687" y="11541"/>
                  </a:cubicBezTo>
                  <a:cubicBezTo>
                    <a:pt x="6926" y="12502"/>
                    <a:pt x="7291" y="13419"/>
                    <a:pt x="7714" y="14220"/>
                  </a:cubicBezTo>
                  <a:cubicBezTo>
                    <a:pt x="8135" y="15021"/>
                    <a:pt x="8612" y="15729"/>
                    <a:pt x="9065" y="16318"/>
                  </a:cubicBezTo>
                  <a:cubicBezTo>
                    <a:pt x="9970" y="17496"/>
                    <a:pt x="10768" y="18195"/>
                    <a:pt x="10768" y="18195"/>
                  </a:cubicBezTo>
                  <a:cubicBezTo>
                    <a:pt x="10768" y="18195"/>
                    <a:pt x="11567" y="17496"/>
                    <a:pt x="12472" y="16318"/>
                  </a:cubicBezTo>
                  <a:cubicBezTo>
                    <a:pt x="12924" y="15729"/>
                    <a:pt x="13401" y="15021"/>
                    <a:pt x="13823" y="14220"/>
                  </a:cubicBezTo>
                  <a:cubicBezTo>
                    <a:pt x="14246" y="13419"/>
                    <a:pt x="14610" y="12502"/>
                    <a:pt x="14850" y="11541"/>
                  </a:cubicBezTo>
                  <a:cubicBezTo>
                    <a:pt x="15520" y="13397"/>
                    <a:pt x="16684" y="14982"/>
                    <a:pt x="17709" y="16058"/>
                  </a:cubicBezTo>
                  <a:cubicBezTo>
                    <a:pt x="18730" y="17123"/>
                    <a:pt x="19596" y="17726"/>
                    <a:pt x="19596" y="17726"/>
                  </a:cubicBezTo>
                  <a:cubicBezTo>
                    <a:pt x="19596" y="17726"/>
                    <a:pt x="19776" y="17536"/>
                    <a:pt x="20056" y="17190"/>
                  </a:cubicBezTo>
                  <a:cubicBezTo>
                    <a:pt x="20334" y="16843"/>
                    <a:pt x="20713" y="16349"/>
                    <a:pt x="21100" y="15703"/>
                  </a:cubicBezTo>
                  <a:cubicBezTo>
                    <a:pt x="21245" y="15466"/>
                    <a:pt x="21391" y="15206"/>
                    <a:pt x="21535" y="14937"/>
                  </a:cubicBezTo>
                  <a:cubicBezTo>
                    <a:pt x="18793" y="9693"/>
                    <a:pt x="16699" y="4612"/>
                    <a:pt x="154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9" name="Google Shape;260;p13"/>
          <p:cNvGrpSpPr/>
          <p:nvPr/>
        </p:nvGrpSpPr>
        <p:grpSpPr>
          <a:xfrm>
            <a:off x="7083433" y="-2251423"/>
            <a:ext cx="2815726" cy="2790934"/>
            <a:chOff x="1123625" y="1521425"/>
            <a:chExt cx="2450375" cy="2428800"/>
          </a:xfrm>
        </p:grpSpPr>
        <p:cxnSp>
          <p:nvCxnSpPr>
            <p:cNvPr id="3145728" name="Google Shape;261;p13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29" name="Google Shape;262;p13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0" name="Google Shape;263;p13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1" name="Google Shape;264;p13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2" name="Google Shape;265;p13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3" name="Google Shape;266;p13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4" name="Google Shape;267;p13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5" name="Google Shape;268;p13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6" name="Google Shape;269;p13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7" name="Google Shape;270;p13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8" name="Google Shape;271;p13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39" name="Google Shape;272;p13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0" name="Google Shape;273;p13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1" name="Google Shape;274;p13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2" name="Google Shape;275;p13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3" name="Google Shape;276;p13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4" name="Google Shape;277;p13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5" name="Google Shape;278;p13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6" name="Google Shape;279;p13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7" name="Google Shape;280;p13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8" name="Google Shape;281;p13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49" name="Google Shape;282;p13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26" name="Google Shape;283;p13"/>
          <p:cNvSpPr/>
          <p:nvPr/>
        </p:nvSpPr>
        <p:spPr>
          <a:xfrm rot="10800000" flipH="1">
            <a:off x="-655606" y="4520257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spTree>
      <p:nvGrpSpPr>
        <p:cNvPr id="18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6" name="Google Shape;430;p19"/>
          <p:cNvSpPr txBox="1">
            <a:spLocks noGrp="1"/>
          </p:cNvSpPr>
          <p:nvPr>
            <p:ph type="title"/>
          </p:nvPr>
        </p:nvSpPr>
        <p:spPr>
          <a:xfrm>
            <a:off x="4933075" y="1376738"/>
            <a:ext cx="3231000" cy="7950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33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</a:lvl9pPr>
          </a:lstStyle>
          <a:p/>
        </p:txBody>
      </p:sp>
      <p:sp>
        <p:nvSpPr>
          <p:cNvPr id="1048917" name="Google Shape;431;p19"/>
          <p:cNvSpPr txBox="1">
            <a:spLocks noGrp="1"/>
          </p:cNvSpPr>
          <p:nvPr>
            <p:ph type="subTitle" idx="1"/>
          </p:nvPr>
        </p:nvSpPr>
        <p:spPr>
          <a:xfrm>
            <a:off x="4933075" y="2105063"/>
            <a:ext cx="3231000" cy="18522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lstStyle>
            <a:lvl1pPr algn="r" lvl="0" rtl="0">
              <a:spcBef>
                <a:spcPts val="0"/>
              </a:spcBef>
              <a:spcAft>
                <a:spcPts val="0"/>
              </a:spcAft>
              <a:buSzPts val="1400"/>
              <a:buNone/>
            </a:lvl1pPr>
            <a:lvl2pPr algn="ctr"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algn="ctr"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algn="ctr"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algn="ctr"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algn="ctr"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algn="ctr"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algn="ctr"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algn="ctr"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grpSp>
        <p:nvGrpSpPr>
          <p:cNvPr id="190" name="Google Shape;432;p19"/>
          <p:cNvGrpSpPr/>
          <p:nvPr/>
        </p:nvGrpSpPr>
        <p:grpSpPr>
          <a:xfrm>
            <a:off x="28" y="2022718"/>
            <a:ext cx="4190901" cy="4069489"/>
            <a:chOff x="-794187" y="2890168"/>
            <a:chExt cx="3014820" cy="2927479"/>
          </a:xfrm>
        </p:grpSpPr>
        <p:sp>
          <p:nvSpPr>
            <p:cNvPr id="1048918" name="Google Shape;433;p19"/>
            <p:cNvSpPr/>
            <p:nvPr/>
          </p:nvSpPr>
          <p:spPr>
            <a:xfrm>
              <a:off x="-794187" y="2890168"/>
              <a:ext cx="3014820" cy="2927479"/>
            </a:xfrm>
            <a:custGeom>
              <a:avLst/>
              <a:ahLst/>
              <a:rect l="l" t="t" r="r" b="b"/>
              <a:pathLst>
                <a:path w="84431" h="81985" extrusionOk="0">
                  <a:moveTo>
                    <a:pt x="29302" y="0"/>
                  </a:moveTo>
                  <a:lnTo>
                    <a:pt x="19981" y="0"/>
                  </a:lnTo>
                  <a:cubicBezTo>
                    <a:pt x="17032" y="10701"/>
                    <a:pt x="9663" y="23930"/>
                    <a:pt x="1" y="35841"/>
                  </a:cubicBezTo>
                  <a:lnTo>
                    <a:pt x="1" y="80604"/>
                  </a:lnTo>
                  <a:cubicBezTo>
                    <a:pt x="1" y="81367"/>
                    <a:pt x="619" y="81985"/>
                    <a:pt x="1382" y="81985"/>
                  </a:cubicBezTo>
                  <a:lnTo>
                    <a:pt x="83049" y="81985"/>
                  </a:lnTo>
                  <a:cubicBezTo>
                    <a:pt x="83812" y="81985"/>
                    <a:pt x="84430" y="81367"/>
                    <a:pt x="84430" y="80604"/>
                  </a:cubicBezTo>
                  <a:lnTo>
                    <a:pt x="84430" y="64375"/>
                  </a:lnTo>
                  <a:cubicBezTo>
                    <a:pt x="59694" y="54144"/>
                    <a:pt x="35312" y="21815"/>
                    <a:pt x="2930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19" name="Google Shape;434;p19"/>
            <p:cNvSpPr/>
            <p:nvPr/>
          </p:nvSpPr>
          <p:spPr>
            <a:xfrm>
              <a:off x="-298804" y="2890168"/>
              <a:ext cx="768997" cy="649734"/>
            </a:xfrm>
            <a:custGeom>
              <a:avLst/>
              <a:ahLst/>
              <a:rect l="l" t="t" r="r" b="b"/>
              <a:pathLst>
                <a:path w="21536" h="18196" extrusionOk="0">
                  <a:moveTo>
                    <a:pt x="6108" y="0"/>
                  </a:moveTo>
                  <a:cubicBezTo>
                    <a:pt x="4837" y="4612"/>
                    <a:pt x="2744" y="9693"/>
                    <a:pt x="0" y="14937"/>
                  </a:cubicBezTo>
                  <a:cubicBezTo>
                    <a:pt x="145" y="15206"/>
                    <a:pt x="290" y="15466"/>
                    <a:pt x="435" y="15703"/>
                  </a:cubicBezTo>
                  <a:cubicBezTo>
                    <a:pt x="823" y="16349"/>
                    <a:pt x="1201" y="16842"/>
                    <a:pt x="1480" y="17190"/>
                  </a:cubicBezTo>
                  <a:cubicBezTo>
                    <a:pt x="1759" y="17536"/>
                    <a:pt x="1940" y="17726"/>
                    <a:pt x="1940" y="17726"/>
                  </a:cubicBezTo>
                  <a:cubicBezTo>
                    <a:pt x="1940" y="17726"/>
                    <a:pt x="2806" y="17123"/>
                    <a:pt x="3828" y="16058"/>
                  </a:cubicBezTo>
                  <a:cubicBezTo>
                    <a:pt x="4853" y="14982"/>
                    <a:pt x="6016" y="13397"/>
                    <a:pt x="6687" y="11541"/>
                  </a:cubicBezTo>
                  <a:cubicBezTo>
                    <a:pt x="6926" y="12502"/>
                    <a:pt x="7291" y="13419"/>
                    <a:pt x="7714" y="14220"/>
                  </a:cubicBezTo>
                  <a:cubicBezTo>
                    <a:pt x="8135" y="15021"/>
                    <a:pt x="8612" y="15729"/>
                    <a:pt x="9065" y="16318"/>
                  </a:cubicBezTo>
                  <a:cubicBezTo>
                    <a:pt x="9970" y="17496"/>
                    <a:pt x="10768" y="18195"/>
                    <a:pt x="10768" y="18195"/>
                  </a:cubicBezTo>
                  <a:cubicBezTo>
                    <a:pt x="10768" y="18195"/>
                    <a:pt x="11567" y="17496"/>
                    <a:pt x="12472" y="16318"/>
                  </a:cubicBezTo>
                  <a:cubicBezTo>
                    <a:pt x="12924" y="15729"/>
                    <a:pt x="13401" y="15021"/>
                    <a:pt x="13823" y="14220"/>
                  </a:cubicBezTo>
                  <a:cubicBezTo>
                    <a:pt x="14246" y="13419"/>
                    <a:pt x="14610" y="12502"/>
                    <a:pt x="14850" y="11541"/>
                  </a:cubicBezTo>
                  <a:cubicBezTo>
                    <a:pt x="15520" y="13397"/>
                    <a:pt x="16684" y="14982"/>
                    <a:pt x="17709" y="16058"/>
                  </a:cubicBezTo>
                  <a:cubicBezTo>
                    <a:pt x="18730" y="17123"/>
                    <a:pt x="19596" y="17726"/>
                    <a:pt x="19596" y="17726"/>
                  </a:cubicBezTo>
                  <a:cubicBezTo>
                    <a:pt x="19596" y="17726"/>
                    <a:pt x="19776" y="17536"/>
                    <a:pt x="20056" y="17190"/>
                  </a:cubicBezTo>
                  <a:cubicBezTo>
                    <a:pt x="20334" y="16843"/>
                    <a:pt x="20713" y="16349"/>
                    <a:pt x="21100" y="15703"/>
                  </a:cubicBezTo>
                  <a:cubicBezTo>
                    <a:pt x="21245" y="15466"/>
                    <a:pt x="21391" y="15206"/>
                    <a:pt x="21535" y="14937"/>
                  </a:cubicBezTo>
                  <a:cubicBezTo>
                    <a:pt x="18793" y="9693"/>
                    <a:pt x="16699" y="4612"/>
                    <a:pt x="15429" y="0"/>
                  </a:cubicBezTo>
                  <a:close/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1" name="Google Shape;435;p19"/>
          <p:cNvGrpSpPr/>
          <p:nvPr/>
        </p:nvGrpSpPr>
        <p:grpSpPr>
          <a:xfrm>
            <a:off x="6589958" y="4257674"/>
            <a:ext cx="2815726" cy="2790934"/>
            <a:chOff x="1123625" y="1521425"/>
            <a:chExt cx="2450375" cy="2428800"/>
          </a:xfrm>
        </p:grpSpPr>
        <p:cxnSp>
          <p:nvCxnSpPr>
            <p:cNvPr id="3145980" name="Google Shape;436;p19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81" name="Google Shape;437;p19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82" name="Google Shape;438;p19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83" name="Google Shape;439;p19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84" name="Google Shape;440;p19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85" name="Google Shape;441;p19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86" name="Google Shape;442;p19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87" name="Google Shape;443;p19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88" name="Google Shape;444;p19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89" name="Google Shape;445;p19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0" name="Google Shape;446;p19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1" name="Google Shape;447;p19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2" name="Google Shape;448;p19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3" name="Google Shape;449;p19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4" name="Google Shape;450;p19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5" name="Google Shape;451;p19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6" name="Google Shape;452;p19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7" name="Google Shape;453;p19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8" name="Google Shape;454;p19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99" name="Google Shape;455;p19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00" name="Google Shape;456;p19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6001" name="Google Shape;457;p19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920" name="Google Shape;458;p19"/>
          <p:cNvSpPr/>
          <p:nvPr/>
        </p:nvSpPr>
        <p:spPr>
          <a:xfrm flipH="1">
            <a:off x="7334294" y="-1004993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921" name="Google Shape;459;p19"/>
          <p:cNvSpPr/>
          <p:nvPr/>
        </p:nvSpPr>
        <p:spPr>
          <a:xfrm>
            <a:off x="5842325" y="226486"/>
            <a:ext cx="1874826" cy="150029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lin ang="5400700" scaled="0"/>
        </a:gradFill>
        <a:effectLst/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sz="3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sz="3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sz="3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sz="3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sz="3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sz="3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sz="3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sz="3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sz="33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4857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●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○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■"/>
              <a:defRPr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1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13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5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7.jpe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18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19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20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image" Target="../media/image7.jpeg"/><Relationship Id="rId5" Type="http://schemas.openxmlformats.org/officeDocument/2006/relationships/slideLayout" Target="../slideLayouts/slideLayout12.xml"/><Relationship Id="rId6" Type="http://schemas.openxmlformats.org/officeDocument/2006/relationships/notesSlide" Target="../notesSlides/notesSlide22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8.jpeg"/><Relationship Id="rId3" Type="http://schemas.openxmlformats.org/officeDocument/2006/relationships/image" Target="../media/image11.jpeg"/><Relationship Id="rId4" Type="http://schemas.openxmlformats.org/officeDocument/2006/relationships/image" Target="../media/image9.png"/><Relationship Id="rId5" Type="http://schemas.openxmlformats.org/officeDocument/2006/relationships/image" Target="../media/image10.jpe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23.xml"/></Relationships>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4.xml"/></Relationships>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5.xml"/></Relationships>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/Relationships>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Google Shape;929;p38"/>
          <p:cNvSpPr txBox="1">
            <a:spLocks noGrp="1"/>
          </p:cNvSpPr>
          <p:nvPr>
            <p:ph type="ctrTitle"/>
          </p:nvPr>
        </p:nvSpPr>
        <p:spPr>
          <a:xfrm>
            <a:off x="713329" y="1699289"/>
            <a:ext cx="7462313" cy="1398306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lang="en-US"/>
              <a:t>PERANCANGAN  SISTEM INFORMASI PENDIDIDKAN :</a:t>
            </a:r>
          </a:p>
        </p:txBody>
      </p:sp>
      <p:sp>
        <p:nvSpPr>
          <p:cNvPr id="1048583" name="Google Shape;930;p38"/>
          <p:cNvSpPr txBox="1">
            <a:spLocks noGrp="1"/>
          </p:cNvSpPr>
          <p:nvPr>
            <p:ph type="subTitle" idx="1"/>
          </p:nvPr>
        </p:nvSpPr>
        <p:spPr>
          <a:xfrm>
            <a:off x="713329" y="3103135"/>
            <a:ext cx="3729717" cy="4116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STUDI KASUS SMA MADYA UTAMA</a:t>
            </a:r>
            <a:endParaRPr dirty="0"/>
          </a:p>
        </p:txBody>
      </p:sp>
      <p:sp>
        <p:nvSpPr>
          <p:cNvPr id="1048584" name="Google Shape;931;p38"/>
          <p:cNvSpPr/>
          <p:nvPr/>
        </p:nvSpPr>
        <p:spPr>
          <a:xfrm>
            <a:off x="3868325" y="4078761"/>
            <a:ext cx="1874826" cy="150029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585" name="Google Shape;932;p38"/>
          <p:cNvSpPr/>
          <p:nvPr/>
        </p:nvSpPr>
        <p:spPr>
          <a:xfrm>
            <a:off x="3231017" y="627975"/>
            <a:ext cx="788616" cy="788616"/>
          </a:xfrm>
          <a:prstGeom prst="lightningBolt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1" name="Google Shape;933;p38"/>
          <p:cNvGrpSpPr/>
          <p:nvPr/>
        </p:nvGrpSpPr>
        <p:grpSpPr>
          <a:xfrm>
            <a:off x="5011550" y="627975"/>
            <a:ext cx="893400" cy="893400"/>
            <a:chOff x="8207275" y="2749700"/>
            <a:chExt cx="893400" cy="893400"/>
          </a:xfrm>
        </p:grpSpPr>
        <p:sp>
          <p:nvSpPr>
            <p:cNvPr id="1048586" name="Google Shape;934;p38"/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7" name="Google Shape;935;p38"/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588" name="Google Shape;936;p38"/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2" name="Google Shape;937;p38"/>
          <p:cNvGrpSpPr/>
          <p:nvPr/>
        </p:nvGrpSpPr>
        <p:grpSpPr>
          <a:xfrm>
            <a:off x="713329" y="599324"/>
            <a:ext cx="752363" cy="583899"/>
            <a:chOff x="7956022" y="2666004"/>
            <a:chExt cx="1016158" cy="788627"/>
          </a:xfrm>
        </p:grpSpPr>
        <p:grpSp>
          <p:nvGrpSpPr>
            <p:cNvPr id="33" name="Google Shape;938;p38"/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048589" name="Google Shape;939;p38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0" name="Google Shape;940;p38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1" name="Google Shape;941;p38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2" name="Google Shape;942;p38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3" name="Google Shape;943;p38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4" name="Google Shape;944;p38"/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048594" name="Google Shape;945;p38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5" name="Google Shape;946;p38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6" name="Google Shape;947;p38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7" name="Google Shape;948;p38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598" name="Google Shape;949;p38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" name="Google Shape;950;p38"/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048599" name="Google Shape;951;p38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0" name="Google Shape;952;p38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1" name="Google Shape;953;p38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2" name="Google Shape;954;p38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3" name="Google Shape;955;p38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6" name="Google Shape;956;p38"/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048604" name="Google Shape;957;p38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5" name="Google Shape;958;p38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6" name="Google Shape;959;p38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7" name="Google Shape;960;p38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08" name="Google Shape;961;p38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slow">
    <p:cover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58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3">
                      <p:stCondLst>
                        <p:cond delay="indefinite"/>
                      </p:stCondLst>
                      <p:childTnLst>
                        <p:par>
                          <p:cTn fill="hold" id="1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7"/>
                                        <p:tgtEl>
                                          <p:spTgt spid="1048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582" grpId="0"/>
      <p:bldP spid="104858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4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Google Shape;2518;p70"/>
          <p:cNvSpPr txBox="1">
            <a:spLocks noGrp="1"/>
          </p:cNvSpPr>
          <p:nvPr>
            <p:ph type="title"/>
          </p:nvPr>
        </p:nvSpPr>
        <p:spPr>
          <a:xfrm>
            <a:off x="4432300" y="1665558"/>
            <a:ext cx="4557250" cy="202711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"/>
              <a:t>Halaman</a:t>
            </a:r>
            <a:br>
              <a:rPr dirty="0" sz="4800" lang="en"/>
            </a:br>
            <a:r>
              <a:rPr dirty="0" sz="4800" lang="en"/>
              <a:t>Pengumuman</a:t>
            </a:r>
            <a:br>
              <a:rPr dirty="0" lang="en"/>
            </a:br>
            <a:endParaRPr dirty="0"/>
          </a:p>
        </p:txBody>
      </p:sp>
      <p:sp>
        <p:nvSpPr>
          <p:cNvPr id="1048738" name="Rectangle: Rounded Corners 1"/>
          <p:cNvSpPr/>
          <p:nvPr/>
        </p:nvSpPr>
        <p:spPr>
          <a:xfrm>
            <a:off x="545910" y="-257908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  <p:pic>
        <p:nvPicPr>
          <p:cNvPr id="2097155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17456" y="158031"/>
            <a:ext cx="2690431" cy="4782988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2518;p70"/>
          <p:cNvSpPr txBox="1">
            <a:spLocks noGrp="1"/>
          </p:cNvSpPr>
          <p:nvPr>
            <p:ph type="title"/>
          </p:nvPr>
        </p:nvSpPr>
        <p:spPr>
          <a:xfrm>
            <a:off x="4828050" y="1716358"/>
            <a:ext cx="3934950" cy="202711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"/>
              <a:t>Halaman</a:t>
            </a:r>
            <a:br>
              <a:rPr dirty="0" sz="4800" lang="en"/>
            </a:br>
            <a:r>
              <a:rPr dirty="0" sz="4800" lang="en"/>
              <a:t>Login</a:t>
            </a:r>
            <a:br>
              <a:rPr dirty="0" lang="en"/>
            </a:br>
            <a:endParaRPr dirty="0"/>
          </a:p>
        </p:txBody>
      </p:sp>
      <p:sp>
        <p:nvSpPr>
          <p:cNvPr id="1048742" name="Rectangle: Rounded Corners 1"/>
          <p:cNvSpPr/>
          <p:nvPr/>
        </p:nvSpPr>
        <p:spPr>
          <a:xfrm>
            <a:off x="545910" y="-257908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17457" y="202481"/>
            <a:ext cx="2665428" cy="4738538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Google Shape;2518;p70"/>
          <p:cNvSpPr txBox="1">
            <a:spLocks noGrp="1"/>
          </p:cNvSpPr>
          <p:nvPr>
            <p:ph type="title"/>
          </p:nvPr>
        </p:nvSpPr>
        <p:spPr>
          <a:xfrm>
            <a:off x="4572000" y="1298888"/>
            <a:ext cx="3934950" cy="202711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"/>
              <a:t>Halaman</a:t>
            </a:r>
            <a:br>
              <a:rPr dirty="0" sz="4800" lang="en"/>
            </a:br>
            <a:r>
              <a:rPr dirty="0" sz="4800" lang="en"/>
              <a:t>Dashboard/</a:t>
            </a:r>
            <a:br>
              <a:rPr dirty="0" sz="4800" lang="en"/>
            </a:br>
            <a:r>
              <a:rPr dirty="0" sz="4800" lang="en"/>
              <a:t>Beranda</a:t>
            </a:r>
            <a:br>
              <a:rPr dirty="0" lang="en"/>
            </a:br>
            <a:endParaRPr dirty="0"/>
          </a:p>
        </p:txBody>
      </p:sp>
      <p:sp>
        <p:nvSpPr>
          <p:cNvPr id="1048746" name="Rectangle: Rounded Corners 1"/>
          <p:cNvSpPr/>
          <p:nvPr/>
        </p:nvSpPr>
        <p:spPr>
          <a:xfrm>
            <a:off x="545910" y="-257908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  <p:pic>
        <p:nvPicPr>
          <p:cNvPr id="2097159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55772" y="92769"/>
            <a:ext cx="2787497" cy="4957962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Google Shape;2518;p70"/>
          <p:cNvSpPr txBox="1">
            <a:spLocks noGrp="1"/>
          </p:cNvSpPr>
          <p:nvPr>
            <p:ph type="title"/>
          </p:nvPr>
        </p:nvSpPr>
        <p:spPr>
          <a:xfrm>
            <a:off x="4663140" y="1558195"/>
            <a:ext cx="3934950" cy="202711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"/>
              <a:t>Halaman</a:t>
            </a:r>
            <a:br>
              <a:rPr dirty="0" sz="4800" lang="en"/>
            </a:br>
            <a:r>
              <a:rPr dirty="0" sz="4800" lang="en"/>
              <a:t>Menu</a:t>
            </a:r>
            <a:br>
              <a:rPr dirty="0" lang="en"/>
            </a:br>
            <a:endParaRPr dirty="0"/>
          </a:p>
        </p:txBody>
      </p:sp>
      <p:sp>
        <p:nvSpPr>
          <p:cNvPr id="1048750" name="Rectangle: Rounded Corners 1"/>
          <p:cNvSpPr/>
          <p:nvPr/>
        </p:nvSpPr>
        <p:spPr>
          <a:xfrm>
            <a:off x="545910" y="-257908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  <p:pic>
        <p:nvPicPr>
          <p:cNvPr id="2097161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17457" y="136539"/>
            <a:ext cx="2702520" cy="4804480"/>
          </a:xfrm>
          <a:prstGeom prst="rect"/>
        </p:spPr>
      </p:pic>
      <p:pic>
        <p:nvPicPr>
          <p:cNvPr id="2097162" name="Picture 9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64768" y="136539"/>
            <a:ext cx="2739612" cy="4870422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2518;p70"/>
          <p:cNvSpPr txBox="1">
            <a:spLocks noGrp="1"/>
          </p:cNvSpPr>
          <p:nvPr>
            <p:ph type="title"/>
          </p:nvPr>
        </p:nvSpPr>
        <p:spPr>
          <a:xfrm rot="5400000">
            <a:off x="5617962" y="1799703"/>
            <a:ext cx="4670792" cy="202711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"/>
              <a:t>Halaman</a:t>
            </a:r>
            <a:br>
              <a:rPr dirty="0" sz="4800" lang="en"/>
            </a:br>
            <a:r>
              <a:rPr dirty="0" sz="4800" lang="en"/>
              <a:t>Pembelajaran</a:t>
            </a:r>
            <a:br>
              <a:rPr dirty="0" lang="en"/>
            </a:br>
            <a:endParaRPr dirty="0"/>
          </a:p>
        </p:txBody>
      </p:sp>
      <p:sp>
        <p:nvSpPr>
          <p:cNvPr id="1048754" name="Rectangle: Rounded Corners 1"/>
          <p:cNvSpPr/>
          <p:nvPr/>
        </p:nvSpPr>
        <p:spPr>
          <a:xfrm>
            <a:off x="342710" y="-228880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4256" y="231509"/>
            <a:ext cx="2664131" cy="4738538"/>
          </a:xfrm>
          <a:prstGeom prst="rect"/>
        </p:spPr>
      </p:pic>
      <p:pic>
        <p:nvPicPr>
          <p:cNvPr id="209716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614256" y="231509"/>
            <a:ext cx="2664131" cy="4738538"/>
          </a:xfrm>
          <a:prstGeom prst="rect"/>
        </p:spPr>
      </p:pic>
      <p:pic>
        <p:nvPicPr>
          <p:cNvPr id="209716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14256" y="231509"/>
            <a:ext cx="2664131" cy="4738538"/>
          </a:xfrm>
          <a:prstGeom prst="rect"/>
        </p:spPr>
      </p:pic>
      <p:sp>
        <p:nvSpPr>
          <p:cNvPr id="1048755" name="Rectangle: Rounded Corners 10"/>
          <p:cNvSpPr/>
          <p:nvPr/>
        </p:nvSpPr>
        <p:spPr>
          <a:xfrm>
            <a:off x="3821480" y="-228880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6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093026" y="231509"/>
            <a:ext cx="2664131" cy="4738538"/>
          </a:xfrm>
          <a:prstGeom prst="rect"/>
        </p:spPr>
      </p:pic>
      <p:pic>
        <p:nvPicPr>
          <p:cNvPr id="2097167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093026" y="231509"/>
            <a:ext cx="2664131" cy="4738538"/>
          </a:xfrm>
          <a:prstGeom prst="rect"/>
        </p:spPr>
      </p:pic>
      <p:cxnSp>
        <p:nvCxnSpPr>
          <p:cNvPr id="3145860" name="Straight Arrow Connector 15"/>
          <p:cNvCxnSpPr>
            <a:cxnSpLocks/>
          </p:cNvCxnSpPr>
          <p:nvPr/>
        </p:nvCxnSpPr>
        <p:spPr>
          <a:xfrm>
            <a:off x="3352800" y="2028031"/>
            <a:ext cx="700088" cy="0"/>
          </a:xfrm>
          <a:prstGeom prst="straightConnector1"/>
          <a:ln w="1111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6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4093027" y="241508"/>
            <a:ext cx="2665428" cy="4738538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2518;p70"/>
          <p:cNvSpPr txBox="1">
            <a:spLocks noGrp="1"/>
          </p:cNvSpPr>
          <p:nvPr>
            <p:ph type="title"/>
          </p:nvPr>
        </p:nvSpPr>
        <p:spPr>
          <a:xfrm>
            <a:off x="4828050" y="1716358"/>
            <a:ext cx="3934950" cy="202711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"/>
              <a:t>Halaman</a:t>
            </a:r>
            <a:br>
              <a:rPr dirty="0" sz="4800" lang="en"/>
            </a:br>
            <a:r>
              <a:rPr dirty="0" sz="4800" lang="en"/>
              <a:t>Absensi </a:t>
            </a:r>
            <a:br>
              <a:rPr dirty="0" lang="en"/>
            </a:br>
            <a:endParaRPr dirty="0"/>
          </a:p>
        </p:txBody>
      </p:sp>
      <p:sp>
        <p:nvSpPr>
          <p:cNvPr id="1048759" name="Rectangle: Rounded Corners 1"/>
          <p:cNvSpPr/>
          <p:nvPr/>
        </p:nvSpPr>
        <p:spPr>
          <a:xfrm>
            <a:off x="545910" y="-257908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69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  <p:pic>
        <p:nvPicPr>
          <p:cNvPr id="209717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16159" y="202481"/>
            <a:ext cx="2665428" cy="4738538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2518;p70"/>
          <p:cNvSpPr txBox="1">
            <a:spLocks noGrp="1"/>
          </p:cNvSpPr>
          <p:nvPr>
            <p:ph type="title"/>
          </p:nvPr>
        </p:nvSpPr>
        <p:spPr>
          <a:xfrm>
            <a:off x="4663140" y="1558195"/>
            <a:ext cx="3934950" cy="202711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"/>
              <a:t>Halaman</a:t>
            </a:r>
            <a:br>
              <a:rPr dirty="0" sz="4800" lang="en"/>
            </a:br>
            <a:r>
              <a:rPr dirty="0" sz="4800" lang="en"/>
              <a:t>Profil Guru</a:t>
            </a:r>
            <a:br>
              <a:rPr dirty="0" lang="en"/>
            </a:br>
            <a:endParaRPr dirty="0"/>
          </a:p>
        </p:txBody>
      </p:sp>
      <p:sp>
        <p:nvSpPr>
          <p:cNvPr id="1048763" name="Rectangle: Rounded Corners 1"/>
          <p:cNvSpPr/>
          <p:nvPr/>
        </p:nvSpPr>
        <p:spPr>
          <a:xfrm>
            <a:off x="545910" y="-257908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7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  <p:pic>
        <p:nvPicPr>
          <p:cNvPr id="209717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Google Shape;2518;p70"/>
          <p:cNvSpPr txBox="1">
            <a:spLocks noGrp="1"/>
          </p:cNvSpPr>
          <p:nvPr>
            <p:ph type="title"/>
          </p:nvPr>
        </p:nvSpPr>
        <p:spPr>
          <a:xfrm>
            <a:off x="4828050" y="1716358"/>
            <a:ext cx="3934950" cy="202711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"/>
              <a:t>Halaman</a:t>
            </a:r>
            <a:br>
              <a:rPr dirty="0" sz="4800" lang="en"/>
            </a:br>
            <a:r>
              <a:rPr dirty="0" sz="4800" lang="en"/>
              <a:t>My Profil</a:t>
            </a:r>
            <a:br>
              <a:rPr dirty="0" lang="en"/>
            </a:br>
            <a:endParaRPr dirty="0"/>
          </a:p>
        </p:txBody>
      </p:sp>
      <p:sp>
        <p:nvSpPr>
          <p:cNvPr id="1048767" name="Rectangle: Rounded Corners 1"/>
          <p:cNvSpPr/>
          <p:nvPr/>
        </p:nvSpPr>
        <p:spPr>
          <a:xfrm>
            <a:off x="545910" y="-257908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7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  <p:pic>
        <p:nvPicPr>
          <p:cNvPr id="2097174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Google Shape;1184;p42"/>
          <p:cNvSpPr/>
          <p:nvPr/>
        </p:nvSpPr>
        <p:spPr>
          <a:xfrm>
            <a:off x="3821700" y="1177395"/>
            <a:ext cx="1500600" cy="1500600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71" name="Google Shape;1185;p42"/>
          <p:cNvSpPr txBox="1">
            <a:spLocks noGrp="1"/>
          </p:cNvSpPr>
          <p:nvPr>
            <p:ph type="title"/>
          </p:nvPr>
        </p:nvSpPr>
        <p:spPr>
          <a:xfrm>
            <a:off x="3165813" y="2759687"/>
            <a:ext cx="3757938" cy="996000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000" lang="en-US"/>
              <a:t>USER FLOW</a:t>
            </a:r>
          </a:p>
        </p:txBody>
      </p:sp>
      <p:sp>
        <p:nvSpPr>
          <p:cNvPr id="1048772" name="Google Shape;1186;p42"/>
          <p:cNvSpPr txBox="1">
            <a:spLocks noGrp="1"/>
          </p:cNvSpPr>
          <p:nvPr>
            <p:ph type="title" idx="2"/>
          </p:nvPr>
        </p:nvSpPr>
        <p:spPr>
          <a:xfrm>
            <a:off x="3947550" y="1470541"/>
            <a:ext cx="1248900" cy="996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03</a:t>
            </a:r>
            <a:endParaRPr dirty="0"/>
          </a:p>
        </p:txBody>
      </p:sp>
      <p:sp>
        <p:nvSpPr>
          <p:cNvPr id="1048773" name="Google Shape;1188;p42"/>
          <p:cNvSpPr/>
          <p:nvPr/>
        </p:nvSpPr>
        <p:spPr>
          <a:xfrm>
            <a:off x="-931011" y="4373090"/>
            <a:ext cx="2044425" cy="163601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29" name="Google Shape;1194;p42"/>
          <p:cNvGrpSpPr/>
          <p:nvPr/>
        </p:nvGrpSpPr>
        <p:grpSpPr>
          <a:xfrm>
            <a:off x="337042" y="342449"/>
            <a:ext cx="752363" cy="583899"/>
            <a:chOff x="7956022" y="2666004"/>
            <a:chExt cx="1016158" cy="788627"/>
          </a:xfrm>
        </p:grpSpPr>
        <p:grpSp>
          <p:nvGrpSpPr>
            <p:cNvPr id="130" name="Google Shape;1195;p42"/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048774" name="Google Shape;1196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75" name="Google Shape;1197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76" name="Google Shape;1198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77" name="Google Shape;1199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78" name="Google Shape;1200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1" name="Google Shape;1201;p42"/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048779" name="Google Shape;1202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80" name="Google Shape;1203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81" name="Google Shape;1204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82" name="Google Shape;1205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83" name="Google Shape;1206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2" name="Google Shape;1207;p42"/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048784" name="Google Shape;1208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85" name="Google Shape;1209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86" name="Google Shape;1210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87" name="Google Shape;1211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88" name="Google Shape;1212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" name="Google Shape;1213;p42"/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048789" name="Google Shape;1214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90" name="Google Shape;1215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91" name="Google Shape;1216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92" name="Google Shape;1217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793" name="Google Shape;1218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134" name="Google Shape;1219;p42"/>
          <p:cNvGrpSpPr/>
          <p:nvPr/>
        </p:nvGrpSpPr>
        <p:grpSpPr>
          <a:xfrm rot="4053241">
            <a:off x="8084514" y="3879497"/>
            <a:ext cx="1917418" cy="1900536"/>
            <a:chOff x="1123625" y="1521425"/>
            <a:chExt cx="2450375" cy="2428800"/>
          </a:xfrm>
        </p:grpSpPr>
        <p:cxnSp>
          <p:nvCxnSpPr>
            <p:cNvPr id="3145861" name="Google Shape;1220;p42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62" name="Google Shape;1221;p42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63" name="Google Shape;1222;p42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64" name="Google Shape;1223;p42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65" name="Google Shape;1224;p42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66" name="Google Shape;1225;p42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67" name="Google Shape;1226;p42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68" name="Google Shape;1227;p42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69" name="Google Shape;1228;p42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0" name="Google Shape;1229;p42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1" name="Google Shape;1230;p42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2" name="Google Shape;1231;p42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3" name="Google Shape;1232;p42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4" name="Google Shape;1233;p42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5" name="Google Shape;1234;p42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6" name="Google Shape;1235;p42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7" name="Google Shape;1236;p42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8" name="Google Shape;1237;p42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79" name="Google Shape;1238;p42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80" name="Google Shape;1239;p42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81" name="Google Shape;1240;p42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882" name="Google Shape;1241;p42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794" name="Google Shape;1242;p42"/>
          <p:cNvSpPr/>
          <p:nvPr/>
        </p:nvSpPr>
        <p:spPr>
          <a:xfrm>
            <a:off x="6904477" y="4206393"/>
            <a:ext cx="1699199" cy="1651457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35" name="Google Shape;1243;p42"/>
          <p:cNvGrpSpPr/>
          <p:nvPr/>
        </p:nvGrpSpPr>
        <p:grpSpPr>
          <a:xfrm>
            <a:off x="763676" y="3974380"/>
            <a:ext cx="781600" cy="83700"/>
            <a:chOff x="1758700" y="865400"/>
            <a:chExt cx="781600" cy="83700"/>
          </a:xfrm>
        </p:grpSpPr>
        <p:sp>
          <p:nvSpPr>
            <p:cNvPr id="1048795" name="Google Shape;1244;p42"/>
            <p:cNvSpPr/>
            <p:nvPr/>
          </p:nvSpPr>
          <p:spPr>
            <a:xfrm>
              <a:off x="17587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6" name="Google Shape;1245;p42"/>
            <p:cNvSpPr/>
            <p:nvPr/>
          </p:nvSpPr>
          <p:spPr>
            <a:xfrm>
              <a:off x="1991333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7" name="Google Shape;1246;p42"/>
            <p:cNvSpPr/>
            <p:nvPr/>
          </p:nvSpPr>
          <p:spPr>
            <a:xfrm>
              <a:off x="2223967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98" name="Google Shape;1247;p42"/>
            <p:cNvSpPr/>
            <p:nvPr/>
          </p:nvSpPr>
          <p:spPr>
            <a:xfrm>
              <a:off x="24566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1048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1048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70" grpId="0" animBg="1"/>
      <p:bldP spid="1048771" grpId="0"/>
      <p:bldP spid="10487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1358" y="1544856"/>
            <a:ext cx="1301857" cy="2314413"/>
          </a:xfrm>
          <a:prstGeom prst="rect"/>
        </p:spPr>
      </p:pic>
      <p:pic>
        <p:nvPicPr>
          <p:cNvPr id="2097176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953422" y="1544857"/>
            <a:ext cx="1331293" cy="2366744"/>
          </a:xfrm>
          <a:prstGeom prst="rect"/>
        </p:spPr>
      </p:pic>
      <p:pic>
        <p:nvPicPr>
          <p:cNvPr id="209717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3705564" y="1544856"/>
            <a:ext cx="1331293" cy="2366744"/>
          </a:xfrm>
          <a:prstGeom prst="rect"/>
        </p:spPr>
      </p:pic>
      <p:pic>
        <p:nvPicPr>
          <p:cNvPr id="209717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550645" y="1544857"/>
            <a:ext cx="1330645" cy="2366744"/>
          </a:xfrm>
          <a:prstGeom prst="rect"/>
        </p:spPr>
      </p:pic>
      <p:cxnSp>
        <p:nvCxnSpPr>
          <p:cNvPr id="3145883" name="Connector: Curved 12"/>
          <p:cNvCxnSpPr>
            <a:cxnSpLocks/>
          </p:cNvCxnSpPr>
          <p:nvPr/>
        </p:nvCxnSpPr>
        <p:spPr>
          <a:xfrm>
            <a:off x="1212850" y="1882775"/>
            <a:ext cx="738304" cy="132010"/>
          </a:xfrm>
          <a:prstGeom prst="curvedConnector3">
            <a:avLst>
              <a:gd name="adj1" fmla="val 183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84" name="Connector: Curved 23"/>
          <p:cNvCxnSpPr>
            <a:cxnSpLocks/>
          </p:cNvCxnSpPr>
          <p:nvPr/>
        </p:nvCxnSpPr>
        <p:spPr>
          <a:xfrm>
            <a:off x="3085075" y="1952044"/>
            <a:ext cx="482509" cy="120064"/>
          </a:xfrm>
          <a:prstGeom prst="curvedConnector3">
            <a:avLst>
              <a:gd name="adj1" fmla="val 525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885" name="Connector: Curved 1119"/>
          <p:cNvCxnSpPr>
            <a:cxnSpLocks/>
          </p:cNvCxnSpPr>
          <p:nvPr/>
        </p:nvCxnSpPr>
        <p:spPr>
          <a:xfrm>
            <a:off x="4749781" y="3083138"/>
            <a:ext cx="848208" cy="117509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97179" name="Picture 1121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7302787" y="1544856"/>
            <a:ext cx="1331293" cy="2366744"/>
          </a:xfrm>
          <a:prstGeom prst="rect"/>
        </p:spPr>
      </p:pic>
      <p:cxnSp>
        <p:nvCxnSpPr>
          <p:cNvPr id="3145886" name="Connector: Curved 1122"/>
          <p:cNvCxnSpPr>
            <a:cxnSpLocks/>
          </p:cNvCxnSpPr>
          <p:nvPr/>
        </p:nvCxnSpPr>
        <p:spPr>
          <a:xfrm>
            <a:off x="5705902" y="1849651"/>
            <a:ext cx="1552148" cy="222457"/>
          </a:xfrm>
          <a:prstGeom prst="curvedConnector3">
            <a:avLst>
              <a:gd name="adj1" fmla="val 702"/>
            </a:avLst>
          </a:prstGeom>
          <a:ln w="19050">
            <a:solidFill>
              <a:schemeClr val="tx1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824" name="Google Shape;2518;p70"/>
          <p:cNvSpPr txBox="1">
            <a:spLocks noGrp="1"/>
          </p:cNvSpPr>
          <p:nvPr>
            <p:ph type="title"/>
          </p:nvPr>
        </p:nvSpPr>
        <p:spPr>
          <a:xfrm>
            <a:off x="391358" y="482213"/>
            <a:ext cx="3510432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400" lang="en"/>
              <a:t>User Flow </a:t>
            </a:r>
            <a:endParaRPr dirty="0" sz="440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K</a:t>
            </a:r>
            <a:r>
              <a:rPr lang="en-US"/>
              <a:t>E</a:t>
            </a:r>
            <a:r>
              <a:rPr lang="en-US"/>
              <a:t>L</a:t>
            </a:r>
            <a:r>
              <a:rPr lang="en-US"/>
              <a:t>O</a:t>
            </a:r>
            <a:r>
              <a:rPr lang="en-US"/>
              <a:t>M</a:t>
            </a:r>
            <a:r>
              <a:rPr lang="en-US"/>
              <a:t>P</a:t>
            </a:r>
            <a:r>
              <a:rPr lang="en-US"/>
              <a:t>O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6</a:t>
            </a:r>
            <a:r>
              <a:rPr lang="en-US"/>
              <a:t> </a:t>
            </a:r>
            <a:r>
              <a:rPr lang="en-US"/>
              <a:t>:</a:t>
            </a:r>
            <a:r>
              <a:rPr lang="en-US"/>
              <a:t> </a:t>
            </a:r>
            <a:endParaRPr lang="in-ID"/>
          </a:p>
        </p:txBody>
      </p:sp>
      <p:sp>
        <p:nvSpPr>
          <p:cNvPr id="1048967" name=""/>
          <p:cNvSpPr>
            <a:spLocks noGrp="1"/>
          </p:cNvSpPr>
          <p:nvPr>
            <p:ph type="subTitle" idx="1"/>
          </p:nvPr>
        </p:nvSpPr>
        <p:spPr>
          <a:xfrm>
            <a:off x="1181426" y="1467282"/>
            <a:ext cx="6781149" cy="2834298"/>
          </a:xfrm>
        </p:spPr>
        <p:txBody>
          <a:bodyPr/>
          <a:p>
            <a:r>
              <a:rPr sz="3200" lang="in-ID"/>
              <a:t>22110140 Epi Sopiyani</a:t>
            </a:r>
            <a:endParaRPr sz="3600" lang="in-ID"/>
          </a:p>
          <a:p>
            <a:r>
              <a:rPr sz="3200" lang="in-ID"/>
              <a:t>22110144 Fadhilah Nur An-Nisa</a:t>
            </a:r>
            <a:endParaRPr sz="3600" lang="in-ID"/>
          </a:p>
          <a:p>
            <a:r>
              <a:rPr sz="3200" lang="in-ID"/>
              <a:t>22110330 Hafshah Muthmainnah</a:t>
            </a:r>
            <a:endParaRPr sz="3600" lang="in-ID"/>
          </a:p>
          <a:p>
            <a:r>
              <a:rPr sz="3200" lang="in-ID"/>
              <a:t>22110598 Nike Fitria</a:t>
            </a:r>
            <a:endParaRPr sz="3600" lang="in-ID"/>
          </a:p>
          <a:p>
            <a:r>
              <a:rPr sz="3200" lang="in-ID"/>
              <a:t>22110221 Septi Rina Y</a:t>
            </a:r>
            <a:endParaRPr lang="in-ID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1438" y="424437"/>
            <a:ext cx="2508046" cy="4458750"/>
          </a:xfrm>
          <a:prstGeom prst="rect"/>
        </p:spPr>
      </p:pic>
      <p:pic>
        <p:nvPicPr>
          <p:cNvPr id="209718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950943" y="888616"/>
            <a:ext cx="1984881" cy="3530392"/>
          </a:xfrm>
          <a:prstGeom prst="rect"/>
        </p:spPr>
      </p:pic>
      <p:pic>
        <p:nvPicPr>
          <p:cNvPr id="2097182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405533" y="888616"/>
            <a:ext cx="1985846" cy="3530392"/>
          </a:xfrm>
          <a:prstGeom prst="rect"/>
        </p:spPr>
      </p:pic>
      <p:cxnSp>
        <p:nvCxnSpPr>
          <p:cNvPr id="3145909" name="Connector: Curved 10"/>
          <p:cNvCxnSpPr>
            <a:cxnSpLocks/>
          </p:cNvCxnSpPr>
          <p:nvPr/>
        </p:nvCxnSpPr>
        <p:spPr>
          <a:xfrm>
            <a:off x="5699839" y="2339700"/>
            <a:ext cx="705694" cy="113940"/>
          </a:xfrm>
          <a:prstGeom prst="curvedConnector3">
            <a:avLst>
              <a:gd name="adj1" fmla="val 50000"/>
            </a:avLst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10" name="Connector: Curved 13"/>
          <p:cNvCxnSpPr>
            <a:cxnSpLocks/>
          </p:cNvCxnSpPr>
          <p:nvPr/>
        </p:nvCxnSpPr>
        <p:spPr>
          <a:xfrm flipV="1">
            <a:off x="1614124" y="1961662"/>
            <a:ext cx="2336819" cy="117688"/>
          </a:xfrm>
          <a:prstGeom prst="curvedConnector3">
            <a:avLst>
              <a:gd name="adj1" fmla="val 97282"/>
            </a:avLst>
          </a:prstGeom>
          <a:ln w="5715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41438" y="424437"/>
            <a:ext cx="2508046" cy="4458750"/>
          </a:xfrm>
          <a:prstGeom prst="rect"/>
        </p:spPr>
      </p:pic>
      <p:pic>
        <p:nvPicPr>
          <p:cNvPr id="209718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3524896" y="276591"/>
            <a:ext cx="1548408" cy="2752725"/>
          </a:xfrm>
          <a:prstGeom prst="rect"/>
        </p:spPr>
      </p:pic>
      <p:pic>
        <p:nvPicPr>
          <p:cNvPr id="2097185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5416574" y="1341501"/>
            <a:ext cx="1536278" cy="2732490"/>
          </a:xfrm>
          <a:prstGeom prst="rect"/>
        </p:spPr>
      </p:pic>
      <p:pic>
        <p:nvPicPr>
          <p:cNvPr id="209718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230096" y="2103804"/>
            <a:ext cx="1536278" cy="2732491"/>
          </a:xfrm>
          <a:prstGeom prst="rect"/>
        </p:spPr>
      </p:pic>
      <p:cxnSp>
        <p:nvCxnSpPr>
          <p:cNvPr id="3145911" name="Connector: Elbow 9"/>
          <p:cNvCxnSpPr>
            <a:cxnSpLocks/>
          </p:cNvCxnSpPr>
          <p:nvPr/>
        </p:nvCxnSpPr>
        <p:spPr>
          <a:xfrm>
            <a:off x="1418492" y="2344615"/>
            <a:ext cx="3235570" cy="816952"/>
          </a:xfrm>
          <a:prstGeom prst="bentConnector3">
            <a:avLst>
              <a:gd name="adj1" fmla="val 58695"/>
            </a:avLst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12" name="Connector: Elbow 17"/>
          <p:cNvCxnSpPr>
            <a:cxnSpLocks/>
          </p:cNvCxnSpPr>
          <p:nvPr/>
        </p:nvCxnSpPr>
        <p:spPr>
          <a:xfrm>
            <a:off x="1554269" y="2571750"/>
            <a:ext cx="3734624" cy="1179635"/>
          </a:xfrm>
          <a:prstGeom prst="bentConnector3">
            <a:avLst>
              <a:gd name="adj1" fmla="val 39327"/>
            </a:avLst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913" name="Connector: Elbow 23"/>
          <p:cNvCxnSpPr>
            <a:cxnSpLocks/>
          </p:cNvCxnSpPr>
          <p:nvPr/>
        </p:nvCxnSpPr>
        <p:spPr>
          <a:xfrm>
            <a:off x="1372730" y="2821762"/>
            <a:ext cx="5675827" cy="1621284"/>
          </a:xfrm>
          <a:prstGeom prst="bentConnector3">
            <a:avLst>
              <a:gd name="adj1" fmla="val 24595"/>
            </a:avLst>
          </a:pr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0" name="Google Shape;2231;p65"/>
          <p:cNvSpPr/>
          <p:nvPr/>
        </p:nvSpPr>
        <p:spPr>
          <a:xfrm>
            <a:off x="523982" y="669124"/>
            <a:ext cx="1500600" cy="1500600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41" name="Google Shape;2232;p65"/>
          <p:cNvSpPr txBox="1">
            <a:spLocks noGrp="1"/>
          </p:cNvSpPr>
          <p:nvPr>
            <p:ph type="title" idx="2"/>
          </p:nvPr>
        </p:nvSpPr>
        <p:spPr>
          <a:xfrm flipH="1">
            <a:off x="649832" y="962270"/>
            <a:ext cx="1374750" cy="996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04</a:t>
            </a:r>
            <a:endParaRPr dirty="0"/>
          </a:p>
        </p:txBody>
      </p:sp>
      <p:grpSp>
        <p:nvGrpSpPr>
          <p:cNvPr id="157" name="Google Shape;2234;p65"/>
          <p:cNvGrpSpPr/>
          <p:nvPr/>
        </p:nvGrpSpPr>
        <p:grpSpPr>
          <a:xfrm>
            <a:off x="5406350" y="641225"/>
            <a:ext cx="893400" cy="893400"/>
            <a:chOff x="8207275" y="2749700"/>
            <a:chExt cx="893400" cy="893400"/>
          </a:xfrm>
        </p:grpSpPr>
        <p:sp>
          <p:nvSpPr>
            <p:cNvPr id="1048842" name="Google Shape;2235;p65"/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3" name="Google Shape;2236;p65"/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4" name="Google Shape;2237;p65"/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58" name="Google Shape;2238;p65"/>
          <p:cNvGrpSpPr/>
          <p:nvPr/>
        </p:nvGrpSpPr>
        <p:grpSpPr>
          <a:xfrm>
            <a:off x="6855625" y="3801550"/>
            <a:ext cx="781600" cy="83700"/>
            <a:chOff x="1758700" y="865400"/>
            <a:chExt cx="781600" cy="83700"/>
          </a:xfrm>
        </p:grpSpPr>
        <p:sp>
          <p:nvSpPr>
            <p:cNvPr id="1048845" name="Google Shape;2239;p65"/>
            <p:cNvSpPr/>
            <p:nvPr/>
          </p:nvSpPr>
          <p:spPr>
            <a:xfrm>
              <a:off x="17587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6" name="Google Shape;2240;p65"/>
            <p:cNvSpPr/>
            <p:nvPr/>
          </p:nvSpPr>
          <p:spPr>
            <a:xfrm>
              <a:off x="1991333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7" name="Google Shape;2241;p65"/>
            <p:cNvSpPr/>
            <p:nvPr/>
          </p:nvSpPr>
          <p:spPr>
            <a:xfrm>
              <a:off x="2223967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48" name="Google Shape;2242;p65"/>
            <p:cNvSpPr/>
            <p:nvPr/>
          </p:nvSpPr>
          <p:spPr>
            <a:xfrm>
              <a:off x="24566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49" name="Google Shape;2353;p65"/>
          <p:cNvSpPr/>
          <p:nvPr/>
        </p:nvSpPr>
        <p:spPr>
          <a:xfrm>
            <a:off x="3934569" y="4298951"/>
            <a:ext cx="2044425" cy="163601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850" name="Google Shape;2354;p65"/>
          <p:cNvSpPr/>
          <p:nvPr/>
        </p:nvSpPr>
        <p:spPr>
          <a:xfrm rot="978258">
            <a:off x="3420774" y="857591"/>
            <a:ext cx="788634" cy="788634"/>
          </a:xfrm>
          <a:prstGeom prst="lightningBolt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851" name="Title 2"/>
          <p:cNvSpPr>
            <a:spLocks noGrp="1"/>
          </p:cNvSpPr>
          <p:nvPr>
            <p:ph type="title"/>
          </p:nvPr>
        </p:nvSpPr>
        <p:spPr>
          <a:xfrm flipH="1">
            <a:off x="523982" y="2340612"/>
            <a:ext cx="7924694" cy="996000"/>
          </a:xfrm>
        </p:spPr>
        <p:txBody>
          <a:bodyPr/>
          <a:p>
            <a:pPr algn="l"/>
            <a:r>
              <a:rPr dirty="0" sz="4000" lang="en"/>
              <a:t>METODE YANG DIGUNAKAN</a:t>
            </a:r>
            <a:endParaRPr dirty="0" sz="4000" lang="en-US"/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2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7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57684" y="202481"/>
            <a:ext cx="2665428" cy="4738538"/>
          </a:xfrm>
          <a:prstGeom prst="rect"/>
        </p:spPr>
      </p:pic>
      <p:pic>
        <p:nvPicPr>
          <p:cNvPr id="2097188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19019" y="192270"/>
            <a:ext cx="2665428" cy="4738538"/>
          </a:xfrm>
          <a:prstGeom prst="rect"/>
        </p:spPr>
      </p:pic>
      <p:sp>
        <p:nvSpPr>
          <p:cNvPr id="1048854" name="Google Shape;2518;p70"/>
          <p:cNvSpPr txBox="1">
            <a:spLocks noGrp="1"/>
          </p:cNvSpPr>
          <p:nvPr>
            <p:ph type="title"/>
          </p:nvPr>
        </p:nvSpPr>
        <p:spPr>
          <a:xfrm>
            <a:off x="6439842" y="1753065"/>
            <a:ext cx="2570277" cy="165779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800" lang="en-US"/>
              <a:t>SEQUENTIAL LINEAR MENU</a:t>
            </a:r>
          </a:p>
        </p:txBody>
      </p:sp>
      <p:pic>
        <p:nvPicPr>
          <p:cNvPr id="2097189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395424" y="212692"/>
            <a:ext cx="2664131" cy="4738538"/>
          </a:xfrm>
          <a:prstGeom prst="rect"/>
        </p:spPr>
      </p:pic>
      <p:pic>
        <p:nvPicPr>
          <p:cNvPr id="2097190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3613716" y="171848"/>
            <a:ext cx="2664131" cy="4779382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Shape 1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146;p41"/>
          <p:cNvGrpSpPr/>
          <p:nvPr/>
        </p:nvGrpSpPr>
        <p:grpSpPr>
          <a:xfrm>
            <a:off x="363350" y="3777756"/>
            <a:ext cx="893400" cy="893400"/>
            <a:chOff x="8207275" y="2749700"/>
            <a:chExt cx="893400" cy="893400"/>
          </a:xfrm>
        </p:grpSpPr>
        <p:sp>
          <p:nvSpPr>
            <p:cNvPr id="1048857" name="Google Shape;1147;p41"/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8" name="Google Shape;1148;p41"/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859" name="Google Shape;1149;p41"/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860" name="Google Shape;1179;p41"/>
          <p:cNvSpPr/>
          <p:nvPr/>
        </p:nvSpPr>
        <p:spPr>
          <a:xfrm>
            <a:off x="7442221" y="3250615"/>
            <a:ext cx="1874826" cy="150029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pic>
        <p:nvPicPr>
          <p:cNvPr id="2097191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40884" y="92769"/>
            <a:ext cx="2787497" cy="4957962"/>
          </a:xfrm>
          <a:prstGeom prst="rect"/>
        </p:spPr>
      </p:pic>
      <p:pic>
        <p:nvPicPr>
          <p:cNvPr id="2097192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77718" y="92766"/>
            <a:ext cx="2732323" cy="4957962"/>
          </a:xfrm>
          <a:prstGeom prst="rect"/>
        </p:spPr>
      </p:pic>
      <p:pic>
        <p:nvPicPr>
          <p:cNvPr id="209719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714552" y="130256"/>
            <a:ext cx="2732323" cy="4920472"/>
          </a:xfrm>
          <a:prstGeom prst="rect"/>
        </p:spPr>
      </p:pic>
      <p:sp>
        <p:nvSpPr>
          <p:cNvPr id="1048861" name="Google Shape;2518;p70"/>
          <p:cNvSpPr txBox="1">
            <a:spLocks noGrp="1"/>
          </p:cNvSpPr>
          <p:nvPr>
            <p:ph type="title"/>
          </p:nvPr>
        </p:nvSpPr>
        <p:spPr>
          <a:xfrm>
            <a:off x="6332839" y="1761591"/>
            <a:ext cx="2570277" cy="165779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lang="en-US"/>
              <a:t>MENU</a:t>
            </a:r>
            <a:br>
              <a:rPr dirty="0" sz="3200" lang="en-US"/>
            </a:br>
            <a:r>
              <a:rPr dirty="0" sz="3200" lang="en-US"/>
              <a:t>GULUNG</a:t>
            </a:r>
          </a:p>
        </p:txBody>
      </p:sp>
      <p:pic>
        <p:nvPicPr>
          <p:cNvPr id="2097194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2518281" y="130252"/>
            <a:ext cx="2665428" cy="4920471"/>
          </a:xfrm>
          <a:prstGeom prst="rect"/>
        </p:spPr>
      </p:pic>
      <p:pic>
        <p:nvPicPr>
          <p:cNvPr id="2097195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3236230" y="92763"/>
            <a:ext cx="2665428" cy="4957960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261;p44"/>
          <p:cNvGrpSpPr/>
          <p:nvPr/>
        </p:nvGrpSpPr>
        <p:grpSpPr>
          <a:xfrm>
            <a:off x="7396604" y="-295673"/>
            <a:ext cx="2277332" cy="2038527"/>
            <a:chOff x="1123625" y="1521425"/>
            <a:chExt cx="2450375" cy="2428800"/>
          </a:xfrm>
        </p:grpSpPr>
        <p:cxnSp>
          <p:nvCxnSpPr>
            <p:cNvPr id="3145914" name="Google Shape;1262;p44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15" name="Google Shape;1263;p44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16" name="Google Shape;1264;p44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17" name="Google Shape;1265;p44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18" name="Google Shape;1266;p44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19" name="Google Shape;1267;p44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0" name="Google Shape;1268;p44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1" name="Google Shape;1269;p44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2" name="Google Shape;1270;p44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3" name="Google Shape;1271;p44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4" name="Google Shape;1272;p44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5" name="Google Shape;1273;p44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6" name="Google Shape;1274;p44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7" name="Google Shape;1275;p44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8" name="Google Shape;1276;p44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29" name="Google Shape;1277;p44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30" name="Google Shape;1278;p44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31" name="Google Shape;1279;p44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32" name="Google Shape;1280;p44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33" name="Google Shape;1281;p44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34" name="Google Shape;1282;p44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935" name="Google Shape;1283;p44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871" name="Google Shape;2518;p70"/>
          <p:cNvSpPr txBox="1">
            <a:spLocks noGrp="1"/>
          </p:cNvSpPr>
          <p:nvPr>
            <p:ph type="title"/>
          </p:nvPr>
        </p:nvSpPr>
        <p:spPr>
          <a:xfrm>
            <a:off x="4646908" y="1742959"/>
            <a:ext cx="3550976" cy="165779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lang="en-US"/>
              <a:t>MENU</a:t>
            </a:r>
            <a:br>
              <a:rPr dirty="0" sz="3200" lang="en-US"/>
            </a:br>
            <a:r>
              <a:rPr dirty="0" sz="3200" lang="en-US"/>
              <a:t>BREADCRUMB</a:t>
            </a:r>
          </a:p>
        </p:txBody>
      </p:sp>
      <p:pic>
        <p:nvPicPr>
          <p:cNvPr id="2097196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7307" y="52938"/>
            <a:ext cx="2719975" cy="4835511"/>
          </a:xfrm>
          <a:prstGeom prst="rect"/>
        </p:spPr>
      </p:pic>
    </p:spTree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151;p41"/>
          <p:cNvGrpSpPr/>
          <p:nvPr/>
        </p:nvGrpSpPr>
        <p:grpSpPr>
          <a:xfrm>
            <a:off x="6727508" y="-619432"/>
            <a:ext cx="4121391" cy="6170347"/>
            <a:chOff x="6353246" y="1343330"/>
            <a:chExt cx="2980554" cy="4398287"/>
          </a:xfrm>
        </p:grpSpPr>
        <p:grpSp>
          <p:nvGrpSpPr>
            <p:cNvPr id="176" name="Google Shape;1152;p41"/>
            <p:cNvGrpSpPr/>
            <p:nvPr/>
          </p:nvGrpSpPr>
          <p:grpSpPr>
            <a:xfrm>
              <a:off x="7036906" y="1343330"/>
              <a:ext cx="1917418" cy="1900536"/>
              <a:chOff x="1123625" y="1521425"/>
              <a:chExt cx="2450375" cy="2428800"/>
            </a:xfrm>
          </p:grpSpPr>
          <p:cxnSp>
            <p:nvCxnSpPr>
              <p:cNvPr id="3145936" name="Google Shape;1153;p41"/>
              <p:cNvCxnSpPr>
                <a:cxnSpLocks/>
              </p:cNvCxnSpPr>
              <p:nvPr/>
            </p:nvCxnSpPr>
            <p:spPr>
              <a:xfrm>
                <a:off x="113060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37" name="Google Shape;1154;p41"/>
              <p:cNvCxnSpPr>
                <a:cxnSpLocks/>
              </p:cNvCxnSpPr>
              <p:nvPr/>
            </p:nvCxnSpPr>
            <p:spPr>
              <a:xfrm>
                <a:off x="137494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38" name="Google Shape;1155;p41"/>
              <p:cNvCxnSpPr>
                <a:cxnSpLocks/>
              </p:cNvCxnSpPr>
              <p:nvPr/>
            </p:nvCxnSpPr>
            <p:spPr>
              <a:xfrm>
                <a:off x="161928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39" name="Google Shape;1156;p41"/>
              <p:cNvCxnSpPr>
                <a:cxnSpLocks/>
              </p:cNvCxnSpPr>
              <p:nvPr/>
            </p:nvCxnSpPr>
            <p:spPr>
              <a:xfrm>
                <a:off x="186362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0" name="Google Shape;1157;p41"/>
              <p:cNvCxnSpPr>
                <a:cxnSpLocks/>
              </p:cNvCxnSpPr>
              <p:nvPr/>
            </p:nvCxnSpPr>
            <p:spPr>
              <a:xfrm>
                <a:off x="210796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1" name="Google Shape;1158;p41"/>
              <p:cNvCxnSpPr>
                <a:cxnSpLocks/>
              </p:cNvCxnSpPr>
              <p:nvPr/>
            </p:nvCxnSpPr>
            <p:spPr>
              <a:xfrm>
                <a:off x="235230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2" name="Google Shape;1159;p41"/>
              <p:cNvCxnSpPr>
                <a:cxnSpLocks/>
              </p:cNvCxnSpPr>
              <p:nvPr/>
            </p:nvCxnSpPr>
            <p:spPr>
              <a:xfrm>
                <a:off x="259664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3" name="Google Shape;1160;p41"/>
              <p:cNvCxnSpPr>
                <a:cxnSpLocks/>
              </p:cNvCxnSpPr>
              <p:nvPr/>
            </p:nvCxnSpPr>
            <p:spPr>
              <a:xfrm>
                <a:off x="284098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4" name="Google Shape;1161;p41"/>
              <p:cNvCxnSpPr>
                <a:cxnSpLocks/>
              </p:cNvCxnSpPr>
              <p:nvPr/>
            </p:nvCxnSpPr>
            <p:spPr>
              <a:xfrm>
                <a:off x="308532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5" name="Google Shape;1162;p41"/>
              <p:cNvCxnSpPr>
                <a:cxnSpLocks/>
              </p:cNvCxnSpPr>
              <p:nvPr/>
            </p:nvCxnSpPr>
            <p:spPr>
              <a:xfrm>
                <a:off x="332966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6" name="Google Shape;1163;p41"/>
              <p:cNvCxnSpPr>
                <a:cxnSpLocks/>
              </p:cNvCxnSpPr>
              <p:nvPr/>
            </p:nvCxnSpPr>
            <p:spPr>
              <a:xfrm>
                <a:off x="357400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7" name="Google Shape;1164;p41"/>
              <p:cNvCxnSpPr>
                <a:cxnSpLocks/>
              </p:cNvCxnSpPr>
              <p:nvPr/>
            </p:nvCxnSpPr>
            <p:spPr>
              <a:xfrm>
                <a:off x="1123625" y="3950100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8" name="Google Shape;1165;p41"/>
              <p:cNvCxnSpPr>
                <a:cxnSpLocks/>
              </p:cNvCxnSpPr>
              <p:nvPr/>
            </p:nvCxnSpPr>
            <p:spPr>
              <a:xfrm>
                <a:off x="1123625" y="1521425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49" name="Google Shape;1166;p41"/>
              <p:cNvCxnSpPr>
                <a:cxnSpLocks/>
              </p:cNvCxnSpPr>
              <p:nvPr/>
            </p:nvCxnSpPr>
            <p:spPr>
              <a:xfrm>
                <a:off x="1123625" y="1764293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50" name="Google Shape;1167;p41"/>
              <p:cNvCxnSpPr>
                <a:cxnSpLocks/>
              </p:cNvCxnSpPr>
              <p:nvPr/>
            </p:nvCxnSpPr>
            <p:spPr>
              <a:xfrm>
                <a:off x="1123625" y="2007160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51" name="Google Shape;1168;p41"/>
              <p:cNvCxnSpPr>
                <a:cxnSpLocks/>
              </p:cNvCxnSpPr>
              <p:nvPr/>
            </p:nvCxnSpPr>
            <p:spPr>
              <a:xfrm>
                <a:off x="1123625" y="2250028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52" name="Google Shape;1169;p41"/>
              <p:cNvCxnSpPr>
                <a:cxnSpLocks/>
              </p:cNvCxnSpPr>
              <p:nvPr/>
            </p:nvCxnSpPr>
            <p:spPr>
              <a:xfrm>
                <a:off x="1123625" y="2492895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53" name="Google Shape;1170;p41"/>
              <p:cNvCxnSpPr>
                <a:cxnSpLocks/>
              </p:cNvCxnSpPr>
              <p:nvPr/>
            </p:nvCxnSpPr>
            <p:spPr>
              <a:xfrm>
                <a:off x="1123625" y="2735763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54" name="Google Shape;1171;p41"/>
              <p:cNvCxnSpPr>
                <a:cxnSpLocks/>
              </p:cNvCxnSpPr>
              <p:nvPr/>
            </p:nvCxnSpPr>
            <p:spPr>
              <a:xfrm>
                <a:off x="1123625" y="2978630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55" name="Google Shape;1172;p41"/>
              <p:cNvCxnSpPr>
                <a:cxnSpLocks/>
              </p:cNvCxnSpPr>
              <p:nvPr/>
            </p:nvCxnSpPr>
            <p:spPr>
              <a:xfrm>
                <a:off x="1123625" y="3221498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56" name="Google Shape;1173;p41"/>
              <p:cNvCxnSpPr>
                <a:cxnSpLocks/>
              </p:cNvCxnSpPr>
              <p:nvPr/>
            </p:nvCxnSpPr>
            <p:spPr>
              <a:xfrm>
                <a:off x="1123625" y="3464365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957" name="Google Shape;1174;p41"/>
              <p:cNvCxnSpPr>
                <a:cxnSpLocks/>
              </p:cNvCxnSpPr>
              <p:nvPr/>
            </p:nvCxnSpPr>
            <p:spPr>
              <a:xfrm>
                <a:off x="1123625" y="3707232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48874" name="Google Shape;1175;p41"/>
            <p:cNvSpPr/>
            <p:nvPr/>
          </p:nvSpPr>
          <p:spPr>
            <a:xfrm>
              <a:off x="7108100" y="2553868"/>
              <a:ext cx="2225700" cy="2225700"/>
            </a:xfrm>
            <a:prstGeom prst="ellipse"/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77" name="Google Shape;1176;p41"/>
            <p:cNvGrpSpPr/>
            <p:nvPr/>
          </p:nvGrpSpPr>
          <p:grpSpPr>
            <a:xfrm flipH="1">
              <a:off x="6353246" y="3007352"/>
              <a:ext cx="2815842" cy="2734266"/>
              <a:chOff x="-794187" y="2890168"/>
              <a:chExt cx="3014820" cy="2927479"/>
            </a:xfrm>
          </p:grpSpPr>
          <p:sp>
            <p:nvSpPr>
              <p:cNvPr id="1048875" name="Google Shape;1177;p41"/>
              <p:cNvSpPr/>
              <p:nvPr/>
            </p:nvSpPr>
            <p:spPr>
              <a:xfrm>
                <a:off x="-794187" y="2890168"/>
                <a:ext cx="3014820" cy="2927479"/>
              </a:xfrm>
              <a:custGeom>
                <a:avLst/>
                <a:ahLst/>
                <a:rect l="l" t="t" r="r" b="b"/>
                <a:pathLst>
                  <a:path w="84431" h="81985" extrusionOk="0">
                    <a:moveTo>
                      <a:pt x="29302" y="0"/>
                    </a:moveTo>
                    <a:lnTo>
                      <a:pt x="19981" y="0"/>
                    </a:lnTo>
                    <a:cubicBezTo>
                      <a:pt x="17032" y="10701"/>
                      <a:pt x="9663" y="23930"/>
                      <a:pt x="1" y="35841"/>
                    </a:cubicBezTo>
                    <a:lnTo>
                      <a:pt x="1" y="80604"/>
                    </a:lnTo>
                    <a:cubicBezTo>
                      <a:pt x="1" y="81367"/>
                      <a:pt x="619" y="81985"/>
                      <a:pt x="1382" y="81985"/>
                    </a:cubicBezTo>
                    <a:lnTo>
                      <a:pt x="83049" y="81985"/>
                    </a:lnTo>
                    <a:cubicBezTo>
                      <a:pt x="83812" y="81985"/>
                      <a:pt x="84430" y="81367"/>
                      <a:pt x="84430" y="80604"/>
                    </a:cubicBezTo>
                    <a:lnTo>
                      <a:pt x="84430" y="64375"/>
                    </a:lnTo>
                    <a:cubicBezTo>
                      <a:pt x="59694" y="54144"/>
                      <a:pt x="35312" y="21815"/>
                      <a:pt x="29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876" name="Google Shape;1178;p41"/>
              <p:cNvSpPr/>
              <p:nvPr/>
            </p:nvSpPr>
            <p:spPr>
              <a:xfrm>
                <a:off x="-298804" y="2890168"/>
                <a:ext cx="768997" cy="649734"/>
              </a:xfrm>
              <a:custGeom>
                <a:avLst/>
                <a:ahLst/>
                <a:rect l="l" t="t" r="r" b="b"/>
                <a:pathLst>
                  <a:path w="21536" h="18196" extrusionOk="0">
                    <a:moveTo>
                      <a:pt x="6108" y="0"/>
                    </a:moveTo>
                    <a:cubicBezTo>
                      <a:pt x="4837" y="4612"/>
                      <a:pt x="2744" y="9693"/>
                      <a:pt x="0" y="14937"/>
                    </a:cubicBezTo>
                    <a:cubicBezTo>
                      <a:pt x="145" y="15206"/>
                      <a:pt x="290" y="15466"/>
                      <a:pt x="435" y="15703"/>
                    </a:cubicBezTo>
                    <a:cubicBezTo>
                      <a:pt x="823" y="16349"/>
                      <a:pt x="1201" y="16842"/>
                      <a:pt x="1480" y="17190"/>
                    </a:cubicBezTo>
                    <a:cubicBezTo>
                      <a:pt x="1759" y="17536"/>
                      <a:pt x="1940" y="17726"/>
                      <a:pt x="1940" y="17726"/>
                    </a:cubicBezTo>
                    <a:cubicBezTo>
                      <a:pt x="1940" y="17726"/>
                      <a:pt x="2806" y="17123"/>
                      <a:pt x="3828" y="16058"/>
                    </a:cubicBezTo>
                    <a:cubicBezTo>
                      <a:pt x="4853" y="14982"/>
                      <a:pt x="6016" y="13397"/>
                      <a:pt x="6687" y="11541"/>
                    </a:cubicBezTo>
                    <a:cubicBezTo>
                      <a:pt x="6926" y="12502"/>
                      <a:pt x="7291" y="13419"/>
                      <a:pt x="7714" y="14220"/>
                    </a:cubicBezTo>
                    <a:cubicBezTo>
                      <a:pt x="8135" y="15021"/>
                      <a:pt x="8612" y="15729"/>
                      <a:pt x="9065" y="16318"/>
                    </a:cubicBezTo>
                    <a:cubicBezTo>
                      <a:pt x="9970" y="17496"/>
                      <a:pt x="10768" y="18195"/>
                      <a:pt x="10768" y="18195"/>
                    </a:cubicBezTo>
                    <a:cubicBezTo>
                      <a:pt x="10768" y="18195"/>
                      <a:pt x="11567" y="17496"/>
                      <a:pt x="12472" y="16318"/>
                    </a:cubicBezTo>
                    <a:cubicBezTo>
                      <a:pt x="12924" y="15729"/>
                      <a:pt x="13401" y="15021"/>
                      <a:pt x="13823" y="14220"/>
                    </a:cubicBezTo>
                    <a:cubicBezTo>
                      <a:pt x="14246" y="13419"/>
                      <a:pt x="14610" y="12502"/>
                      <a:pt x="14850" y="11541"/>
                    </a:cubicBezTo>
                    <a:cubicBezTo>
                      <a:pt x="15520" y="13397"/>
                      <a:pt x="16684" y="14982"/>
                      <a:pt x="17709" y="16058"/>
                    </a:cubicBezTo>
                    <a:cubicBezTo>
                      <a:pt x="18730" y="17123"/>
                      <a:pt x="19596" y="17726"/>
                      <a:pt x="19596" y="17726"/>
                    </a:cubicBezTo>
                    <a:cubicBezTo>
                      <a:pt x="19596" y="17726"/>
                      <a:pt x="19776" y="17536"/>
                      <a:pt x="20056" y="17190"/>
                    </a:cubicBezTo>
                    <a:cubicBezTo>
                      <a:pt x="20334" y="16843"/>
                      <a:pt x="20713" y="16349"/>
                      <a:pt x="21100" y="15703"/>
                    </a:cubicBezTo>
                    <a:cubicBezTo>
                      <a:pt x="21245" y="15466"/>
                      <a:pt x="21391" y="15206"/>
                      <a:pt x="21535" y="14937"/>
                    </a:cubicBezTo>
                    <a:cubicBezTo>
                      <a:pt x="18793" y="9693"/>
                      <a:pt x="16699" y="4612"/>
                      <a:pt x="15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209719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26611" y="180256"/>
            <a:ext cx="2690431" cy="4782988"/>
          </a:xfrm>
          <a:prstGeom prst="rect"/>
        </p:spPr>
      </p:pic>
      <p:sp>
        <p:nvSpPr>
          <p:cNvPr id="1048877" name="Google Shape;2518;p70"/>
          <p:cNvSpPr txBox="1">
            <a:spLocks noGrp="1"/>
          </p:cNvSpPr>
          <p:nvPr>
            <p:ph type="title"/>
          </p:nvPr>
        </p:nvSpPr>
        <p:spPr>
          <a:xfrm>
            <a:off x="4376899" y="1731871"/>
            <a:ext cx="3604493" cy="165779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lang="en-US"/>
              <a:t>HIERARCHICAL OR SEQUENTIAL MENU</a:t>
            </a:r>
          </a:p>
        </p:txBody>
      </p:sp>
    </p:spTree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8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88386" y="202481"/>
            <a:ext cx="2665428" cy="4738538"/>
          </a:xfrm>
          <a:prstGeom prst="rect"/>
        </p:spPr>
      </p:pic>
      <p:sp>
        <p:nvSpPr>
          <p:cNvPr id="1048878" name="Google Shape;2518;p70"/>
          <p:cNvSpPr txBox="1">
            <a:spLocks noGrp="1"/>
          </p:cNvSpPr>
          <p:nvPr>
            <p:ph type="title"/>
          </p:nvPr>
        </p:nvSpPr>
        <p:spPr>
          <a:xfrm>
            <a:off x="4572000" y="1742854"/>
            <a:ext cx="3106057" cy="1657792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200" lang="en-US"/>
              <a:t>MENU 2 DIMENSI</a:t>
            </a:r>
          </a:p>
        </p:txBody>
      </p:sp>
    </p:spTree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2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2" name="Google Shape;2518;p70"/>
          <p:cNvSpPr txBox="1">
            <a:spLocks noGrp="1"/>
          </p:cNvSpPr>
          <p:nvPr>
            <p:ph type="title"/>
          </p:nvPr>
        </p:nvSpPr>
        <p:spPr>
          <a:xfrm>
            <a:off x="865625" y="2254562"/>
            <a:ext cx="7334946" cy="13655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000" lang="en-US"/>
              <a:t>k</a:t>
            </a:r>
            <a:r>
              <a:rPr dirty="0" sz="2000" lang="en"/>
              <a:t>arena kita berposisi sebagai UI-UX (desainer), maka jika ada kendala pada aplikasi bisa menghubungi kepada bagian </a:t>
            </a:r>
            <a:r>
              <a:rPr dirty="0" sz="2000" i="1" lang="en"/>
              <a:t>back-end /  </a:t>
            </a:r>
            <a:r>
              <a:rPr dirty="0" sz="2000" lang="en"/>
              <a:t>bagian yang mendevelop aplikasinya.</a:t>
            </a:r>
            <a:endParaRPr dirty="0" sz="2000" i="1"/>
          </a:p>
        </p:txBody>
      </p:sp>
      <p:sp>
        <p:nvSpPr>
          <p:cNvPr id="1048913" name="Google Shape;2518;p70"/>
          <p:cNvSpPr txBox="1"/>
          <p:nvPr/>
        </p:nvSpPr>
        <p:spPr>
          <a:xfrm>
            <a:off x="865625" y="672850"/>
            <a:ext cx="7717500" cy="13655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l" lvl="1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algn="l" lvl="2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algn="l" lvl="3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algn="l" lvl="4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algn="l" lvl="5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algn="l" lvl="6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algn="l" lvl="7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algn="l" lvl="8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r>
              <a:rPr dirty="0" lang="en-US"/>
              <a:t>Jika </a:t>
            </a:r>
            <a:r>
              <a:rPr dirty="0" lang="en-US" err="1"/>
              <a:t>ada</a:t>
            </a:r>
            <a:r>
              <a:rPr dirty="0" lang="en-US"/>
              <a:t> </a:t>
            </a:r>
            <a:r>
              <a:rPr dirty="0" lang="en-US" err="1"/>
              <a:t>kendala</a:t>
            </a:r>
            <a:r>
              <a:rPr dirty="0" lang="en-US"/>
              <a:t>, </a:t>
            </a:r>
            <a:r>
              <a:rPr dirty="0" lang="en-US" err="1"/>
              <a:t>harus</a:t>
            </a:r>
            <a:r>
              <a:rPr dirty="0" lang="en-US"/>
              <a:t> </a:t>
            </a:r>
            <a:r>
              <a:rPr dirty="0" lang="en-US" err="1"/>
              <a:t>bagaimana</a:t>
            </a:r>
            <a:r>
              <a:rPr dirty="0" lang="en-US"/>
              <a:t>?</a:t>
            </a:r>
            <a:br>
              <a:rPr dirty="0" lang="en-US"/>
            </a:br>
            <a:endParaRPr dirty="0" lang="en-US"/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9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9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10489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12" grpId="0"/>
      <p:bldP spid="104891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2" name="Google Shape;2535;p71"/>
          <p:cNvSpPr/>
          <p:nvPr/>
        </p:nvSpPr>
        <p:spPr>
          <a:xfrm rot="10800000">
            <a:off x="1870494" y="2897732"/>
            <a:ext cx="1874100" cy="1874100"/>
          </a:xfrm>
          <a:prstGeom prst="pie">
            <a:avLst>
              <a:gd name="adj1" fmla="val 0"/>
              <a:gd name="adj2" fmla="val 10780659"/>
            </a:avLst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93" name="Google Shape;2536;p71"/>
          <p:cNvGrpSpPr/>
          <p:nvPr/>
        </p:nvGrpSpPr>
        <p:grpSpPr>
          <a:xfrm>
            <a:off x="2851200" y="1327550"/>
            <a:ext cx="893400" cy="893400"/>
            <a:chOff x="8207275" y="2749700"/>
            <a:chExt cx="893400" cy="893400"/>
          </a:xfrm>
        </p:grpSpPr>
        <p:sp>
          <p:nvSpPr>
            <p:cNvPr id="1048923" name="Google Shape;2537;p71"/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4" name="Google Shape;2538;p71"/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925" name="Google Shape;2539;p71"/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4" name="Google Shape;2540;p71"/>
          <p:cNvGrpSpPr/>
          <p:nvPr/>
        </p:nvGrpSpPr>
        <p:grpSpPr>
          <a:xfrm>
            <a:off x="1172798" y="660647"/>
            <a:ext cx="594961" cy="461662"/>
            <a:chOff x="7956022" y="2666004"/>
            <a:chExt cx="1016158" cy="788627"/>
          </a:xfrm>
        </p:grpSpPr>
        <p:grpSp>
          <p:nvGrpSpPr>
            <p:cNvPr id="195" name="Google Shape;2541;p71"/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048926" name="Google Shape;2542;p71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7" name="Google Shape;2543;p71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8" name="Google Shape;2544;p71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29" name="Google Shape;2545;p71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0" name="Google Shape;2546;p71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6" name="Google Shape;2547;p71"/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048931" name="Google Shape;2548;p71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2" name="Google Shape;2549;p71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3" name="Google Shape;2550;p71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4" name="Google Shape;2551;p71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5" name="Google Shape;2552;p71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7" name="Google Shape;2553;p71"/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048936" name="Google Shape;2554;p71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7" name="Google Shape;2555;p71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8" name="Google Shape;2556;p71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39" name="Google Shape;2557;p71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0" name="Google Shape;2558;p71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8" name="Google Shape;2559;p71"/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048941" name="Google Shape;2560;p71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2" name="Google Shape;2561;p71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3" name="Google Shape;2562;p71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4" name="Google Shape;2563;p71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945" name="Google Shape;2564;p71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1048946" name="Google Shape;2518;p70"/>
          <p:cNvSpPr txBox="1">
            <a:spLocks noGrp="1"/>
          </p:cNvSpPr>
          <p:nvPr>
            <p:ph type="title"/>
          </p:nvPr>
        </p:nvSpPr>
        <p:spPr>
          <a:xfrm>
            <a:off x="4145201" y="1122309"/>
            <a:ext cx="4370149" cy="3572696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7200" lang="en"/>
              <a:t>TERIMA KASIH!</a:t>
            </a:r>
            <a:br>
              <a:rPr dirty="0" sz="7200" lang="en"/>
            </a:br>
            <a:r>
              <a:rPr dirty="0" sz="2000" lang="en">
                <a:solidFill>
                  <a:schemeClr val="accent3">
                    <a:lumMod val="75000"/>
                  </a:schemeClr>
                </a:solidFill>
              </a:rPr>
              <a:t>Silahkan bila ada yang ingin di tanyakan!</a:t>
            </a:r>
            <a:br>
              <a:rPr dirty="0" sz="7200" lang="en">
                <a:solidFill>
                  <a:schemeClr val="accent3">
                    <a:lumMod val="75000"/>
                  </a:schemeClr>
                </a:solidFill>
              </a:rPr>
            </a:br>
            <a:br>
              <a:rPr dirty="0" sz="7200" lang="en"/>
            </a:br>
            <a:endParaRPr dirty="0" sz="7200"/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9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9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9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Google Shape;1117;p40"/>
          <p:cNvSpPr/>
          <p:nvPr/>
        </p:nvSpPr>
        <p:spPr>
          <a:xfrm>
            <a:off x="974575" y="1610250"/>
            <a:ext cx="833700" cy="833700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8" name="Google Shape;1118;p40"/>
          <p:cNvSpPr/>
          <p:nvPr/>
        </p:nvSpPr>
        <p:spPr>
          <a:xfrm>
            <a:off x="974575" y="3146699"/>
            <a:ext cx="833700" cy="833700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29" name="Google Shape;1119;p40"/>
          <p:cNvSpPr/>
          <p:nvPr/>
        </p:nvSpPr>
        <p:spPr>
          <a:xfrm>
            <a:off x="5029000" y="1610250"/>
            <a:ext cx="833700" cy="833700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0" name="Google Shape;1120;p40"/>
          <p:cNvSpPr/>
          <p:nvPr/>
        </p:nvSpPr>
        <p:spPr>
          <a:xfrm>
            <a:off x="5029000" y="3146699"/>
            <a:ext cx="833700" cy="833700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31" name="Google Shape;1121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-US"/>
              <a:t>TABLE OF CONTENTS :</a:t>
            </a:r>
          </a:p>
        </p:txBody>
      </p:sp>
      <p:sp>
        <p:nvSpPr>
          <p:cNvPr id="1048632" name="Google Shape;1126;p40"/>
          <p:cNvSpPr txBox="1">
            <a:spLocks noGrp="1"/>
          </p:cNvSpPr>
          <p:nvPr>
            <p:ph type="title" idx="5"/>
          </p:nvPr>
        </p:nvSpPr>
        <p:spPr>
          <a:xfrm>
            <a:off x="1024075" y="1775708"/>
            <a:ext cx="734700" cy="50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sp>
        <p:nvSpPr>
          <p:cNvPr id="1048633" name="Google Shape;1127;p40"/>
          <p:cNvSpPr txBox="1">
            <a:spLocks noGrp="1"/>
          </p:cNvSpPr>
          <p:nvPr>
            <p:ph type="title" idx="6"/>
          </p:nvPr>
        </p:nvSpPr>
        <p:spPr>
          <a:xfrm>
            <a:off x="1024075" y="3311775"/>
            <a:ext cx="734700" cy="50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  <p:sp>
        <p:nvSpPr>
          <p:cNvPr id="1048634" name="Google Shape;1128;p40"/>
          <p:cNvSpPr txBox="1">
            <a:spLocks noGrp="1"/>
          </p:cNvSpPr>
          <p:nvPr>
            <p:ph type="title" idx="7"/>
          </p:nvPr>
        </p:nvSpPr>
        <p:spPr>
          <a:xfrm>
            <a:off x="5079720" y="1775708"/>
            <a:ext cx="734700" cy="50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</a:p>
        </p:txBody>
      </p:sp>
      <p:sp>
        <p:nvSpPr>
          <p:cNvPr id="1048635" name="Google Shape;1129;p40"/>
          <p:cNvSpPr txBox="1">
            <a:spLocks noGrp="1"/>
          </p:cNvSpPr>
          <p:nvPr>
            <p:ph type="title" idx="8"/>
          </p:nvPr>
        </p:nvSpPr>
        <p:spPr>
          <a:xfrm>
            <a:off x="5079720" y="3311775"/>
            <a:ext cx="734700" cy="5028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</a:p>
        </p:txBody>
      </p:sp>
      <p:sp>
        <p:nvSpPr>
          <p:cNvPr id="1048636" name="Google Shape;1130;p40"/>
          <p:cNvSpPr txBox="1">
            <a:spLocks noGrp="1"/>
          </p:cNvSpPr>
          <p:nvPr>
            <p:ph type="subTitle" idx="9"/>
          </p:nvPr>
        </p:nvSpPr>
        <p:spPr>
          <a:xfrm>
            <a:off x="6298200" y="3311775"/>
            <a:ext cx="2490416" cy="992171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2400" lang="en-US"/>
              <a:t>METODE YANG DIGUNAKAN</a:t>
            </a:r>
            <a:endParaRPr dirty="0" lang="en-US"/>
          </a:p>
        </p:txBody>
      </p:sp>
      <p:sp>
        <p:nvSpPr>
          <p:cNvPr id="1048637" name="Google Shape;1139;p40"/>
          <p:cNvSpPr/>
          <p:nvPr/>
        </p:nvSpPr>
        <p:spPr>
          <a:xfrm>
            <a:off x="8146434" y="94057"/>
            <a:ext cx="788616" cy="788616"/>
          </a:xfrm>
          <a:prstGeom prst="lightningBolt"/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8638" name="Google Shape;1130;p40"/>
          <p:cNvSpPr txBox="1"/>
          <p:nvPr/>
        </p:nvSpPr>
        <p:spPr>
          <a:xfrm>
            <a:off x="2073317" y="1524865"/>
            <a:ext cx="2490416" cy="1336133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175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cap="none" sz="22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l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l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l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l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marL="0"/>
            <a:r>
              <a:rPr dirty="0" lang="en-US"/>
              <a:t>PENGENALAN SMA MADYA UTAMA </a:t>
            </a:r>
          </a:p>
        </p:txBody>
      </p:sp>
      <p:sp>
        <p:nvSpPr>
          <p:cNvPr id="1048639" name="Google Shape;1130;p40"/>
          <p:cNvSpPr txBox="1"/>
          <p:nvPr/>
        </p:nvSpPr>
        <p:spPr>
          <a:xfrm>
            <a:off x="2065050" y="3407699"/>
            <a:ext cx="2490416" cy="572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175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cap="none" sz="22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l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l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l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l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marL="0"/>
            <a:r>
              <a:rPr dirty="0" sz="2400" lang="en"/>
              <a:t>USER FLOW</a:t>
            </a:r>
            <a:endParaRPr dirty="0" lang="en-US"/>
          </a:p>
        </p:txBody>
      </p:sp>
      <p:sp>
        <p:nvSpPr>
          <p:cNvPr id="1048640" name="Google Shape;1130;p40"/>
          <p:cNvSpPr txBox="1"/>
          <p:nvPr/>
        </p:nvSpPr>
        <p:spPr>
          <a:xfrm>
            <a:off x="6319700" y="1753777"/>
            <a:ext cx="2490416" cy="833700"/>
          </a:xfrm>
          <a:prstGeom prst="rect"/>
          <a:noFill/>
          <a:ln>
            <a:noFill/>
          </a:ln>
        </p:spPr>
        <p:txBody>
          <a:bodyPr anchor="b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indent="-317500" lvl="0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cap="none" sz="22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l" indent="-3175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algn="l" indent="-3175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algn="l" indent="-3175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algn="l" indent="-3175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algn="l" indent="-3175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algn="l" indent="-3175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algn="l" indent="-3175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algn="l" indent="-3175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0" cap="none" sz="2400" i="0" strike="noStrike" u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marL="0"/>
            <a:r>
              <a:rPr dirty="0" lang="en-US"/>
              <a:t>DESAIN UNTUK </a:t>
            </a:r>
          </a:p>
          <a:p>
            <a:pPr indent="0" marL="0"/>
            <a:r>
              <a:rPr dirty="0" lang="en-US"/>
              <a:t>E-LEARNING</a:t>
            </a:r>
          </a:p>
        </p:txBody>
      </p:sp>
    </p:spTree>
  </p:cSld>
  <p:clrMapOvr>
    <a:masterClrMapping/>
  </p:clrMapOvr>
  <p:transition spd="slow">
    <p:cover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8">
                      <p:stCondLst>
                        <p:cond delay="indefinite"/>
                      </p:stCondLst>
                      <p:childTnLst>
                        <p:par>
                          <p:cTn fill="hold" id="9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0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2"/>
                                        <p:tgtEl>
                                          <p:spTgt spid="1048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3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5"/>
                                        <p:tgtEl>
                                          <p:spTgt spid="1048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8"/>
                                        <p:tgtEl>
                                          <p:spTgt spid="1048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9">
                      <p:stCondLst>
                        <p:cond delay="indefinite"/>
                      </p:stCondLst>
                      <p:childTnLst>
                        <p:par>
                          <p:cTn fill="hold" id="20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21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3"/>
                                        <p:tgtEl>
                                          <p:spTgt spid="1048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4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6"/>
                                        <p:tgtEl>
                                          <p:spTgt spid="1048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27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28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29"/>
                                        <p:tgtEl>
                                          <p:spTgt spid="104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30">
                      <p:stCondLst>
                        <p:cond delay="indefinite"/>
                      </p:stCondLst>
                      <p:childTnLst>
                        <p:par>
                          <p:cTn fill="hold" id="3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32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4"/>
                                        <p:tgtEl>
                                          <p:spTgt spid="1048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5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37"/>
                                        <p:tgtEl>
                                          <p:spTgt spid="1048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3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3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0"/>
                                        <p:tgtEl>
                                          <p:spTgt spid="1048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41">
                      <p:stCondLst>
                        <p:cond delay="indefinite"/>
                      </p:stCondLst>
                      <p:childTnLst>
                        <p:par>
                          <p:cTn fill="hold" id="42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43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4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5"/>
                                        <p:tgtEl>
                                          <p:spTgt spid="1048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6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4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48"/>
                                        <p:tgtEl>
                                          <p:spTgt spid="1048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49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5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51"/>
                                        <p:tgtEl>
                                          <p:spTgt spid="1048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27" grpId="0" animBg="1"/>
      <p:bldP spid="1048628" grpId="0" animBg="1"/>
      <p:bldP spid="1048629" grpId="0" animBg="1"/>
      <p:bldP spid="1048630" grpId="0" animBg="1"/>
      <p:bldP spid="1048631" grpId="0"/>
      <p:bldP spid="1048632" grpId="0"/>
      <p:bldP spid="1048633" grpId="0"/>
      <p:bldP spid="1048634" grpId="0"/>
      <p:bldP spid="1048635" grpId="0"/>
      <p:bldP spid="1048636" grpId="0" build="p"/>
      <p:bldP spid="1048638" grpId="0"/>
      <p:bldP spid="1048639" grpId="0"/>
      <p:bldP spid="10486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Google Shape;1184;p42"/>
          <p:cNvSpPr/>
          <p:nvPr/>
        </p:nvSpPr>
        <p:spPr>
          <a:xfrm>
            <a:off x="552224" y="1541987"/>
            <a:ext cx="1500600" cy="1500600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47" name="Google Shape;1185;p42"/>
          <p:cNvSpPr txBox="1">
            <a:spLocks noGrp="1"/>
          </p:cNvSpPr>
          <p:nvPr>
            <p:ph type="title"/>
          </p:nvPr>
        </p:nvSpPr>
        <p:spPr>
          <a:xfrm>
            <a:off x="2196897" y="1541987"/>
            <a:ext cx="4432800" cy="1480507"/>
          </a:xfrm>
          <a:prstGeom prst="rect"/>
        </p:spPr>
        <p:txBody>
          <a:bodyPr anchor="b" anchorCtr="0" bIns="91425" lIns="91425" rIns="91425" spcFirstLastPara="1" tIns="91425" wrap="square">
            <a:noAutofit/>
          </a:bodyPr>
          <a:p>
            <a:pPr indent="0" marL="0"/>
            <a:r>
              <a:rPr dirty="0" sz="3200" lang="en-US"/>
              <a:t>PENGENALAN SMA MADYA UTAMA </a:t>
            </a:r>
          </a:p>
        </p:txBody>
      </p:sp>
      <p:sp>
        <p:nvSpPr>
          <p:cNvPr id="1048648" name="Google Shape;1186;p42"/>
          <p:cNvSpPr txBox="1">
            <a:spLocks noGrp="1"/>
          </p:cNvSpPr>
          <p:nvPr>
            <p:ph type="title" idx="2"/>
          </p:nvPr>
        </p:nvSpPr>
        <p:spPr>
          <a:xfrm>
            <a:off x="678074" y="1835133"/>
            <a:ext cx="1248900" cy="996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</a:p>
        </p:txBody>
      </p:sp>
      <p:sp>
        <p:nvSpPr>
          <p:cNvPr id="1048649" name="Google Shape;1188;p42"/>
          <p:cNvSpPr/>
          <p:nvPr/>
        </p:nvSpPr>
        <p:spPr>
          <a:xfrm>
            <a:off x="1345100" y="3584913"/>
            <a:ext cx="2044425" cy="163601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650" name="Google Shape;1189;p42"/>
          <p:cNvSpPr/>
          <p:nvPr/>
        </p:nvSpPr>
        <p:spPr>
          <a:xfrm>
            <a:off x="4280980" y="464013"/>
            <a:ext cx="788616" cy="788616"/>
          </a:xfrm>
          <a:prstGeom prst="lightningBolt"/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5" name="Google Shape;1190;p42"/>
          <p:cNvGrpSpPr/>
          <p:nvPr/>
        </p:nvGrpSpPr>
        <p:grpSpPr>
          <a:xfrm>
            <a:off x="4280968" y="3584936"/>
            <a:ext cx="1059215" cy="1059215"/>
            <a:chOff x="8207275" y="2749700"/>
            <a:chExt cx="893400" cy="893400"/>
          </a:xfrm>
        </p:grpSpPr>
        <p:sp>
          <p:nvSpPr>
            <p:cNvPr id="1048651" name="Google Shape;1191;p42"/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2" name="Google Shape;1192;p42"/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53" name="Google Shape;1193;p42"/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6" name="Google Shape;1194;p42"/>
          <p:cNvGrpSpPr/>
          <p:nvPr/>
        </p:nvGrpSpPr>
        <p:grpSpPr>
          <a:xfrm>
            <a:off x="337042" y="342449"/>
            <a:ext cx="752363" cy="583899"/>
            <a:chOff x="7956022" y="2666004"/>
            <a:chExt cx="1016158" cy="788627"/>
          </a:xfrm>
        </p:grpSpPr>
        <p:grpSp>
          <p:nvGrpSpPr>
            <p:cNvPr id="67" name="Google Shape;1195;p42"/>
            <p:cNvGrpSpPr/>
            <p:nvPr/>
          </p:nvGrpSpPr>
          <p:grpSpPr>
            <a:xfrm>
              <a:off x="7956022" y="2666004"/>
              <a:ext cx="1016158" cy="136285"/>
              <a:chOff x="711850" y="914250"/>
              <a:chExt cx="467500" cy="62700"/>
            </a:xfrm>
          </p:grpSpPr>
          <p:sp>
            <p:nvSpPr>
              <p:cNvPr id="1048654" name="Google Shape;1196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5" name="Google Shape;1197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6" name="Google Shape;1198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7" name="Google Shape;1199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58" name="Google Shape;1200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" name="Google Shape;1201;p42"/>
            <p:cNvGrpSpPr/>
            <p:nvPr/>
          </p:nvGrpSpPr>
          <p:grpSpPr>
            <a:xfrm>
              <a:off x="7956022" y="2883451"/>
              <a:ext cx="1016158" cy="136285"/>
              <a:chOff x="711850" y="914250"/>
              <a:chExt cx="467500" cy="62700"/>
            </a:xfrm>
          </p:grpSpPr>
          <p:sp>
            <p:nvSpPr>
              <p:cNvPr id="1048659" name="Google Shape;1202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60" name="Google Shape;1203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61" name="Google Shape;1204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62" name="Google Shape;1205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63" name="Google Shape;1206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9" name="Google Shape;1207;p42"/>
            <p:cNvGrpSpPr/>
            <p:nvPr/>
          </p:nvGrpSpPr>
          <p:grpSpPr>
            <a:xfrm>
              <a:off x="7956022" y="3100899"/>
              <a:ext cx="1016158" cy="136285"/>
              <a:chOff x="711850" y="914250"/>
              <a:chExt cx="467500" cy="62700"/>
            </a:xfrm>
          </p:grpSpPr>
          <p:sp>
            <p:nvSpPr>
              <p:cNvPr id="1048664" name="Google Shape;1208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65" name="Google Shape;1209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66" name="Google Shape;1210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67" name="Google Shape;1211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68" name="Google Shape;1212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1213;p42"/>
            <p:cNvGrpSpPr/>
            <p:nvPr/>
          </p:nvGrpSpPr>
          <p:grpSpPr>
            <a:xfrm>
              <a:off x="7956022" y="3318346"/>
              <a:ext cx="1016158" cy="136285"/>
              <a:chOff x="711850" y="914250"/>
              <a:chExt cx="467500" cy="62700"/>
            </a:xfrm>
          </p:grpSpPr>
          <p:sp>
            <p:nvSpPr>
              <p:cNvPr id="1048669" name="Google Shape;1214;p42"/>
              <p:cNvSpPr/>
              <p:nvPr/>
            </p:nvSpPr>
            <p:spPr>
              <a:xfrm>
                <a:off x="7118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70" name="Google Shape;1215;p42"/>
              <p:cNvSpPr/>
              <p:nvPr/>
            </p:nvSpPr>
            <p:spPr>
              <a:xfrm>
                <a:off x="8130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71" name="Google Shape;1216;p42"/>
              <p:cNvSpPr/>
              <p:nvPr/>
            </p:nvSpPr>
            <p:spPr>
              <a:xfrm>
                <a:off x="9142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72" name="Google Shape;1217;p42"/>
              <p:cNvSpPr/>
              <p:nvPr/>
            </p:nvSpPr>
            <p:spPr>
              <a:xfrm>
                <a:off x="10154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73" name="Google Shape;1218;p42"/>
              <p:cNvSpPr/>
              <p:nvPr/>
            </p:nvSpPr>
            <p:spPr>
              <a:xfrm>
                <a:off x="1116650" y="914250"/>
                <a:ext cx="62700" cy="62700"/>
              </a:xfrm>
              <a:prstGeom prst="ellipse"/>
              <a:solidFill>
                <a:schemeClr val="dk1"/>
              </a:solidFill>
              <a:ln>
                <a:noFill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grpSp>
        <p:nvGrpSpPr>
          <p:cNvPr id="71" name="Google Shape;1219;p42"/>
          <p:cNvGrpSpPr/>
          <p:nvPr/>
        </p:nvGrpSpPr>
        <p:grpSpPr>
          <a:xfrm>
            <a:off x="6772481" y="971855"/>
            <a:ext cx="1917418" cy="1900536"/>
            <a:chOff x="1123625" y="1521425"/>
            <a:chExt cx="2450375" cy="2428800"/>
          </a:xfrm>
        </p:grpSpPr>
        <p:cxnSp>
          <p:nvCxnSpPr>
            <p:cNvPr id="3145750" name="Google Shape;1220;p42"/>
            <p:cNvCxnSpPr>
              <a:cxnSpLocks/>
            </p:cNvCxnSpPr>
            <p:nvPr/>
          </p:nvCxnSpPr>
          <p:spPr>
            <a:xfrm>
              <a:off x="11306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1" name="Google Shape;1221;p42"/>
            <p:cNvCxnSpPr>
              <a:cxnSpLocks/>
            </p:cNvCxnSpPr>
            <p:nvPr/>
          </p:nvCxnSpPr>
          <p:spPr>
            <a:xfrm>
              <a:off x="13749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2" name="Google Shape;1222;p42"/>
            <p:cNvCxnSpPr>
              <a:cxnSpLocks/>
            </p:cNvCxnSpPr>
            <p:nvPr/>
          </p:nvCxnSpPr>
          <p:spPr>
            <a:xfrm>
              <a:off x="16192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3" name="Google Shape;1223;p42"/>
            <p:cNvCxnSpPr>
              <a:cxnSpLocks/>
            </p:cNvCxnSpPr>
            <p:nvPr/>
          </p:nvCxnSpPr>
          <p:spPr>
            <a:xfrm>
              <a:off x="18636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4" name="Google Shape;1224;p42"/>
            <p:cNvCxnSpPr>
              <a:cxnSpLocks/>
            </p:cNvCxnSpPr>
            <p:nvPr/>
          </p:nvCxnSpPr>
          <p:spPr>
            <a:xfrm>
              <a:off x="21079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5" name="Google Shape;1225;p42"/>
            <p:cNvCxnSpPr>
              <a:cxnSpLocks/>
            </p:cNvCxnSpPr>
            <p:nvPr/>
          </p:nvCxnSpPr>
          <p:spPr>
            <a:xfrm>
              <a:off x="23523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6" name="Google Shape;1226;p42"/>
            <p:cNvCxnSpPr>
              <a:cxnSpLocks/>
            </p:cNvCxnSpPr>
            <p:nvPr/>
          </p:nvCxnSpPr>
          <p:spPr>
            <a:xfrm>
              <a:off x="259664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7" name="Google Shape;1227;p42"/>
            <p:cNvCxnSpPr>
              <a:cxnSpLocks/>
            </p:cNvCxnSpPr>
            <p:nvPr/>
          </p:nvCxnSpPr>
          <p:spPr>
            <a:xfrm>
              <a:off x="284098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8" name="Google Shape;1228;p42"/>
            <p:cNvCxnSpPr>
              <a:cxnSpLocks/>
            </p:cNvCxnSpPr>
            <p:nvPr/>
          </p:nvCxnSpPr>
          <p:spPr>
            <a:xfrm>
              <a:off x="308532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59" name="Google Shape;1229;p42"/>
            <p:cNvCxnSpPr>
              <a:cxnSpLocks/>
            </p:cNvCxnSpPr>
            <p:nvPr/>
          </p:nvCxnSpPr>
          <p:spPr>
            <a:xfrm>
              <a:off x="332966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0" name="Google Shape;1230;p42"/>
            <p:cNvCxnSpPr>
              <a:cxnSpLocks/>
            </p:cNvCxnSpPr>
            <p:nvPr/>
          </p:nvCxnSpPr>
          <p:spPr>
            <a:xfrm>
              <a:off x="3574000" y="1521425"/>
              <a:ext cx="0" cy="242880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1" name="Google Shape;1231;p42"/>
            <p:cNvCxnSpPr>
              <a:cxnSpLocks/>
            </p:cNvCxnSpPr>
            <p:nvPr/>
          </p:nvCxnSpPr>
          <p:spPr>
            <a:xfrm>
              <a:off x="1123625" y="395010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2" name="Google Shape;1232;p42"/>
            <p:cNvCxnSpPr>
              <a:cxnSpLocks/>
            </p:cNvCxnSpPr>
            <p:nvPr/>
          </p:nvCxnSpPr>
          <p:spPr>
            <a:xfrm>
              <a:off x="1123625" y="152142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3" name="Google Shape;1233;p42"/>
            <p:cNvCxnSpPr>
              <a:cxnSpLocks/>
            </p:cNvCxnSpPr>
            <p:nvPr/>
          </p:nvCxnSpPr>
          <p:spPr>
            <a:xfrm>
              <a:off x="1123625" y="176429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4" name="Google Shape;1234;p42"/>
            <p:cNvCxnSpPr>
              <a:cxnSpLocks/>
            </p:cNvCxnSpPr>
            <p:nvPr/>
          </p:nvCxnSpPr>
          <p:spPr>
            <a:xfrm>
              <a:off x="1123625" y="200716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5" name="Google Shape;1235;p42"/>
            <p:cNvCxnSpPr>
              <a:cxnSpLocks/>
            </p:cNvCxnSpPr>
            <p:nvPr/>
          </p:nvCxnSpPr>
          <p:spPr>
            <a:xfrm>
              <a:off x="1123625" y="225002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6" name="Google Shape;1236;p42"/>
            <p:cNvCxnSpPr>
              <a:cxnSpLocks/>
            </p:cNvCxnSpPr>
            <p:nvPr/>
          </p:nvCxnSpPr>
          <p:spPr>
            <a:xfrm>
              <a:off x="1123625" y="249289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7" name="Google Shape;1237;p42"/>
            <p:cNvCxnSpPr>
              <a:cxnSpLocks/>
            </p:cNvCxnSpPr>
            <p:nvPr/>
          </p:nvCxnSpPr>
          <p:spPr>
            <a:xfrm>
              <a:off x="1123625" y="2735763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8" name="Google Shape;1238;p42"/>
            <p:cNvCxnSpPr>
              <a:cxnSpLocks/>
            </p:cNvCxnSpPr>
            <p:nvPr/>
          </p:nvCxnSpPr>
          <p:spPr>
            <a:xfrm>
              <a:off x="1123625" y="2978630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69" name="Google Shape;1239;p42"/>
            <p:cNvCxnSpPr>
              <a:cxnSpLocks/>
            </p:cNvCxnSpPr>
            <p:nvPr/>
          </p:nvCxnSpPr>
          <p:spPr>
            <a:xfrm>
              <a:off x="1123625" y="3221498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0" name="Google Shape;1240;p42"/>
            <p:cNvCxnSpPr>
              <a:cxnSpLocks/>
            </p:cNvCxnSpPr>
            <p:nvPr/>
          </p:nvCxnSpPr>
          <p:spPr>
            <a:xfrm>
              <a:off x="1123625" y="3464365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5771" name="Google Shape;1241;p42"/>
            <p:cNvCxnSpPr>
              <a:cxnSpLocks/>
            </p:cNvCxnSpPr>
            <p:nvPr/>
          </p:nvCxnSpPr>
          <p:spPr>
            <a:xfrm>
              <a:off x="1123625" y="3707232"/>
              <a:ext cx="2442600" cy="0"/>
            </a:xfrm>
            <a:prstGeom prst="straightConnector1"/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8674" name="Google Shape;1242;p42"/>
          <p:cNvSpPr/>
          <p:nvPr/>
        </p:nvSpPr>
        <p:spPr>
          <a:xfrm>
            <a:off x="6882763" y="1639468"/>
            <a:ext cx="2225700" cy="2225700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7"/>
                                        <p:tgtEl>
                                          <p:spTgt spid="104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0"/>
                                        <p:tgtEl>
                                          <p:spTgt spid="104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11" nodeType="withEffect" presetClass="entr" presetID="16" presetSubtype="2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2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dur="500" id="13"/>
                                        <p:tgtEl>
                                          <p:spTgt spid="1048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46" grpId="0" animBg="1"/>
      <p:bldP spid="1048647" grpId="0"/>
      <p:bldP spid="10486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1462;p45"/>
          <p:cNvGrpSpPr/>
          <p:nvPr/>
        </p:nvGrpSpPr>
        <p:grpSpPr>
          <a:xfrm>
            <a:off x="720000" y="4520300"/>
            <a:ext cx="781600" cy="83700"/>
            <a:chOff x="1758700" y="865400"/>
            <a:chExt cx="781600" cy="83700"/>
          </a:xfrm>
        </p:grpSpPr>
        <p:sp>
          <p:nvSpPr>
            <p:cNvPr id="1048683" name="Google Shape;1463;p45"/>
            <p:cNvSpPr/>
            <p:nvPr/>
          </p:nvSpPr>
          <p:spPr>
            <a:xfrm>
              <a:off x="17587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4" name="Google Shape;1464;p45"/>
            <p:cNvSpPr/>
            <p:nvPr/>
          </p:nvSpPr>
          <p:spPr>
            <a:xfrm>
              <a:off x="1991333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5" name="Google Shape;1465;p45"/>
            <p:cNvSpPr/>
            <p:nvPr/>
          </p:nvSpPr>
          <p:spPr>
            <a:xfrm>
              <a:off x="2223967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686" name="Google Shape;1466;p45"/>
            <p:cNvSpPr/>
            <p:nvPr/>
          </p:nvSpPr>
          <p:spPr>
            <a:xfrm>
              <a:off x="24566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687" name="Google Shape;2518;p70"/>
          <p:cNvSpPr txBox="1">
            <a:spLocks noGrp="1"/>
          </p:cNvSpPr>
          <p:nvPr>
            <p:ph type="title"/>
          </p:nvPr>
        </p:nvSpPr>
        <p:spPr>
          <a:xfrm>
            <a:off x="687232" y="556907"/>
            <a:ext cx="3798332" cy="195655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3600" lang="en-US"/>
              <a:t>TARGET PEMAKAIAN-NYA UNTUK SIAPA? </a:t>
            </a:r>
            <a:br>
              <a:rPr dirty="0" sz="3600" lang="en-US"/>
            </a:br>
            <a:endParaRPr dirty="0" sz="3600" lang="en-US"/>
          </a:p>
        </p:txBody>
      </p:sp>
      <p:sp>
        <p:nvSpPr>
          <p:cNvPr id="1048688" name="Google Shape;2518;p70"/>
          <p:cNvSpPr txBox="1"/>
          <p:nvPr/>
        </p:nvSpPr>
        <p:spPr>
          <a:xfrm>
            <a:off x="720000" y="3319325"/>
            <a:ext cx="3191025" cy="663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l" lvl="1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algn="l" lvl="2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algn="l" lvl="3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algn="l" lvl="4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algn="l" lvl="5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algn="l" lvl="6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algn="l" lvl="7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algn="l" lvl="8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r>
              <a:rPr dirty="0" sz="2000" lang="en-US" err="1"/>
              <a:t>Untuk</a:t>
            </a:r>
            <a:r>
              <a:rPr dirty="0" sz="2000" lang="en-US"/>
              <a:t> </a:t>
            </a:r>
            <a:r>
              <a:rPr dirty="0" sz="2000" lang="en-US" err="1"/>
              <a:t>siswa</a:t>
            </a:r>
            <a:r>
              <a:rPr dirty="0" sz="2000" lang="en-US"/>
              <a:t> dan guru di SMA Madya Utama </a:t>
            </a:r>
          </a:p>
        </p:txBody>
      </p:sp>
      <p:grpSp>
        <p:nvGrpSpPr>
          <p:cNvPr id="78" name="Google Shape;1151;p41"/>
          <p:cNvGrpSpPr/>
          <p:nvPr/>
        </p:nvGrpSpPr>
        <p:grpSpPr>
          <a:xfrm>
            <a:off x="2799775" y="-3308429"/>
            <a:ext cx="7338958" cy="10421942"/>
            <a:chOff x="6353246" y="1343330"/>
            <a:chExt cx="2980554" cy="4398287"/>
          </a:xfrm>
        </p:grpSpPr>
        <p:grpSp>
          <p:nvGrpSpPr>
            <p:cNvPr id="79" name="Google Shape;1152;p41"/>
            <p:cNvGrpSpPr/>
            <p:nvPr/>
          </p:nvGrpSpPr>
          <p:grpSpPr>
            <a:xfrm>
              <a:off x="7036906" y="1343330"/>
              <a:ext cx="1917418" cy="1900536"/>
              <a:chOff x="1123625" y="1521425"/>
              <a:chExt cx="2450375" cy="2428800"/>
            </a:xfrm>
          </p:grpSpPr>
          <p:cxnSp>
            <p:nvCxnSpPr>
              <p:cNvPr id="3145794" name="Google Shape;1153;p41"/>
              <p:cNvCxnSpPr>
                <a:cxnSpLocks/>
              </p:cNvCxnSpPr>
              <p:nvPr/>
            </p:nvCxnSpPr>
            <p:spPr>
              <a:xfrm>
                <a:off x="113060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95" name="Google Shape;1154;p41"/>
              <p:cNvCxnSpPr>
                <a:cxnSpLocks/>
              </p:cNvCxnSpPr>
              <p:nvPr/>
            </p:nvCxnSpPr>
            <p:spPr>
              <a:xfrm>
                <a:off x="137494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96" name="Google Shape;1155;p41"/>
              <p:cNvCxnSpPr>
                <a:cxnSpLocks/>
              </p:cNvCxnSpPr>
              <p:nvPr/>
            </p:nvCxnSpPr>
            <p:spPr>
              <a:xfrm>
                <a:off x="161928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97" name="Google Shape;1156;p41"/>
              <p:cNvCxnSpPr>
                <a:cxnSpLocks/>
              </p:cNvCxnSpPr>
              <p:nvPr/>
            </p:nvCxnSpPr>
            <p:spPr>
              <a:xfrm>
                <a:off x="186362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98" name="Google Shape;1157;p41"/>
              <p:cNvCxnSpPr>
                <a:cxnSpLocks/>
              </p:cNvCxnSpPr>
              <p:nvPr/>
            </p:nvCxnSpPr>
            <p:spPr>
              <a:xfrm>
                <a:off x="210796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799" name="Google Shape;1158;p41"/>
              <p:cNvCxnSpPr>
                <a:cxnSpLocks/>
              </p:cNvCxnSpPr>
              <p:nvPr/>
            </p:nvCxnSpPr>
            <p:spPr>
              <a:xfrm>
                <a:off x="235230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0" name="Google Shape;1159;p41"/>
              <p:cNvCxnSpPr>
                <a:cxnSpLocks/>
              </p:cNvCxnSpPr>
              <p:nvPr/>
            </p:nvCxnSpPr>
            <p:spPr>
              <a:xfrm>
                <a:off x="259664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1" name="Google Shape;1160;p41"/>
              <p:cNvCxnSpPr>
                <a:cxnSpLocks/>
              </p:cNvCxnSpPr>
              <p:nvPr/>
            </p:nvCxnSpPr>
            <p:spPr>
              <a:xfrm>
                <a:off x="284098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2" name="Google Shape;1161;p41"/>
              <p:cNvCxnSpPr>
                <a:cxnSpLocks/>
              </p:cNvCxnSpPr>
              <p:nvPr/>
            </p:nvCxnSpPr>
            <p:spPr>
              <a:xfrm>
                <a:off x="308532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3" name="Google Shape;1162;p41"/>
              <p:cNvCxnSpPr>
                <a:cxnSpLocks/>
              </p:cNvCxnSpPr>
              <p:nvPr/>
            </p:nvCxnSpPr>
            <p:spPr>
              <a:xfrm>
                <a:off x="332966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4" name="Google Shape;1163;p41"/>
              <p:cNvCxnSpPr>
                <a:cxnSpLocks/>
              </p:cNvCxnSpPr>
              <p:nvPr/>
            </p:nvCxnSpPr>
            <p:spPr>
              <a:xfrm>
                <a:off x="3574000" y="1521425"/>
                <a:ext cx="0" cy="242880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5" name="Google Shape;1164;p41"/>
              <p:cNvCxnSpPr>
                <a:cxnSpLocks/>
              </p:cNvCxnSpPr>
              <p:nvPr/>
            </p:nvCxnSpPr>
            <p:spPr>
              <a:xfrm>
                <a:off x="1123625" y="3950100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6" name="Google Shape;1165;p41"/>
              <p:cNvCxnSpPr>
                <a:cxnSpLocks/>
              </p:cNvCxnSpPr>
              <p:nvPr/>
            </p:nvCxnSpPr>
            <p:spPr>
              <a:xfrm>
                <a:off x="1123625" y="1521425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7" name="Google Shape;1166;p41"/>
              <p:cNvCxnSpPr>
                <a:cxnSpLocks/>
              </p:cNvCxnSpPr>
              <p:nvPr/>
            </p:nvCxnSpPr>
            <p:spPr>
              <a:xfrm>
                <a:off x="1123625" y="1764293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8" name="Google Shape;1167;p41"/>
              <p:cNvCxnSpPr>
                <a:cxnSpLocks/>
              </p:cNvCxnSpPr>
              <p:nvPr/>
            </p:nvCxnSpPr>
            <p:spPr>
              <a:xfrm>
                <a:off x="1123625" y="2007160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09" name="Google Shape;1168;p41"/>
              <p:cNvCxnSpPr>
                <a:cxnSpLocks/>
              </p:cNvCxnSpPr>
              <p:nvPr/>
            </p:nvCxnSpPr>
            <p:spPr>
              <a:xfrm>
                <a:off x="1123625" y="2250028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10" name="Google Shape;1169;p41"/>
              <p:cNvCxnSpPr>
                <a:cxnSpLocks/>
              </p:cNvCxnSpPr>
              <p:nvPr/>
            </p:nvCxnSpPr>
            <p:spPr>
              <a:xfrm>
                <a:off x="1123625" y="2492895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11" name="Google Shape;1170;p41"/>
              <p:cNvCxnSpPr>
                <a:cxnSpLocks/>
              </p:cNvCxnSpPr>
              <p:nvPr/>
            </p:nvCxnSpPr>
            <p:spPr>
              <a:xfrm>
                <a:off x="1123625" y="2735763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12" name="Google Shape;1171;p41"/>
              <p:cNvCxnSpPr>
                <a:cxnSpLocks/>
              </p:cNvCxnSpPr>
              <p:nvPr/>
            </p:nvCxnSpPr>
            <p:spPr>
              <a:xfrm>
                <a:off x="1123625" y="2978630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13" name="Google Shape;1172;p41"/>
              <p:cNvCxnSpPr>
                <a:cxnSpLocks/>
              </p:cNvCxnSpPr>
              <p:nvPr/>
            </p:nvCxnSpPr>
            <p:spPr>
              <a:xfrm>
                <a:off x="1123625" y="3221498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14" name="Google Shape;1173;p41"/>
              <p:cNvCxnSpPr>
                <a:cxnSpLocks/>
              </p:cNvCxnSpPr>
              <p:nvPr/>
            </p:nvCxnSpPr>
            <p:spPr>
              <a:xfrm>
                <a:off x="1123625" y="3464365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45815" name="Google Shape;1174;p41"/>
              <p:cNvCxnSpPr>
                <a:cxnSpLocks/>
              </p:cNvCxnSpPr>
              <p:nvPr/>
            </p:nvCxnSpPr>
            <p:spPr>
              <a:xfrm>
                <a:off x="1123625" y="3707232"/>
                <a:ext cx="2442600" cy="0"/>
              </a:xfrm>
              <a:prstGeom prst="straightConnector1"/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048689" name="Google Shape;1175;p41"/>
            <p:cNvSpPr/>
            <p:nvPr/>
          </p:nvSpPr>
          <p:spPr>
            <a:xfrm>
              <a:off x="7108100" y="2553868"/>
              <a:ext cx="2225700" cy="2225700"/>
            </a:xfrm>
            <a:prstGeom prst="ellipse"/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80" name="Google Shape;1176;p41"/>
            <p:cNvGrpSpPr/>
            <p:nvPr/>
          </p:nvGrpSpPr>
          <p:grpSpPr>
            <a:xfrm flipH="1">
              <a:off x="6353246" y="3007352"/>
              <a:ext cx="2815842" cy="2734266"/>
              <a:chOff x="-794187" y="2890168"/>
              <a:chExt cx="3014820" cy="2927479"/>
            </a:xfrm>
          </p:grpSpPr>
          <p:sp>
            <p:nvSpPr>
              <p:cNvPr id="1048690" name="Google Shape;1177;p41"/>
              <p:cNvSpPr/>
              <p:nvPr/>
            </p:nvSpPr>
            <p:spPr>
              <a:xfrm>
                <a:off x="-794187" y="2890168"/>
                <a:ext cx="3014820" cy="2927479"/>
              </a:xfrm>
              <a:custGeom>
                <a:avLst/>
                <a:ahLst/>
                <a:rect l="l" t="t" r="r" b="b"/>
                <a:pathLst>
                  <a:path w="84431" h="81985" extrusionOk="0">
                    <a:moveTo>
                      <a:pt x="29302" y="0"/>
                    </a:moveTo>
                    <a:lnTo>
                      <a:pt x="19981" y="0"/>
                    </a:lnTo>
                    <a:cubicBezTo>
                      <a:pt x="17032" y="10701"/>
                      <a:pt x="9663" y="23930"/>
                      <a:pt x="1" y="35841"/>
                    </a:cubicBezTo>
                    <a:lnTo>
                      <a:pt x="1" y="80604"/>
                    </a:lnTo>
                    <a:cubicBezTo>
                      <a:pt x="1" y="81367"/>
                      <a:pt x="619" y="81985"/>
                      <a:pt x="1382" y="81985"/>
                    </a:cubicBezTo>
                    <a:lnTo>
                      <a:pt x="83049" y="81985"/>
                    </a:lnTo>
                    <a:cubicBezTo>
                      <a:pt x="83812" y="81985"/>
                      <a:pt x="84430" y="81367"/>
                      <a:pt x="84430" y="80604"/>
                    </a:cubicBezTo>
                    <a:lnTo>
                      <a:pt x="84430" y="64375"/>
                    </a:lnTo>
                    <a:cubicBezTo>
                      <a:pt x="59694" y="54144"/>
                      <a:pt x="35312" y="21815"/>
                      <a:pt x="2930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8691" name="Google Shape;1178;p41"/>
              <p:cNvSpPr/>
              <p:nvPr/>
            </p:nvSpPr>
            <p:spPr>
              <a:xfrm>
                <a:off x="-298804" y="2890168"/>
                <a:ext cx="768997" cy="649734"/>
              </a:xfrm>
              <a:custGeom>
                <a:avLst/>
                <a:ahLst/>
                <a:rect l="l" t="t" r="r" b="b"/>
                <a:pathLst>
                  <a:path w="21536" h="18196" extrusionOk="0">
                    <a:moveTo>
                      <a:pt x="6108" y="0"/>
                    </a:moveTo>
                    <a:cubicBezTo>
                      <a:pt x="4837" y="4612"/>
                      <a:pt x="2744" y="9693"/>
                      <a:pt x="0" y="14937"/>
                    </a:cubicBezTo>
                    <a:cubicBezTo>
                      <a:pt x="145" y="15206"/>
                      <a:pt x="290" y="15466"/>
                      <a:pt x="435" y="15703"/>
                    </a:cubicBezTo>
                    <a:cubicBezTo>
                      <a:pt x="823" y="16349"/>
                      <a:pt x="1201" y="16842"/>
                      <a:pt x="1480" y="17190"/>
                    </a:cubicBezTo>
                    <a:cubicBezTo>
                      <a:pt x="1759" y="17536"/>
                      <a:pt x="1940" y="17726"/>
                      <a:pt x="1940" y="17726"/>
                    </a:cubicBezTo>
                    <a:cubicBezTo>
                      <a:pt x="1940" y="17726"/>
                      <a:pt x="2806" y="17123"/>
                      <a:pt x="3828" y="16058"/>
                    </a:cubicBezTo>
                    <a:cubicBezTo>
                      <a:pt x="4853" y="14982"/>
                      <a:pt x="6016" y="13397"/>
                      <a:pt x="6687" y="11541"/>
                    </a:cubicBezTo>
                    <a:cubicBezTo>
                      <a:pt x="6926" y="12502"/>
                      <a:pt x="7291" y="13419"/>
                      <a:pt x="7714" y="14220"/>
                    </a:cubicBezTo>
                    <a:cubicBezTo>
                      <a:pt x="8135" y="15021"/>
                      <a:pt x="8612" y="15729"/>
                      <a:pt x="9065" y="16318"/>
                    </a:cubicBezTo>
                    <a:cubicBezTo>
                      <a:pt x="9970" y="17496"/>
                      <a:pt x="10768" y="18195"/>
                      <a:pt x="10768" y="18195"/>
                    </a:cubicBezTo>
                    <a:cubicBezTo>
                      <a:pt x="10768" y="18195"/>
                      <a:pt x="11567" y="17496"/>
                      <a:pt x="12472" y="16318"/>
                    </a:cubicBezTo>
                    <a:cubicBezTo>
                      <a:pt x="12924" y="15729"/>
                      <a:pt x="13401" y="15021"/>
                      <a:pt x="13823" y="14220"/>
                    </a:cubicBezTo>
                    <a:cubicBezTo>
                      <a:pt x="14246" y="13419"/>
                      <a:pt x="14610" y="12502"/>
                      <a:pt x="14850" y="11541"/>
                    </a:cubicBezTo>
                    <a:cubicBezTo>
                      <a:pt x="15520" y="13397"/>
                      <a:pt x="16684" y="14982"/>
                      <a:pt x="17709" y="16058"/>
                    </a:cubicBezTo>
                    <a:cubicBezTo>
                      <a:pt x="18730" y="17123"/>
                      <a:pt x="19596" y="17726"/>
                      <a:pt x="19596" y="17726"/>
                    </a:cubicBezTo>
                    <a:cubicBezTo>
                      <a:pt x="19596" y="17726"/>
                      <a:pt x="19776" y="17536"/>
                      <a:pt x="20056" y="17190"/>
                    </a:cubicBezTo>
                    <a:cubicBezTo>
                      <a:pt x="20334" y="16843"/>
                      <a:pt x="20713" y="16349"/>
                      <a:pt x="21100" y="15703"/>
                    </a:cubicBezTo>
                    <a:cubicBezTo>
                      <a:pt x="21245" y="15466"/>
                      <a:pt x="21391" y="15206"/>
                      <a:pt x="21535" y="14937"/>
                    </a:cubicBezTo>
                    <a:cubicBezTo>
                      <a:pt x="18793" y="9693"/>
                      <a:pt x="16699" y="4612"/>
                      <a:pt x="1542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anchor="ctr" anchorCtr="0" bIns="91425" lIns="91425" rIns="91425" spcFirstLastPara="1" tIns="91425" wrap="square">
                <a:noAutofit/>
              </a:bodyPr>
              <a:p>
                <a:pPr algn="l" indent="0" lvl="0" marL="0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  <p:transition spd="med">
    <p:pull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2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 id="10">
                      <p:stCondLst>
                        <p:cond delay="indefinite"/>
                      </p:stCondLst>
                      <p:childTnLst>
                        <p:par>
                          <p:cTn fill="hold" id="11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12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3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4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5"/>
                                        <p:tgtEl>
                                          <p:spTgt spid="1048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87" grpId="0"/>
      <p:bldP spid="104868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6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1252;p43"/>
          <p:cNvSpPr txBox="1">
            <a:spLocks noGrp="1"/>
          </p:cNvSpPr>
          <p:nvPr>
            <p:ph type="title"/>
          </p:nvPr>
        </p:nvSpPr>
        <p:spPr>
          <a:xfrm>
            <a:off x="720000" y="473275"/>
            <a:ext cx="7704000" cy="5727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fi-FI"/>
              <a:t>KENAPA MEMILIH SMA MADYA UTAMA?</a:t>
            </a:r>
          </a:p>
        </p:txBody>
      </p:sp>
      <p:sp>
        <p:nvSpPr>
          <p:cNvPr id="1048703" name="Google Shape;2518;p70"/>
          <p:cNvSpPr txBox="1"/>
          <p:nvPr/>
        </p:nvSpPr>
        <p:spPr>
          <a:xfrm>
            <a:off x="786675" y="2307314"/>
            <a:ext cx="7717500" cy="173128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l" lvl="1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algn="l" lvl="2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algn="l" lvl="3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algn="l" lvl="4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algn="l" lvl="5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algn="l" lvl="6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algn="l" lvl="7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algn="l" lvl="8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indent="-342900" lvl="3" marL="342900">
              <a:buAutoNum type="arabicPeriod"/>
            </a:pP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Akses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Terbatas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terhadap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Teknologi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, SMA Madya Utama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seringkali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mengalami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kendala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dalam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akses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terhadap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i="1" lang="en-US">
                <a:solidFill>
                  <a:schemeClr val="accent3">
                    <a:lumMod val="75000"/>
                  </a:schemeClr>
                </a:solidFill>
              </a:rPr>
              <a:t>TIK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, dan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akses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internet yang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terbatas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membuat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SMA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tersebut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kesulitan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untuk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menerapkan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solusi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 e-learning </a:t>
            </a:r>
            <a:r>
              <a:rPr dirty="0" sz="2000" lang="en-US" err="1">
                <a:solidFill>
                  <a:schemeClr val="accent3">
                    <a:lumMod val="75000"/>
                  </a:schemeClr>
                </a:solidFill>
              </a:rPr>
              <a:t>mandiri</a:t>
            </a:r>
            <a:r>
              <a:rPr dirty="0" sz="2000" lang="en-US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7"/>
                                        <p:tgtEl>
                                          <p:spTgt spid="104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grpId="0" id="8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9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500" id="10"/>
                                        <p:tgtEl>
                                          <p:spTgt spid="104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2" grpId="0"/>
      <p:bldP spid="10487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Google Shape;2518;p70"/>
          <p:cNvSpPr txBox="1"/>
          <p:nvPr/>
        </p:nvSpPr>
        <p:spPr>
          <a:xfrm>
            <a:off x="713250" y="783315"/>
            <a:ext cx="7717500" cy="149316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l" lvl="1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algn="l" lvl="2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algn="l" lvl="3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algn="l" lvl="4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algn="l" lvl="5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algn="l" lvl="6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algn="l" lvl="7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algn="l" lvl="8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lvl="3"/>
            <a:r>
              <a:rPr dirty="0" sz="3200" lang="en-US">
                <a:solidFill>
                  <a:schemeClr val="tx2">
                    <a:lumMod val="10000"/>
                  </a:schemeClr>
                </a:solidFill>
              </a:rPr>
              <a:t>2.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Meningkatkan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aksesibilitas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pendidikan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.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Dalam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konteks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SMA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terpelosok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, di mana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akses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terhadap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sumber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daya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pendidikan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berkualitas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mungkin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terbatas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seperti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di SMA Madya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ini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.</a:t>
            </a:r>
          </a:p>
        </p:txBody>
      </p:sp>
      <p:sp>
        <p:nvSpPr>
          <p:cNvPr id="1048707" name="Google Shape;2518;p70"/>
          <p:cNvSpPr txBox="1"/>
          <p:nvPr/>
        </p:nvSpPr>
        <p:spPr>
          <a:xfrm>
            <a:off x="713250" y="2867025"/>
            <a:ext cx="7717500" cy="149316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def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l" lv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algn="l" lvl="1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algn="l" lvl="2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algn="l" lvl="3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algn="l" lvl="4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algn="l" lvl="5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algn="l" lvl="6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algn="l" lvl="7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algn="l" lvl="8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Sora"/>
              <a:buNone/>
              <a:defRPr b="1" cap="none" sz="3300" i="0" strike="noStrike" u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lvl="3"/>
            <a:r>
              <a:rPr dirty="0" sz="3200" lang="en-US">
                <a:solidFill>
                  <a:schemeClr val="tx2">
                    <a:lumMod val="10000"/>
                  </a:schemeClr>
                </a:solidFill>
              </a:rPr>
              <a:t>3.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Meningkatkan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Kualitas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Pendidikan,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Sistem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informasi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berbasis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e-learning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telah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terbukti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menjadi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alat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yang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efektif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dalam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meningkatkan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kualitas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dirty="0" sz="1800" lang="en-US" err="1">
                <a:solidFill>
                  <a:schemeClr val="accent3">
                    <a:lumMod val="75000"/>
                  </a:schemeClr>
                </a:solidFill>
              </a:rPr>
              <a:t>pendidikan</a:t>
            </a:r>
            <a:r>
              <a:rPr dirty="0" sz="1800" lang="en-US">
                <a:solidFill>
                  <a:schemeClr val="accent3">
                    <a:lumMod val="75000"/>
                  </a:schemeClr>
                </a:solidFill>
              </a:rPr>
              <a:t>. </a:t>
            </a:r>
          </a:p>
        </p:txBody>
      </p:sp>
    </p:spTree>
  </p:cSld>
  <p:clrMapOvr>
    <a:masterClrMapping/>
  </p:clrMapOvr>
  <p:transition spd="med">
    <p:pull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7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8"/>
                                        <p:tgtEl>
                                          <p:spTgt spid="1048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9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 fill="hold" id="11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 fill="hold" id="12"/>
                                        <p:tgtEl>
                                          <p:spTgt spid="1048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06" grpId="0"/>
      <p:bldP spid="10487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2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Google Shape;2231;p65"/>
          <p:cNvSpPr/>
          <p:nvPr/>
        </p:nvSpPr>
        <p:spPr>
          <a:xfrm>
            <a:off x="6549175" y="1780592"/>
            <a:ext cx="1500600" cy="1500600"/>
          </a:xfrm>
          <a:prstGeom prst="ellipse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16" name="Google Shape;2232;p65"/>
          <p:cNvSpPr txBox="1">
            <a:spLocks noGrp="1"/>
          </p:cNvSpPr>
          <p:nvPr>
            <p:ph type="title" idx="2"/>
          </p:nvPr>
        </p:nvSpPr>
        <p:spPr>
          <a:xfrm flipH="1">
            <a:off x="6675025" y="2073738"/>
            <a:ext cx="1248900" cy="9960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lang="en"/>
              <a:t>02</a:t>
            </a:r>
            <a:endParaRPr dirty="0"/>
          </a:p>
        </p:txBody>
      </p:sp>
      <p:grpSp>
        <p:nvGrpSpPr>
          <p:cNvPr id="95" name="Google Shape;2234;p65"/>
          <p:cNvGrpSpPr/>
          <p:nvPr/>
        </p:nvGrpSpPr>
        <p:grpSpPr>
          <a:xfrm>
            <a:off x="5406350" y="641225"/>
            <a:ext cx="893400" cy="893400"/>
            <a:chOff x="8207275" y="2749700"/>
            <a:chExt cx="893400" cy="893400"/>
          </a:xfrm>
        </p:grpSpPr>
        <p:sp>
          <p:nvSpPr>
            <p:cNvPr id="1048717" name="Google Shape;2235;p65"/>
            <p:cNvSpPr/>
            <p:nvPr/>
          </p:nvSpPr>
          <p:spPr>
            <a:xfrm>
              <a:off x="8207275" y="2749700"/>
              <a:ext cx="893400" cy="893400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8" name="Google Shape;2236;p65"/>
            <p:cNvSpPr/>
            <p:nvPr/>
          </p:nvSpPr>
          <p:spPr>
            <a:xfrm rot="1742951">
              <a:off x="8345937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19" name="Google Shape;2237;p65"/>
            <p:cNvSpPr/>
            <p:nvPr/>
          </p:nvSpPr>
          <p:spPr>
            <a:xfrm rot="-1742951" flipH="1">
              <a:off x="8346024" y="2888405"/>
              <a:ext cx="615989" cy="615989"/>
            </a:xfrm>
            <a:prstGeom prst="star4">
              <a:avLst>
                <a:gd name="adj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6" name="Google Shape;2238;p65"/>
          <p:cNvGrpSpPr/>
          <p:nvPr/>
        </p:nvGrpSpPr>
        <p:grpSpPr>
          <a:xfrm>
            <a:off x="6855625" y="3801550"/>
            <a:ext cx="781600" cy="83700"/>
            <a:chOff x="1758700" y="865400"/>
            <a:chExt cx="781600" cy="83700"/>
          </a:xfrm>
        </p:grpSpPr>
        <p:sp>
          <p:nvSpPr>
            <p:cNvPr id="1048720" name="Google Shape;2239;p65"/>
            <p:cNvSpPr/>
            <p:nvPr/>
          </p:nvSpPr>
          <p:spPr>
            <a:xfrm>
              <a:off x="17587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1" name="Google Shape;2240;p65"/>
            <p:cNvSpPr/>
            <p:nvPr/>
          </p:nvSpPr>
          <p:spPr>
            <a:xfrm>
              <a:off x="1991333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2" name="Google Shape;2241;p65"/>
            <p:cNvSpPr/>
            <p:nvPr/>
          </p:nvSpPr>
          <p:spPr>
            <a:xfrm>
              <a:off x="2223967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8723" name="Google Shape;2242;p65"/>
            <p:cNvSpPr/>
            <p:nvPr/>
          </p:nvSpPr>
          <p:spPr>
            <a:xfrm>
              <a:off x="2456600" y="865400"/>
              <a:ext cx="83700" cy="83700"/>
            </a:xfrm>
            <a:prstGeom prst="ellipse"/>
            <a:solidFill>
              <a:schemeClr val="dk1"/>
            </a:solidFill>
            <a:ln>
              <a:noFill/>
            </a:ln>
          </p:spPr>
          <p:txBody>
            <a:bodyPr anchor="ctr" anchorCtr="0" bIns="91425" lIns="91425" rIns="91425" spcFirstLastPara="1" tIns="91425" wrap="square">
              <a:noAutofit/>
            </a:bodyPr>
            <a:p>
              <a:pPr algn="l" indent="0" lvl="0" marL="0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048724" name="Google Shape;2353;p65"/>
          <p:cNvSpPr/>
          <p:nvPr/>
        </p:nvSpPr>
        <p:spPr>
          <a:xfrm>
            <a:off x="4504750" y="3281192"/>
            <a:ext cx="2044425" cy="163601"/>
          </a:xfrm>
          <a:custGeom>
            <a:avLst/>
            <a:ahLst/>
            <a:rect l="l" t="t" r="r" b="b"/>
            <a:pathLst>
              <a:path w="47374" h="3791" fill="none" extrusionOk="0">
                <a:moveTo>
                  <a:pt x="1" y="1"/>
                </a:moveTo>
                <a:cubicBezTo>
                  <a:pt x="2633" y="1"/>
                  <a:pt x="2633" y="3791"/>
                  <a:pt x="5265" y="3791"/>
                </a:cubicBezTo>
                <a:cubicBezTo>
                  <a:pt x="7897" y="3791"/>
                  <a:pt x="7897" y="1"/>
                  <a:pt x="10528" y="1"/>
                </a:cubicBezTo>
                <a:cubicBezTo>
                  <a:pt x="13160" y="1"/>
                  <a:pt x="13160" y="3791"/>
                  <a:pt x="15790" y="3791"/>
                </a:cubicBezTo>
                <a:cubicBezTo>
                  <a:pt x="18422" y="3791"/>
                  <a:pt x="18422" y="1"/>
                  <a:pt x="21054" y="1"/>
                </a:cubicBezTo>
                <a:cubicBezTo>
                  <a:pt x="23686" y="1"/>
                  <a:pt x="23686" y="3791"/>
                  <a:pt x="26317" y="3791"/>
                </a:cubicBezTo>
                <a:cubicBezTo>
                  <a:pt x="28950" y="3791"/>
                  <a:pt x="28950" y="1"/>
                  <a:pt x="31581" y="1"/>
                </a:cubicBezTo>
                <a:cubicBezTo>
                  <a:pt x="34213" y="1"/>
                  <a:pt x="34213" y="3791"/>
                  <a:pt x="36845" y="3791"/>
                </a:cubicBezTo>
                <a:cubicBezTo>
                  <a:pt x="39477" y="3791"/>
                  <a:pt x="39477" y="1"/>
                  <a:pt x="42110" y="1"/>
                </a:cubicBezTo>
                <a:cubicBezTo>
                  <a:pt x="44742" y="1"/>
                  <a:pt x="44742" y="3791"/>
                  <a:pt x="47374" y="3791"/>
                </a:cubicBez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5" name="Google Shape;2354;p65"/>
          <p:cNvSpPr/>
          <p:nvPr/>
        </p:nvSpPr>
        <p:spPr>
          <a:xfrm rot="978258">
            <a:off x="3420774" y="857591"/>
            <a:ext cx="788634" cy="788634"/>
          </a:xfrm>
          <a:prstGeom prst="lightningBolt"/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8726" name="Title 2"/>
          <p:cNvSpPr>
            <a:spLocks noGrp="1"/>
          </p:cNvSpPr>
          <p:nvPr>
            <p:ph type="title"/>
          </p:nvPr>
        </p:nvSpPr>
        <p:spPr>
          <a:xfrm flipH="1">
            <a:off x="2438401" y="1969613"/>
            <a:ext cx="3861349" cy="1204249"/>
          </a:xfrm>
        </p:spPr>
        <p:txBody>
          <a:bodyPr/>
          <a:p>
            <a:r>
              <a:rPr dirty="0" sz="3200" lang="en-US"/>
              <a:t>DESAIN UNTUK</a:t>
            </a:r>
            <a:br>
              <a:rPr dirty="0" sz="3200" lang="en-US"/>
            </a:br>
            <a:r>
              <a:rPr dirty="0" sz="3200" lang="en-US"/>
              <a:t> E-LEARNING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dur="indefinite" id="1" nodeType="tmRoot" restart="never">
          <p:childTnLst>
            <p:seq concurrent="1" nextAc="seek">
              <p:cTn dur="indefinite" id="2" nodeType="mainSeq">
                <p:childTnLst>
                  <p:par>
                    <p:cTn fill="hold" id="3">
                      <p:stCondLst>
                        <p:cond delay="indefinite"/>
                      </p:stCondLst>
                      <p:childTnLst>
                        <p:par>
                          <p:cTn fill="hold" id="4">
                            <p:stCondLst>
                              <p:cond delay="0"/>
                            </p:stCondLst>
                            <p:childTnLst>
                              <p:par>
                                <p:cTn fill="hold" grpId="0" id="5" nodeType="click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7"/>
                                        <p:tgtEl>
                                          <p:spTgt spid="10487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8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9"/>
                                        <p:tgtEl>
                                          <p:spTgt spid="1048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0" nodeType="with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2"/>
                                        <p:tgtEl>
                                          <p:spTgt spid="1048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3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4"/>
                                        <p:tgtEl>
                                          <p:spTgt spid="1048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grpId="0" id="15" nodeType="withEffect" presetClass="entr" presetID="47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 id="16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dur="1000" id="17"/>
                                        <p:tgtEl>
                                          <p:spTgt spid="10487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dur="1000" fill="hold" id="18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dur="1000" fill="hold" id="19"/>
                                        <p:tgtEl>
                                          <p:spTgt spid="1048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15" grpId="0" animBg="1"/>
      <p:bldP spid="1048716" grpId="0"/>
      <p:bldP spid="10487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2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Google Shape;2518;p70"/>
          <p:cNvSpPr txBox="1">
            <a:spLocks noGrp="1"/>
          </p:cNvSpPr>
          <p:nvPr>
            <p:ph type="title"/>
          </p:nvPr>
        </p:nvSpPr>
        <p:spPr>
          <a:xfrm>
            <a:off x="4663140" y="1770675"/>
            <a:ext cx="3934950" cy="202711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dirty="0" sz="4800" lang="en"/>
              <a:t>Halaman</a:t>
            </a:r>
            <a:br>
              <a:rPr dirty="0" sz="4800" lang="en"/>
            </a:br>
            <a:r>
              <a:rPr dirty="0" sz="4800" lang="en"/>
              <a:t>Home</a:t>
            </a:r>
            <a:br>
              <a:rPr dirty="0" lang="en"/>
            </a:br>
            <a:endParaRPr dirty="0"/>
          </a:p>
        </p:txBody>
      </p:sp>
      <p:sp>
        <p:nvSpPr>
          <p:cNvPr id="1048734" name="Rectangle: Rounded Corners 1"/>
          <p:cNvSpPr/>
          <p:nvPr/>
        </p:nvSpPr>
        <p:spPr>
          <a:xfrm>
            <a:off x="545910" y="-257908"/>
            <a:ext cx="3207224" cy="6084277"/>
          </a:xfrm>
          <a:prstGeom prst="roundRect"/>
          <a:solidFill>
            <a:schemeClr val="tx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pic>
        <p:nvPicPr>
          <p:cNvPr id="2097152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17456" y="202481"/>
            <a:ext cx="2664131" cy="4738538"/>
          </a:xfrm>
          <a:prstGeom prst="rect"/>
        </p:spPr>
      </p:pic>
      <p:pic>
        <p:nvPicPr>
          <p:cNvPr id="209715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17456" y="139480"/>
            <a:ext cx="2719975" cy="4835511"/>
          </a:xfrm>
          <a:prstGeom prst="rect"/>
        </p:spPr>
      </p:pic>
    </p:spTree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Art Subject for High School: Japanese Anime by Slidesgo">
  <a:themeElements>
    <a:clrScheme name="Simple Light">
      <a:dk1>
        <a:srgbClr val="080326"/>
      </a:dk1>
      <a:lt1>
        <a:srgbClr val="B89DEE"/>
      </a:lt1>
      <a:dk2>
        <a:srgbClr val="FFFFFF"/>
      </a:dk2>
      <a:lt2>
        <a:srgbClr val="A9F1F9"/>
      </a:lt2>
      <a:accent1>
        <a:srgbClr val="ECC36F"/>
      </a:accent1>
      <a:accent2>
        <a:srgbClr val="E96C72"/>
      </a:accent2>
      <a:accent3>
        <a:srgbClr val="312678"/>
      </a:accent3>
      <a:accent4>
        <a:srgbClr val="3CBEA2"/>
      </a:accent4>
      <a:accent5>
        <a:srgbClr val="FFFFFF"/>
      </a:accent5>
      <a:accent6>
        <a:srgbClr val="FFFFFF"/>
      </a:accent6>
      <a:hlink>
        <a:srgbClr val="08032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Art Subject for High School: Judul</dc:title>
  <dc:creator>V2118</dc:creator>
  <cp:lastModifiedBy>Hafshah Muthmainnah</cp:lastModifiedBy>
  <dcterms:created xsi:type="dcterms:W3CDTF">2023-07-06T11:05:34Z</dcterms:created>
  <dcterms:modified xsi:type="dcterms:W3CDTF">2023-07-06T11:05:34Z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8344fc54f78a49caabf4e7510114ab99</vt:lpwstr>
  </property>
</Properties>
</file>