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 Light" charset="1" panose="00000400000000000000"/>
      <p:regular r:id="rId10"/>
    </p:embeddedFont>
    <p:embeddedFont>
      <p:font typeface="Open Sauce Light Bold" charset="1" panose="00000600000000000000"/>
      <p:regular r:id="rId11"/>
    </p:embeddedFont>
    <p:embeddedFont>
      <p:font typeface="Open Sauce Light Italics" charset="1" panose="00000400000000000000"/>
      <p:regular r:id="rId12"/>
    </p:embeddedFont>
    <p:embeddedFont>
      <p:font typeface="Open Sauce Light Bold Italics" charset="1" panose="000006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3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64686"/>
            <a:ext cx="18288000" cy="728028"/>
            <a:chOff x="0" y="0"/>
            <a:chExt cx="24384000" cy="970703"/>
          </a:xfrm>
        </p:grpSpPr>
        <p:sp>
          <p:nvSpPr>
            <p:cNvPr name="AutoShape 3" id="3"/>
            <p:cNvSpPr/>
            <p:nvPr/>
          </p:nvSpPr>
          <p:spPr>
            <a:xfrm rot="0">
              <a:off x="0" y="958003"/>
              <a:ext cx="24384000" cy="0"/>
            </a:xfrm>
            <a:prstGeom prst="line">
              <a:avLst/>
            </a:prstGeom>
            <a:ln cap="rnd" w="12700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2470254" y="-28575"/>
              <a:ext cx="19443492" cy="474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 spc="43">
                  <a:solidFill>
                    <a:srgbClr val="1E1D1D"/>
                  </a:solidFill>
                  <a:latin typeface="Open Sauce"/>
                </a:rPr>
                <a:t>SAMSUNG INNOVATION CAMPUS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2690" y="4084884"/>
            <a:ext cx="14582619" cy="3654178"/>
            <a:chOff x="0" y="0"/>
            <a:chExt cx="19443492" cy="487223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9443492" cy="224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1000" spc="-330">
                  <a:solidFill>
                    <a:srgbClr val="1E1D1D"/>
                  </a:solidFill>
                  <a:latin typeface="Open Sauce"/>
                </a:rPr>
                <a:t>Technical Assignment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73096"/>
              <a:ext cx="19443492" cy="1599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1E1D1D"/>
                  </a:solidFill>
                  <a:latin typeface="Open Sauce Light"/>
                </a:rPr>
                <a:t>Kelompok 58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1E1D1D"/>
                  </a:solidFill>
                  <a:latin typeface="Open Sauce Light"/>
                </a:rPr>
                <a:t>MAN 2 Kota padang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4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43100"/>
            <a:ext cx="14057856" cy="7907544"/>
          </a:xfrm>
          <a:custGeom>
            <a:avLst/>
            <a:gdLst/>
            <a:ahLst/>
            <a:cxnLst/>
            <a:rect r="r" b="b" t="t" l="l"/>
            <a:pathLst>
              <a:path h="7907544" w="14057856">
                <a:moveTo>
                  <a:pt x="0" y="0"/>
                </a:moveTo>
                <a:lnTo>
                  <a:pt x="14057856" y="0"/>
                </a:lnTo>
                <a:lnTo>
                  <a:pt x="14057856" y="7907544"/>
                </a:lnTo>
                <a:lnTo>
                  <a:pt x="0" y="790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22806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1E1D1D"/>
                </a:solidFill>
                <a:latin typeface="Open Sauce Light Bold"/>
              </a:rPr>
              <a:t>Electronic Schematic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75435" y="1943100"/>
            <a:ext cx="8495295" cy="6339094"/>
          </a:xfrm>
          <a:custGeom>
            <a:avLst/>
            <a:gdLst/>
            <a:ahLst/>
            <a:cxnLst/>
            <a:rect r="r" b="b" t="t" l="l"/>
            <a:pathLst>
              <a:path h="6339094" w="8495295">
                <a:moveTo>
                  <a:pt x="0" y="0"/>
                </a:moveTo>
                <a:lnTo>
                  <a:pt x="8495294" y="0"/>
                </a:lnTo>
                <a:lnTo>
                  <a:pt x="8495294" y="6339094"/>
                </a:lnTo>
                <a:lnTo>
                  <a:pt x="0" y="6339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2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04806"/>
            <a:ext cx="7846735" cy="6277388"/>
          </a:xfrm>
          <a:custGeom>
            <a:avLst/>
            <a:gdLst/>
            <a:ahLst/>
            <a:cxnLst/>
            <a:rect r="r" b="b" t="t" l="l"/>
            <a:pathLst>
              <a:path h="6277388" w="7846735">
                <a:moveTo>
                  <a:pt x="0" y="0"/>
                </a:moveTo>
                <a:lnTo>
                  <a:pt x="7846735" y="0"/>
                </a:lnTo>
                <a:lnTo>
                  <a:pt x="7846735" y="6277388"/>
                </a:lnTo>
                <a:lnTo>
                  <a:pt x="0" y="6277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22806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1E1D1D"/>
                </a:solidFill>
                <a:latin typeface="Open Sauce Light Bold"/>
              </a:rPr>
              <a:t>Hardware Design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4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43100"/>
            <a:ext cx="13136990" cy="8002228"/>
          </a:xfrm>
          <a:custGeom>
            <a:avLst/>
            <a:gdLst/>
            <a:ahLst/>
            <a:cxnLst/>
            <a:rect r="r" b="b" t="t" l="l"/>
            <a:pathLst>
              <a:path h="8002228" w="13136990">
                <a:moveTo>
                  <a:pt x="0" y="0"/>
                </a:moveTo>
                <a:lnTo>
                  <a:pt x="13136990" y="0"/>
                </a:lnTo>
                <a:lnTo>
                  <a:pt x="13136990" y="8002228"/>
                </a:lnTo>
                <a:lnTo>
                  <a:pt x="0" y="8002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313699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1E1D1D"/>
                </a:solidFill>
                <a:latin typeface="Open Sauce Light Bold"/>
              </a:rPr>
              <a:t>Bills Of Material (BOM)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43100"/>
            <a:ext cx="13136990" cy="7964140"/>
          </a:xfrm>
          <a:custGeom>
            <a:avLst/>
            <a:gdLst/>
            <a:ahLst/>
            <a:cxnLst/>
            <a:rect r="r" b="b" t="t" l="l"/>
            <a:pathLst>
              <a:path h="7964140" w="13136990">
                <a:moveTo>
                  <a:pt x="0" y="0"/>
                </a:moveTo>
                <a:lnTo>
                  <a:pt x="13136990" y="0"/>
                </a:lnTo>
                <a:lnTo>
                  <a:pt x="13136990" y="7964140"/>
                </a:lnTo>
                <a:lnTo>
                  <a:pt x="0" y="79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313699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1E1D1D"/>
                </a:solidFill>
                <a:latin typeface="Open Sauce Light Bold"/>
              </a:rPr>
              <a:t>Proces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DAFlZ1uflW0</dc:identifier>
  <dcterms:modified xsi:type="dcterms:W3CDTF">2011-08-01T06:04:30Z</dcterms:modified>
  <cp:revision>1</cp:revision>
  <dc:title>The latest breakthrough explained</dc:title>
</cp:coreProperties>
</file>