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2" r:id="rId3"/>
    <p:sldId id="265" r:id="rId4"/>
    <p:sldId id="283" r:id="rId5"/>
    <p:sldId id="256" r:id="rId6"/>
    <p:sldId id="257" r:id="rId7"/>
    <p:sldId id="258" r:id="rId8"/>
    <p:sldId id="259" r:id="rId9"/>
    <p:sldId id="260" r:id="rId10"/>
    <p:sldId id="284" r:id="rId11"/>
    <p:sldId id="285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25/05/2014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25/05/2014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25/05/2014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25/05/2014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25/05/2014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25/05/2014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25/05/2014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25/05/2014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25/05/2014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25/05/2014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856E-66AE-4E8B-A03D-4C6C260F357F}" type="datetimeFigureOut">
              <a:rPr lang="id-ID" smtClean="0"/>
              <a:pPr/>
              <a:t>25/05/2014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856E-66AE-4E8B-A03D-4C6C260F357F}" type="datetimeFigureOut">
              <a:rPr lang="id-ID" smtClean="0"/>
              <a:pPr/>
              <a:t>25/05/2014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33AE8-35C8-42CA-B236-826FD4E3BB0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2143116"/>
            <a:ext cx="44196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</a:rPr>
              <a:t>HTML</a:t>
            </a:r>
            <a:r>
              <a:rPr lang="id-ID" sz="4800" b="1" dirty="0" smtClean="0">
                <a:solidFill>
                  <a:schemeClr val="bg1">
                    <a:lumMod val="95000"/>
                  </a:schemeClr>
                </a:solidFill>
              </a:rPr>
              <a:t> Encounter</a:t>
            </a:r>
            <a:endParaRPr lang="id-ID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6116" y="2857496"/>
            <a:ext cx="2708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Instructions</a:t>
            </a:r>
            <a:endParaRPr lang="id-ID" sz="4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 descr="Logo Baba Studio.png"/>
          <p:cNvPicPr>
            <a:picLocks noChangeAspect="1"/>
          </p:cNvPicPr>
          <p:nvPr/>
        </p:nvPicPr>
        <p:blipFill>
          <a:blip r:embed="rId2">
            <a:lum bright="-12000"/>
          </a:blip>
          <a:stretch>
            <a:fillRect/>
          </a:stretch>
        </p:blipFill>
        <p:spPr>
          <a:xfrm>
            <a:off x="3357554" y="6286520"/>
            <a:ext cx="2571768" cy="324514"/>
          </a:xfrm>
          <a:prstGeom prst="rect">
            <a:avLst/>
          </a:prstGeom>
          <a:effectLst>
            <a:outerShdw blurRad="50800" sx="102000" sy="102000" algn="ctr" rotWithShape="0">
              <a:schemeClr val="accent1">
                <a:lumMod val="20000"/>
                <a:lumOff val="80000"/>
                <a:alpha val="86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8"/>
          <p:cNvGrpSpPr/>
          <p:nvPr/>
        </p:nvGrpSpPr>
        <p:grpSpPr>
          <a:xfrm>
            <a:off x="-20070" y="6259723"/>
            <a:ext cx="9164070" cy="665950"/>
            <a:chOff x="-6224298" y="4784666"/>
            <a:chExt cx="13280546" cy="665950"/>
          </a:xfrm>
        </p:grpSpPr>
        <p:sp>
          <p:nvSpPr>
            <p:cNvPr id="5" name="Rectangle 4"/>
            <p:cNvSpPr/>
            <p:nvPr/>
          </p:nvSpPr>
          <p:spPr>
            <a:xfrm rot="16200000">
              <a:off x="102376" y="-1503256"/>
              <a:ext cx="665950" cy="1324179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6224298" y="4856031"/>
              <a:ext cx="13241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DETAIL </a:t>
              </a:r>
              <a:r>
                <a:rPr lang="en-US" sz="2400" b="1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CONTACT</a:t>
              </a:r>
              <a:r>
                <a:rPr lang="en-US" sz="2400" b="1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PAGE INSTRUCTION</a:t>
              </a:r>
              <a:endParaRPr lang="id-ID" sz="24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37834" y="692695"/>
            <a:ext cx="8682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- </a:t>
            </a:r>
            <a:r>
              <a:rPr lang="en-US" sz="2400" dirty="0" err="1" smtClean="0"/>
              <a:t>Pada</a:t>
            </a:r>
            <a:r>
              <a:rPr lang="en-US" sz="2400" dirty="0" smtClean="0"/>
              <a:t> content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b="1" dirty="0" smtClean="0"/>
              <a:t>contact </a:t>
            </a:r>
            <a:r>
              <a:rPr lang="en-US" sz="2400" dirty="0" err="1" smtClean="0"/>
              <a:t>ini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iframe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google</a:t>
            </a:r>
            <a:r>
              <a:rPr lang="en-US" sz="2400" dirty="0" smtClean="0"/>
              <a:t> map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w:1150px , h:450px </a:t>
            </a:r>
            <a:endParaRPr lang="en-US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137835" y="2132856"/>
            <a:ext cx="8799496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-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form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3 </a:t>
            </a:r>
            <a:r>
              <a:rPr lang="en-US" sz="2400" dirty="0" err="1" smtClean="0"/>
              <a:t>inputan</a:t>
            </a:r>
            <a:r>
              <a:rPr lang="en-US" sz="2400" dirty="0" smtClean="0"/>
              <a:t>, 1 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1 submit button.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2879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492896"/>
            <a:ext cx="5768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</a:rPr>
              <a:t>Selamat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</a:rPr>
              <a:t>Mengerjakan</a:t>
            </a:r>
            <a:endParaRPr lang="id-ID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 descr="Logo Baba Studio.png"/>
          <p:cNvPicPr>
            <a:picLocks noChangeAspect="1"/>
          </p:cNvPicPr>
          <p:nvPr/>
        </p:nvPicPr>
        <p:blipFill>
          <a:blip r:embed="rId2">
            <a:lum bright="-12000"/>
          </a:blip>
          <a:stretch>
            <a:fillRect/>
          </a:stretch>
        </p:blipFill>
        <p:spPr>
          <a:xfrm>
            <a:off x="3357554" y="6286520"/>
            <a:ext cx="2571768" cy="324514"/>
          </a:xfrm>
          <a:prstGeom prst="rect">
            <a:avLst/>
          </a:prstGeom>
          <a:effectLst>
            <a:outerShdw blurRad="50800" sx="102000" sy="102000" algn="ctr" rotWithShape="0">
              <a:schemeClr val="accent1">
                <a:lumMod val="20000"/>
                <a:lumOff val="80000"/>
                <a:alpha val="86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7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8"/>
          <p:cNvGrpSpPr/>
          <p:nvPr/>
        </p:nvGrpSpPr>
        <p:grpSpPr>
          <a:xfrm rot="16200000">
            <a:off x="4262265" y="2047893"/>
            <a:ext cx="587375" cy="9176097"/>
            <a:chOff x="-4047507" y="2918846"/>
            <a:chExt cx="1654828" cy="5639393"/>
          </a:xfrm>
        </p:grpSpPr>
        <p:sp>
          <p:nvSpPr>
            <p:cNvPr id="5" name="Rectangle 4"/>
            <p:cNvSpPr/>
            <p:nvPr/>
          </p:nvSpPr>
          <p:spPr>
            <a:xfrm flipH="1">
              <a:off x="-4047507" y="2918846"/>
              <a:ext cx="1646682" cy="56393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-5802047" y="5109217"/>
              <a:ext cx="5573280" cy="124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NAVIGATION</a:t>
              </a:r>
              <a:endParaRPr lang="id-ID" sz="32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28324" y="0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Buatlah</a:t>
            </a:r>
            <a:r>
              <a:rPr lang="en-US" sz="2400" dirty="0" smtClean="0"/>
              <a:t> 4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dibawah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id-ID" sz="2400" dirty="0" smtClean="0"/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2886572" cy="26173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48680"/>
            <a:ext cx="4040876" cy="2315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7" y="3645024"/>
            <a:ext cx="3077029" cy="21473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284984"/>
            <a:ext cx="2752573" cy="2621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59632" y="3212976"/>
            <a:ext cx="1004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HOME</a:t>
            </a:r>
            <a:endParaRPr lang="id-ID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34857" y="5792406"/>
            <a:ext cx="132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CONTACT</a:t>
            </a:r>
            <a:endParaRPr lang="id-ID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2852936"/>
            <a:ext cx="137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SERVICE</a:t>
            </a:r>
            <a:endParaRPr lang="id-ID" sz="2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5884567"/>
            <a:ext cx="122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GALLERY</a:t>
            </a:r>
            <a:endParaRPr lang="id-ID" sz="2000" b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156176" y="3995811"/>
            <a:ext cx="280831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font-family</a:t>
            </a:r>
            <a:r>
              <a:rPr lang="en-US" b="1" dirty="0" err="1"/>
              <a:t>:"</a:t>
            </a:r>
            <a:r>
              <a:rPr lang="en-US" b="1" dirty="0" err="1" smtClean="0"/>
              <a:t>Trebuchet</a:t>
            </a:r>
            <a:r>
              <a:rPr lang="en-US" b="1" dirty="0" smtClean="0"/>
              <a:t> </a:t>
            </a:r>
            <a:r>
              <a:rPr lang="en-US" b="1" dirty="0"/>
              <a:t>MS", Arial, Helvetica, sans-serif;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02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99592" y="509478"/>
            <a:ext cx="8064896" cy="6159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sssssssss</a:t>
            </a:r>
            <a:endParaRPr lang="id-ID" dirty="0"/>
          </a:p>
        </p:txBody>
      </p:sp>
      <p:sp>
        <p:nvSpPr>
          <p:cNvPr id="69" name="TextBox 68"/>
          <p:cNvSpPr txBox="1"/>
          <p:nvPr/>
        </p:nvSpPr>
        <p:spPr>
          <a:xfrm>
            <a:off x="813146" y="-3289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Home Page </a:t>
            </a:r>
            <a:r>
              <a:rPr lang="id-ID" sz="3200" b="1" dirty="0" smtClean="0"/>
              <a:t>Instruction</a:t>
            </a:r>
            <a:endParaRPr lang="id-ID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00215"/>
            <a:ext cx="5869920" cy="53224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91680" y="1052736"/>
            <a:ext cx="4464496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91680" y="1424004"/>
            <a:ext cx="4464496" cy="17889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91680" y="3296213"/>
            <a:ext cx="4464496" cy="28690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9672" y="3501008"/>
            <a:ext cx="4464496" cy="79208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9672" y="4365104"/>
            <a:ext cx="4464496" cy="79208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19672" y="5301208"/>
            <a:ext cx="4464496" cy="79208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228184" y="1052736"/>
            <a:ext cx="360040" cy="360040"/>
          </a:xfrm>
          <a:prstGeom prst="rightBrace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6228184" y="1445179"/>
            <a:ext cx="360040" cy="1767795"/>
          </a:xfrm>
          <a:prstGeom prst="rightBrac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228184" y="3501008"/>
            <a:ext cx="360040" cy="2664296"/>
          </a:xfrm>
          <a:prstGeom prst="rightBrace">
            <a:avLst>
              <a:gd name="adj1" fmla="val 22555"/>
              <a:gd name="adj2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88224" y="105002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C000"/>
                </a:solidFill>
              </a:rPr>
              <a:t>HEADER</a:t>
            </a:r>
            <a:endParaRPr lang="id-ID" sz="2000" b="1" i="1" dirty="0" smtClean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8224" y="212902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</a:rPr>
              <a:t>SLIDER</a:t>
            </a:r>
            <a:endParaRPr lang="id-ID" sz="2000" b="1" i="1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0232" y="465313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CONTENT</a:t>
            </a:r>
            <a:endParaRPr lang="id-ID" sz="2000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28184" y="6288690"/>
            <a:ext cx="576064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04248" y="609329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FOOTER</a:t>
            </a:r>
            <a:endParaRPr lang="id-ID" sz="2000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04248" y="5085184"/>
            <a:ext cx="972108" cy="29838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2240" y="504511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.</a:t>
            </a:r>
            <a:r>
              <a:rPr lang="en-US" b="1" i="1" dirty="0" smtClean="0"/>
              <a:t>section</a:t>
            </a:r>
            <a:endParaRPr lang="id-ID" b="1" i="1" dirty="0" smtClean="0"/>
          </a:p>
        </p:txBody>
      </p:sp>
      <p:sp>
        <p:nvSpPr>
          <p:cNvPr id="11" name="Right Brace 10"/>
          <p:cNvSpPr/>
          <p:nvPr/>
        </p:nvSpPr>
        <p:spPr>
          <a:xfrm rot="16200000">
            <a:off x="3745322" y="-1371434"/>
            <a:ext cx="245371" cy="4432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31840" y="47667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Width : 1150px</a:t>
            </a:r>
            <a:endParaRPr lang="id-ID" sz="1400" b="1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228184" y="2924944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6216" y="2570128"/>
            <a:ext cx="2627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 </a:t>
            </a:r>
            <a:r>
              <a:rPr lang="en-US" dirty="0" err="1" smtClean="0"/>
              <a:t>bg</a:t>
            </a:r>
            <a:r>
              <a:rPr lang="en-US" dirty="0" smtClean="0"/>
              <a:t>-color </a:t>
            </a:r>
            <a:r>
              <a:rPr lang="en-US" dirty="0"/>
              <a:t>: #</a:t>
            </a:r>
            <a:r>
              <a:rPr lang="en-US" dirty="0" smtClean="0"/>
              <a:t>9E2630</a:t>
            </a:r>
          </a:p>
          <a:p>
            <a:r>
              <a:rPr lang="en-US" dirty="0" smtClean="0"/>
              <a:t>       Font-size:26px;</a:t>
            </a:r>
          </a:p>
          <a:p>
            <a:r>
              <a:rPr lang="en-US" dirty="0" smtClean="0"/>
              <a:t>       </a:t>
            </a:r>
            <a:r>
              <a:rPr lang="en-US" b="1" dirty="0" smtClean="0"/>
              <a:t>Padding:10px 0px   10px 20px;</a:t>
            </a:r>
          </a:p>
          <a:p>
            <a:r>
              <a:rPr lang="en-US" dirty="0"/>
              <a:t>        font-weight: lighter;</a:t>
            </a:r>
          </a:p>
          <a:p>
            <a:r>
              <a:rPr lang="en-US" dirty="0" smtClean="0"/>
              <a:t>        letter-spacing</a:t>
            </a:r>
            <a:r>
              <a:rPr lang="en-US" dirty="0"/>
              <a:t>: 1px;</a:t>
            </a:r>
            <a:endParaRPr lang="id-ID" dirty="0" smtClean="0"/>
          </a:p>
        </p:txBody>
      </p:sp>
      <p:grpSp>
        <p:nvGrpSpPr>
          <p:cNvPr id="39" name="Group 68"/>
          <p:cNvGrpSpPr/>
          <p:nvPr/>
        </p:nvGrpSpPr>
        <p:grpSpPr>
          <a:xfrm>
            <a:off x="1" y="0"/>
            <a:ext cx="830712" cy="6858002"/>
            <a:chOff x="0" y="0"/>
            <a:chExt cx="1603981" cy="6858002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85852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-2567857" y="2686163"/>
              <a:ext cx="6858002" cy="1485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1 . HOME</a:t>
              </a:r>
              <a:endParaRPr lang="id-ID" sz="44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6804248" y="722040"/>
            <a:ext cx="324036" cy="27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00192" y="121875"/>
            <a:ext cx="28100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Top_line</a:t>
            </a:r>
            <a:r>
              <a:rPr lang="en-US" dirty="0" smtClean="0"/>
              <a:t> : width 100%;</a:t>
            </a:r>
          </a:p>
          <a:p>
            <a:r>
              <a:rPr lang="en-US" dirty="0"/>
              <a:t>	</a:t>
            </a:r>
            <a:r>
              <a:rPr lang="en-US" dirty="0" smtClean="0"/>
              <a:t>height:12px;</a:t>
            </a:r>
          </a:p>
          <a:p>
            <a:r>
              <a:rPr lang="en-US" dirty="0"/>
              <a:t>	</a:t>
            </a:r>
            <a:r>
              <a:rPr lang="en-US" dirty="0" err="1" smtClean="0"/>
              <a:t>bg</a:t>
            </a:r>
            <a:r>
              <a:rPr lang="en-US" dirty="0" smtClean="0"/>
              <a:t>-color: </a:t>
            </a:r>
            <a:r>
              <a:rPr lang="en-US" dirty="0"/>
              <a:t>#9E2630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8"/>
          <p:cNvGrpSpPr/>
          <p:nvPr/>
        </p:nvGrpSpPr>
        <p:grpSpPr>
          <a:xfrm>
            <a:off x="-20070" y="6259723"/>
            <a:ext cx="9164070" cy="665950"/>
            <a:chOff x="-6224298" y="4784666"/>
            <a:chExt cx="13280546" cy="665950"/>
          </a:xfrm>
        </p:grpSpPr>
        <p:sp>
          <p:nvSpPr>
            <p:cNvPr id="5" name="Rectangle 4"/>
            <p:cNvSpPr/>
            <p:nvPr/>
          </p:nvSpPr>
          <p:spPr>
            <a:xfrm rot="16200000">
              <a:off x="102376" y="-1503256"/>
              <a:ext cx="665950" cy="1324179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6224298" y="4856031"/>
              <a:ext cx="13241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DETAIL HOME PAGE INSTRUCTION</a:t>
              </a:r>
              <a:endParaRPr lang="id-ID" sz="28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79512" y="44624"/>
            <a:ext cx="96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HEADER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20914" y="46365"/>
            <a:ext cx="5271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height : 100px;</a:t>
            </a:r>
          </a:p>
          <a:p>
            <a:r>
              <a:rPr lang="en-US" dirty="0" smtClean="0"/>
              <a:t>- width : 100% (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container 1150px)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412" y="106494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SLIDER</a:t>
            </a:r>
            <a:endParaRPr lang="id-ID" sz="2000" dirty="0" smtClean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0913" y="1003388"/>
            <a:ext cx="52712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height : 450px;</a:t>
            </a:r>
          </a:p>
          <a:p>
            <a:r>
              <a:rPr lang="en-US" dirty="0" smtClean="0"/>
              <a:t>- width : 100% (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container 1150px)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lupa</a:t>
            </a:r>
            <a:r>
              <a:rPr lang="en-US" dirty="0" smtClean="0"/>
              <a:t> di border radius 5px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179" y="243366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CONTENT</a:t>
            </a:r>
            <a:endParaRPr lang="id-ID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20914" y="2374428"/>
            <a:ext cx="52712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min-height : 600px;</a:t>
            </a:r>
          </a:p>
          <a:p>
            <a:r>
              <a:rPr lang="en-US" dirty="0" smtClean="0"/>
              <a:t>- width : 100% (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container 1150px)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lupa</a:t>
            </a:r>
            <a:r>
              <a:rPr lang="en-US" dirty="0" smtClean="0"/>
              <a:t> di border radius 5px</a:t>
            </a:r>
          </a:p>
          <a:p>
            <a:r>
              <a:rPr lang="en-US" dirty="0" smtClean="0"/>
              <a:t>- Padding bottom 20px;</a:t>
            </a:r>
            <a:endParaRPr lang="en-US" dirty="0"/>
          </a:p>
        </p:txBody>
      </p:sp>
      <p:cxnSp>
        <p:nvCxnSpPr>
          <p:cNvPr id="15" name="Straight Connector 14"/>
          <p:cNvCxnSpPr>
            <a:stCxn id="11" idx="2"/>
          </p:cNvCxnSpPr>
          <p:nvPr/>
        </p:nvCxnSpPr>
        <p:spPr>
          <a:xfrm>
            <a:off x="835247" y="2833772"/>
            <a:ext cx="0" cy="111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5247" y="3945830"/>
            <a:ext cx="16485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9926" y="3513782"/>
            <a:ext cx="6458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Didalam</a:t>
            </a:r>
            <a:r>
              <a:rPr lang="en-US" dirty="0" smtClean="0"/>
              <a:t> content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b="1" dirty="0" smtClean="0"/>
              <a:t>3 section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lupa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class) 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berisi</a:t>
            </a:r>
            <a:r>
              <a:rPr lang="en-US" dirty="0"/>
              <a:t> </a:t>
            </a:r>
            <a:r>
              <a:rPr lang="en-US" dirty="0" smtClean="0"/>
              <a:t>Image (</a:t>
            </a:r>
            <a:r>
              <a:rPr lang="en-US" dirty="0" err="1" smtClean="0"/>
              <a:t>img</a:t>
            </a:r>
            <a:r>
              <a:rPr lang="en-US" dirty="0" smtClean="0"/>
              <a:t>),</a:t>
            </a:r>
            <a:r>
              <a:rPr lang="en-US" dirty="0" err="1" smtClean="0"/>
              <a:t>paragraf</a:t>
            </a:r>
            <a:r>
              <a:rPr lang="en-US" dirty="0" smtClean="0"/>
              <a:t> (p), </a:t>
            </a:r>
            <a:r>
              <a:rPr lang="en-US" dirty="0" err="1" smtClean="0"/>
              <a:t>dan</a:t>
            </a:r>
            <a:r>
              <a:rPr lang="en-US" dirty="0" smtClean="0"/>
              <a:t> link </a:t>
            </a:r>
            <a:r>
              <a:rPr lang="en-US" i="1" dirty="0" err="1" smtClean="0"/>
              <a:t>readmore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466582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FOOTER</a:t>
            </a:r>
            <a:endParaRPr lang="id-ID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47315" y="4653136"/>
            <a:ext cx="5271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height : 40px;</a:t>
            </a:r>
          </a:p>
          <a:p>
            <a:r>
              <a:rPr lang="en-US" dirty="0" smtClean="0"/>
              <a:t>- width : 100% (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container 1150px)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4504" y="5541332"/>
            <a:ext cx="879949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*</a:t>
            </a:r>
            <a:r>
              <a:rPr lang="en-US" sz="2000" dirty="0" smtClean="0"/>
              <a:t> </a:t>
            </a:r>
            <a:r>
              <a:rPr lang="en-US" sz="2000" b="1" dirty="0" smtClean="0"/>
              <a:t>Point Plus  </a:t>
            </a:r>
            <a:r>
              <a:rPr lang="en-US" sz="2000" b="1" dirty="0" err="1" smtClean="0"/>
              <a:t>kalau</a:t>
            </a:r>
            <a:r>
              <a:rPr lang="en-US" sz="2000" b="1" dirty="0" smtClean="0"/>
              <a:t> Slider yang </a:t>
            </a:r>
            <a:r>
              <a:rPr lang="en-US" sz="2000" b="1" dirty="0" err="1" smtClean="0"/>
              <a:t>bisa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beranimasi</a:t>
            </a:r>
            <a:r>
              <a:rPr lang="en-US" sz="2000" b="1" i="1" dirty="0" smtClean="0"/>
              <a:t>. </a:t>
            </a:r>
            <a:r>
              <a:rPr lang="en-US" sz="2000" b="1" dirty="0" err="1" smtClean="0"/>
              <a:t>Kalau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tidak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tidak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apa-apa</a:t>
            </a:r>
            <a:r>
              <a:rPr lang="en-US" sz="2000" b="1" dirty="0" smtClean="0"/>
              <a:t>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579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8"/>
          <p:cNvGrpSpPr/>
          <p:nvPr/>
        </p:nvGrpSpPr>
        <p:grpSpPr>
          <a:xfrm>
            <a:off x="-36512" y="-1"/>
            <a:ext cx="707886" cy="6858002"/>
            <a:chOff x="-70501" y="-1"/>
            <a:chExt cx="1366822" cy="6858002"/>
          </a:xfrm>
        </p:grpSpPr>
        <p:sp>
          <p:nvSpPr>
            <p:cNvPr id="71" name="Rectangle 70"/>
            <p:cNvSpPr/>
            <p:nvPr/>
          </p:nvSpPr>
          <p:spPr>
            <a:xfrm>
              <a:off x="0" y="0"/>
              <a:ext cx="1285852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-2816091" y="2745589"/>
              <a:ext cx="6858002" cy="13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2 . SERVICE</a:t>
              </a:r>
              <a:endParaRPr lang="id-ID" sz="40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827584" y="509478"/>
            <a:ext cx="8136904" cy="6159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4" name="TextBox 73"/>
          <p:cNvSpPr txBox="1"/>
          <p:nvPr/>
        </p:nvSpPr>
        <p:spPr>
          <a:xfrm>
            <a:off x="813146" y="-36095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Service Page </a:t>
            </a:r>
            <a:r>
              <a:rPr lang="id-ID" sz="3200" b="1" dirty="0" smtClean="0"/>
              <a:t>Instruction</a:t>
            </a:r>
            <a:endParaRPr lang="id-ID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36504"/>
            <a:ext cx="8116437" cy="4324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8"/>
          <p:cNvGrpSpPr/>
          <p:nvPr/>
        </p:nvGrpSpPr>
        <p:grpSpPr>
          <a:xfrm>
            <a:off x="-20070" y="6259723"/>
            <a:ext cx="9164070" cy="665950"/>
            <a:chOff x="-6224298" y="4784666"/>
            <a:chExt cx="13280546" cy="665950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102376" y="-1503256"/>
              <a:ext cx="665950" cy="1324179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6224298" y="4856031"/>
              <a:ext cx="13241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DETAIL SERVICE PAGE INSTRUCTION</a:t>
              </a:r>
              <a:endParaRPr lang="id-ID" sz="24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37835" y="1098610"/>
            <a:ext cx="86826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- </a:t>
            </a:r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C000"/>
                </a:solidFill>
              </a:rPr>
              <a:t>HEADER </a:t>
            </a:r>
            <a:r>
              <a:rPr lang="en-US" sz="2400" dirty="0" err="1"/>
              <a:t>d</a:t>
            </a:r>
            <a:r>
              <a:rPr lang="en-US" sz="2400" dirty="0" err="1" smtClean="0"/>
              <a:t>an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FOOTER</a:t>
            </a:r>
            <a:r>
              <a:rPr lang="en-US" sz="2400" dirty="0" smtClean="0"/>
              <a:t>, yang </a:t>
            </a:r>
            <a:r>
              <a:rPr lang="en-US" sz="2400" dirty="0" err="1" smtClean="0"/>
              <a:t>berubah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i="1" dirty="0" smtClean="0"/>
              <a:t>Service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i="1" dirty="0" smtClean="0"/>
              <a:t>Home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dirty="0" smtClean="0"/>
              <a:t>content</a:t>
            </a:r>
            <a:r>
              <a:rPr lang="en-US" sz="2400" dirty="0" smtClean="0"/>
              <a:t> </a:t>
            </a:r>
            <a:r>
              <a:rPr lang="en-US" sz="2400" dirty="0" err="1" smtClean="0"/>
              <a:t>nya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b="1" dirty="0" smtClean="0"/>
              <a:t>slider</a:t>
            </a:r>
            <a:endParaRPr lang="en-US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175587" y="3092767"/>
            <a:ext cx="8799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- </a:t>
            </a:r>
            <a:r>
              <a:rPr lang="en-US" sz="2400" dirty="0" err="1" smtClean="0"/>
              <a:t>Gunakanlah</a:t>
            </a:r>
            <a:r>
              <a:rPr lang="en-US" sz="2400" dirty="0" smtClean="0"/>
              <a:t> Class </a:t>
            </a:r>
            <a:r>
              <a:rPr lang="en-US" sz="2400" dirty="0" err="1" smtClean="0"/>
              <a:t>pada</a:t>
            </a:r>
            <a:r>
              <a:rPr lang="en-US" sz="2400" dirty="0" smtClean="0"/>
              <a:t> div </a:t>
            </a:r>
            <a:r>
              <a:rPr lang="en-US" sz="2400" dirty="0" err="1" smtClean="0"/>
              <a:t>untuk</a:t>
            </a:r>
            <a:r>
              <a:rPr lang="en-US" sz="2400" dirty="0" smtClean="0"/>
              <a:t> list service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.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 list service </a:t>
            </a:r>
            <a:r>
              <a:rPr lang="en-US" sz="2400" dirty="0" err="1" smtClean="0"/>
              <a:t>terdapan</a:t>
            </a:r>
            <a:r>
              <a:rPr lang="en-US" sz="2400" dirty="0" smtClean="0"/>
              <a:t> </a:t>
            </a:r>
            <a:r>
              <a:rPr lang="en-US" sz="2400" b="1" dirty="0" smtClean="0"/>
              <a:t>Image (</a:t>
            </a:r>
            <a:r>
              <a:rPr lang="en-US" sz="2400" b="1" dirty="0" err="1" smtClean="0"/>
              <a:t>img</a:t>
            </a:r>
            <a:r>
              <a:rPr lang="en-US" sz="2400" b="1" dirty="0" smtClean="0"/>
              <a:t>)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Judul</a:t>
            </a:r>
            <a:r>
              <a:rPr lang="en-US" sz="2400" b="1" dirty="0" smtClean="0"/>
              <a:t> (h1)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Paragraf</a:t>
            </a:r>
            <a:r>
              <a:rPr lang="en-US" sz="2400" b="1" dirty="0" smtClean="0"/>
              <a:t> (p)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68"/>
          <p:cNvGrpSpPr/>
          <p:nvPr/>
        </p:nvGrpSpPr>
        <p:grpSpPr>
          <a:xfrm>
            <a:off x="-36512" y="-1"/>
            <a:ext cx="707886" cy="6858002"/>
            <a:chOff x="-70501" y="-1"/>
            <a:chExt cx="1366822" cy="6858002"/>
          </a:xfrm>
        </p:grpSpPr>
        <p:sp>
          <p:nvSpPr>
            <p:cNvPr id="93" name="Rectangle 92"/>
            <p:cNvSpPr/>
            <p:nvPr/>
          </p:nvSpPr>
          <p:spPr>
            <a:xfrm>
              <a:off x="0" y="0"/>
              <a:ext cx="1285852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4" name="TextBox 93"/>
            <p:cNvSpPr txBox="1"/>
            <p:nvPr/>
          </p:nvSpPr>
          <p:spPr>
            <a:xfrm rot="5400000">
              <a:off x="-2816091" y="2745589"/>
              <a:ext cx="6858002" cy="13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3 . SERVICE</a:t>
              </a:r>
              <a:endParaRPr lang="id-ID" sz="40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827584" y="509478"/>
            <a:ext cx="8136904" cy="6159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6" name="TextBox 95"/>
          <p:cNvSpPr txBox="1"/>
          <p:nvPr/>
        </p:nvSpPr>
        <p:spPr>
          <a:xfrm>
            <a:off x="813146" y="-36095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Gallery Page </a:t>
            </a:r>
            <a:r>
              <a:rPr lang="id-ID" sz="3200" b="1" dirty="0" smtClean="0"/>
              <a:t>Instruction</a:t>
            </a:r>
            <a:endParaRPr lang="id-ID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7" y="616738"/>
            <a:ext cx="6264079" cy="5966895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6444208" y="1556792"/>
            <a:ext cx="360040" cy="4752528"/>
          </a:xfrm>
          <a:prstGeom prst="rightBrace">
            <a:avLst>
              <a:gd name="adj1" fmla="val 8333"/>
              <a:gd name="adj2" fmla="val 50874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8" name="Rectangle 97"/>
          <p:cNvSpPr/>
          <p:nvPr/>
        </p:nvSpPr>
        <p:spPr>
          <a:xfrm>
            <a:off x="6804248" y="3284984"/>
            <a:ext cx="2973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r>
              <a:rPr lang="en-US" b="1" dirty="0" err="1" smtClean="0"/>
              <a:t>group_box</a:t>
            </a:r>
            <a:endParaRPr lang="en-US" b="1" dirty="0" smtClean="0"/>
          </a:p>
          <a:p>
            <a:r>
              <a:rPr lang="en-US" dirty="0" smtClean="0"/>
              <a:t>width:1000px;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argin:auto</a:t>
            </a:r>
            <a:r>
              <a:rPr lang="en-US" dirty="0" smtClean="0"/>
              <a:t>;</a:t>
            </a:r>
          </a:p>
          <a:p>
            <a:r>
              <a:rPr lang="en-US" dirty="0"/>
              <a:t>b</a:t>
            </a:r>
            <a:r>
              <a:rPr lang="en-US" dirty="0" smtClean="0"/>
              <a:t>order:1px </a:t>
            </a:r>
            <a:r>
              <a:rPr lang="en-US" dirty="0" err="1" smtClean="0"/>
              <a:t>soild</a:t>
            </a:r>
            <a:r>
              <a:rPr lang="en-US" dirty="0" smtClean="0"/>
              <a:t> #ccc;</a:t>
            </a:r>
          </a:p>
          <a:p>
            <a:r>
              <a:rPr lang="en-US" dirty="0" smtClean="0"/>
              <a:t>Border-radius:5px;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8"/>
          <p:cNvGrpSpPr/>
          <p:nvPr/>
        </p:nvGrpSpPr>
        <p:grpSpPr>
          <a:xfrm>
            <a:off x="-20070" y="6259723"/>
            <a:ext cx="9164070" cy="665950"/>
            <a:chOff x="-6224298" y="4784666"/>
            <a:chExt cx="13280546" cy="665950"/>
          </a:xfrm>
        </p:grpSpPr>
        <p:sp>
          <p:nvSpPr>
            <p:cNvPr id="54" name="Rectangle 53"/>
            <p:cNvSpPr/>
            <p:nvPr/>
          </p:nvSpPr>
          <p:spPr>
            <a:xfrm rot="16200000">
              <a:off x="102376" y="-1503256"/>
              <a:ext cx="665950" cy="1324179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-6224298" y="4856031"/>
              <a:ext cx="13241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DETAIL GALLERY PAGE INSTRUCTION</a:t>
              </a:r>
              <a:endParaRPr lang="id-ID" sz="24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137835" y="692696"/>
            <a:ext cx="8682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- </a:t>
            </a:r>
            <a:r>
              <a:rPr lang="en-US" sz="2400" dirty="0" err="1" smtClean="0"/>
              <a:t>Pada</a:t>
            </a:r>
            <a:r>
              <a:rPr lang="en-US" sz="2400" dirty="0" smtClean="0"/>
              <a:t> content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b="1" dirty="0" smtClean="0"/>
              <a:t>gallery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buatlah</a:t>
            </a:r>
            <a:r>
              <a:rPr lang="en-US" sz="2400" dirty="0" smtClean="0"/>
              <a:t> tag </a:t>
            </a:r>
            <a:r>
              <a:rPr lang="en-US" sz="2400" dirty="0" err="1" smtClean="0"/>
              <a:t>ul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dikasih</a:t>
            </a:r>
            <a:r>
              <a:rPr lang="en-US" sz="2400" dirty="0" smtClean="0"/>
              <a:t> class </a:t>
            </a:r>
            <a:r>
              <a:rPr lang="en-US" sz="2400" i="1" dirty="0" err="1" smtClean="0"/>
              <a:t>group_box</a:t>
            </a:r>
            <a:r>
              <a:rPr lang="en-US" sz="2400" i="1" dirty="0" smtClean="0"/>
              <a:t>.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 </a:t>
            </a:r>
            <a:r>
              <a:rPr lang="en-US" sz="2400" dirty="0" err="1" smtClean="0"/>
              <a:t>css</a:t>
            </a:r>
            <a:r>
              <a:rPr lang="en-US" sz="2400" dirty="0" smtClean="0"/>
              <a:t> </a:t>
            </a:r>
            <a:r>
              <a:rPr lang="en-US" sz="2400" dirty="0" err="1" smtClean="0"/>
              <a:t>nya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di </a:t>
            </a:r>
            <a:r>
              <a:rPr lang="en-US" sz="2400" dirty="0" err="1" smtClean="0"/>
              <a:t>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di </a:t>
            </a:r>
            <a:r>
              <a:rPr lang="en-US" sz="2400" dirty="0" err="1" smtClean="0"/>
              <a:t>atas</a:t>
            </a:r>
            <a:r>
              <a:rPr lang="en-US" sz="2400" dirty="0" smtClean="0"/>
              <a:t>. </a:t>
            </a:r>
            <a:endParaRPr lang="en-US" sz="2400" i="1" dirty="0"/>
          </a:p>
        </p:txBody>
      </p:sp>
      <p:sp>
        <p:nvSpPr>
          <p:cNvPr id="57" name="Rectangle 56"/>
          <p:cNvSpPr/>
          <p:nvPr/>
        </p:nvSpPr>
        <p:spPr>
          <a:xfrm>
            <a:off x="137835" y="2132856"/>
            <a:ext cx="8799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-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</a:t>
            </a:r>
            <a:r>
              <a:rPr lang="en-US" sz="2400" dirty="0" err="1" smtClean="0"/>
              <a:t>ul</a:t>
            </a:r>
            <a:r>
              <a:rPr lang="en-US" sz="2400" dirty="0" smtClean="0"/>
              <a:t> (class </a:t>
            </a:r>
            <a:r>
              <a:rPr lang="en-US" sz="2400" i="1" dirty="0" err="1" smtClean="0"/>
              <a:t>group_box</a:t>
            </a:r>
            <a:r>
              <a:rPr lang="en-US" sz="2400" dirty="0" smtClean="0"/>
              <a:t>),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i="1" dirty="0" smtClean="0"/>
              <a:t>li </a:t>
            </a:r>
            <a:r>
              <a:rPr lang="en-US" sz="2400" dirty="0" smtClean="0"/>
              <a:t>yang </a:t>
            </a:r>
            <a:r>
              <a:rPr lang="en-US" sz="2400" dirty="0" err="1" smtClean="0"/>
              <a:t>berisikan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.</a:t>
            </a:r>
            <a:endParaRPr lang="en-US" sz="2400" i="1" dirty="0"/>
          </a:p>
        </p:txBody>
      </p:sp>
      <p:sp>
        <p:nvSpPr>
          <p:cNvPr id="60" name="Rectangle 59"/>
          <p:cNvSpPr/>
          <p:nvPr/>
        </p:nvSpPr>
        <p:spPr>
          <a:xfrm>
            <a:off x="175587" y="3499268"/>
            <a:ext cx="8799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</a:rPr>
              <a:t>* </a:t>
            </a:r>
            <a:r>
              <a:rPr lang="en-US" sz="2400" dirty="0" smtClean="0"/>
              <a:t>Point Plus </a:t>
            </a:r>
            <a:r>
              <a:rPr lang="en-US" sz="2400" dirty="0" err="1" smtClean="0"/>
              <a:t>kalau</a:t>
            </a:r>
            <a:r>
              <a:rPr lang="en-US" sz="2400" dirty="0" smtClean="0"/>
              <a:t> gallery yang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efek</a:t>
            </a:r>
            <a:r>
              <a:rPr lang="en-US" sz="2400" dirty="0" smtClean="0"/>
              <a:t>  </a:t>
            </a:r>
            <a:r>
              <a:rPr lang="en-US" sz="2400" i="1" dirty="0" err="1" smtClean="0"/>
              <a:t>jquery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Lightbox</a:t>
            </a:r>
            <a:r>
              <a:rPr lang="en-US" sz="2400" i="1" dirty="0" smtClean="0"/>
              <a:t>. </a:t>
            </a:r>
            <a:r>
              <a:rPr lang="en-US" sz="2400" dirty="0" err="1" smtClean="0"/>
              <a:t>Kalau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apa-apa</a:t>
            </a:r>
            <a:r>
              <a:rPr lang="en-US" sz="2400" dirty="0" smtClean="0"/>
              <a:t>.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68"/>
          <p:cNvGrpSpPr/>
          <p:nvPr/>
        </p:nvGrpSpPr>
        <p:grpSpPr>
          <a:xfrm>
            <a:off x="-36512" y="-1"/>
            <a:ext cx="707886" cy="6858002"/>
            <a:chOff x="-70501" y="-1"/>
            <a:chExt cx="1366822" cy="6858002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1285852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-2816091" y="2745589"/>
              <a:ext cx="6858002" cy="13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4 . CONTACT</a:t>
              </a:r>
              <a:endParaRPr lang="id-ID" sz="40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827584" y="509478"/>
            <a:ext cx="8136904" cy="6159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8" name="TextBox 47"/>
          <p:cNvSpPr txBox="1"/>
          <p:nvPr/>
        </p:nvSpPr>
        <p:spPr>
          <a:xfrm>
            <a:off x="813146" y="-36095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Contact Page </a:t>
            </a:r>
            <a:r>
              <a:rPr lang="id-ID" sz="3200" b="1" dirty="0" smtClean="0"/>
              <a:t>Instruction</a:t>
            </a:r>
            <a:endParaRPr lang="id-ID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5" y="733167"/>
            <a:ext cx="6394902" cy="5712504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 rot="16200000">
            <a:off x="3827169" y="-1648957"/>
            <a:ext cx="530598" cy="5999632"/>
          </a:xfrm>
          <a:prstGeom prst="rightBrace">
            <a:avLst>
              <a:gd name="adj1" fmla="val 8333"/>
              <a:gd name="adj2" fmla="val 4976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31840" y="620688"/>
            <a:ext cx="3816424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err="1" smtClean="0">
                <a:solidFill>
                  <a:srgbClr val="0070C0"/>
                </a:solidFill>
              </a:rPr>
              <a:t>Iframe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google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 map (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w</a:t>
            </a:r>
            <a:r>
              <a:rPr lang="en-US" b="1" i="1" dirty="0" smtClean="0">
                <a:solidFill>
                  <a:srgbClr val="0070C0"/>
                </a:solidFill>
              </a:rPr>
              <a:t>idth : 1150</a:t>
            </a:r>
            <a:r>
              <a:rPr lang="en-US" i="1" dirty="0" smtClean="0">
                <a:solidFill>
                  <a:srgbClr val="0070C0"/>
                </a:solidFill>
              </a:rPr>
              <a:t> )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092284" y="1700808"/>
            <a:ext cx="214853" cy="2232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307137" y="2563016"/>
            <a:ext cx="17558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0070C0"/>
                </a:solidFill>
              </a:rPr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</a:rPr>
              <a:t>heigth</a:t>
            </a:r>
            <a:r>
              <a:rPr lang="en-US" b="1" i="1" dirty="0" smtClean="0">
                <a:solidFill>
                  <a:srgbClr val="0070C0"/>
                </a:solidFill>
              </a:rPr>
              <a:t> : 450</a:t>
            </a:r>
            <a:r>
              <a:rPr lang="en-US" i="1" dirty="0" smtClean="0">
                <a:solidFill>
                  <a:srgbClr val="0070C0"/>
                </a:solidFill>
              </a:rPr>
              <a:t> )</a:t>
            </a:r>
            <a:endParaRPr 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409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FransenT</dc:creator>
  <cp:lastModifiedBy>Fadil Hakim</cp:lastModifiedBy>
  <cp:revision>121</cp:revision>
  <dcterms:created xsi:type="dcterms:W3CDTF">2013-02-01T07:15:29Z</dcterms:created>
  <dcterms:modified xsi:type="dcterms:W3CDTF">2014-05-25T06:38:38Z</dcterms:modified>
</cp:coreProperties>
</file>