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256" r:id="rId5"/>
    <p:sldId id="278" r:id="rId6"/>
    <p:sldId id="258" r:id="rId7"/>
    <p:sldId id="257" r:id="rId8"/>
    <p:sldId id="261" r:id="rId9"/>
    <p:sldId id="281" r:id="rId10"/>
    <p:sldId id="265" r:id="rId11"/>
    <p:sldId id="260" r:id="rId12"/>
    <p:sldId id="269" r:id="rId13"/>
    <p:sldId id="259" r:id="rId14"/>
    <p:sldId id="271" r:id="rId15"/>
    <p:sldId id="280" r:id="rId16"/>
    <p:sldId id="264" r:id="rId17"/>
    <p:sldId id="277" r:id="rId18"/>
    <p:sldId id="266" r:id="rId19"/>
    <p:sldId id="273" r:id="rId20"/>
    <p:sldId id="267" r:id="rId21"/>
    <p:sldId id="270" r:id="rId22"/>
    <p:sldId id="276" r:id="rId23"/>
    <p:sldId id="279" r:id="rId24"/>
    <p:sldId id="275" r:id="rId25"/>
  </p:sldIdLst>
  <p:sldSz cx="12192000" cy="6858000"/>
  <p:notesSz cx="6858000" cy="9144000"/>
  <p:defaultTextStyle>
    <a:defPPr rtl="0">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Penulis"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91028" autoAdjust="0"/>
  </p:normalViewPr>
  <p:slideViewPr>
    <p:cSldViewPr snapToGrid="0">
      <p:cViewPr>
        <p:scale>
          <a:sx n="66" d="100"/>
          <a:sy n="66" d="100"/>
        </p:scale>
        <p:origin x="900" y="36"/>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86" d="100"/>
          <a:sy n="86" d="100"/>
        </p:scale>
        <p:origin x="384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a:extLst>
              <a:ext uri="{FF2B5EF4-FFF2-40B4-BE49-F238E27FC236}">
                <a16:creationId xmlns:a16="http://schemas.microsoft.com/office/drawing/2014/main" id="{3B129C17-9205-4554-BF5C-070656C216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d-ID"/>
          </a:p>
        </p:txBody>
      </p:sp>
      <p:sp>
        <p:nvSpPr>
          <p:cNvPr id="3" name="Tampungan Tanggal 2">
            <a:extLst>
              <a:ext uri="{FF2B5EF4-FFF2-40B4-BE49-F238E27FC236}">
                <a16:creationId xmlns:a16="http://schemas.microsoft.com/office/drawing/2014/main" id="{0B41E939-D5BE-4B7F-BCD2-05DCC4E5E8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B1BF87F-531B-4BDC-A663-C6A67C7BEC47}" type="datetime1">
              <a:rPr lang="id-ID" smtClean="0"/>
              <a:t>28/07/2025</a:t>
            </a:fld>
            <a:endParaRPr lang="id-ID" dirty="0"/>
          </a:p>
        </p:txBody>
      </p:sp>
      <p:sp>
        <p:nvSpPr>
          <p:cNvPr id="4" name="Tampungan Kaki 3">
            <a:extLst>
              <a:ext uri="{FF2B5EF4-FFF2-40B4-BE49-F238E27FC236}">
                <a16:creationId xmlns:a16="http://schemas.microsoft.com/office/drawing/2014/main" id="{F61800B1-1D76-46D4-ADAF-FD5EA7AFBE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d-ID"/>
          </a:p>
        </p:txBody>
      </p:sp>
      <p:sp>
        <p:nvSpPr>
          <p:cNvPr id="5" name="Tampungan Nomor Slide 4">
            <a:extLst>
              <a:ext uri="{FF2B5EF4-FFF2-40B4-BE49-F238E27FC236}">
                <a16:creationId xmlns:a16="http://schemas.microsoft.com/office/drawing/2014/main" id="{FCBFA674-DC58-422B-8963-09FD1B05ED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id-ID" smtClean="0"/>
              <a:t>‹#›</a:t>
            </a:fld>
            <a:endParaRPr lang="id-ID"/>
          </a:p>
        </p:txBody>
      </p:sp>
    </p:spTree>
    <p:extLst>
      <p:ext uri="{BB962C8B-B14F-4D97-AF65-F5344CB8AC3E}">
        <p14:creationId xmlns:p14="http://schemas.microsoft.com/office/powerpoint/2010/main" val="3663565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d-ID" noProof="0"/>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8E6FE-7462-41B9-93AA-C863C0ADF1B6}" type="datetime1">
              <a:rPr lang="id-ID" smtClean="0"/>
              <a:pPr/>
              <a:t>28/07/2025</a:t>
            </a:fld>
            <a:endParaRPr lang="id-ID" dirty="0"/>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d-ID" noProof="0"/>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d-ID" noProof="0"/>
              <a:t>Klik untuk mengedit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d-ID" noProof="0"/>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97DC217-DF71-1A49-B3EA-559F1F43B0FF}" type="slidenum">
              <a:rPr lang="id-ID" noProof="0" smtClean="0"/>
              <a:t>‹#›</a:t>
            </a:fld>
            <a:endParaRPr lang="id-ID" noProof="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rtlCol="0"/>
          <a:lstStyle/>
          <a:p>
            <a:pPr rtl="0"/>
            <a:endParaRPr lang="id-ID" noProof="0" dirty="0"/>
          </a:p>
        </p:txBody>
      </p:sp>
      <p:sp>
        <p:nvSpPr>
          <p:cNvPr id="4" name="Tampungan Nomor Slide 3"/>
          <p:cNvSpPr>
            <a:spLocks noGrp="1"/>
          </p:cNvSpPr>
          <p:nvPr>
            <p:ph type="sldNum" sz="quarter" idx="5"/>
          </p:nvPr>
        </p:nvSpPr>
        <p:spPr/>
        <p:txBody>
          <a:bodyPr rtlCol="0"/>
          <a:lstStyle/>
          <a:p>
            <a:pPr rtl="0"/>
            <a:fld id="{F97DC217-DF71-1A49-B3EA-559F1F43B0FF}" type="slidenum">
              <a:rPr lang="id-ID" smtClean="0"/>
              <a:t>1</a:t>
            </a:fld>
            <a:endParaRPr lang="id-ID"/>
          </a:p>
        </p:txBody>
      </p:sp>
    </p:spTree>
    <p:extLst>
      <p:ext uri="{BB962C8B-B14F-4D97-AF65-F5344CB8AC3E}">
        <p14:creationId xmlns:p14="http://schemas.microsoft.com/office/powerpoint/2010/main" val="4277724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noProof="0" dirty="0"/>
          </a:p>
        </p:txBody>
      </p:sp>
      <p:sp>
        <p:nvSpPr>
          <p:cNvPr id="4" name="Tampungan Nomor Slide 3"/>
          <p:cNvSpPr>
            <a:spLocks noGrp="1"/>
          </p:cNvSpPr>
          <p:nvPr>
            <p:ph type="sldNum" sz="quarter" idx="5"/>
          </p:nvPr>
        </p:nvSpPr>
        <p:spPr/>
        <p:txBody>
          <a:bodyPr/>
          <a:lstStyle/>
          <a:p>
            <a:pPr rtl="0"/>
            <a:fld id="{F97DC217-DF71-1A49-B3EA-559F1F43B0FF}" type="slidenum">
              <a:rPr lang="id-ID" smtClean="0"/>
              <a:t>10</a:t>
            </a:fld>
            <a:endParaRPr lang="id-ID"/>
          </a:p>
        </p:txBody>
      </p:sp>
    </p:spTree>
    <p:extLst>
      <p:ext uri="{BB962C8B-B14F-4D97-AF65-F5344CB8AC3E}">
        <p14:creationId xmlns:p14="http://schemas.microsoft.com/office/powerpoint/2010/main" val="1503017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noProof="0" dirty="0"/>
          </a:p>
        </p:txBody>
      </p:sp>
      <p:sp>
        <p:nvSpPr>
          <p:cNvPr id="4" name="Tampungan Nomor Slide 3"/>
          <p:cNvSpPr>
            <a:spLocks noGrp="1"/>
          </p:cNvSpPr>
          <p:nvPr>
            <p:ph type="sldNum" sz="quarter" idx="5"/>
          </p:nvPr>
        </p:nvSpPr>
        <p:spPr/>
        <p:txBody>
          <a:bodyPr/>
          <a:lstStyle/>
          <a:p>
            <a:pPr rtl="0"/>
            <a:fld id="{F97DC217-DF71-1A49-B3EA-559F1F43B0FF}" type="slidenum">
              <a:rPr lang="id-ID" smtClean="0"/>
              <a:t>11</a:t>
            </a:fld>
            <a:endParaRPr lang="id-ID"/>
          </a:p>
        </p:txBody>
      </p:sp>
    </p:spTree>
    <p:extLst>
      <p:ext uri="{BB962C8B-B14F-4D97-AF65-F5344CB8AC3E}">
        <p14:creationId xmlns:p14="http://schemas.microsoft.com/office/powerpoint/2010/main" val="637688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5B642-E96E-F3AC-CE7C-2EC3AD50A8A9}"/>
            </a:ext>
          </a:extLst>
        </p:cNvPr>
        <p:cNvGrpSpPr/>
        <p:nvPr/>
      </p:nvGrpSpPr>
      <p:grpSpPr>
        <a:xfrm>
          <a:off x="0" y="0"/>
          <a:ext cx="0" cy="0"/>
          <a:chOff x="0" y="0"/>
          <a:chExt cx="0" cy="0"/>
        </a:xfrm>
      </p:grpSpPr>
      <p:sp>
        <p:nvSpPr>
          <p:cNvPr id="2" name="Tampungan Gambar Slide 1">
            <a:extLst>
              <a:ext uri="{FF2B5EF4-FFF2-40B4-BE49-F238E27FC236}">
                <a16:creationId xmlns:a16="http://schemas.microsoft.com/office/drawing/2014/main" id="{CE6463BE-1CE6-F75F-2C5B-80BF03B9ECD6}"/>
              </a:ext>
            </a:extLst>
          </p:cNvPr>
          <p:cNvSpPr>
            <a:spLocks noGrp="1" noRot="1" noChangeAspect="1"/>
          </p:cNvSpPr>
          <p:nvPr>
            <p:ph type="sldImg"/>
          </p:nvPr>
        </p:nvSpPr>
        <p:spPr/>
      </p:sp>
      <p:sp>
        <p:nvSpPr>
          <p:cNvPr id="3" name="Tampungan Catatan 2">
            <a:extLst>
              <a:ext uri="{FF2B5EF4-FFF2-40B4-BE49-F238E27FC236}">
                <a16:creationId xmlns:a16="http://schemas.microsoft.com/office/drawing/2014/main" id="{57C810DF-4682-6C66-B78F-B74B62A7DDAE}"/>
              </a:ext>
            </a:extLst>
          </p:cNvPr>
          <p:cNvSpPr>
            <a:spLocks noGrp="1"/>
          </p:cNvSpPr>
          <p:nvPr>
            <p:ph type="body" idx="1"/>
          </p:nvPr>
        </p:nvSpPr>
        <p:spPr/>
        <p:txBody>
          <a:bodyPr/>
          <a:lstStyle/>
          <a:p>
            <a:endParaRPr lang="id-ID" noProof="0" dirty="0"/>
          </a:p>
        </p:txBody>
      </p:sp>
      <p:sp>
        <p:nvSpPr>
          <p:cNvPr id="4" name="Tampungan Nomor Slide 3">
            <a:extLst>
              <a:ext uri="{FF2B5EF4-FFF2-40B4-BE49-F238E27FC236}">
                <a16:creationId xmlns:a16="http://schemas.microsoft.com/office/drawing/2014/main" id="{D56A2654-792D-196C-61C7-16D5960B8092}"/>
              </a:ext>
            </a:extLst>
          </p:cNvPr>
          <p:cNvSpPr>
            <a:spLocks noGrp="1"/>
          </p:cNvSpPr>
          <p:nvPr>
            <p:ph type="sldNum" sz="quarter" idx="5"/>
          </p:nvPr>
        </p:nvSpPr>
        <p:spPr/>
        <p:txBody>
          <a:bodyPr/>
          <a:lstStyle/>
          <a:p>
            <a:pPr rtl="0"/>
            <a:fld id="{F97DC217-DF71-1A49-B3EA-559F1F43B0FF}" type="slidenum">
              <a:rPr lang="id-ID" smtClean="0"/>
              <a:t>12</a:t>
            </a:fld>
            <a:endParaRPr lang="id-ID"/>
          </a:p>
        </p:txBody>
      </p:sp>
    </p:spTree>
    <p:extLst>
      <p:ext uri="{BB962C8B-B14F-4D97-AF65-F5344CB8AC3E}">
        <p14:creationId xmlns:p14="http://schemas.microsoft.com/office/powerpoint/2010/main" val="2241906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id-ID" dirty="0"/>
              <a:t>Artinya, ia secara cerdas hanya fokus mengembangkan bagian dari pohon keputusan yang paling menjanjikan untuk meningkatkan akurasi, sehingga proses pelatihan menjadi jauh lebih cepat. </a:t>
            </a:r>
            <a:endParaRPr lang="en-GB" dirty="0"/>
          </a:p>
          <a:p>
            <a:endParaRPr lang="en-GB" noProof="0" dirty="0"/>
          </a:p>
          <a:p>
            <a:pPr marL="0" lvl="0" indent="0">
              <a:buFont typeface="Arial" panose="020B0604020202020204" pitchFamily="34" charset="0"/>
              <a:buNone/>
            </a:pPr>
            <a:r>
              <a:rPr lang="id-ID" sz="2400" b="1" dirty="0"/>
              <a:t>GOSS (</a:t>
            </a:r>
            <a:r>
              <a:rPr lang="id-ID" sz="2400" b="1" dirty="0" err="1"/>
              <a:t>Gradient-based</a:t>
            </a:r>
            <a:r>
              <a:rPr lang="id-ID" sz="2400" b="1" dirty="0"/>
              <a:t> One-</a:t>
            </a:r>
            <a:r>
              <a:rPr lang="id-ID" sz="2400" b="1" dirty="0" err="1"/>
              <a:t>Side</a:t>
            </a:r>
            <a:r>
              <a:rPr lang="id-ID" sz="2400" b="1" dirty="0"/>
              <a:t> Sampling):</a:t>
            </a:r>
            <a:r>
              <a:rPr lang="id-ID" sz="2400" dirty="0"/>
              <a:t> Memprioritaskan data yang "sulit" diprediksi, sehingga proses belajar lebih efisien.</a:t>
            </a:r>
            <a:endParaRPr lang="en-GB" sz="2400" dirty="0"/>
          </a:p>
          <a:p>
            <a:pPr marL="0" lvl="0" indent="0">
              <a:buFont typeface="Arial" panose="020B0604020202020204" pitchFamily="34" charset="0"/>
              <a:buNone/>
            </a:pPr>
            <a:r>
              <a:rPr lang="id-ID" sz="2400" b="1" dirty="0"/>
              <a:t>EFB (</a:t>
            </a:r>
            <a:r>
              <a:rPr lang="id-ID" sz="2400" b="1" dirty="0" err="1"/>
              <a:t>Exclusive</a:t>
            </a:r>
            <a:r>
              <a:rPr lang="id-ID" sz="2400" b="1" dirty="0"/>
              <a:t> </a:t>
            </a:r>
            <a:r>
              <a:rPr lang="id-ID" sz="2400" b="1" dirty="0" err="1"/>
              <a:t>Feature</a:t>
            </a:r>
            <a:r>
              <a:rPr lang="id-ID" sz="2400" b="1" dirty="0"/>
              <a:t> </a:t>
            </a:r>
            <a:r>
              <a:rPr lang="id-ID" sz="2400" b="1" dirty="0" err="1"/>
              <a:t>Bundling</a:t>
            </a:r>
            <a:r>
              <a:rPr lang="id-ID" sz="2400" b="1" dirty="0"/>
              <a:t>):</a:t>
            </a:r>
            <a:r>
              <a:rPr lang="id-ID" sz="2400" dirty="0"/>
              <a:t> Menggabungkan banyak fitur menjadi satu untuk menyederhanakan data tanpa kehilangan informasi penting. (Ke </a:t>
            </a:r>
            <a:r>
              <a:rPr lang="id-ID" sz="2400" dirty="0" err="1"/>
              <a:t>et</a:t>
            </a:r>
            <a:r>
              <a:rPr lang="id-ID" sz="2400" dirty="0"/>
              <a:t> </a:t>
            </a:r>
            <a:r>
              <a:rPr lang="id-ID" sz="2400" dirty="0" err="1"/>
              <a:t>al.</a:t>
            </a:r>
            <a:r>
              <a:rPr lang="id-ID" sz="2400" dirty="0"/>
              <a:t>, 2017).</a:t>
            </a:r>
          </a:p>
          <a:p>
            <a:endParaRPr lang="id-ID" noProof="0" dirty="0"/>
          </a:p>
        </p:txBody>
      </p:sp>
      <p:sp>
        <p:nvSpPr>
          <p:cNvPr id="4" name="Tampungan Nomor Slide 3"/>
          <p:cNvSpPr>
            <a:spLocks noGrp="1"/>
          </p:cNvSpPr>
          <p:nvPr>
            <p:ph type="sldNum" sz="quarter" idx="5"/>
          </p:nvPr>
        </p:nvSpPr>
        <p:spPr/>
        <p:txBody>
          <a:bodyPr/>
          <a:lstStyle/>
          <a:p>
            <a:pPr rtl="0"/>
            <a:fld id="{F97DC217-DF71-1A49-B3EA-559F1F43B0FF}" type="slidenum">
              <a:rPr lang="id-ID" smtClean="0"/>
              <a:t>13</a:t>
            </a:fld>
            <a:endParaRPr lang="id-ID"/>
          </a:p>
        </p:txBody>
      </p:sp>
    </p:spTree>
    <p:extLst>
      <p:ext uri="{BB962C8B-B14F-4D97-AF65-F5344CB8AC3E}">
        <p14:creationId xmlns:p14="http://schemas.microsoft.com/office/powerpoint/2010/main" val="3477681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CE7C0-8485-8FB6-E5B2-19CC6B45686B}"/>
            </a:ext>
          </a:extLst>
        </p:cNvPr>
        <p:cNvGrpSpPr/>
        <p:nvPr/>
      </p:nvGrpSpPr>
      <p:grpSpPr>
        <a:xfrm>
          <a:off x="0" y="0"/>
          <a:ext cx="0" cy="0"/>
          <a:chOff x="0" y="0"/>
          <a:chExt cx="0" cy="0"/>
        </a:xfrm>
      </p:grpSpPr>
      <p:sp>
        <p:nvSpPr>
          <p:cNvPr id="2" name="Tampungan Gambar Slide 1">
            <a:extLst>
              <a:ext uri="{FF2B5EF4-FFF2-40B4-BE49-F238E27FC236}">
                <a16:creationId xmlns:a16="http://schemas.microsoft.com/office/drawing/2014/main" id="{E19CFBF1-15A7-5650-F008-D8C9767CB23A}"/>
              </a:ext>
            </a:extLst>
          </p:cNvPr>
          <p:cNvSpPr>
            <a:spLocks noGrp="1" noRot="1" noChangeAspect="1"/>
          </p:cNvSpPr>
          <p:nvPr>
            <p:ph type="sldImg"/>
          </p:nvPr>
        </p:nvSpPr>
        <p:spPr/>
      </p:sp>
      <p:sp>
        <p:nvSpPr>
          <p:cNvPr id="3" name="Tampungan Catatan 2">
            <a:extLst>
              <a:ext uri="{FF2B5EF4-FFF2-40B4-BE49-F238E27FC236}">
                <a16:creationId xmlns:a16="http://schemas.microsoft.com/office/drawing/2014/main" id="{31A8D515-7FEB-4CB3-92A8-ABE517A49D2E}"/>
              </a:ext>
            </a:extLst>
          </p:cNvPr>
          <p:cNvSpPr>
            <a:spLocks noGrp="1"/>
          </p:cNvSpPr>
          <p:nvPr>
            <p:ph type="body" idx="1"/>
          </p:nvPr>
        </p:nvSpPr>
        <p:spPr/>
        <p:txBody>
          <a:bodyPr/>
          <a:lstStyle/>
          <a:p>
            <a:endParaRPr lang="id-ID" noProof="0" dirty="0"/>
          </a:p>
        </p:txBody>
      </p:sp>
      <p:sp>
        <p:nvSpPr>
          <p:cNvPr id="4" name="Tampungan Nomor Slide 3">
            <a:extLst>
              <a:ext uri="{FF2B5EF4-FFF2-40B4-BE49-F238E27FC236}">
                <a16:creationId xmlns:a16="http://schemas.microsoft.com/office/drawing/2014/main" id="{42551A57-F930-238C-7531-04329F3790D1}"/>
              </a:ext>
            </a:extLst>
          </p:cNvPr>
          <p:cNvSpPr>
            <a:spLocks noGrp="1"/>
          </p:cNvSpPr>
          <p:nvPr>
            <p:ph type="sldNum" sz="quarter" idx="5"/>
          </p:nvPr>
        </p:nvSpPr>
        <p:spPr/>
        <p:txBody>
          <a:bodyPr/>
          <a:lstStyle/>
          <a:p>
            <a:pPr rtl="0"/>
            <a:fld id="{F97DC217-DF71-1A49-B3EA-559F1F43B0FF}" type="slidenum">
              <a:rPr lang="id-ID" smtClean="0"/>
              <a:t>14</a:t>
            </a:fld>
            <a:endParaRPr lang="id-ID"/>
          </a:p>
        </p:txBody>
      </p:sp>
    </p:spTree>
    <p:extLst>
      <p:ext uri="{BB962C8B-B14F-4D97-AF65-F5344CB8AC3E}">
        <p14:creationId xmlns:p14="http://schemas.microsoft.com/office/powerpoint/2010/main" val="3192030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noProof="0" dirty="0"/>
          </a:p>
        </p:txBody>
      </p:sp>
      <p:sp>
        <p:nvSpPr>
          <p:cNvPr id="4" name="Tampungan Nomor Slide 3"/>
          <p:cNvSpPr>
            <a:spLocks noGrp="1"/>
          </p:cNvSpPr>
          <p:nvPr>
            <p:ph type="sldNum" sz="quarter" idx="5"/>
          </p:nvPr>
        </p:nvSpPr>
        <p:spPr/>
        <p:txBody>
          <a:bodyPr/>
          <a:lstStyle/>
          <a:p>
            <a:pPr rtl="0"/>
            <a:fld id="{F97DC217-DF71-1A49-B3EA-559F1F43B0FF}" type="slidenum">
              <a:rPr lang="id-ID" smtClean="0"/>
              <a:t>15</a:t>
            </a:fld>
            <a:endParaRPr lang="id-ID"/>
          </a:p>
        </p:txBody>
      </p:sp>
    </p:spTree>
    <p:extLst>
      <p:ext uri="{BB962C8B-B14F-4D97-AF65-F5344CB8AC3E}">
        <p14:creationId xmlns:p14="http://schemas.microsoft.com/office/powerpoint/2010/main" val="1470767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noProof="0" dirty="0"/>
          </a:p>
        </p:txBody>
      </p:sp>
      <p:sp>
        <p:nvSpPr>
          <p:cNvPr id="4" name="Tampungan Nomor Slide 3"/>
          <p:cNvSpPr>
            <a:spLocks noGrp="1"/>
          </p:cNvSpPr>
          <p:nvPr>
            <p:ph type="sldNum" sz="quarter" idx="5"/>
          </p:nvPr>
        </p:nvSpPr>
        <p:spPr/>
        <p:txBody>
          <a:bodyPr/>
          <a:lstStyle/>
          <a:p>
            <a:pPr rtl="0"/>
            <a:fld id="{F97DC217-DF71-1A49-B3EA-559F1F43B0FF}" type="slidenum">
              <a:rPr lang="id-ID" smtClean="0"/>
              <a:t>16</a:t>
            </a:fld>
            <a:endParaRPr lang="id-ID"/>
          </a:p>
        </p:txBody>
      </p:sp>
    </p:spTree>
    <p:extLst>
      <p:ext uri="{BB962C8B-B14F-4D97-AF65-F5344CB8AC3E}">
        <p14:creationId xmlns:p14="http://schemas.microsoft.com/office/powerpoint/2010/main" val="3293267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noProof="0" dirty="0"/>
          </a:p>
        </p:txBody>
      </p:sp>
      <p:sp>
        <p:nvSpPr>
          <p:cNvPr id="4" name="Tampungan Nomor Slide 3"/>
          <p:cNvSpPr>
            <a:spLocks noGrp="1"/>
          </p:cNvSpPr>
          <p:nvPr>
            <p:ph type="sldNum" sz="quarter" idx="5"/>
          </p:nvPr>
        </p:nvSpPr>
        <p:spPr/>
        <p:txBody>
          <a:bodyPr/>
          <a:lstStyle/>
          <a:p>
            <a:pPr rtl="0"/>
            <a:fld id="{F97DC217-DF71-1A49-B3EA-559F1F43B0FF}" type="slidenum">
              <a:rPr lang="id-ID" smtClean="0"/>
              <a:t>17</a:t>
            </a:fld>
            <a:endParaRPr lang="id-ID"/>
          </a:p>
        </p:txBody>
      </p:sp>
    </p:spTree>
    <p:extLst>
      <p:ext uri="{BB962C8B-B14F-4D97-AF65-F5344CB8AC3E}">
        <p14:creationId xmlns:p14="http://schemas.microsoft.com/office/powerpoint/2010/main" val="703596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noProof="0" dirty="0"/>
          </a:p>
        </p:txBody>
      </p:sp>
      <p:sp>
        <p:nvSpPr>
          <p:cNvPr id="4" name="Tampungan Nomor Slide 3"/>
          <p:cNvSpPr>
            <a:spLocks noGrp="1"/>
          </p:cNvSpPr>
          <p:nvPr>
            <p:ph type="sldNum" sz="quarter" idx="5"/>
          </p:nvPr>
        </p:nvSpPr>
        <p:spPr/>
        <p:txBody>
          <a:bodyPr/>
          <a:lstStyle/>
          <a:p>
            <a:pPr rtl="0"/>
            <a:fld id="{F97DC217-DF71-1A49-B3EA-559F1F43B0FF}" type="slidenum">
              <a:rPr lang="id-ID" smtClean="0"/>
              <a:t>18</a:t>
            </a:fld>
            <a:endParaRPr lang="id-ID"/>
          </a:p>
        </p:txBody>
      </p:sp>
    </p:spTree>
    <p:extLst>
      <p:ext uri="{BB962C8B-B14F-4D97-AF65-F5344CB8AC3E}">
        <p14:creationId xmlns:p14="http://schemas.microsoft.com/office/powerpoint/2010/main" val="489342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F85439-F528-C9F8-617A-3E7C9C1C2DC4}"/>
            </a:ext>
          </a:extLst>
        </p:cNvPr>
        <p:cNvGrpSpPr/>
        <p:nvPr/>
      </p:nvGrpSpPr>
      <p:grpSpPr>
        <a:xfrm>
          <a:off x="0" y="0"/>
          <a:ext cx="0" cy="0"/>
          <a:chOff x="0" y="0"/>
          <a:chExt cx="0" cy="0"/>
        </a:xfrm>
      </p:grpSpPr>
      <p:sp>
        <p:nvSpPr>
          <p:cNvPr id="2" name="Tampungan Gambar Slide 1">
            <a:extLst>
              <a:ext uri="{FF2B5EF4-FFF2-40B4-BE49-F238E27FC236}">
                <a16:creationId xmlns:a16="http://schemas.microsoft.com/office/drawing/2014/main" id="{BA294DF9-E5FF-4D74-7B2E-C7982680D599}"/>
              </a:ext>
            </a:extLst>
          </p:cNvPr>
          <p:cNvSpPr>
            <a:spLocks noGrp="1" noRot="1" noChangeAspect="1"/>
          </p:cNvSpPr>
          <p:nvPr>
            <p:ph type="sldImg"/>
          </p:nvPr>
        </p:nvSpPr>
        <p:spPr/>
      </p:sp>
      <p:sp>
        <p:nvSpPr>
          <p:cNvPr id="3" name="Tampungan Catatan 2">
            <a:extLst>
              <a:ext uri="{FF2B5EF4-FFF2-40B4-BE49-F238E27FC236}">
                <a16:creationId xmlns:a16="http://schemas.microsoft.com/office/drawing/2014/main" id="{94526192-A667-2915-69F7-819675CE4A93}"/>
              </a:ext>
            </a:extLst>
          </p:cNvPr>
          <p:cNvSpPr>
            <a:spLocks noGrp="1"/>
          </p:cNvSpPr>
          <p:nvPr>
            <p:ph type="body" idx="1"/>
          </p:nvPr>
        </p:nvSpPr>
        <p:spPr/>
        <p:txBody>
          <a:bodyPr/>
          <a:lstStyle/>
          <a:p>
            <a:endParaRPr lang="id-ID" noProof="0" dirty="0"/>
          </a:p>
        </p:txBody>
      </p:sp>
      <p:sp>
        <p:nvSpPr>
          <p:cNvPr id="4" name="Tampungan Nomor Slide 3">
            <a:extLst>
              <a:ext uri="{FF2B5EF4-FFF2-40B4-BE49-F238E27FC236}">
                <a16:creationId xmlns:a16="http://schemas.microsoft.com/office/drawing/2014/main" id="{852B468E-851E-6FE0-22FF-1C0E0CED9651}"/>
              </a:ext>
            </a:extLst>
          </p:cNvPr>
          <p:cNvSpPr>
            <a:spLocks noGrp="1"/>
          </p:cNvSpPr>
          <p:nvPr>
            <p:ph type="sldNum" sz="quarter" idx="5"/>
          </p:nvPr>
        </p:nvSpPr>
        <p:spPr/>
        <p:txBody>
          <a:bodyPr/>
          <a:lstStyle/>
          <a:p>
            <a:pPr rtl="0"/>
            <a:fld id="{F97DC217-DF71-1A49-B3EA-559F1F43B0FF}" type="slidenum">
              <a:rPr lang="id-ID" smtClean="0"/>
              <a:t>19</a:t>
            </a:fld>
            <a:endParaRPr lang="id-ID"/>
          </a:p>
        </p:txBody>
      </p:sp>
    </p:spTree>
    <p:extLst>
      <p:ext uri="{BB962C8B-B14F-4D97-AF65-F5344CB8AC3E}">
        <p14:creationId xmlns:p14="http://schemas.microsoft.com/office/powerpoint/2010/main" val="260306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BAAF3-0446-516E-DF7D-C23AA78E6B41}"/>
            </a:ext>
          </a:extLst>
        </p:cNvPr>
        <p:cNvGrpSpPr/>
        <p:nvPr/>
      </p:nvGrpSpPr>
      <p:grpSpPr>
        <a:xfrm>
          <a:off x="0" y="0"/>
          <a:ext cx="0" cy="0"/>
          <a:chOff x="0" y="0"/>
          <a:chExt cx="0" cy="0"/>
        </a:xfrm>
      </p:grpSpPr>
      <p:sp>
        <p:nvSpPr>
          <p:cNvPr id="2" name="Tampungan Gambar Slide 1">
            <a:extLst>
              <a:ext uri="{FF2B5EF4-FFF2-40B4-BE49-F238E27FC236}">
                <a16:creationId xmlns:a16="http://schemas.microsoft.com/office/drawing/2014/main" id="{7A0554C2-A61B-45BF-40F0-C3299DE7C3FE}"/>
              </a:ext>
            </a:extLst>
          </p:cNvPr>
          <p:cNvSpPr>
            <a:spLocks noGrp="1" noRot="1" noChangeAspect="1"/>
          </p:cNvSpPr>
          <p:nvPr>
            <p:ph type="sldImg"/>
          </p:nvPr>
        </p:nvSpPr>
        <p:spPr/>
      </p:sp>
      <p:sp>
        <p:nvSpPr>
          <p:cNvPr id="3" name="Tampungan Catatan 2">
            <a:extLst>
              <a:ext uri="{FF2B5EF4-FFF2-40B4-BE49-F238E27FC236}">
                <a16:creationId xmlns:a16="http://schemas.microsoft.com/office/drawing/2014/main" id="{4142E7B0-A0A8-B52E-33AA-BCE2E630424A}"/>
              </a:ext>
            </a:extLst>
          </p:cNvPr>
          <p:cNvSpPr>
            <a:spLocks noGrp="1"/>
          </p:cNvSpPr>
          <p:nvPr>
            <p:ph type="body" idx="1"/>
          </p:nvPr>
        </p:nvSpPr>
        <p:spPr/>
        <p:txBody>
          <a:bodyPr/>
          <a:lstStyle/>
          <a:p>
            <a:endParaRPr lang="id-ID" noProof="0" dirty="0"/>
          </a:p>
        </p:txBody>
      </p:sp>
      <p:sp>
        <p:nvSpPr>
          <p:cNvPr id="4" name="Tampungan Nomor Slide 3">
            <a:extLst>
              <a:ext uri="{FF2B5EF4-FFF2-40B4-BE49-F238E27FC236}">
                <a16:creationId xmlns:a16="http://schemas.microsoft.com/office/drawing/2014/main" id="{FFE6B07E-1787-3D26-F761-1C8CC4F2F110}"/>
              </a:ext>
            </a:extLst>
          </p:cNvPr>
          <p:cNvSpPr>
            <a:spLocks noGrp="1"/>
          </p:cNvSpPr>
          <p:nvPr>
            <p:ph type="sldNum" sz="quarter" idx="5"/>
          </p:nvPr>
        </p:nvSpPr>
        <p:spPr/>
        <p:txBody>
          <a:bodyPr/>
          <a:lstStyle/>
          <a:p>
            <a:pPr rtl="0"/>
            <a:fld id="{F97DC217-DF71-1A49-B3EA-559F1F43B0FF}" type="slidenum">
              <a:rPr lang="id-ID" smtClean="0"/>
              <a:t>2</a:t>
            </a:fld>
            <a:endParaRPr lang="id-ID"/>
          </a:p>
        </p:txBody>
      </p:sp>
    </p:spTree>
    <p:extLst>
      <p:ext uri="{BB962C8B-B14F-4D97-AF65-F5344CB8AC3E}">
        <p14:creationId xmlns:p14="http://schemas.microsoft.com/office/powerpoint/2010/main" val="42452742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1B80D-2D14-7AD7-8724-20DC4B39775A}"/>
            </a:ext>
          </a:extLst>
        </p:cNvPr>
        <p:cNvGrpSpPr/>
        <p:nvPr/>
      </p:nvGrpSpPr>
      <p:grpSpPr>
        <a:xfrm>
          <a:off x="0" y="0"/>
          <a:ext cx="0" cy="0"/>
          <a:chOff x="0" y="0"/>
          <a:chExt cx="0" cy="0"/>
        </a:xfrm>
      </p:grpSpPr>
      <p:sp>
        <p:nvSpPr>
          <p:cNvPr id="2" name="Tampungan Gambar Slide 1">
            <a:extLst>
              <a:ext uri="{FF2B5EF4-FFF2-40B4-BE49-F238E27FC236}">
                <a16:creationId xmlns:a16="http://schemas.microsoft.com/office/drawing/2014/main" id="{EB40F546-5EC5-4DEC-71EF-9207A018B2F1}"/>
              </a:ext>
            </a:extLst>
          </p:cNvPr>
          <p:cNvSpPr>
            <a:spLocks noGrp="1" noRot="1" noChangeAspect="1"/>
          </p:cNvSpPr>
          <p:nvPr>
            <p:ph type="sldImg"/>
          </p:nvPr>
        </p:nvSpPr>
        <p:spPr/>
      </p:sp>
      <p:sp>
        <p:nvSpPr>
          <p:cNvPr id="3" name="Tampungan Catatan 2">
            <a:extLst>
              <a:ext uri="{FF2B5EF4-FFF2-40B4-BE49-F238E27FC236}">
                <a16:creationId xmlns:a16="http://schemas.microsoft.com/office/drawing/2014/main" id="{68E6FFC7-19A7-F01A-2525-7E822E813928}"/>
              </a:ext>
            </a:extLst>
          </p:cNvPr>
          <p:cNvSpPr>
            <a:spLocks noGrp="1"/>
          </p:cNvSpPr>
          <p:nvPr>
            <p:ph type="body" idx="1"/>
          </p:nvPr>
        </p:nvSpPr>
        <p:spPr/>
        <p:txBody>
          <a:bodyPr/>
          <a:lstStyle/>
          <a:p>
            <a:endParaRPr lang="id-ID" noProof="0" dirty="0"/>
          </a:p>
        </p:txBody>
      </p:sp>
      <p:sp>
        <p:nvSpPr>
          <p:cNvPr id="4" name="Tampungan Nomor Slide 3">
            <a:extLst>
              <a:ext uri="{FF2B5EF4-FFF2-40B4-BE49-F238E27FC236}">
                <a16:creationId xmlns:a16="http://schemas.microsoft.com/office/drawing/2014/main" id="{61B3472B-1A2A-1D92-805B-6D9ECA163CCA}"/>
              </a:ext>
            </a:extLst>
          </p:cNvPr>
          <p:cNvSpPr>
            <a:spLocks noGrp="1"/>
          </p:cNvSpPr>
          <p:nvPr>
            <p:ph type="sldNum" sz="quarter" idx="5"/>
          </p:nvPr>
        </p:nvSpPr>
        <p:spPr/>
        <p:txBody>
          <a:bodyPr/>
          <a:lstStyle/>
          <a:p>
            <a:pPr rtl="0"/>
            <a:fld id="{F97DC217-DF71-1A49-B3EA-559F1F43B0FF}" type="slidenum">
              <a:rPr lang="id-ID" smtClean="0"/>
              <a:t>20</a:t>
            </a:fld>
            <a:endParaRPr lang="id-ID"/>
          </a:p>
        </p:txBody>
      </p:sp>
    </p:spTree>
    <p:extLst>
      <p:ext uri="{BB962C8B-B14F-4D97-AF65-F5344CB8AC3E}">
        <p14:creationId xmlns:p14="http://schemas.microsoft.com/office/powerpoint/2010/main" val="574222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noProof="0" dirty="0"/>
          </a:p>
        </p:txBody>
      </p:sp>
      <p:sp>
        <p:nvSpPr>
          <p:cNvPr id="4" name="Tampungan Nomor Slide 3"/>
          <p:cNvSpPr>
            <a:spLocks noGrp="1"/>
          </p:cNvSpPr>
          <p:nvPr>
            <p:ph type="sldNum" sz="quarter" idx="5"/>
          </p:nvPr>
        </p:nvSpPr>
        <p:spPr/>
        <p:txBody>
          <a:bodyPr/>
          <a:lstStyle/>
          <a:p>
            <a:pPr rtl="0"/>
            <a:fld id="{F97DC217-DF71-1A49-B3EA-559F1F43B0FF}" type="slidenum">
              <a:rPr lang="id-ID" smtClean="0"/>
              <a:t>21</a:t>
            </a:fld>
            <a:endParaRPr lang="id-ID"/>
          </a:p>
        </p:txBody>
      </p:sp>
    </p:spTree>
    <p:extLst>
      <p:ext uri="{BB962C8B-B14F-4D97-AF65-F5344CB8AC3E}">
        <p14:creationId xmlns:p14="http://schemas.microsoft.com/office/powerpoint/2010/main" val="3935563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noProof="0" dirty="0"/>
          </a:p>
        </p:txBody>
      </p:sp>
      <p:sp>
        <p:nvSpPr>
          <p:cNvPr id="4" name="Tampungan Nomor Slide 3"/>
          <p:cNvSpPr>
            <a:spLocks noGrp="1"/>
          </p:cNvSpPr>
          <p:nvPr>
            <p:ph type="sldNum" sz="quarter" idx="5"/>
          </p:nvPr>
        </p:nvSpPr>
        <p:spPr/>
        <p:txBody>
          <a:bodyPr/>
          <a:lstStyle/>
          <a:p>
            <a:pPr rtl="0"/>
            <a:fld id="{F97DC217-DF71-1A49-B3EA-559F1F43B0FF}" type="slidenum">
              <a:rPr lang="id-ID" smtClean="0"/>
              <a:t>3</a:t>
            </a:fld>
            <a:endParaRPr lang="id-ID"/>
          </a:p>
        </p:txBody>
      </p:sp>
    </p:spTree>
    <p:extLst>
      <p:ext uri="{BB962C8B-B14F-4D97-AF65-F5344CB8AC3E}">
        <p14:creationId xmlns:p14="http://schemas.microsoft.com/office/powerpoint/2010/main" val="843057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noProof="0" dirty="0"/>
          </a:p>
        </p:txBody>
      </p:sp>
      <p:sp>
        <p:nvSpPr>
          <p:cNvPr id="4" name="Tampungan Nomor Slide 3"/>
          <p:cNvSpPr>
            <a:spLocks noGrp="1"/>
          </p:cNvSpPr>
          <p:nvPr>
            <p:ph type="sldNum" sz="quarter" idx="5"/>
          </p:nvPr>
        </p:nvSpPr>
        <p:spPr/>
        <p:txBody>
          <a:bodyPr/>
          <a:lstStyle/>
          <a:p>
            <a:pPr rtl="0"/>
            <a:fld id="{F97DC217-DF71-1A49-B3EA-559F1F43B0FF}" type="slidenum">
              <a:rPr lang="id-ID" smtClean="0"/>
              <a:t>4</a:t>
            </a:fld>
            <a:endParaRPr lang="id-ID"/>
          </a:p>
        </p:txBody>
      </p:sp>
    </p:spTree>
    <p:extLst>
      <p:ext uri="{BB962C8B-B14F-4D97-AF65-F5344CB8AC3E}">
        <p14:creationId xmlns:p14="http://schemas.microsoft.com/office/powerpoint/2010/main" val="1309841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noProof="0" dirty="0"/>
          </a:p>
        </p:txBody>
      </p:sp>
      <p:sp>
        <p:nvSpPr>
          <p:cNvPr id="4" name="Tampungan Nomor Slide 3"/>
          <p:cNvSpPr>
            <a:spLocks noGrp="1"/>
          </p:cNvSpPr>
          <p:nvPr>
            <p:ph type="sldNum" sz="quarter" idx="5"/>
          </p:nvPr>
        </p:nvSpPr>
        <p:spPr/>
        <p:txBody>
          <a:bodyPr/>
          <a:lstStyle/>
          <a:p>
            <a:pPr rtl="0"/>
            <a:fld id="{F97DC217-DF71-1A49-B3EA-559F1F43B0FF}" type="slidenum">
              <a:rPr lang="id-ID" smtClean="0"/>
              <a:t>5</a:t>
            </a:fld>
            <a:endParaRPr lang="id-ID"/>
          </a:p>
        </p:txBody>
      </p:sp>
    </p:spTree>
    <p:extLst>
      <p:ext uri="{BB962C8B-B14F-4D97-AF65-F5344CB8AC3E}">
        <p14:creationId xmlns:p14="http://schemas.microsoft.com/office/powerpoint/2010/main" val="1555156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1BF22-1BB9-D048-1CFB-3C1DF02758D7}"/>
            </a:ext>
          </a:extLst>
        </p:cNvPr>
        <p:cNvGrpSpPr/>
        <p:nvPr/>
      </p:nvGrpSpPr>
      <p:grpSpPr>
        <a:xfrm>
          <a:off x="0" y="0"/>
          <a:ext cx="0" cy="0"/>
          <a:chOff x="0" y="0"/>
          <a:chExt cx="0" cy="0"/>
        </a:xfrm>
      </p:grpSpPr>
      <p:sp>
        <p:nvSpPr>
          <p:cNvPr id="2" name="Tampungan Gambar Slide 1">
            <a:extLst>
              <a:ext uri="{FF2B5EF4-FFF2-40B4-BE49-F238E27FC236}">
                <a16:creationId xmlns:a16="http://schemas.microsoft.com/office/drawing/2014/main" id="{9256DC50-EC76-B917-E3B3-3FAAD82BD9D4}"/>
              </a:ext>
            </a:extLst>
          </p:cNvPr>
          <p:cNvSpPr>
            <a:spLocks noGrp="1" noRot="1" noChangeAspect="1"/>
          </p:cNvSpPr>
          <p:nvPr>
            <p:ph type="sldImg"/>
          </p:nvPr>
        </p:nvSpPr>
        <p:spPr/>
      </p:sp>
      <p:sp>
        <p:nvSpPr>
          <p:cNvPr id="3" name="Tampungan Catatan 2">
            <a:extLst>
              <a:ext uri="{FF2B5EF4-FFF2-40B4-BE49-F238E27FC236}">
                <a16:creationId xmlns:a16="http://schemas.microsoft.com/office/drawing/2014/main" id="{C39FD7C8-C3D3-B8D0-81C6-D3ECF4FBAE14}"/>
              </a:ext>
            </a:extLst>
          </p:cNvPr>
          <p:cNvSpPr>
            <a:spLocks noGrp="1"/>
          </p:cNvSpPr>
          <p:nvPr>
            <p:ph type="body" idx="1"/>
          </p:nvPr>
        </p:nvSpPr>
        <p:spPr/>
        <p:txBody>
          <a:bodyPr/>
          <a:lstStyle/>
          <a:p>
            <a:endParaRPr lang="id-ID" noProof="0" dirty="0"/>
          </a:p>
        </p:txBody>
      </p:sp>
      <p:sp>
        <p:nvSpPr>
          <p:cNvPr id="4" name="Tampungan Nomor Slide 3">
            <a:extLst>
              <a:ext uri="{FF2B5EF4-FFF2-40B4-BE49-F238E27FC236}">
                <a16:creationId xmlns:a16="http://schemas.microsoft.com/office/drawing/2014/main" id="{35E08082-2FC5-A1EF-C69E-7059E3797046}"/>
              </a:ext>
            </a:extLst>
          </p:cNvPr>
          <p:cNvSpPr>
            <a:spLocks noGrp="1"/>
          </p:cNvSpPr>
          <p:nvPr>
            <p:ph type="sldNum" sz="quarter" idx="5"/>
          </p:nvPr>
        </p:nvSpPr>
        <p:spPr/>
        <p:txBody>
          <a:bodyPr/>
          <a:lstStyle/>
          <a:p>
            <a:pPr rtl="0"/>
            <a:fld id="{F97DC217-DF71-1A49-B3EA-559F1F43B0FF}" type="slidenum">
              <a:rPr lang="id-ID" smtClean="0"/>
              <a:t>6</a:t>
            </a:fld>
            <a:endParaRPr lang="id-ID"/>
          </a:p>
        </p:txBody>
      </p:sp>
    </p:spTree>
    <p:extLst>
      <p:ext uri="{BB962C8B-B14F-4D97-AF65-F5344CB8AC3E}">
        <p14:creationId xmlns:p14="http://schemas.microsoft.com/office/powerpoint/2010/main" val="3671457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noProof="0" dirty="0"/>
          </a:p>
        </p:txBody>
      </p:sp>
      <p:sp>
        <p:nvSpPr>
          <p:cNvPr id="4" name="Tampungan Nomor Slide 3"/>
          <p:cNvSpPr>
            <a:spLocks noGrp="1"/>
          </p:cNvSpPr>
          <p:nvPr>
            <p:ph type="sldNum" sz="quarter" idx="5"/>
          </p:nvPr>
        </p:nvSpPr>
        <p:spPr/>
        <p:txBody>
          <a:bodyPr/>
          <a:lstStyle/>
          <a:p>
            <a:pPr rtl="0"/>
            <a:fld id="{F97DC217-DF71-1A49-B3EA-559F1F43B0FF}" type="slidenum">
              <a:rPr lang="id-ID" smtClean="0"/>
              <a:t>7</a:t>
            </a:fld>
            <a:endParaRPr lang="id-ID"/>
          </a:p>
        </p:txBody>
      </p:sp>
    </p:spTree>
    <p:extLst>
      <p:ext uri="{BB962C8B-B14F-4D97-AF65-F5344CB8AC3E}">
        <p14:creationId xmlns:p14="http://schemas.microsoft.com/office/powerpoint/2010/main" val="1032157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noProof="0" dirty="0"/>
          </a:p>
        </p:txBody>
      </p:sp>
      <p:sp>
        <p:nvSpPr>
          <p:cNvPr id="4" name="Tampungan Nomor Slide 3"/>
          <p:cNvSpPr>
            <a:spLocks noGrp="1"/>
          </p:cNvSpPr>
          <p:nvPr>
            <p:ph type="sldNum" sz="quarter" idx="5"/>
          </p:nvPr>
        </p:nvSpPr>
        <p:spPr/>
        <p:txBody>
          <a:bodyPr/>
          <a:lstStyle/>
          <a:p>
            <a:pPr rtl="0"/>
            <a:fld id="{F97DC217-DF71-1A49-B3EA-559F1F43B0FF}" type="slidenum">
              <a:rPr lang="id-ID" smtClean="0"/>
              <a:t>8</a:t>
            </a:fld>
            <a:endParaRPr lang="id-ID"/>
          </a:p>
        </p:txBody>
      </p:sp>
    </p:spTree>
    <p:extLst>
      <p:ext uri="{BB962C8B-B14F-4D97-AF65-F5344CB8AC3E}">
        <p14:creationId xmlns:p14="http://schemas.microsoft.com/office/powerpoint/2010/main" val="4266338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noProof="0" dirty="0"/>
          </a:p>
        </p:txBody>
      </p:sp>
      <p:sp>
        <p:nvSpPr>
          <p:cNvPr id="4" name="Tampungan Nomor Slide 3"/>
          <p:cNvSpPr>
            <a:spLocks noGrp="1"/>
          </p:cNvSpPr>
          <p:nvPr>
            <p:ph type="sldNum" sz="quarter" idx="5"/>
          </p:nvPr>
        </p:nvSpPr>
        <p:spPr/>
        <p:txBody>
          <a:bodyPr/>
          <a:lstStyle/>
          <a:p>
            <a:pPr rtl="0"/>
            <a:fld id="{F97DC217-DF71-1A49-B3EA-559F1F43B0FF}" type="slidenum">
              <a:rPr lang="id-ID" smtClean="0"/>
              <a:t>9</a:t>
            </a:fld>
            <a:endParaRPr lang="id-ID"/>
          </a:p>
        </p:txBody>
      </p:sp>
    </p:spTree>
    <p:extLst>
      <p:ext uri="{BB962C8B-B14F-4D97-AF65-F5344CB8AC3E}">
        <p14:creationId xmlns:p14="http://schemas.microsoft.com/office/powerpoint/2010/main" val="795855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rtlCol="0" anchor="b">
            <a:noAutofit/>
          </a:bodyPr>
          <a:lstStyle>
            <a:lvl1pPr algn="l">
              <a:defRPr sz="6000" b="1">
                <a:latin typeface="+mj-lt"/>
              </a:defRPr>
            </a:lvl1pPr>
          </a:lstStyle>
          <a:p>
            <a:pPr rtl="0"/>
            <a:r>
              <a:rPr lang="en-US" noProof="0"/>
              <a:t>Click to edit Master title style</a:t>
            </a:r>
            <a:endParaRPr lang="id-ID" noProof="0"/>
          </a:p>
        </p:txBody>
      </p:sp>
      <p:sp>
        <p:nvSpPr>
          <p:cNvPr id="3" name="Subjudul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rtlCol="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id-ID" noProof="0"/>
          </a:p>
        </p:txBody>
      </p:sp>
      <p:sp>
        <p:nvSpPr>
          <p:cNvPr id="4" name="Persegi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a:p>
        </p:txBody>
      </p:sp>
      <p:sp>
        <p:nvSpPr>
          <p:cNvPr id="11" name="Bentuk bebas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sp>
        <p:nvSpPr>
          <p:cNvPr id="9" name="Bentuk bebas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grpSp>
        <p:nvGrpSpPr>
          <p:cNvPr id="6" name="Gr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Bentuk bebas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sp>
          <p:nvSpPr>
            <p:cNvPr id="16" name="Bentuk bebas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grpSp>
      <p:sp>
        <p:nvSpPr>
          <p:cNvPr id="22" name="Bentuk bebas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sp>
        <p:nvSpPr>
          <p:cNvPr id="28" name="Bentuk bebas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Garis waktu">
    <p:bg>
      <p:bgPr>
        <a:solidFill>
          <a:schemeClr val="accent1"/>
        </a:solidFill>
        <a:effectLst/>
      </p:bgPr>
    </p:bg>
    <p:spTree>
      <p:nvGrpSpPr>
        <p:cNvPr id="1" name=""/>
        <p:cNvGrpSpPr/>
        <p:nvPr/>
      </p:nvGrpSpPr>
      <p:grpSpPr>
        <a:xfrm>
          <a:off x="0" y="0"/>
          <a:ext cx="0" cy="0"/>
          <a:chOff x="0" y="0"/>
          <a:chExt cx="0" cy="0"/>
        </a:xfrm>
      </p:grpSpPr>
      <p:sp>
        <p:nvSpPr>
          <p:cNvPr id="4" name="Bentuk bebas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sp>
        <p:nvSpPr>
          <p:cNvPr id="5" name="Bentuk bebas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sp>
        <p:nvSpPr>
          <p:cNvPr id="2" name="Judul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solidFill>
                  <a:schemeClr val="bg1"/>
                </a:solidFill>
                <a:latin typeface="+mj-lt"/>
              </a:defRPr>
            </a:lvl1pPr>
          </a:lstStyle>
          <a:p>
            <a:pPr rtl="0"/>
            <a:r>
              <a:rPr lang="en-US" noProof="0"/>
              <a:t>Click to edit Master title style</a:t>
            </a:r>
            <a:endParaRPr lang="id-ID" noProof="0"/>
          </a:p>
        </p:txBody>
      </p:sp>
      <p:sp>
        <p:nvSpPr>
          <p:cNvPr id="3" name="Tampungan Konten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rtlCol="0">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rtl="0"/>
            <a:r>
              <a:rPr lang="id-ID" noProof="0"/>
              <a:t>Klik untuk mengedit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
        <p:nvSpPr>
          <p:cNvPr id="10" name="Tampungan Tanggal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fld id="{5FB06667-F309-4D31-9192-FA935AFD6E2C}" type="datetime1">
              <a:rPr lang="id-ID" noProof="0" smtClean="0"/>
              <a:t>28/07/2025</a:t>
            </a:fld>
            <a:endParaRPr lang="id-ID" noProof="0"/>
          </a:p>
        </p:txBody>
      </p:sp>
      <p:sp>
        <p:nvSpPr>
          <p:cNvPr id="11" name="Tampungan Kaki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pPr rtl="0"/>
            <a:r>
              <a:rPr lang="id-ID" noProof="0"/>
              <a:t>JUDUL PRESENTASI</a:t>
            </a:r>
          </a:p>
        </p:txBody>
      </p:sp>
      <p:sp>
        <p:nvSpPr>
          <p:cNvPr id="12" name="Tampungan Nomor Slid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id-ID" noProof="0" smtClean="0"/>
              <a:pPr/>
              <a:t>‹#›</a:t>
            </a:fld>
            <a:endParaRPr lang="id-ID" noProof="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Judul dan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id-ID" noProof="0"/>
          </a:p>
        </p:txBody>
      </p:sp>
      <p:sp>
        <p:nvSpPr>
          <p:cNvPr id="3" name="Tampungan Konten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id-ID" noProof="0"/>
              <a:t>Klik untuk mengedit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
        <p:nvSpPr>
          <p:cNvPr id="4" name="Bentuk bebas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sp>
        <p:nvSpPr>
          <p:cNvPr id="5" name="Bentuk bebas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sp>
        <p:nvSpPr>
          <p:cNvPr id="6" name="Bentuk bebas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grpSp>
        <p:nvGrpSpPr>
          <p:cNvPr id="9" name="Gr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Bentuk bebas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latin typeface="+mn-lt"/>
              </a:endParaRPr>
            </a:p>
          </p:txBody>
        </p:sp>
        <p:sp>
          <p:nvSpPr>
            <p:cNvPr id="8" name="Bentuk bebas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latin typeface="+mn-lt"/>
              </a:endParaRPr>
            </a:p>
          </p:txBody>
        </p:sp>
      </p:grpSp>
      <p:sp>
        <p:nvSpPr>
          <p:cNvPr id="10" name="Tampungan Tanggal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fld id="{864F080E-00EF-45FB-879B-543FC5219789}" type="datetime1">
              <a:rPr lang="id-ID" noProof="0" smtClean="0"/>
              <a:t>28/07/2025</a:t>
            </a:fld>
            <a:endParaRPr lang="id-ID" noProof="0"/>
          </a:p>
        </p:txBody>
      </p:sp>
      <p:sp>
        <p:nvSpPr>
          <p:cNvPr id="11" name="Tampungan Kaki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id-ID" noProof="0"/>
              <a:t>JUDUL PRESENTASI</a:t>
            </a:r>
          </a:p>
        </p:txBody>
      </p:sp>
      <p:sp>
        <p:nvSpPr>
          <p:cNvPr id="12" name="Tampungan Nomor Slid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id-ID" noProof="0" smtClean="0"/>
              <a:pPr/>
              <a:t>‹#›</a:t>
            </a:fld>
            <a:endParaRPr lang="id-ID" noProof="0"/>
          </a:p>
        </p:txBody>
      </p:sp>
      <p:sp>
        <p:nvSpPr>
          <p:cNvPr id="13" name="Tampungan Konten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id-ID" noProof="0"/>
              <a:t>Klik untuk mengedit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
        <p:nvSpPr>
          <p:cNvPr id="14" name="Tampungan Konten 2">
            <a:extLst>
              <a:ext uri="{FF2B5EF4-FFF2-40B4-BE49-F238E27FC236}">
                <a16:creationId xmlns:a16="http://schemas.microsoft.com/office/drawing/2014/main" id="{0B33DABA-7BF5-1147-BA5E-63B92F220E51}"/>
              </a:ext>
            </a:extLst>
          </p:cNvPr>
          <p:cNvSpPr>
            <a:spLocks noGrp="1"/>
          </p:cNvSpPr>
          <p:nvPr>
            <p:ph idx="11" hasCustomPrompt="1"/>
          </p:nvPr>
        </p:nvSpPr>
        <p:spPr>
          <a:xfrm>
            <a:off x="1167493"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id-ID" noProof="0"/>
              <a:t>Klik untuk mengedit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
        <p:nvSpPr>
          <p:cNvPr id="15" name="Tampungan Konten 2">
            <a:extLst>
              <a:ext uri="{FF2B5EF4-FFF2-40B4-BE49-F238E27FC236}">
                <a16:creationId xmlns:a16="http://schemas.microsoft.com/office/drawing/2014/main" id="{1B05BEE9-8BC0-EC44-B913-DB6426DF2EA7}"/>
              </a:ext>
            </a:extLst>
          </p:cNvPr>
          <p:cNvSpPr>
            <a:spLocks noGrp="1"/>
          </p:cNvSpPr>
          <p:nvPr>
            <p:ph idx="12" hasCustomPrompt="1"/>
          </p:nvPr>
        </p:nvSpPr>
        <p:spPr>
          <a:xfrm>
            <a:off x="6283235"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id-ID" noProof="0"/>
              <a:t>Klik untuk mengedit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Judul dan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id-ID" noProof="0"/>
          </a:p>
        </p:txBody>
      </p:sp>
      <p:sp>
        <p:nvSpPr>
          <p:cNvPr id="3" name="Tampungan Konten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id-ID" noProof="0"/>
              <a:t>Klik untuk mengedit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
        <p:nvSpPr>
          <p:cNvPr id="4" name="Bentuk bebas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sp>
        <p:nvSpPr>
          <p:cNvPr id="5" name="Bentuk bebas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latin typeface="+mn-lt"/>
            </a:endParaRPr>
          </a:p>
        </p:txBody>
      </p:sp>
      <p:sp>
        <p:nvSpPr>
          <p:cNvPr id="6" name="Bentuk bebas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latin typeface="+mn-lt"/>
            </a:endParaRPr>
          </a:p>
        </p:txBody>
      </p:sp>
      <p:grpSp>
        <p:nvGrpSpPr>
          <p:cNvPr id="9" name="Gr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Bentuk bebas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latin typeface="+mn-lt"/>
              </a:endParaRPr>
            </a:p>
          </p:txBody>
        </p:sp>
        <p:sp>
          <p:nvSpPr>
            <p:cNvPr id="8" name="Bentuk bebas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latin typeface="+mn-lt"/>
              </a:endParaRPr>
            </a:p>
          </p:txBody>
        </p:sp>
      </p:grpSp>
      <p:sp>
        <p:nvSpPr>
          <p:cNvPr id="10" name="Tampungan Tanggal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fld id="{FED39403-5B82-4458-B314-3455B2B980C6}" type="datetime1">
              <a:rPr lang="id-ID" noProof="0" smtClean="0"/>
              <a:t>28/07/2025</a:t>
            </a:fld>
            <a:endParaRPr lang="id-ID" noProof="0"/>
          </a:p>
        </p:txBody>
      </p:sp>
      <p:sp>
        <p:nvSpPr>
          <p:cNvPr id="11" name="Tampungan Kaki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id-ID" noProof="0"/>
              <a:t>JUDUL PRESENTASI</a:t>
            </a:r>
          </a:p>
        </p:txBody>
      </p:sp>
      <p:sp>
        <p:nvSpPr>
          <p:cNvPr id="13" name="Tampungan Konten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id-ID" noProof="0"/>
              <a:t>Klik untuk mengedit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
        <p:nvSpPr>
          <p:cNvPr id="14" name="Tampungan Konten 2">
            <a:extLst>
              <a:ext uri="{FF2B5EF4-FFF2-40B4-BE49-F238E27FC236}">
                <a16:creationId xmlns:a16="http://schemas.microsoft.com/office/drawing/2014/main" id="{0B33DABA-7BF5-1147-BA5E-63B92F220E51}"/>
              </a:ext>
            </a:extLst>
          </p:cNvPr>
          <p:cNvSpPr>
            <a:spLocks noGrp="1"/>
          </p:cNvSpPr>
          <p:nvPr>
            <p:ph idx="11" hasCustomPrompt="1"/>
          </p:nvPr>
        </p:nvSpPr>
        <p:spPr>
          <a:xfrm>
            <a:off x="116749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id-ID" noProof="0"/>
              <a:t>Klik untuk mengedit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
        <p:nvSpPr>
          <p:cNvPr id="15" name="Tampungan Konten 2">
            <a:extLst>
              <a:ext uri="{FF2B5EF4-FFF2-40B4-BE49-F238E27FC236}">
                <a16:creationId xmlns:a16="http://schemas.microsoft.com/office/drawing/2014/main" id="{1B05BEE9-8BC0-EC44-B913-DB6426DF2EA7}"/>
              </a:ext>
            </a:extLst>
          </p:cNvPr>
          <p:cNvSpPr>
            <a:spLocks noGrp="1"/>
          </p:cNvSpPr>
          <p:nvPr>
            <p:ph idx="12" hasCustomPrompt="1"/>
          </p:nvPr>
        </p:nvSpPr>
        <p:spPr>
          <a:xfrm>
            <a:off x="4683788"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id-ID" noProof="0"/>
              <a:t>Klik untuk mengedit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
        <p:nvSpPr>
          <p:cNvPr id="16" name="Tampungan Konten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id-ID" noProof="0"/>
              <a:t>Klik untuk mengedit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
        <p:nvSpPr>
          <p:cNvPr id="17" name="Tampungan Konten 2">
            <a:extLst>
              <a:ext uri="{FF2B5EF4-FFF2-40B4-BE49-F238E27FC236}">
                <a16:creationId xmlns:a16="http://schemas.microsoft.com/office/drawing/2014/main" id="{A896DA2E-4448-254C-86D1-9E16E63CC6A0}"/>
              </a:ext>
            </a:extLst>
          </p:cNvPr>
          <p:cNvSpPr>
            <a:spLocks noGrp="1"/>
          </p:cNvSpPr>
          <p:nvPr>
            <p:ph idx="14" hasCustomPrompt="1"/>
          </p:nvPr>
        </p:nvSpPr>
        <p:spPr>
          <a:xfrm>
            <a:off x="820008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id-ID" noProof="0"/>
              <a:t>Klik untuk mengedit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
        <p:nvSpPr>
          <p:cNvPr id="12" name="Tampungan Nomor Slid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id-ID" noProof="0" smtClean="0"/>
              <a:pPr/>
              <a:t>‹#›</a:t>
            </a:fld>
            <a:endParaRPr lang="id-ID" noProof="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Slide Akhir">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rtlCol="0" anchor="b">
            <a:noAutofit/>
          </a:bodyPr>
          <a:lstStyle>
            <a:lvl1pPr algn="l">
              <a:defRPr sz="6000" b="1">
                <a:latin typeface="+mj-lt"/>
              </a:defRPr>
            </a:lvl1pPr>
          </a:lstStyle>
          <a:p>
            <a:pPr rtl="0"/>
            <a:r>
              <a:rPr lang="en-US" noProof="0"/>
              <a:t>Click to edit Master title style</a:t>
            </a:r>
            <a:endParaRPr lang="id-ID" noProof="0"/>
          </a:p>
        </p:txBody>
      </p:sp>
      <p:sp>
        <p:nvSpPr>
          <p:cNvPr id="3" name="Subjudul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rtlCol="0">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id-ID" noProof="0"/>
          </a:p>
        </p:txBody>
      </p:sp>
      <p:sp>
        <p:nvSpPr>
          <p:cNvPr id="4" name="Persegi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a:p>
        </p:txBody>
      </p:sp>
      <p:grpSp>
        <p:nvGrpSpPr>
          <p:cNvPr id="6" name="Gr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Bentuk bebas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sp>
          <p:nvSpPr>
            <p:cNvPr id="16" name="Bentuk bebas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grpSp>
      <p:sp>
        <p:nvSpPr>
          <p:cNvPr id="22" name="Bentuk bebas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sp>
        <p:nvSpPr>
          <p:cNvPr id="17" name="Bentuk bebas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id-ID" noProof="0"/>
          </a:p>
        </p:txBody>
      </p:sp>
      <p:sp>
        <p:nvSpPr>
          <p:cNvPr id="3" name="Tampungan Konten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id-ID" noProof="0"/>
              <a:t>Klik untuk mengedit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
        <p:nvSpPr>
          <p:cNvPr id="4" name="Bentuk bebas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sp>
        <p:nvSpPr>
          <p:cNvPr id="5" name="Bentuk bebas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latin typeface="+mn-lt"/>
            </a:endParaRPr>
          </a:p>
        </p:txBody>
      </p:sp>
      <p:sp>
        <p:nvSpPr>
          <p:cNvPr id="6" name="Bentuk bebas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grpSp>
        <p:nvGrpSpPr>
          <p:cNvPr id="9" name="Gr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Bentuk bebas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latin typeface="+mn-lt"/>
              </a:endParaRPr>
            </a:p>
          </p:txBody>
        </p:sp>
        <p:sp>
          <p:nvSpPr>
            <p:cNvPr id="8" name="Bentuk bebas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latin typeface="+mn-lt"/>
              </a:endParaRPr>
            </a:p>
          </p:txBody>
        </p:sp>
      </p:grpSp>
      <p:sp>
        <p:nvSpPr>
          <p:cNvPr id="10" name="Tampungan Tanggal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fld id="{51A9B3F0-40B4-402B-BD3D-2ECBD63B1A7A}" type="datetime1">
              <a:rPr lang="id-ID" noProof="0" smtClean="0"/>
              <a:t>28/07/2025</a:t>
            </a:fld>
            <a:endParaRPr lang="id-ID" noProof="0"/>
          </a:p>
        </p:txBody>
      </p:sp>
      <p:sp>
        <p:nvSpPr>
          <p:cNvPr id="11" name="Tampungan Kaki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id-ID" noProof="0"/>
              <a:t>JUDUL PRESENTASI</a:t>
            </a:r>
          </a:p>
        </p:txBody>
      </p:sp>
      <p:sp>
        <p:nvSpPr>
          <p:cNvPr id="12" name="Tampungan Nomor Slid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id-ID" noProof="0" smtClean="0"/>
              <a:pPr/>
              <a:t>‹#›</a:t>
            </a:fld>
            <a:endParaRPr lang="id-ID" noProof="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Bagian">
    <p:bg>
      <p:bgPr>
        <a:solidFill>
          <a:schemeClr val="accent2"/>
        </a:solidFill>
        <a:effectLst/>
      </p:bgPr>
    </p:bg>
    <p:spTree>
      <p:nvGrpSpPr>
        <p:cNvPr id="1" name=""/>
        <p:cNvGrpSpPr/>
        <p:nvPr/>
      </p:nvGrpSpPr>
      <p:grpSpPr>
        <a:xfrm>
          <a:off x="0" y="0"/>
          <a:ext cx="0" cy="0"/>
          <a:chOff x="0" y="0"/>
          <a:chExt cx="0" cy="0"/>
        </a:xfrm>
      </p:grpSpPr>
      <p:sp>
        <p:nvSpPr>
          <p:cNvPr id="7" name="Persegi panjang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a:p>
        </p:txBody>
      </p:sp>
      <p:sp>
        <p:nvSpPr>
          <p:cNvPr id="12" name="Bentuk bebas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sp>
        <p:nvSpPr>
          <p:cNvPr id="14" name="Bentuk bebas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sp>
        <p:nvSpPr>
          <p:cNvPr id="15" name="Bentuk bebas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sp>
        <p:nvSpPr>
          <p:cNvPr id="13" name="Judul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id-ID" noProof="0"/>
          </a:p>
        </p:txBody>
      </p:sp>
      <p:sp>
        <p:nvSpPr>
          <p:cNvPr id="3" name="Tampungan Teks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rtlCol="0">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d-ID" noProof="0"/>
              <a:t>Klik untuk mengedit gaya teks Master</a:t>
            </a:r>
          </a:p>
        </p:txBody>
      </p:sp>
      <p:sp>
        <p:nvSpPr>
          <p:cNvPr id="4" name="Tampungan Tanggal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fld id="{C66938A1-13E2-4EB3-A9CB-9E58C4A52052}" type="datetime1">
              <a:rPr lang="id-ID" noProof="0" smtClean="0"/>
              <a:t>28/07/2025</a:t>
            </a:fld>
            <a:endParaRPr lang="id-ID" noProof="0"/>
          </a:p>
        </p:txBody>
      </p:sp>
      <p:sp>
        <p:nvSpPr>
          <p:cNvPr id="5" name="Tampungan Kaki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id-ID" noProof="0"/>
              <a:t>JUDUL PRESENTASI</a:t>
            </a:r>
          </a:p>
        </p:txBody>
      </p:sp>
      <p:sp>
        <p:nvSpPr>
          <p:cNvPr id="6" name="Tampungan Nomor Slide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n-lt"/>
              </a:defRPr>
            </a:lvl1pPr>
          </a:lstStyle>
          <a:p>
            <a:pPr rtl="0"/>
            <a:fld id="{294A09A9-5501-47C1-A89A-A340965A2BE2}" type="slidenum">
              <a:rPr lang="id-ID" noProof="0" smtClean="0"/>
              <a:pPr/>
              <a:t>‹#›</a:t>
            </a:fld>
            <a:endParaRPr lang="id-ID" noProof="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Judul bagian">
    <p:spTree>
      <p:nvGrpSpPr>
        <p:cNvPr id="1" name=""/>
        <p:cNvGrpSpPr/>
        <p:nvPr/>
      </p:nvGrpSpPr>
      <p:grpSpPr>
        <a:xfrm>
          <a:off x="0" y="0"/>
          <a:ext cx="0" cy="0"/>
          <a:chOff x="0" y="0"/>
          <a:chExt cx="0" cy="0"/>
        </a:xfrm>
      </p:grpSpPr>
      <p:sp>
        <p:nvSpPr>
          <p:cNvPr id="23" name="Bentuk bebas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sp>
        <p:nvSpPr>
          <p:cNvPr id="2" name="Judul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rtlCol="0" anchor="b">
            <a:noAutofit/>
          </a:bodyPr>
          <a:lstStyle>
            <a:lvl1pPr algn="l">
              <a:defRPr sz="6000" b="1">
                <a:solidFill>
                  <a:schemeClr val="bg1"/>
                </a:solidFill>
                <a:latin typeface="+mj-lt"/>
              </a:defRPr>
            </a:lvl1pPr>
          </a:lstStyle>
          <a:p>
            <a:pPr rtl="0"/>
            <a:r>
              <a:rPr lang="en-US" noProof="0"/>
              <a:t>Click to edit Master title style</a:t>
            </a:r>
            <a:endParaRPr lang="id-ID" noProof="0"/>
          </a:p>
        </p:txBody>
      </p:sp>
      <p:sp>
        <p:nvSpPr>
          <p:cNvPr id="3" name="Subjudul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rtlCol="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id-ID" noProof="0"/>
          </a:p>
        </p:txBody>
      </p:sp>
      <p:grpSp>
        <p:nvGrpSpPr>
          <p:cNvPr id="6" name="Gr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Bentuk bebas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sp>
          <p:nvSpPr>
            <p:cNvPr id="16" name="Bentuk bebas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grpSp>
      <p:sp>
        <p:nvSpPr>
          <p:cNvPr id="17" name="Bentuk bebas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sp>
        <p:nvSpPr>
          <p:cNvPr id="18" name="Bentuk bebas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fik">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id-ID" noProof="0"/>
          </a:p>
        </p:txBody>
      </p:sp>
      <p:sp>
        <p:nvSpPr>
          <p:cNvPr id="3" name="Tampungan Konten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id-ID" noProof="0"/>
              <a:t>Klik untuk mengedit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
        <p:nvSpPr>
          <p:cNvPr id="4" name="Bentuk bebas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sp>
        <p:nvSpPr>
          <p:cNvPr id="5" name="Bentuk bebas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sp>
        <p:nvSpPr>
          <p:cNvPr id="10" name="Tampungan Tanggal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fld id="{8E39C280-D1CE-4C14-BB73-A42EFC7AA47C}" type="datetime1">
              <a:rPr lang="id-ID" noProof="0" smtClean="0"/>
              <a:t>28/07/2025</a:t>
            </a:fld>
            <a:endParaRPr lang="id-ID" noProof="0"/>
          </a:p>
        </p:txBody>
      </p:sp>
      <p:sp>
        <p:nvSpPr>
          <p:cNvPr id="11" name="Tampungan Kaki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id-ID" noProof="0"/>
              <a:t>JUDUL PRESENTASI</a:t>
            </a:r>
          </a:p>
        </p:txBody>
      </p:sp>
      <p:sp>
        <p:nvSpPr>
          <p:cNvPr id="12" name="Tampungan Nomor Slid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id-ID" noProof="0" smtClean="0"/>
              <a:pPr/>
              <a:t>‹#›</a:t>
            </a:fld>
            <a:endParaRPr lang="id-ID" noProof="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agan 2">
    <p:bg>
      <p:bgPr>
        <a:solidFill>
          <a:schemeClr val="accent2"/>
        </a:solidFill>
        <a:effectLst/>
      </p:bgPr>
    </p:bg>
    <p:spTree>
      <p:nvGrpSpPr>
        <p:cNvPr id="1" name=""/>
        <p:cNvGrpSpPr/>
        <p:nvPr/>
      </p:nvGrpSpPr>
      <p:grpSpPr>
        <a:xfrm>
          <a:off x="0" y="0"/>
          <a:ext cx="0" cy="0"/>
          <a:chOff x="0" y="0"/>
          <a:chExt cx="0" cy="0"/>
        </a:xfrm>
      </p:grpSpPr>
      <p:grpSp>
        <p:nvGrpSpPr>
          <p:cNvPr id="9" name="Gr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Bentuk bebas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sp>
          <p:nvSpPr>
            <p:cNvPr id="14" name="Bentuk bebas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grpSp>
      <p:sp>
        <p:nvSpPr>
          <p:cNvPr id="2" name="Judul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id-ID" noProof="0"/>
          </a:p>
        </p:txBody>
      </p:sp>
      <p:sp>
        <p:nvSpPr>
          <p:cNvPr id="3" name="Tampungan Konten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366813"/>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id-ID" noProof="0"/>
              <a:t>Klik untuk mengedit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
        <p:nvSpPr>
          <p:cNvPr id="10" name="Tampungan Tanggal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fld id="{7CF46B1F-6981-4F1A-BBFE-32021A818C89}" type="datetime1">
              <a:rPr lang="id-ID" noProof="0" smtClean="0"/>
              <a:t>28/07/2025</a:t>
            </a:fld>
            <a:endParaRPr lang="id-ID" noProof="0"/>
          </a:p>
        </p:txBody>
      </p:sp>
      <p:sp>
        <p:nvSpPr>
          <p:cNvPr id="11" name="Tampungan Kaki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id-ID" noProof="0"/>
              <a:t>JUDUL PRESENTASI</a:t>
            </a:r>
          </a:p>
        </p:txBody>
      </p:sp>
      <p:sp>
        <p:nvSpPr>
          <p:cNvPr id="12" name="Tampungan Nomor Slid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id-ID" noProof="0" smtClean="0"/>
              <a:pPr/>
              <a:t>‹#›</a:t>
            </a:fld>
            <a:endParaRPr lang="id-ID" noProof="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utipan">
    <p:bg>
      <p:bgPr>
        <a:solidFill>
          <a:schemeClr val="accent1"/>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mj-lt"/>
              </a:defRPr>
            </a:lvl1pPr>
          </a:lstStyle>
          <a:p>
            <a:pPr rtl="0"/>
            <a:r>
              <a:rPr lang="en-US" noProof="0"/>
              <a:t>Click to edit Master title style</a:t>
            </a:r>
            <a:endParaRPr lang="id-ID" noProof="0"/>
          </a:p>
        </p:txBody>
      </p:sp>
      <p:sp>
        <p:nvSpPr>
          <p:cNvPr id="8" name="Tampungan Teks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id-ID" noProof="0"/>
              <a:t>“</a:t>
            </a:r>
          </a:p>
        </p:txBody>
      </p:sp>
      <p:sp>
        <p:nvSpPr>
          <p:cNvPr id="10" name="Tampungan Teks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881813" y="4494213"/>
            <a:ext cx="3511550" cy="679450"/>
          </a:xfrm>
        </p:spPr>
        <p:txBody>
          <a:bodyPr rtlCol="0">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id-ID" noProof="0"/>
              <a:t>Klik untuk mengedit gaya teks Master</a:t>
            </a:r>
          </a:p>
        </p:txBody>
      </p:sp>
      <p:sp>
        <p:nvSpPr>
          <p:cNvPr id="9" name="Tampungan Teks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id-ID" noProof="0"/>
              <a:t>”</a:t>
            </a:r>
          </a:p>
        </p:txBody>
      </p:sp>
      <p:sp>
        <p:nvSpPr>
          <p:cNvPr id="3" name="Tampungan Tanggal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fld id="{84E9CC79-66B9-422C-A06E-4D4DCD64D4AF}" type="datetime1">
              <a:rPr lang="id-ID" noProof="0" smtClean="0"/>
              <a:t>28/07/2025</a:t>
            </a:fld>
            <a:endParaRPr lang="id-ID" noProof="0"/>
          </a:p>
        </p:txBody>
      </p:sp>
      <p:sp>
        <p:nvSpPr>
          <p:cNvPr id="4" name="Tampungan Kaki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id-ID" noProof="0"/>
              <a:t>JUDUL PRESENTASI</a:t>
            </a:r>
          </a:p>
        </p:txBody>
      </p:sp>
      <p:sp>
        <p:nvSpPr>
          <p:cNvPr id="5" name="Tampungan Nomor Slide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noAutofit/>
          </a:bodyPr>
          <a:lstStyle>
            <a:lvl1pPr>
              <a:defRPr>
                <a:solidFill>
                  <a:schemeClr val="accent2"/>
                </a:solidFill>
                <a:latin typeface="+mn-lt"/>
              </a:defRPr>
            </a:lvl1pPr>
          </a:lstStyle>
          <a:p>
            <a:pPr rtl="0"/>
            <a:fld id="{294A09A9-5501-47C1-A89A-A340965A2BE2}" type="slidenum">
              <a:rPr lang="id-ID" noProof="0" smtClean="0"/>
              <a:pPr/>
              <a:t>‹#›</a:t>
            </a:fld>
            <a:endParaRPr lang="id-ID" noProof="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
    <p:spTree>
      <p:nvGrpSpPr>
        <p:cNvPr id="1" name=""/>
        <p:cNvGrpSpPr/>
        <p:nvPr/>
      </p:nvGrpSpPr>
      <p:grpSpPr>
        <a:xfrm>
          <a:off x="0" y="0"/>
          <a:ext cx="0" cy="0"/>
          <a:chOff x="0" y="0"/>
          <a:chExt cx="0" cy="0"/>
        </a:xfrm>
      </p:grpSpPr>
      <p:sp>
        <p:nvSpPr>
          <p:cNvPr id="30" name="Persegi panjang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noProof="0"/>
          </a:p>
        </p:txBody>
      </p:sp>
      <p:sp>
        <p:nvSpPr>
          <p:cNvPr id="31" name="Judul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rtlCol="0" anchor="b">
            <a:noAutofit/>
          </a:bodyPr>
          <a:lstStyle>
            <a:lvl1pPr>
              <a:defRPr sz="4800" b="1">
                <a:latin typeface="+mj-lt"/>
              </a:defRPr>
            </a:lvl1pPr>
          </a:lstStyle>
          <a:p>
            <a:pPr rtl="0"/>
            <a:r>
              <a:rPr lang="en-US" noProof="0"/>
              <a:t>Click to edit Master title style</a:t>
            </a:r>
            <a:endParaRPr lang="id-ID" noProof="0"/>
          </a:p>
        </p:txBody>
      </p:sp>
      <p:sp>
        <p:nvSpPr>
          <p:cNvPr id="6" name="Tampungan Gamba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id-ID" noProof="0"/>
          </a:p>
        </p:txBody>
      </p:sp>
      <p:sp>
        <p:nvSpPr>
          <p:cNvPr id="10" name="Tampungan Teks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id-ID" noProof="0"/>
              <a:t>Nama</a:t>
            </a:r>
          </a:p>
        </p:txBody>
      </p:sp>
      <p:sp>
        <p:nvSpPr>
          <p:cNvPr id="11" name="Tampungan Teks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id-ID" noProof="0"/>
              <a:t>Judul</a:t>
            </a:r>
          </a:p>
        </p:txBody>
      </p:sp>
      <p:sp>
        <p:nvSpPr>
          <p:cNvPr id="7" name="Tampungan Gamba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id-ID" noProof="0"/>
          </a:p>
        </p:txBody>
      </p:sp>
      <p:sp>
        <p:nvSpPr>
          <p:cNvPr id="12" name="Tampungan Teks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id-ID" noProof="0"/>
              <a:t>Nama</a:t>
            </a:r>
          </a:p>
        </p:txBody>
      </p:sp>
      <p:sp>
        <p:nvSpPr>
          <p:cNvPr id="13" name="Tampungan Teks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id-ID" noProof="0"/>
              <a:t>Judul</a:t>
            </a:r>
          </a:p>
        </p:txBody>
      </p:sp>
      <p:sp>
        <p:nvSpPr>
          <p:cNvPr id="8" name="Tampungan Gamba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id-ID" noProof="0"/>
          </a:p>
        </p:txBody>
      </p:sp>
      <p:sp>
        <p:nvSpPr>
          <p:cNvPr id="14" name="Tampungan Teks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id-ID" noProof="0"/>
              <a:t>Nama</a:t>
            </a:r>
          </a:p>
        </p:txBody>
      </p:sp>
      <p:sp>
        <p:nvSpPr>
          <p:cNvPr id="15" name="Tampungan Teks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id-ID" noProof="0"/>
              <a:t>Judul</a:t>
            </a:r>
          </a:p>
        </p:txBody>
      </p:sp>
      <p:sp>
        <p:nvSpPr>
          <p:cNvPr id="9" name="Tampungan Gamba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id-ID" noProof="0"/>
          </a:p>
        </p:txBody>
      </p:sp>
      <p:sp>
        <p:nvSpPr>
          <p:cNvPr id="16" name="Tampungan Teks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id-ID" noProof="0"/>
              <a:t>Nama</a:t>
            </a:r>
          </a:p>
        </p:txBody>
      </p:sp>
      <p:sp>
        <p:nvSpPr>
          <p:cNvPr id="17" name="Tampungan Teks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id-ID" noProof="0"/>
              <a:t>Judul</a:t>
            </a:r>
          </a:p>
        </p:txBody>
      </p:sp>
      <p:sp>
        <p:nvSpPr>
          <p:cNvPr id="3" name="Tampungan Tanggal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rtlCol="0">
            <a:noAutofit/>
          </a:bodyPr>
          <a:lstStyle>
            <a:lvl1pPr>
              <a:defRPr>
                <a:solidFill>
                  <a:schemeClr val="accent3"/>
                </a:solidFill>
                <a:latin typeface="+mn-lt"/>
              </a:defRPr>
            </a:lvl1pPr>
          </a:lstStyle>
          <a:p>
            <a:pPr rtl="0"/>
            <a:fld id="{7B48DF3E-AD03-4E2F-9529-7FF1401E86D2}" type="datetime1">
              <a:rPr lang="id-ID" noProof="0" smtClean="0"/>
              <a:t>28/07/2025</a:t>
            </a:fld>
            <a:endParaRPr lang="id-ID" noProof="0"/>
          </a:p>
        </p:txBody>
      </p:sp>
      <p:sp>
        <p:nvSpPr>
          <p:cNvPr id="4" name="Tampungan Kaki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n-lt"/>
              </a:defRPr>
            </a:lvl1pPr>
          </a:lstStyle>
          <a:p>
            <a:pPr rtl="0"/>
            <a:r>
              <a:rPr lang="id-ID" noProof="0"/>
              <a:t>JUDUL PRESENTASI</a:t>
            </a:r>
          </a:p>
        </p:txBody>
      </p:sp>
      <p:sp>
        <p:nvSpPr>
          <p:cNvPr id="5" name="Tampungan Nomor Slide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n-lt"/>
              </a:defRPr>
            </a:lvl1pPr>
          </a:lstStyle>
          <a:p>
            <a:pPr rtl="0"/>
            <a:fld id="{294A09A9-5501-47C1-A89A-A340965A2BE2}" type="slidenum">
              <a:rPr lang="id-ID" noProof="0" smtClean="0"/>
              <a:pPr/>
              <a:t>‹#›</a:t>
            </a:fld>
            <a:endParaRPr lang="id-ID" noProof="0"/>
          </a:p>
        </p:txBody>
      </p:sp>
      <p:sp>
        <p:nvSpPr>
          <p:cNvPr id="19" name="Bentuk bebas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sp>
        <p:nvSpPr>
          <p:cNvPr id="21" name="Bentuk bebas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sp>
        <p:nvSpPr>
          <p:cNvPr id="25" name="Bentuk bebas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d-ID" noProof="0"/>
          </a:p>
        </p:txBody>
      </p:sp>
      <p:sp>
        <p:nvSpPr>
          <p:cNvPr id="27" name="Bentuk bebas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sp>
        <p:nvSpPr>
          <p:cNvPr id="28" name="Bentuk bebas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sp>
        <p:nvSpPr>
          <p:cNvPr id="29" name="Bentuk bebas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d-ID" noProof="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luruh tim">
    <p:bg>
      <p:bgPr>
        <a:solidFill>
          <a:schemeClr val="accent2"/>
        </a:solidFill>
        <a:effectLst/>
      </p:bgPr>
    </p:bg>
    <p:spTree>
      <p:nvGrpSpPr>
        <p:cNvPr id="1" name=""/>
        <p:cNvGrpSpPr/>
        <p:nvPr/>
      </p:nvGrpSpPr>
      <p:grpSpPr>
        <a:xfrm>
          <a:off x="0" y="0"/>
          <a:ext cx="0" cy="0"/>
          <a:chOff x="0" y="0"/>
          <a:chExt cx="0" cy="0"/>
        </a:xfrm>
      </p:grpSpPr>
      <p:sp>
        <p:nvSpPr>
          <p:cNvPr id="54" name="Judul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rtlCol="0" anchor="b">
            <a:noAutofit/>
          </a:bodyPr>
          <a:lstStyle>
            <a:lvl1pPr>
              <a:defRPr sz="4800" b="1">
                <a:latin typeface="+mj-lt"/>
              </a:defRPr>
            </a:lvl1pPr>
          </a:lstStyle>
          <a:p>
            <a:pPr rtl="0"/>
            <a:r>
              <a:rPr lang="en-US" noProof="0"/>
              <a:t>Click to edit Master title style</a:t>
            </a:r>
            <a:endParaRPr lang="id-ID" noProof="0"/>
          </a:p>
        </p:txBody>
      </p:sp>
      <p:sp>
        <p:nvSpPr>
          <p:cNvPr id="6" name="Tampungan Gamba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id-ID" noProof="0"/>
          </a:p>
        </p:txBody>
      </p:sp>
      <p:sp>
        <p:nvSpPr>
          <p:cNvPr id="31" name="Tampungan Teks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id-ID" noProof="0"/>
              <a:t>Nama</a:t>
            </a:r>
          </a:p>
        </p:txBody>
      </p:sp>
      <p:sp>
        <p:nvSpPr>
          <p:cNvPr id="32" name="Tampungan Teks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id-ID" noProof="0"/>
              <a:t>Judul</a:t>
            </a:r>
          </a:p>
        </p:txBody>
      </p:sp>
      <p:sp>
        <p:nvSpPr>
          <p:cNvPr id="33" name="Tampungan Gamba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id-ID" noProof="0"/>
          </a:p>
        </p:txBody>
      </p:sp>
      <p:sp>
        <p:nvSpPr>
          <p:cNvPr id="34" name="Tampungan Teks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id-ID" noProof="0"/>
              <a:t>Nama</a:t>
            </a:r>
          </a:p>
        </p:txBody>
      </p:sp>
      <p:sp>
        <p:nvSpPr>
          <p:cNvPr id="35" name="Tampungan Teks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id-ID" noProof="0"/>
              <a:t>Judul</a:t>
            </a:r>
          </a:p>
        </p:txBody>
      </p:sp>
      <p:sp>
        <p:nvSpPr>
          <p:cNvPr id="36" name="Tampungan Gamba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id-ID" noProof="0"/>
          </a:p>
        </p:txBody>
      </p:sp>
      <p:sp>
        <p:nvSpPr>
          <p:cNvPr id="37" name="Tampungan Teks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id-ID" noProof="0"/>
              <a:t>Nama</a:t>
            </a:r>
          </a:p>
        </p:txBody>
      </p:sp>
      <p:sp>
        <p:nvSpPr>
          <p:cNvPr id="38" name="Tampungan Teks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id-ID" noProof="0"/>
              <a:t>Judul</a:t>
            </a:r>
          </a:p>
        </p:txBody>
      </p:sp>
      <p:sp>
        <p:nvSpPr>
          <p:cNvPr id="39" name="Tampungan Gamba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id-ID" noProof="0"/>
          </a:p>
        </p:txBody>
      </p:sp>
      <p:sp>
        <p:nvSpPr>
          <p:cNvPr id="40" name="Tampungan Teks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id-ID" noProof="0"/>
              <a:t>Nama</a:t>
            </a:r>
          </a:p>
        </p:txBody>
      </p:sp>
      <p:sp>
        <p:nvSpPr>
          <p:cNvPr id="41" name="Tampungan Teks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id-ID" noProof="0"/>
              <a:t>Judul</a:t>
            </a:r>
          </a:p>
        </p:txBody>
      </p:sp>
      <p:sp>
        <p:nvSpPr>
          <p:cNvPr id="42" name="Tampungan Gamba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id-ID" noProof="0"/>
          </a:p>
        </p:txBody>
      </p:sp>
      <p:sp>
        <p:nvSpPr>
          <p:cNvPr id="43" name="Tampungan Teks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id-ID" noProof="0"/>
              <a:t>Nama</a:t>
            </a:r>
          </a:p>
        </p:txBody>
      </p:sp>
      <p:sp>
        <p:nvSpPr>
          <p:cNvPr id="44" name="Tampungan Teks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id-ID" noProof="0"/>
              <a:t>Judul</a:t>
            </a:r>
          </a:p>
        </p:txBody>
      </p:sp>
      <p:sp>
        <p:nvSpPr>
          <p:cNvPr id="45" name="Tampungan Gamba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id-ID" noProof="0"/>
          </a:p>
        </p:txBody>
      </p:sp>
      <p:sp>
        <p:nvSpPr>
          <p:cNvPr id="46" name="Tampungan Teks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id-ID" noProof="0"/>
              <a:t>Nama</a:t>
            </a:r>
          </a:p>
        </p:txBody>
      </p:sp>
      <p:sp>
        <p:nvSpPr>
          <p:cNvPr id="47" name="Tampungan Teks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id-ID" noProof="0"/>
              <a:t>Judul</a:t>
            </a:r>
          </a:p>
        </p:txBody>
      </p:sp>
      <p:sp>
        <p:nvSpPr>
          <p:cNvPr id="48" name="Tampungan Gamba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id-ID" noProof="0"/>
          </a:p>
        </p:txBody>
      </p:sp>
      <p:sp>
        <p:nvSpPr>
          <p:cNvPr id="49" name="Tampungan Teks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id-ID" noProof="0"/>
              <a:t>Nama</a:t>
            </a:r>
          </a:p>
        </p:txBody>
      </p:sp>
      <p:sp>
        <p:nvSpPr>
          <p:cNvPr id="50" name="Tampungan Teks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id-ID" noProof="0"/>
              <a:t>Judul</a:t>
            </a:r>
          </a:p>
        </p:txBody>
      </p:sp>
      <p:sp>
        <p:nvSpPr>
          <p:cNvPr id="51" name="Tampungan Gamba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id-ID" noProof="0"/>
          </a:p>
        </p:txBody>
      </p:sp>
      <p:sp>
        <p:nvSpPr>
          <p:cNvPr id="52" name="Tampungan Teks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id-ID" noProof="0"/>
              <a:t>Nama</a:t>
            </a:r>
          </a:p>
        </p:txBody>
      </p:sp>
      <p:sp>
        <p:nvSpPr>
          <p:cNvPr id="53" name="Tampungan Teks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id-ID" noProof="0"/>
              <a:t>Judul</a:t>
            </a:r>
          </a:p>
        </p:txBody>
      </p:sp>
      <p:sp>
        <p:nvSpPr>
          <p:cNvPr id="18" name="Tampungan Tanggal 17">
            <a:extLst>
              <a:ext uri="{FF2B5EF4-FFF2-40B4-BE49-F238E27FC236}">
                <a16:creationId xmlns:a16="http://schemas.microsoft.com/office/drawing/2014/main" id="{30445668-2DC5-E84C-8B16-922BC95F13F2}"/>
              </a:ext>
            </a:extLst>
          </p:cNvPr>
          <p:cNvSpPr>
            <a:spLocks noGrp="1"/>
          </p:cNvSpPr>
          <p:nvPr>
            <p:ph type="dt" sz="half" idx="25"/>
          </p:nvPr>
        </p:nvSpPr>
        <p:spPr/>
        <p:txBody>
          <a:bodyPr rtlCol="0">
            <a:noAutofit/>
          </a:bodyPr>
          <a:lstStyle>
            <a:lvl1pPr>
              <a:defRPr>
                <a:solidFill>
                  <a:schemeClr val="accent3"/>
                </a:solidFill>
                <a:latin typeface="+mn-lt"/>
              </a:defRPr>
            </a:lvl1pPr>
          </a:lstStyle>
          <a:p>
            <a:pPr rtl="0"/>
            <a:fld id="{0313E8A0-0BEB-4298-AEE4-B7CCF6490583}" type="datetime1">
              <a:rPr lang="id-ID" noProof="0" smtClean="0"/>
              <a:t>28/07/2025</a:t>
            </a:fld>
            <a:endParaRPr lang="id-ID" noProof="0"/>
          </a:p>
        </p:txBody>
      </p:sp>
      <p:sp>
        <p:nvSpPr>
          <p:cNvPr id="22" name="Tampungan Kaki 21">
            <a:extLst>
              <a:ext uri="{FF2B5EF4-FFF2-40B4-BE49-F238E27FC236}">
                <a16:creationId xmlns:a16="http://schemas.microsoft.com/office/drawing/2014/main" id="{D9227732-A878-814C-8621-64ED1B2CCF9F}"/>
              </a:ext>
            </a:extLst>
          </p:cNvPr>
          <p:cNvSpPr>
            <a:spLocks noGrp="1"/>
          </p:cNvSpPr>
          <p:nvPr>
            <p:ph type="ftr" sz="quarter" idx="26"/>
          </p:nvPr>
        </p:nvSpPr>
        <p:spPr/>
        <p:txBody>
          <a:bodyPr rtlCol="0">
            <a:noAutofit/>
          </a:bodyPr>
          <a:lstStyle>
            <a:lvl1pPr>
              <a:defRPr>
                <a:solidFill>
                  <a:schemeClr val="accent3"/>
                </a:solidFill>
                <a:latin typeface="+mn-lt"/>
              </a:defRPr>
            </a:lvl1pPr>
          </a:lstStyle>
          <a:p>
            <a:pPr rtl="0"/>
            <a:r>
              <a:rPr lang="id-ID" noProof="0"/>
              <a:t>JUDUL PRESENTASI</a:t>
            </a:r>
          </a:p>
        </p:txBody>
      </p:sp>
      <p:sp>
        <p:nvSpPr>
          <p:cNvPr id="23" name="Tampungan Nomor Slide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rtlCol="0">
            <a:noAutofit/>
          </a:bodyPr>
          <a:lstStyle>
            <a:lvl1pPr>
              <a:defRPr>
                <a:solidFill>
                  <a:schemeClr val="accent3"/>
                </a:solidFill>
                <a:latin typeface="+mn-lt"/>
              </a:defRPr>
            </a:lvl1pPr>
          </a:lstStyle>
          <a:p>
            <a:pPr rtl="0"/>
            <a:fld id="{294A09A9-5501-47C1-A89A-A340965A2BE2}" type="slidenum">
              <a:rPr lang="id-ID" noProof="0" smtClean="0"/>
              <a:pPr/>
              <a:t>‹#›</a:t>
            </a:fld>
            <a:endParaRPr lang="id-ID" noProof="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Judul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id-ID" noProof="0"/>
              <a:t>Klik untuk mengedit gaya judul Master</a:t>
            </a:r>
          </a:p>
        </p:txBody>
      </p:sp>
      <p:sp>
        <p:nvSpPr>
          <p:cNvPr id="3" name="Tampungan Teks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id-ID" noProof="0"/>
              <a:t>Klik untuk mengedit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
        <p:nvSpPr>
          <p:cNvPr id="4" name="Tampungan Tanggal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pPr rtl="0"/>
            <a:fld id="{C829E6E2-2665-481C-9621-3949D48D67CF}" type="datetime1">
              <a:rPr lang="id-ID" noProof="0" smtClean="0"/>
              <a:t>28/07/2025</a:t>
            </a:fld>
            <a:endParaRPr lang="id-ID" noProof="0"/>
          </a:p>
        </p:txBody>
      </p:sp>
      <p:sp>
        <p:nvSpPr>
          <p:cNvPr id="5" name="Tampungan Kaki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pPr rtl="0"/>
            <a:r>
              <a:rPr lang="id-ID" noProof="0"/>
              <a:t>JUDUL PRESENTASI</a:t>
            </a:r>
          </a:p>
        </p:txBody>
      </p:sp>
      <p:sp>
        <p:nvSpPr>
          <p:cNvPr id="6" name="Tampungan Nomor Slide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pPr rtl="0"/>
            <a:fld id="{294A09A9-5501-47C1-A89A-A340965A2BE2}" type="slidenum">
              <a:rPr lang="id-ID" noProof="0" smtClean="0"/>
              <a:pPr/>
              <a:t>‹#›</a:t>
            </a:fld>
            <a:endParaRPr lang="id-ID" noProof="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462157" cy="2387600"/>
          </a:xfrm>
        </p:spPr>
        <p:txBody>
          <a:bodyPr rtlCol="0"/>
          <a:lstStyle/>
          <a:p>
            <a:pPr>
              <a:lnSpc>
                <a:spcPts val="2800"/>
              </a:lnSpc>
            </a:pPr>
            <a:r>
              <a:rPr lang="id-ID" sz="2800" dirty="0"/>
              <a:t>PENERAPAN </a:t>
            </a:r>
            <a:r>
              <a:rPr lang="id-ID" sz="2800" i="1" dirty="0"/>
              <a:t>LIGHT</a:t>
            </a:r>
            <a:r>
              <a:rPr lang="id-ID" sz="2800" dirty="0"/>
              <a:t> </a:t>
            </a:r>
            <a:r>
              <a:rPr lang="id-ID" sz="2800" i="1" dirty="0"/>
              <a:t>GRADIENT</a:t>
            </a:r>
            <a:r>
              <a:rPr lang="id-ID" sz="2800" dirty="0"/>
              <a:t> </a:t>
            </a:r>
            <a:r>
              <a:rPr lang="id-ID" sz="2800" i="1" dirty="0"/>
              <a:t>BOOSTING</a:t>
            </a:r>
            <a:r>
              <a:rPr lang="id-ID" sz="2800" dirty="0"/>
              <a:t> </a:t>
            </a:r>
            <a:r>
              <a:rPr lang="id-ID" sz="2800" i="1" dirty="0"/>
              <a:t>MACHINE</a:t>
            </a:r>
            <a:r>
              <a:rPr lang="id-ID" sz="2800" dirty="0"/>
              <a:t> (LIGHTGBM) UNTUK PREDIKSI NILAI </a:t>
            </a:r>
            <a:r>
              <a:rPr lang="id-ID" sz="2800" i="1" dirty="0"/>
              <a:t>EXPECTED</a:t>
            </a:r>
            <a:r>
              <a:rPr lang="id-ID" sz="2800" dirty="0"/>
              <a:t> </a:t>
            </a:r>
            <a:r>
              <a:rPr lang="id-ID" sz="2800" i="1" dirty="0"/>
              <a:t>GOALS</a:t>
            </a:r>
            <a:r>
              <a:rPr lang="id-ID" sz="2800" dirty="0"/>
              <a:t> (</a:t>
            </a:r>
            <a:r>
              <a:rPr lang="en-GB" sz="2800" dirty="0"/>
              <a:t>x</a:t>
            </a:r>
            <a:r>
              <a:rPr lang="id-ID" sz="2800" dirty="0"/>
              <a:t>G) DALAM ANALISIS SEPAK BOLA</a:t>
            </a:r>
          </a:p>
        </p:txBody>
      </p:sp>
      <p:sp>
        <p:nvSpPr>
          <p:cNvPr id="3" name="Subjudul 2">
            <a:extLst>
              <a:ext uri="{FF2B5EF4-FFF2-40B4-BE49-F238E27FC236}">
                <a16:creationId xmlns:a16="http://schemas.microsoft.com/office/drawing/2014/main" id="{A068D447-28D3-4F5F-B2DC-FD67E9015868}"/>
              </a:ext>
            </a:extLst>
          </p:cNvPr>
          <p:cNvSpPr>
            <a:spLocks noGrp="1"/>
          </p:cNvSpPr>
          <p:nvPr>
            <p:ph type="subTitle" idx="1"/>
          </p:nvPr>
        </p:nvSpPr>
        <p:spPr>
          <a:xfrm>
            <a:off x="1167494" y="3602038"/>
            <a:ext cx="3218770" cy="806675"/>
          </a:xfrm>
        </p:spPr>
        <p:txBody>
          <a:bodyPr rtlCol="0"/>
          <a:lstStyle/>
          <a:p>
            <a:pPr rtl="0">
              <a:lnSpc>
                <a:spcPts val="2000"/>
              </a:lnSpc>
              <a:spcBef>
                <a:spcPts val="0"/>
              </a:spcBef>
            </a:pPr>
            <a:r>
              <a:rPr lang="en-GB" sz="2400" dirty="0"/>
              <a:t>Fadhil Raihan Akbar</a:t>
            </a:r>
          </a:p>
          <a:p>
            <a:pPr rtl="0">
              <a:lnSpc>
                <a:spcPts val="2000"/>
              </a:lnSpc>
              <a:spcBef>
                <a:spcPts val="0"/>
              </a:spcBef>
            </a:pPr>
            <a:r>
              <a:rPr lang="en-GB" sz="2400" b="1" dirty="0"/>
              <a:t>NIM</a:t>
            </a:r>
            <a:r>
              <a:rPr lang="en-GB" sz="2400" dirty="0"/>
              <a:t>. </a:t>
            </a:r>
            <a:r>
              <a:rPr lang="en-GB" sz="2400" b="1" dirty="0"/>
              <a:t>11210930000101</a:t>
            </a:r>
            <a:endParaRPr lang="id-ID" sz="2400" b="1" dirty="0"/>
          </a:p>
        </p:txBody>
      </p:sp>
      <p:pic>
        <p:nvPicPr>
          <p:cNvPr id="5" name="Picture 4">
            <a:extLst>
              <a:ext uri="{FF2B5EF4-FFF2-40B4-BE49-F238E27FC236}">
                <a16:creationId xmlns:a16="http://schemas.microsoft.com/office/drawing/2014/main" id="{F178C27A-9CF5-401F-6C11-BF50CFD967A0}"/>
              </a:ext>
            </a:extLst>
          </p:cNvPr>
          <p:cNvPicPr>
            <a:picLocks noChangeAspect="1"/>
          </p:cNvPicPr>
          <p:nvPr/>
        </p:nvPicPr>
        <p:blipFill>
          <a:blip r:embed="rId3"/>
          <a:stretch>
            <a:fillRect/>
          </a:stretch>
        </p:blipFill>
        <p:spPr>
          <a:xfrm>
            <a:off x="1296080" y="200025"/>
            <a:ext cx="1366515" cy="1628775"/>
          </a:xfrm>
          <a:prstGeom prst="rect">
            <a:avLst/>
          </a:prstGeom>
        </p:spPr>
      </p:pic>
      <p:sp>
        <p:nvSpPr>
          <p:cNvPr id="6" name="Subjudul 2">
            <a:extLst>
              <a:ext uri="{FF2B5EF4-FFF2-40B4-BE49-F238E27FC236}">
                <a16:creationId xmlns:a16="http://schemas.microsoft.com/office/drawing/2014/main" id="{20CD1806-F875-C7FF-986B-7D69010152E6}"/>
              </a:ext>
            </a:extLst>
          </p:cNvPr>
          <p:cNvSpPr txBox="1">
            <a:spLocks/>
          </p:cNvSpPr>
          <p:nvPr/>
        </p:nvSpPr>
        <p:spPr>
          <a:xfrm>
            <a:off x="2434319" y="5197476"/>
            <a:ext cx="3218770" cy="8066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lnSpc>
                <a:spcPts val="2000"/>
              </a:lnSpc>
              <a:spcBef>
                <a:spcPts val="0"/>
              </a:spcBef>
            </a:pPr>
            <a:r>
              <a:rPr lang="en-GB" sz="2400" dirty="0"/>
              <a:t>Dosen </a:t>
            </a:r>
            <a:r>
              <a:rPr lang="en-GB" sz="2400" dirty="0" err="1"/>
              <a:t>Pembimbing</a:t>
            </a:r>
            <a:r>
              <a:rPr lang="en-GB" sz="2400" dirty="0"/>
              <a:t> 1</a:t>
            </a:r>
          </a:p>
          <a:p>
            <a:pPr algn="ctr">
              <a:lnSpc>
                <a:spcPts val="2400"/>
              </a:lnSpc>
              <a:spcBef>
                <a:spcPts val="0"/>
              </a:spcBef>
            </a:pPr>
            <a:r>
              <a:rPr lang="id-ID" sz="2400" b="1" dirty="0"/>
              <a:t>Dr. Qurrotul Aini, MT.</a:t>
            </a:r>
          </a:p>
        </p:txBody>
      </p:sp>
      <p:sp>
        <p:nvSpPr>
          <p:cNvPr id="7" name="Subjudul 2">
            <a:extLst>
              <a:ext uri="{FF2B5EF4-FFF2-40B4-BE49-F238E27FC236}">
                <a16:creationId xmlns:a16="http://schemas.microsoft.com/office/drawing/2014/main" id="{EF80EB8D-B372-78F0-0E25-E88BC2403917}"/>
              </a:ext>
            </a:extLst>
          </p:cNvPr>
          <p:cNvSpPr txBox="1">
            <a:spLocks/>
          </p:cNvSpPr>
          <p:nvPr/>
        </p:nvSpPr>
        <p:spPr>
          <a:xfrm>
            <a:off x="6586538" y="5197476"/>
            <a:ext cx="4086224" cy="8066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lnSpc>
                <a:spcPts val="2000"/>
              </a:lnSpc>
              <a:spcBef>
                <a:spcPts val="0"/>
              </a:spcBef>
            </a:pPr>
            <a:r>
              <a:rPr lang="en-GB" sz="2400" dirty="0"/>
              <a:t>Dosen </a:t>
            </a:r>
            <a:r>
              <a:rPr lang="en-GB" sz="2400" dirty="0" err="1"/>
              <a:t>Pembimbing</a:t>
            </a:r>
            <a:r>
              <a:rPr lang="en-GB" sz="2400" dirty="0"/>
              <a:t> 2</a:t>
            </a:r>
          </a:p>
          <a:p>
            <a:pPr algn="ctr">
              <a:lnSpc>
                <a:spcPts val="2400"/>
              </a:lnSpc>
              <a:spcBef>
                <a:spcPts val="0"/>
              </a:spcBef>
            </a:pPr>
            <a:r>
              <a:rPr lang="id-ID" sz="2400" b="1" dirty="0" err="1"/>
              <a:t>Nida'ul</a:t>
            </a:r>
            <a:r>
              <a:rPr lang="id-ID" sz="2400" b="1" dirty="0"/>
              <a:t> Hasanati, S.T.,MMSI.</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460295B-54B9-4937-90E3-BAB9CE69E30B}"/>
              </a:ext>
            </a:extLst>
          </p:cNvPr>
          <p:cNvSpPr>
            <a:spLocks noGrp="1"/>
          </p:cNvSpPr>
          <p:nvPr>
            <p:ph type="ctrTitle"/>
          </p:nvPr>
        </p:nvSpPr>
        <p:spPr>
          <a:xfrm>
            <a:off x="722994" y="1221850"/>
            <a:ext cx="6245912" cy="832900"/>
          </a:xfrm>
        </p:spPr>
        <p:txBody>
          <a:bodyPr rtlCol="0"/>
          <a:lstStyle/>
          <a:p>
            <a:pPr rtl="0"/>
            <a:r>
              <a:rPr lang="en-GB" dirty="0"/>
              <a:t>Tujuan </a:t>
            </a:r>
            <a:r>
              <a:rPr lang="en-GB" dirty="0" err="1"/>
              <a:t>Penelitian</a:t>
            </a:r>
            <a:endParaRPr lang="id-ID" dirty="0"/>
          </a:p>
        </p:txBody>
      </p:sp>
      <p:sp>
        <p:nvSpPr>
          <p:cNvPr id="4" name="Tampungan Teks 3">
            <a:extLst>
              <a:ext uri="{FF2B5EF4-FFF2-40B4-BE49-F238E27FC236}">
                <a16:creationId xmlns:a16="http://schemas.microsoft.com/office/drawing/2014/main" id="{D51A6D85-3837-435F-A342-5A3F98172B12}"/>
              </a:ext>
            </a:extLst>
          </p:cNvPr>
          <p:cNvSpPr>
            <a:spLocks noGrp="1"/>
          </p:cNvSpPr>
          <p:nvPr>
            <p:ph type="subTitle" idx="1"/>
          </p:nvPr>
        </p:nvSpPr>
        <p:spPr>
          <a:xfrm>
            <a:off x="722994" y="2624675"/>
            <a:ext cx="6245912" cy="2595025"/>
          </a:xfrm>
        </p:spPr>
        <p:txBody>
          <a:bodyPr vert="horz" lIns="91440" tIns="45720" rIns="91440" bIns="45720" rtlCol="0" anchor="t">
            <a:normAutofit fontScale="92500" lnSpcReduction="10000"/>
          </a:bodyPr>
          <a:lstStyle/>
          <a:p>
            <a:pPr marL="457200" indent="-457200">
              <a:buFont typeface="Arial" panose="020B0604020202020204" pitchFamily="34" charset="0"/>
              <a:buChar char="•"/>
            </a:pPr>
            <a:r>
              <a:rPr lang="id-ID" sz="2400" dirty="0"/>
              <a:t>Mengimplementasikan algoritma </a:t>
            </a:r>
            <a:r>
              <a:rPr lang="id-ID" sz="2400" dirty="0" err="1"/>
              <a:t>LightGBM</a:t>
            </a:r>
            <a:r>
              <a:rPr lang="id-ID" sz="2400" dirty="0"/>
              <a:t> untuk membangun model prediksi </a:t>
            </a:r>
            <a:r>
              <a:rPr lang="id-ID" sz="2400" dirty="0" err="1"/>
              <a:t>xG</a:t>
            </a:r>
            <a:r>
              <a:rPr lang="en-GB" sz="2400" dirty="0"/>
              <a:t>.</a:t>
            </a:r>
          </a:p>
          <a:p>
            <a:pPr marL="457200" indent="-457200">
              <a:buFont typeface="Arial" panose="020B0604020202020204" pitchFamily="34" charset="0"/>
              <a:buChar char="•"/>
            </a:pPr>
            <a:r>
              <a:rPr lang="id-ID" sz="2400" dirty="0"/>
              <a:t>Mengukur </a:t>
            </a:r>
            <a:r>
              <a:rPr lang="id-ID" sz="2400" b="1" dirty="0"/>
              <a:t>tingkat akurasi</a:t>
            </a:r>
            <a:r>
              <a:rPr lang="id-ID" sz="2400" dirty="0"/>
              <a:t> prediksi model menggunakan serangkaian metrik yang telah ditentukan.</a:t>
            </a:r>
            <a:endParaRPr lang="en-GB" sz="2400" dirty="0"/>
          </a:p>
          <a:p>
            <a:pPr marL="457200" indent="-457200">
              <a:buFont typeface="Arial" panose="020B0604020202020204" pitchFamily="34" charset="0"/>
              <a:buChar char="•"/>
            </a:pPr>
            <a:r>
              <a:rPr lang="id-ID" sz="2400" dirty="0"/>
              <a:t>Mengukur </a:t>
            </a:r>
            <a:r>
              <a:rPr lang="id-ID" sz="2400" b="1" dirty="0"/>
              <a:t>efisiensi komputasi</a:t>
            </a:r>
            <a:r>
              <a:rPr lang="id-ID" sz="2400" dirty="0"/>
              <a:t> model berdasarkan waktu pemrosesan yang dibutuhkan.</a:t>
            </a:r>
            <a:endParaRPr lang="en-GB" sz="2400" dirty="0"/>
          </a:p>
          <a:p>
            <a:pPr marL="457200" indent="-457200">
              <a:buFont typeface="Arial" panose="020B0604020202020204" pitchFamily="34" charset="0"/>
              <a:buChar char="•"/>
            </a:pPr>
            <a:endParaRPr lang="id-ID" sz="2400" dirty="0"/>
          </a:p>
        </p:txBody>
      </p:sp>
    </p:spTree>
    <p:extLst>
      <p:ext uri="{BB962C8B-B14F-4D97-AF65-F5344CB8AC3E}">
        <p14:creationId xmlns:p14="http://schemas.microsoft.com/office/powerpoint/2010/main" val="3446797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7A6F7BB-30A8-4980-AD4A-2FB0B53FA6C9}"/>
              </a:ext>
            </a:extLst>
          </p:cNvPr>
          <p:cNvSpPr>
            <a:spLocks noGrp="1"/>
          </p:cNvSpPr>
          <p:nvPr>
            <p:ph type="title"/>
          </p:nvPr>
        </p:nvSpPr>
        <p:spPr>
          <a:xfrm>
            <a:off x="750430" y="381001"/>
            <a:ext cx="8401624" cy="800100"/>
          </a:xfrm>
        </p:spPr>
        <p:txBody>
          <a:bodyPr rtlCol="0"/>
          <a:lstStyle/>
          <a:p>
            <a:pPr rtl="0"/>
            <a:r>
              <a:rPr lang="en-GB" dirty="0" err="1"/>
              <a:t>Landasan</a:t>
            </a:r>
            <a:r>
              <a:rPr lang="en-GB" dirty="0"/>
              <a:t> Teori</a:t>
            </a:r>
            <a:endParaRPr lang="id-ID" dirty="0"/>
          </a:p>
        </p:txBody>
      </p:sp>
      <p:sp>
        <p:nvSpPr>
          <p:cNvPr id="30" name="Content Placeholder 7">
            <a:extLst>
              <a:ext uri="{FF2B5EF4-FFF2-40B4-BE49-F238E27FC236}">
                <a16:creationId xmlns:a16="http://schemas.microsoft.com/office/drawing/2014/main" id="{3356F53D-93D5-F6C0-E8ED-84F1016A46C5}"/>
              </a:ext>
            </a:extLst>
          </p:cNvPr>
          <p:cNvSpPr txBox="1">
            <a:spLocks/>
          </p:cNvSpPr>
          <p:nvPr/>
        </p:nvSpPr>
        <p:spPr>
          <a:xfrm>
            <a:off x="296406" y="1785144"/>
            <a:ext cx="9341080" cy="42963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id-ID" b="1" dirty="0" err="1"/>
              <a:t>xG</a:t>
            </a:r>
            <a:r>
              <a:rPr lang="id-ID" dirty="0"/>
              <a:t> adalah metrik untuk mengukur </a:t>
            </a:r>
            <a:r>
              <a:rPr lang="id-ID" b="1" dirty="0"/>
              <a:t>kualitas sebuah peluang tembakan</a:t>
            </a:r>
            <a:r>
              <a:rPr lang="en-GB" b="1" dirty="0"/>
              <a:t> </a:t>
            </a:r>
            <a:r>
              <a:rPr lang="en-GB" b="1" dirty="0" err="1"/>
              <a:t>menggunakan</a:t>
            </a:r>
            <a:r>
              <a:rPr lang="en-GB" b="1" dirty="0"/>
              <a:t> </a:t>
            </a:r>
            <a:r>
              <a:rPr lang="en-GB" b="1" dirty="0" err="1"/>
              <a:t>probabilitas</a:t>
            </a:r>
            <a:r>
              <a:rPr lang="id-ID" dirty="0"/>
              <a:t>.</a:t>
            </a:r>
            <a:endParaRPr lang="en-GB" dirty="0"/>
          </a:p>
          <a:p>
            <a:pPr marL="457200" indent="-457200"/>
            <a:r>
              <a:rPr lang="en-GB" dirty="0"/>
              <a:t>Pada </a:t>
            </a:r>
            <a:r>
              <a:rPr lang="en-GB" dirty="0" err="1"/>
              <a:t>umumnya</a:t>
            </a:r>
            <a:r>
              <a:rPr lang="en-GB" dirty="0"/>
              <a:t> </a:t>
            </a:r>
            <a:r>
              <a:rPr lang="id-ID" dirty="0"/>
              <a:t>Model </a:t>
            </a:r>
            <a:r>
              <a:rPr lang="id-ID" dirty="0" err="1"/>
              <a:t>xG</a:t>
            </a:r>
            <a:r>
              <a:rPr lang="id-ID" dirty="0"/>
              <a:t> menganalisis ribuan data tembakan historis dengan mempertimbangkan berbagai faktor, seperti:</a:t>
            </a:r>
            <a:endParaRPr lang="en-GB" dirty="0"/>
          </a:p>
          <a:p>
            <a:pPr lvl="1"/>
            <a:r>
              <a:rPr lang="id-ID" dirty="0"/>
              <a:t>Jarak dan sudut tembakan</a:t>
            </a:r>
          </a:p>
          <a:p>
            <a:pPr lvl="1"/>
            <a:r>
              <a:rPr lang="id-ID" dirty="0"/>
              <a:t>Bagian tubuh yang digunakan (kaki atau kepala)</a:t>
            </a:r>
          </a:p>
          <a:p>
            <a:pPr lvl="1"/>
            <a:r>
              <a:rPr lang="id-ID" dirty="0"/>
              <a:t>Jenis permainan yang mendahului tembakan (umpan terobosan, dll.). (</a:t>
            </a:r>
            <a:r>
              <a:rPr lang="id-ID" dirty="0" err="1"/>
              <a:t>Olvera-Rojas</a:t>
            </a:r>
            <a:r>
              <a:rPr lang="id-ID" dirty="0"/>
              <a:t> </a:t>
            </a:r>
            <a:r>
              <a:rPr lang="id-ID" dirty="0" err="1"/>
              <a:t>et</a:t>
            </a:r>
            <a:r>
              <a:rPr lang="id-ID" dirty="0"/>
              <a:t> </a:t>
            </a:r>
            <a:r>
              <a:rPr lang="id-ID" dirty="0" err="1"/>
              <a:t>al.</a:t>
            </a:r>
            <a:r>
              <a:rPr lang="id-ID" dirty="0"/>
              <a:t>, 2023).</a:t>
            </a:r>
          </a:p>
          <a:p>
            <a:pPr marL="457200" indent="-457200"/>
            <a:endParaRPr lang="id-ID" dirty="0"/>
          </a:p>
        </p:txBody>
      </p:sp>
      <p:sp>
        <p:nvSpPr>
          <p:cNvPr id="32" name="Judul 1">
            <a:extLst>
              <a:ext uri="{FF2B5EF4-FFF2-40B4-BE49-F238E27FC236}">
                <a16:creationId xmlns:a16="http://schemas.microsoft.com/office/drawing/2014/main" id="{B27BB883-ED93-314A-0678-70F078C6176D}"/>
              </a:ext>
            </a:extLst>
          </p:cNvPr>
          <p:cNvSpPr txBox="1">
            <a:spLocks/>
          </p:cNvSpPr>
          <p:nvPr/>
        </p:nvSpPr>
        <p:spPr>
          <a:xfrm>
            <a:off x="750430" y="1181101"/>
            <a:ext cx="8401624" cy="444499"/>
          </a:xfrm>
          <a:prstGeom prst="rect">
            <a:avLst/>
          </a:prstGeom>
        </p:spPr>
        <p:txBody>
          <a:bodyPr vert="horz" lIns="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GB" sz="4000" b="0" i="1" dirty="0"/>
              <a:t>Expected Goals (</a:t>
            </a:r>
            <a:r>
              <a:rPr lang="en-GB" sz="4000" b="0" i="1" dirty="0" err="1"/>
              <a:t>xG</a:t>
            </a:r>
            <a:r>
              <a:rPr lang="en-GB" sz="4000" b="0" i="1" dirty="0"/>
              <a:t>)</a:t>
            </a:r>
            <a:endParaRPr lang="id-ID" sz="4000" b="0" i="1" dirty="0"/>
          </a:p>
        </p:txBody>
      </p:sp>
    </p:spTree>
    <p:extLst>
      <p:ext uri="{BB962C8B-B14F-4D97-AF65-F5344CB8AC3E}">
        <p14:creationId xmlns:p14="http://schemas.microsoft.com/office/powerpoint/2010/main" val="3335690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8F11B-AB1F-36A2-9541-071E58C65026}"/>
            </a:ext>
          </a:extLst>
        </p:cNvPr>
        <p:cNvGrpSpPr/>
        <p:nvPr/>
      </p:nvGrpSpPr>
      <p:grpSpPr>
        <a:xfrm>
          <a:off x="0" y="0"/>
          <a:ext cx="0" cy="0"/>
          <a:chOff x="0" y="0"/>
          <a:chExt cx="0" cy="0"/>
        </a:xfrm>
      </p:grpSpPr>
      <p:sp>
        <p:nvSpPr>
          <p:cNvPr id="3" name="Tampungan Tanggal 2">
            <a:extLst>
              <a:ext uri="{FF2B5EF4-FFF2-40B4-BE49-F238E27FC236}">
                <a16:creationId xmlns:a16="http://schemas.microsoft.com/office/drawing/2014/main" id="{1F0A7994-0AFC-7AA4-C729-A5AB30609F6F}"/>
              </a:ext>
            </a:extLst>
          </p:cNvPr>
          <p:cNvSpPr>
            <a:spLocks noGrp="1"/>
          </p:cNvSpPr>
          <p:nvPr>
            <p:ph type="dt" sz="half" idx="10"/>
          </p:nvPr>
        </p:nvSpPr>
        <p:spPr/>
        <p:txBody>
          <a:bodyPr rtlCol="0"/>
          <a:lstStyle/>
          <a:p>
            <a:pPr rtl="0"/>
            <a:fld id="{A808DD98-197B-46F5-A6AA-BDA332D7E685}" type="datetime1">
              <a:rPr lang="id-ID" smtClean="0"/>
              <a:t>29/07/2025</a:t>
            </a:fld>
            <a:endParaRPr lang="id-ID"/>
          </a:p>
        </p:txBody>
      </p:sp>
      <p:sp>
        <p:nvSpPr>
          <p:cNvPr id="4" name="Tampungan Kaki 3">
            <a:extLst>
              <a:ext uri="{FF2B5EF4-FFF2-40B4-BE49-F238E27FC236}">
                <a16:creationId xmlns:a16="http://schemas.microsoft.com/office/drawing/2014/main" id="{58FFB98C-CFF5-B9FA-9A41-DD916B870D49}"/>
              </a:ext>
            </a:extLst>
          </p:cNvPr>
          <p:cNvSpPr>
            <a:spLocks noGrp="1"/>
          </p:cNvSpPr>
          <p:nvPr>
            <p:ph type="ftr" sz="quarter" idx="11"/>
          </p:nvPr>
        </p:nvSpPr>
        <p:spPr/>
        <p:txBody>
          <a:bodyPr rtlCol="0"/>
          <a:lstStyle/>
          <a:p>
            <a:pPr rtl="0"/>
            <a:r>
              <a:rPr lang="en-GB" sz="2000" dirty="0" err="1"/>
              <a:t>Opta</a:t>
            </a:r>
            <a:r>
              <a:rPr lang="en-GB" sz="2000" dirty="0"/>
              <a:t> (2023)</a:t>
            </a:r>
            <a:endParaRPr lang="id-ID" sz="2000" dirty="0"/>
          </a:p>
        </p:txBody>
      </p:sp>
      <p:sp>
        <p:nvSpPr>
          <p:cNvPr id="5" name="Tampungan Nomor Slide 4">
            <a:extLst>
              <a:ext uri="{FF2B5EF4-FFF2-40B4-BE49-F238E27FC236}">
                <a16:creationId xmlns:a16="http://schemas.microsoft.com/office/drawing/2014/main" id="{8D782479-0704-A2C9-CB87-89344E5169EE}"/>
              </a:ext>
            </a:extLst>
          </p:cNvPr>
          <p:cNvSpPr>
            <a:spLocks noGrp="1"/>
          </p:cNvSpPr>
          <p:nvPr>
            <p:ph type="sldNum" sz="quarter" idx="12"/>
          </p:nvPr>
        </p:nvSpPr>
        <p:spPr/>
        <p:txBody>
          <a:bodyPr rtlCol="0"/>
          <a:lstStyle/>
          <a:p>
            <a:pPr rtl="0"/>
            <a:fld id="{294A09A9-5501-47C1-A89A-A340965A2BE2}" type="slidenum">
              <a:rPr lang="id-ID" smtClean="0"/>
              <a:pPr rtl="0"/>
              <a:t>12</a:t>
            </a:fld>
            <a:endParaRPr lang="id-ID"/>
          </a:p>
        </p:txBody>
      </p:sp>
      <p:pic>
        <p:nvPicPr>
          <p:cNvPr id="33" name="Picture 32" descr="Alexis Sanchez expected goals (xG) map 2022-23">
            <a:extLst>
              <a:ext uri="{FF2B5EF4-FFF2-40B4-BE49-F238E27FC236}">
                <a16:creationId xmlns:a16="http://schemas.microsoft.com/office/drawing/2014/main" id="{8E2FB1A2-49A7-E85E-D4F3-2E05EE71843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1073" y="136525"/>
            <a:ext cx="8293100" cy="6219825"/>
          </a:xfrm>
          <a:prstGeom prst="rect">
            <a:avLst/>
          </a:prstGeom>
          <a:noFill/>
          <a:ln>
            <a:noFill/>
          </a:ln>
        </p:spPr>
      </p:pic>
    </p:spTree>
    <p:extLst>
      <p:ext uri="{BB962C8B-B14F-4D97-AF65-F5344CB8AC3E}">
        <p14:creationId xmlns:p14="http://schemas.microsoft.com/office/powerpoint/2010/main" val="393962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D0B6389-2374-4677-B8BB-59410CCC32FD}"/>
              </a:ext>
            </a:extLst>
          </p:cNvPr>
          <p:cNvSpPr>
            <a:spLocks noGrp="1"/>
          </p:cNvSpPr>
          <p:nvPr>
            <p:ph type="title"/>
          </p:nvPr>
        </p:nvSpPr>
        <p:spPr>
          <a:xfrm>
            <a:off x="1167492" y="381001"/>
            <a:ext cx="9779183" cy="1262062"/>
          </a:xfrm>
        </p:spPr>
        <p:txBody>
          <a:bodyPr rtlCol="0">
            <a:normAutofit fontScale="90000"/>
          </a:bodyPr>
          <a:lstStyle/>
          <a:p>
            <a:pPr rtl="0"/>
            <a:r>
              <a:rPr lang="en-GB" dirty="0" err="1"/>
              <a:t>Landasan</a:t>
            </a:r>
            <a:r>
              <a:rPr lang="en-GB" dirty="0"/>
              <a:t> Teori</a:t>
            </a:r>
            <a:br>
              <a:rPr lang="en-GB" dirty="0"/>
            </a:br>
            <a:r>
              <a:rPr lang="en-GB" b="0" i="1" dirty="0" err="1"/>
              <a:t>LightGBM</a:t>
            </a:r>
            <a:endParaRPr lang="id-ID" b="0" i="1" dirty="0"/>
          </a:p>
        </p:txBody>
      </p:sp>
      <p:sp>
        <p:nvSpPr>
          <p:cNvPr id="13" name="TextBox 12">
            <a:extLst>
              <a:ext uri="{FF2B5EF4-FFF2-40B4-BE49-F238E27FC236}">
                <a16:creationId xmlns:a16="http://schemas.microsoft.com/office/drawing/2014/main" id="{3B2B8A14-1FBE-5215-CF2B-905D2837E291}"/>
              </a:ext>
            </a:extLst>
          </p:cNvPr>
          <p:cNvSpPr txBox="1"/>
          <p:nvPr/>
        </p:nvSpPr>
        <p:spPr>
          <a:xfrm>
            <a:off x="792776" y="1720840"/>
            <a:ext cx="6740139" cy="3416320"/>
          </a:xfrm>
          <a:prstGeom prst="rect">
            <a:avLst/>
          </a:prstGeom>
          <a:noFill/>
        </p:spPr>
        <p:txBody>
          <a:bodyPr wrap="square">
            <a:spAutoFit/>
          </a:bodyPr>
          <a:lstStyle/>
          <a:p>
            <a:pPr marL="342900" indent="-342900">
              <a:buFont typeface="Arial" panose="020B0604020202020204" pitchFamily="34" charset="0"/>
              <a:buChar char="•"/>
            </a:pPr>
            <a:r>
              <a:rPr lang="id-ID" sz="2400" b="1" dirty="0" err="1"/>
              <a:t>LightGBM</a:t>
            </a:r>
            <a:r>
              <a:rPr lang="id-ID" sz="2400" dirty="0"/>
              <a:t> adalah algoritma </a:t>
            </a:r>
            <a:r>
              <a:rPr lang="id-ID" sz="2400" i="1" dirty="0" err="1"/>
              <a:t>machine</a:t>
            </a:r>
            <a:r>
              <a:rPr lang="id-ID" sz="2400" i="1" dirty="0"/>
              <a:t> </a:t>
            </a:r>
            <a:r>
              <a:rPr lang="id-ID" sz="2400" i="1" dirty="0" err="1"/>
              <a:t>learning</a:t>
            </a:r>
            <a:r>
              <a:rPr lang="id-ID" sz="2400" dirty="0"/>
              <a:t> yang dirancang secara khusus untuk mencapai </a:t>
            </a:r>
            <a:r>
              <a:rPr lang="id-ID" sz="2400" b="1" dirty="0"/>
              <a:t>kecepatan</a:t>
            </a:r>
            <a:r>
              <a:rPr lang="id-ID" sz="2400" dirty="0"/>
              <a:t> dan </a:t>
            </a:r>
            <a:r>
              <a:rPr lang="id-ID" sz="2400" b="1" dirty="0"/>
              <a:t>efisiensi</a:t>
            </a:r>
            <a:r>
              <a:rPr lang="id-ID" sz="2400" dirty="0"/>
              <a:t> yang sangat tinggi.</a:t>
            </a:r>
            <a:endParaRPr lang="en-GB" sz="2400" dirty="0"/>
          </a:p>
          <a:p>
            <a:pPr marL="342900" indent="-342900">
              <a:buFont typeface="Arial" panose="020B0604020202020204" pitchFamily="34" charset="0"/>
              <a:buChar char="•"/>
            </a:pPr>
            <a:r>
              <a:rPr lang="id-ID" sz="2400" dirty="0" err="1"/>
              <a:t>LightGBM</a:t>
            </a:r>
            <a:r>
              <a:rPr lang="id-ID" sz="2400" dirty="0"/>
              <a:t> menggunakan strategi pertumbuhan pohon yang disebut </a:t>
            </a:r>
            <a:r>
              <a:rPr lang="id-ID" sz="2400" b="1" i="1" dirty="0" err="1"/>
              <a:t>leaf-wise</a:t>
            </a:r>
            <a:r>
              <a:rPr lang="id-ID" sz="2400" dirty="0"/>
              <a:t>.</a:t>
            </a:r>
            <a:endParaRPr lang="en-GB" sz="2400" dirty="0"/>
          </a:p>
          <a:p>
            <a:pPr marL="342900" indent="-342900">
              <a:buFont typeface="Arial" panose="020B0604020202020204" pitchFamily="34" charset="0"/>
              <a:buChar char="•"/>
            </a:pPr>
            <a:r>
              <a:rPr lang="id-ID" sz="2400" dirty="0"/>
              <a:t>Apa Saja Inovasi Utamanya?</a:t>
            </a:r>
            <a:endParaRPr lang="en-GB" sz="2400" dirty="0"/>
          </a:p>
          <a:p>
            <a:pPr marL="800100" lvl="1" indent="-342900">
              <a:buFont typeface="Arial" panose="020B0604020202020204" pitchFamily="34" charset="0"/>
              <a:buChar char="•"/>
            </a:pPr>
            <a:r>
              <a:rPr lang="id-ID" sz="2400" b="1" dirty="0"/>
              <a:t>GOSS (</a:t>
            </a:r>
            <a:r>
              <a:rPr lang="id-ID" sz="2400" b="1" dirty="0" err="1"/>
              <a:t>Gradient-based</a:t>
            </a:r>
            <a:r>
              <a:rPr lang="id-ID" sz="2400" b="1" dirty="0"/>
              <a:t> One-</a:t>
            </a:r>
            <a:r>
              <a:rPr lang="id-ID" sz="2400" b="1" dirty="0" err="1"/>
              <a:t>Side</a:t>
            </a:r>
            <a:r>
              <a:rPr lang="id-ID" sz="2400" b="1" dirty="0"/>
              <a:t> Sampling)</a:t>
            </a:r>
            <a:endParaRPr lang="en-GB" sz="2400" b="1" dirty="0"/>
          </a:p>
          <a:p>
            <a:pPr marL="800100" lvl="1" indent="-342900">
              <a:buFont typeface="Arial" panose="020B0604020202020204" pitchFamily="34" charset="0"/>
              <a:buChar char="•"/>
            </a:pPr>
            <a:r>
              <a:rPr lang="id-ID" sz="2400" b="1" dirty="0"/>
              <a:t>EFB (</a:t>
            </a:r>
            <a:r>
              <a:rPr lang="id-ID" sz="2400" b="1" dirty="0" err="1"/>
              <a:t>Exclusive</a:t>
            </a:r>
            <a:r>
              <a:rPr lang="id-ID" sz="2400" b="1" dirty="0"/>
              <a:t> </a:t>
            </a:r>
            <a:r>
              <a:rPr lang="id-ID" sz="2400" b="1" dirty="0" err="1"/>
              <a:t>Feature</a:t>
            </a:r>
            <a:r>
              <a:rPr lang="id-ID" sz="2400" b="1" dirty="0"/>
              <a:t> </a:t>
            </a:r>
            <a:r>
              <a:rPr lang="id-ID" sz="2400" b="1" dirty="0" err="1"/>
              <a:t>Bundling</a:t>
            </a:r>
            <a:r>
              <a:rPr lang="id-ID" sz="2400" b="1" dirty="0"/>
              <a:t>)</a:t>
            </a:r>
            <a:endParaRPr lang="id-ID" sz="2400" dirty="0"/>
          </a:p>
        </p:txBody>
      </p:sp>
      <p:pic>
        <p:nvPicPr>
          <p:cNvPr id="3" name="Picture 2">
            <a:extLst>
              <a:ext uri="{FF2B5EF4-FFF2-40B4-BE49-F238E27FC236}">
                <a16:creationId xmlns:a16="http://schemas.microsoft.com/office/drawing/2014/main" id="{89CDB749-A3C2-F68B-9A80-F0F92E3EB5D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37714" y="-5625"/>
            <a:ext cx="1553029" cy="6894714"/>
          </a:xfrm>
          <a:prstGeom prst="rect">
            <a:avLst/>
          </a:prstGeom>
          <a:solidFill>
            <a:schemeClr val="bg1"/>
          </a:solidFill>
          <a:ln>
            <a:noFill/>
          </a:ln>
        </p:spPr>
      </p:pic>
    </p:spTree>
    <p:extLst>
      <p:ext uri="{BB962C8B-B14F-4D97-AF65-F5344CB8AC3E}">
        <p14:creationId xmlns:p14="http://schemas.microsoft.com/office/powerpoint/2010/main" val="700209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C9BD7-3D23-6F10-EF7E-7DC20D307928}"/>
            </a:ext>
          </a:extLst>
        </p:cNvPr>
        <p:cNvGrpSpPr/>
        <p:nvPr/>
      </p:nvGrpSpPr>
      <p:grpSpPr>
        <a:xfrm>
          <a:off x="0" y="0"/>
          <a:ext cx="0" cy="0"/>
          <a:chOff x="0" y="0"/>
          <a:chExt cx="0" cy="0"/>
        </a:xfrm>
      </p:grpSpPr>
      <p:sp>
        <p:nvSpPr>
          <p:cNvPr id="2" name="Judul 1">
            <a:extLst>
              <a:ext uri="{FF2B5EF4-FFF2-40B4-BE49-F238E27FC236}">
                <a16:creationId xmlns:a16="http://schemas.microsoft.com/office/drawing/2014/main" id="{621A8F7B-46EE-77F6-2550-6ABA371AFD50}"/>
              </a:ext>
            </a:extLst>
          </p:cNvPr>
          <p:cNvSpPr>
            <a:spLocks noGrp="1"/>
          </p:cNvSpPr>
          <p:nvPr>
            <p:ph type="title"/>
          </p:nvPr>
        </p:nvSpPr>
        <p:spPr>
          <a:xfrm>
            <a:off x="750430" y="381000"/>
            <a:ext cx="10678142" cy="1325563"/>
          </a:xfrm>
        </p:spPr>
        <p:txBody>
          <a:bodyPr rtlCol="0"/>
          <a:lstStyle/>
          <a:p>
            <a:pPr rtl="0"/>
            <a:r>
              <a:rPr lang="en-GB" dirty="0" err="1"/>
              <a:t>Landasan</a:t>
            </a:r>
            <a:r>
              <a:rPr lang="en-GB" dirty="0"/>
              <a:t> Teori</a:t>
            </a:r>
            <a:br>
              <a:rPr lang="en-GB" dirty="0"/>
            </a:br>
            <a:r>
              <a:rPr lang="en-GB" sz="4000" b="0" i="1" dirty="0"/>
              <a:t>Knowledge Discovery in Databases (KDD)</a:t>
            </a:r>
            <a:endParaRPr lang="id-ID" dirty="0"/>
          </a:p>
        </p:txBody>
      </p:sp>
      <p:sp>
        <p:nvSpPr>
          <p:cNvPr id="5" name="Tampungan Nomor Slide 4">
            <a:extLst>
              <a:ext uri="{FF2B5EF4-FFF2-40B4-BE49-F238E27FC236}">
                <a16:creationId xmlns:a16="http://schemas.microsoft.com/office/drawing/2014/main" id="{850C921C-D3AA-E132-ED29-DA456818059D}"/>
              </a:ext>
            </a:extLst>
          </p:cNvPr>
          <p:cNvSpPr>
            <a:spLocks noGrp="1"/>
          </p:cNvSpPr>
          <p:nvPr>
            <p:ph type="sldNum" sz="quarter" idx="27"/>
          </p:nvPr>
        </p:nvSpPr>
        <p:spPr>
          <a:xfrm>
            <a:off x="9067800" y="6356350"/>
            <a:ext cx="2743200" cy="365125"/>
          </a:xfrm>
        </p:spPr>
        <p:txBody>
          <a:bodyPr rtlCol="0"/>
          <a:lstStyle/>
          <a:p>
            <a:pPr rtl="0"/>
            <a:fld id="{294A09A9-5501-47C1-A89A-A340965A2BE2}" type="slidenum">
              <a:rPr lang="id-ID" smtClean="0"/>
              <a:pPr rtl="0"/>
              <a:t>14</a:t>
            </a:fld>
            <a:endParaRPr lang="id-ID"/>
          </a:p>
        </p:txBody>
      </p:sp>
      <p:sp>
        <p:nvSpPr>
          <p:cNvPr id="78" name="Content Placeholder 7">
            <a:extLst>
              <a:ext uri="{FF2B5EF4-FFF2-40B4-BE49-F238E27FC236}">
                <a16:creationId xmlns:a16="http://schemas.microsoft.com/office/drawing/2014/main" id="{BC596EEE-E7DA-888F-8DD6-E1A326759936}"/>
              </a:ext>
            </a:extLst>
          </p:cNvPr>
          <p:cNvSpPr txBox="1">
            <a:spLocks/>
          </p:cNvSpPr>
          <p:nvPr/>
        </p:nvSpPr>
        <p:spPr>
          <a:xfrm>
            <a:off x="576258" y="1706563"/>
            <a:ext cx="6114726" cy="26876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id-ID" sz="2400" b="1" dirty="0"/>
              <a:t>KDD</a:t>
            </a:r>
            <a:r>
              <a:rPr lang="id-ID" sz="2400" dirty="0"/>
              <a:t> adalah kerangka kerja sistematis yang menjadi </a:t>
            </a:r>
            <a:r>
              <a:rPr lang="id-ID" sz="2400" b="1" dirty="0"/>
              <a:t>fondasi metodologi</a:t>
            </a:r>
            <a:r>
              <a:rPr lang="id-ID" sz="2400" dirty="0"/>
              <a:t> dalam penelitian ini, yang bertujuan untuk mengekstraksi pengetahuan berharga dari data mentah.</a:t>
            </a:r>
            <a:endParaRPr lang="en-GB" sz="2400" dirty="0"/>
          </a:p>
          <a:p>
            <a:pPr marL="457200" indent="-457200"/>
            <a:r>
              <a:rPr lang="fi-FI" sz="2400" dirty="0"/>
              <a:t>Penelitian ini mengikuti lima tahapan utama dari proses KDD:</a:t>
            </a:r>
          </a:p>
          <a:p>
            <a:pPr marL="914400" lvl="1" indent="-457200"/>
            <a:r>
              <a:rPr lang="id-ID" sz="2000" dirty="0" err="1"/>
              <a:t>Selection</a:t>
            </a:r>
            <a:endParaRPr lang="en-GB" sz="2000" dirty="0"/>
          </a:p>
          <a:p>
            <a:pPr marL="914400" lvl="1" indent="-457200"/>
            <a:r>
              <a:rPr lang="id-ID" sz="2000" dirty="0" err="1"/>
              <a:t>Preprocessing</a:t>
            </a:r>
            <a:endParaRPr lang="en-GB" sz="2000" dirty="0"/>
          </a:p>
          <a:p>
            <a:pPr marL="914400" lvl="1" indent="-457200"/>
            <a:r>
              <a:rPr lang="id-ID" sz="2000" dirty="0" err="1"/>
              <a:t>Transformation</a:t>
            </a:r>
            <a:endParaRPr lang="en-GB" sz="2000" dirty="0"/>
          </a:p>
          <a:p>
            <a:pPr marL="914400" lvl="1" indent="-457200"/>
            <a:r>
              <a:rPr lang="id-ID" sz="2000" dirty="0"/>
              <a:t>Data Mining</a:t>
            </a:r>
            <a:endParaRPr lang="en-GB" sz="2000" dirty="0"/>
          </a:p>
          <a:p>
            <a:pPr marL="914400" lvl="1" indent="-457200"/>
            <a:r>
              <a:rPr lang="id-ID" sz="2000" dirty="0" err="1"/>
              <a:t>Evaluation</a:t>
            </a:r>
            <a:endParaRPr lang="id-ID" sz="2000" dirty="0"/>
          </a:p>
        </p:txBody>
      </p:sp>
      <p:pic>
        <p:nvPicPr>
          <p:cNvPr id="6" name="Picture 5">
            <a:extLst>
              <a:ext uri="{FF2B5EF4-FFF2-40B4-BE49-F238E27FC236}">
                <a16:creationId xmlns:a16="http://schemas.microsoft.com/office/drawing/2014/main" id="{72A4BF18-0867-E679-D6E7-4573FA5056EB}"/>
              </a:ext>
            </a:extLst>
          </p:cNvPr>
          <p:cNvPicPr>
            <a:picLocks noChangeAspect="1"/>
          </p:cNvPicPr>
          <p:nvPr/>
        </p:nvPicPr>
        <p:blipFill>
          <a:blip r:embed="rId3"/>
          <a:stretch>
            <a:fillRect/>
          </a:stretch>
        </p:blipFill>
        <p:spPr>
          <a:xfrm>
            <a:off x="6865156" y="2188261"/>
            <a:ext cx="5326845" cy="2840939"/>
          </a:xfrm>
          <a:prstGeom prst="rect">
            <a:avLst/>
          </a:prstGeom>
        </p:spPr>
      </p:pic>
    </p:spTree>
    <p:extLst>
      <p:ext uri="{BB962C8B-B14F-4D97-AF65-F5344CB8AC3E}">
        <p14:creationId xmlns:p14="http://schemas.microsoft.com/office/powerpoint/2010/main" val="2763463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621385"/>
          </a:xfrm>
        </p:spPr>
        <p:txBody>
          <a:bodyPr rtlCol="0"/>
          <a:lstStyle/>
          <a:p>
            <a:pPr rtl="0"/>
            <a:r>
              <a:rPr lang="en-GB" dirty="0" err="1"/>
              <a:t>Penelitian</a:t>
            </a:r>
            <a:r>
              <a:rPr lang="en-GB" dirty="0"/>
              <a:t> </a:t>
            </a:r>
            <a:r>
              <a:rPr lang="en-GB" dirty="0" err="1"/>
              <a:t>Sejenis</a:t>
            </a:r>
            <a:endParaRPr lang="id-ID" dirty="0"/>
          </a:p>
        </p:txBody>
      </p:sp>
      <p:sp>
        <p:nvSpPr>
          <p:cNvPr id="8" name="Tampungan Nomor Slide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id-ID" smtClean="0"/>
              <a:pPr rtl="0"/>
              <a:t>15</a:t>
            </a:fld>
            <a:endParaRPr lang="id-ID"/>
          </a:p>
        </p:txBody>
      </p:sp>
      <p:graphicFrame>
        <p:nvGraphicFramePr>
          <p:cNvPr id="24" name="Table 23">
            <a:extLst>
              <a:ext uri="{FF2B5EF4-FFF2-40B4-BE49-F238E27FC236}">
                <a16:creationId xmlns:a16="http://schemas.microsoft.com/office/drawing/2014/main" id="{E01064BD-7B51-BFAF-B42B-24B41EA298EA}"/>
              </a:ext>
            </a:extLst>
          </p:cNvPr>
          <p:cNvGraphicFramePr>
            <a:graphicFrameLocks noGrp="1"/>
          </p:cNvGraphicFramePr>
          <p:nvPr>
            <p:extLst>
              <p:ext uri="{D42A27DB-BD31-4B8C-83A1-F6EECF244321}">
                <p14:modId xmlns:p14="http://schemas.microsoft.com/office/powerpoint/2010/main" val="3701526356"/>
              </p:ext>
            </p:extLst>
          </p:nvPr>
        </p:nvGraphicFramePr>
        <p:xfrm>
          <a:off x="806450" y="1623772"/>
          <a:ext cx="10375900" cy="3683399"/>
        </p:xfrm>
        <a:graphic>
          <a:graphicData uri="http://schemas.openxmlformats.org/drawingml/2006/table">
            <a:tbl>
              <a:tblPr firstRow="1" firstCol="1" bandRow="1">
                <a:tableStyleId>{5C22544A-7EE6-4342-B048-85BDC9FD1C3A}</a:tableStyleId>
              </a:tblPr>
              <a:tblGrid>
                <a:gridCol w="507781">
                  <a:extLst>
                    <a:ext uri="{9D8B030D-6E8A-4147-A177-3AD203B41FA5}">
                      <a16:colId xmlns:a16="http://schemas.microsoft.com/office/drawing/2014/main" val="1318640318"/>
                    </a:ext>
                  </a:extLst>
                </a:gridCol>
                <a:gridCol w="2092646">
                  <a:extLst>
                    <a:ext uri="{9D8B030D-6E8A-4147-A177-3AD203B41FA5}">
                      <a16:colId xmlns:a16="http://schemas.microsoft.com/office/drawing/2014/main" val="3015719754"/>
                    </a:ext>
                  </a:extLst>
                </a:gridCol>
                <a:gridCol w="3259394">
                  <a:extLst>
                    <a:ext uri="{9D8B030D-6E8A-4147-A177-3AD203B41FA5}">
                      <a16:colId xmlns:a16="http://schemas.microsoft.com/office/drawing/2014/main" val="2964952324"/>
                    </a:ext>
                  </a:extLst>
                </a:gridCol>
                <a:gridCol w="4516079">
                  <a:extLst>
                    <a:ext uri="{9D8B030D-6E8A-4147-A177-3AD203B41FA5}">
                      <a16:colId xmlns:a16="http://schemas.microsoft.com/office/drawing/2014/main" val="3054673178"/>
                    </a:ext>
                  </a:extLst>
                </a:gridCol>
              </a:tblGrid>
              <a:tr h="236685">
                <a:tc>
                  <a:txBody>
                    <a:bodyPr/>
                    <a:lstStyle/>
                    <a:p>
                      <a:pPr algn="l">
                        <a:lnSpc>
                          <a:spcPct val="100000"/>
                        </a:lnSpc>
                        <a:buNone/>
                      </a:pPr>
                      <a:r>
                        <a:rPr lang="en-GB" sz="1800" kern="100" dirty="0">
                          <a:solidFill>
                            <a:schemeClr val="bg1"/>
                          </a:solidFill>
                          <a:effectLst/>
                          <a:latin typeface="Tenorite" panose="00000500000000000000" pitchFamily="2" charset="0"/>
                          <a:ea typeface="Calibri" panose="020F0502020204030204" pitchFamily="34" charset="0"/>
                          <a:cs typeface="Arial" panose="020B0604020202020204" pitchFamily="34" charset="0"/>
                        </a:rPr>
                        <a:t>No</a:t>
                      </a:r>
                      <a:endParaRPr lang="id-ID" sz="1800" kern="100" dirty="0">
                        <a:solidFill>
                          <a:schemeClr val="bg1"/>
                        </a:solidFill>
                        <a:effectLst/>
                        <a:latin typeface="Tenorite" panose="00000500000000000000" pitchFamily="2" charset="0"/>
                        <a:ea typeface="Calibri" panose="020F0502020204030204" pitchFamily="34" charset="0"/>
                        <a:cs typeface="Arial" panose="020B0604020202020204" pitchFamily="34" charset="0"/>
                      </a:endParaRPr>
                    </a:p>
                  </a:txBody>
                  <a:tcPr marL="34301" marR="34301" marT="0" marB="0" anchor="ctr"/>
                </a:tc>
                <a:tc>
                  <a:txBody>
                    <a:bodyPr/>
                    <a:lstStyle/>
                    <a:p>
                      <a:pPr algn="l">
                        <a:lnSpc>
                          <a:spcPct val="100000"/>
                        </a:lnSpc>
                        <a:buNone/>
                      </a:pPr>
                      <a:r>
                        <a:rPr lang="en-GB" sz="1800" kern="100" dirty="0" err="1">
                          <a:solidFill>
                            <a:schemeClr val="bg1"/>
                          </a:solidFill>
                          <a:effectLst/>
                          <a:latin typeface="Tenorite" panose="00000500000000000000" pitchFamily="2" charset="0"/>
                          <a:ea typeface="Calibri" panose="020F0502020204030204" pitchFamily="34" charset="0"/>
                          <a:cs typeface="Arial" panose="020B0604020202020204" pitchFamily="34" charset="0"/>
                        </a:rPr>
                        <a:t>Penulis</a:t>
                      </a:r>
                      <a:endParaRPr lang="id-ID" sz="1800" kern="100" dirty="0">
                        <a:solidFill>
                          <a:schemeClr val="bg1"/>
                        </a:solidFill>
                        <a:effectLst/>
                        <a:latin typeface="Tenorite" panose="00000500000000000000" pitchFamily="2" charset="0"/>
                        <a:ea typeface="Calibri" panose="020F0502020204030204" pitchFamily="34" charset="0"/>
                        <a:cs typeface="Arial" panose="020B0604020202020204" pitchFamily="34" charset="0"/>
                      </a:endParaRPr>
                    </a:p>
                  </a:txBody>
                  <a:tcPr marL="34301" marR="34301" marT="0" marB="0" anchor="ctr"/>
                </a:tc>
                <a:tc>
                  <a:txBody>
                    <a:bodyPr/>
                    <a:lstStyle/>
                    <a:p>
                      <a:pPr algn="l">
                        <a:lnSpc>
                          <a:spcPct val="100000"/>
                        </a:lnSpc>
                        <a:buNone/>
                      </a:pPr>
                      <a:r>
                        <a:rPr lang="en-GB" sz="1800" kern="100" dirty="0">
                          <a:solidFill>
                            <a:schemeClr val="bg1"/>
                          </a:solidFill>
                          <a:effectLst/>
                          <a:latin typeface="Tenorite" panose="00000500000000000000" pitchFamily="2" charset="0"/>
                          <a:ea typeface="Calibri" panose="020F0502020204030204" pitchFamily="34" charset="0"/>
                          <a:cs typeface="Arial" panose="020B0604020202020204" pitchFamily="34" charset="0"/>
                        </a:rPr>
                        <a:t>Model</a:t>
                      </a:r>
                      <a:endParaRPr lang="id-ID" sz="1800" kern="100" dirty="0">
                        <a:solidFill>
                          <a:schemeClr val="bg1"/>
                        </a:solidFill>
                        <a:effectLst/>
                        <a:latin typeface="Tenorite" panose="00000500000000000000" pitchFamily="2" charset="0"/>
                        <a:ea typeface="Calibri" panose="020F0502020204030204" pitchFamily="34" charset="0"/>
                        <a:cs typeface="Arial" panose="020B0604020202020204" pitchFamily="34" charset="0"/>
                      </a:endParaRPr>
                    </a:p>
                  </a:txBody>
                  <a:tcPr marL="34301" marR="34301" marT="0" marB="0" anchor="ctr"/>
                </a:tc>
                <a:tc>
                  <a:txBody>
                    <a:bodyPr/>
                    <a:lstStyle/>
                    <a:p>
                      <a:pPr algn="l">
                        <a:lnSpc>
                          <a:spcPct val="100000"/>
                        </a:lnSpc>
                        <a:buNone/>
                      </a:pPr>
                      <a:r>
                        <a:rPr lang="en-GB" sz="1800" kern="100" dirty="0">
                          <a:solidFill>
                            <a:schemeClr val="bg1"/>
                          </a:solidFill>
                          <a:effectLst/>
                          <a:latin typeface="Tenorite" panose="00000500000000000000" pitchFamily="2" charset="0"/>
                          <a:ea typeface="Calibri" panose="020F0502020204030204" pitchFamily="34" charset="0"/>
                          <a:cs typeface="Arial" panose="020B0604020202020204" pitchFamily="34" charset="0"/>
                        </a:rPr>
                        <a:t>Hasil</a:t>
                      </a:r>
                      <a:endParaRPr lang="id-ID" sz="1800" kern="100" dirty="0">
                        <a:solidFill>
                          <a:schemeClr val="bg1"/>
                        </a:solidFill>
                        <a:effectLst/>
                        <a:latin typeface="Tenorite" panose="00000500000000000000" pitchFamily="2" charset="0"/>
                        <a:ea typeface="Calibri" panose="020F0502020204030204" pitchFamily="34" charset="0"/>
                        <a:cs typeface="Arial" panose="020B0604020202020204" pitchFamily="34" charset="0"/>
                      </a:endParaRPr>
                    </a:p>
                  </a:txBody>
                  <a:tcPr marL="34301" marR="34301" marT="0" marB="0" anchor="ctr"/>
                </a:tc>
                <a:extLst>
                  <a:ext uri="{0D108BD9-81ED-4DB2-BD59-A6C34878D82A}">
                    <a16:rowId xmlns:a16="http://schemas.microsoft.com/office/drawing/2014/main" val="3428721586"/>
                  </a:ext>
                </a:extLst>
              </a:tr>
              <a:tr h="582407">
                <a:tc>
                  <a:txBody>
                    <a:bodyPr/>
                    <a:lstStyle/>
                    <a:p>
                      <a:pPr algn="l">
                        <a:lnSpc>
                          <a:spcPct val="100000"/>
                        </a:lnSpc>
                        <a:buNone/>
                      </a:pPr>
                      <a:r>
                        <a:rPr lang="en-GB" sz="1600" kern="0" dirty="0">
                          <a:effectLst/>
                        </a:rPr>
                        <a:t>1</a:t>
                      </a:r>
                      <a:endParaRPr lang="id-ID" sz="18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34301" marR="34301" marT="0" marB="0" anchor="ctr"/>
                </a:tc>
                <a:tc>
                  <a:txBody>
                    <a:bodyPr/>
                    <a:lstStyle/>
                    <a:p>
                      <a:pPr algn="l">
                        <a:lnSpc>
                          <a:spcPct val="100000"/>
                        </a:lnSpc>
                        <a:buNone/>
                      </a:pPr>
                      <a:r>
                        <a:rPr lang="id-ID" sz="1600" kern="0" dirty="0">
                          <a:effectLst/>
                        </a:rPr>
                        <a:t>Bandara </a:t>
                      </a:r>
                      <a:r>
                        <a:rPr lang="id-ID" sz="1600" kern="0" dirty="0" err="1">
                          <a:effectLst/>
                        </a:rPr>
                        <a:t>et</a:t>
                      </a:r>
                      <a:r>
                        <a:rPr lang="id-ID" sz="1600" kern="0" dirty="0">
                          <a:effectLst/>
                        </a:rPr>
                        <a:t> </a:t>
                      </a:r>
                      <a:r>
                        <a:rPr lang="id-ID" sz="1600" kern="0" dirty="0" err="1">
                          <a:effectLst/>
                        </a:rPr>
                        <a:t>al.</a:t>
                      </a:r>
                      <a:r>
                        <a:rPr lang="id-ID" sz="1600" kern="0" dirty="0">
                          <a:effectLst/>
                        </a:rPr>
                        <a:t> (2024)</a:t>
                      </a:r>
                      <a:endParaRPr lang="id-ID" sz="18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34301" marR="34301" marT="0" marB="0" anchor="ctr"/>
                </a:tc>
                <a:tc>
                  <a:txBody>
                    <a:bodyPr/>
                    <a:lstStyle/>
                    <a:p>
                      <a:pPr algn="l">
                        <a:lnSpc>
                          <a:spcPct val="100000"/>
                        </a:lnSpc>
                        <a:buNone/>
                      </a:pPr>
                      <a:r>
                        <a:rPr lang="id-ID" sz="1800" i="1" kern="1200" dirty="0" err="1">
                          <a:solidFill>
                            <a:schemeClr val="dk1"/>
                          </a:solidFill>
                          <a:effectLst/>
                          <a:latin typeface="+mn-lt"/>
                          <a:ea typeface="+mn-ea"/>
                          <a:cs typeface="+mn-cs"/>
                        </a:rPr>
                        <a:t>Random</a:t>
                      </a:r>
                      <a:r>
                        <a:rPr lang="id-ID" sz="1800" i="1" kern="1200" dirty="0">
                          <a:solidFill>
                            <a:schemeClr val="dk1"/>
                          </a:solidFill>
                          <a:effectLst/>
                          <a:latin typeface="+mn-lt"/>
                          <a:ea typeface="+mn-ea"/>
                          <a:cs typeface="+mn-cs"/>
                        </a:rPr>
                        <a:t> </a:t>
                      </a:r>
                      <a:r>
                        <a:rPr lang="id-ID" sz="1800" i="1" kern="1200" dirty="0" err="1">
                          <a:solidFill>
                            <a:schemeClr val="dk1"/>
                          </a:solidFill>
                          <a:effectLst/>
                          <a:latin typeface="+mn-lt"/>
                          <a:ea typeface="+mn-ea"/>
                          <a:cs typeface="+mn-cs"/>
                        </a:rPr>
                        <a:t>Forest</a:t>
                      </a:r>
                      <a:r>
                        <a:rPr lang="id-ID" sz="1800" kern="1200" dirty="0">
                          <a:solidFill>
                            <a:schemeClr val="dk1"/>
                          </a:solidFill>
                          <a:effectLst/>
                          <a:latin typeface="+mn-lt"/>
                          <a:ea typeface="+mn-ea"/>
                          <a:cs typeface="+mn-cs"/>
                        </a:rPr>
                        <a:t> </a:t>
                      </a:r>
                      <a:endParaRPr lang="id-ID" sz="18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34301" marR="34301" marT="0" marB="0" anchor="ctr"/>
                </a:tc>
                <a:tc>
                  <a:txBody>
                    <a:bodyPr/>
                    <a:lstStyle/>
                    <a:p>
                      <a:pPr algn="l">
                        <a:lnSpc>
                          <a:spcPct val="100000"/>
                        </a:lnSpc>
                        <a:buNone/>
                      </a:pPr>
                      <a:r>
                        <a:rPr lang="id-ID" sz="1600" kern="0" dirty="0">
                          <a:effectLst/>
                        </a:rPr>
                        <a:t>• Model berbasis </a:t>
                      </a:r>
                      <a:r>
                        <a:rPr lang="id-ID" sz="1600" kern="0" dirty="0" err="1">
                          <a:effectLst/>
                        </a:rPr>
                        <a:t>sekuens</a:t>
                      </a:r>
                      <a:r>
                        <a:rPr lang="id-ID" sz="1600" kern="0" dirty="0">
                          <a:effectLst/>
                        </a:rPr>
                        <a:t> mencapai ROC AUC 0,833 pada set validasi.</a:t>
                      </a:r>
                      <a:endParaRPr lang="id-ID" sz="1800" kern="100" dirty="0">
                        <a:effectLst/>
                      </a:endParaRPr>
                    </a:p>
                    <a:p>
                      <a:pPr algn="l">
                        <a:lnSpc>
                          <a:spcPct val="100000"/>
                        </a:lnSpc>
                        <a:buNone/>
                      </a:pPr>
                      <a:r>
                        <a:rPr lang="id-ID" sz="1600" kern="0" dirty="0">
                          <a:effectLst/>
                        </a:rPr>
                        <a:t>• Pada pengujian dengan data Euro 2020, model mencapai ROC AUC 0,826, mengungguli model tembakan tunggal (</a:t>
                      </a:r>
                      <a:r>
                        <a:rPr lang="id-ID" sz="1600" kern="0" dirty="0" err="1">
                          <a:effectLst/>
                        </a:rPr>
                        <a:t>baseline</a:t>
                      </a:r>
                      <a:r>
                        <a:rPr lang="id-ID" sz="1600" kern="0" dirty="0">
                          <a:effectLst/>
                        </a:rPr>
                        <a:t>).</a:t>
                      </a:r>
                      <a:endParaRPr lang="id-ID" sz="18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34301" marR="34301" marT="0" marB="0" anchor="ctr"/>
                </a:tc>
                <a:extLst>
                  <a:ext uri="{0D108BD9-81ED-4DB2-BD59-A6C34878D82A}">
                    <a16:rowId xmlns:a16="http://schemas.microsoft.com/office/drawing/2014/main" val="1951301434"/>
                  </a:ext>
                </a:extLst>
              </a:tr>
              <a:tr h="970679">
                <a:tc>
                  <a:txBody>
                    <a:bodyPr/>
                    <a:lstStyle/>
                    <a:p>
                      <a:pPr algn="l">
                        <a:lnSpc>
                          <a:spcPct val="100000"/>
                        </a:lnSpc>
                        <a:buNone/>
                      </a:pPr>
                      <a:r>
                        <a:rPr lang="en-GB" sz="1600" kern="0" dirty="0">
                          <a:effectLst/>
                        </a:rPr>
                        <a:t>2</a:t>
                      </a:r>
                      <a:endParaRPr lang="id-ID" sz="18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34301" marR="34301" marT="0" marB="0" anchor="ctr"/>
                </a:tc>
                <a:tc>
                  <a:txBody>
                    <a:bodyPr/>
                    <a:lstStyle/>
                    <a:p>
                      <a:pPr algn="l">
                        <a:lnSpc>
                          <a:spcPct val="100000"/>
                        </a:lnSpc>
                        <a:buNone/>
                      </a:pPr>
                      <a:r>
                        <a:rPr lang="id-ID" sz="1600" kern="0" dirty="0" err="1">
                          <a:effectLst/>
                        </a:rPr>
                        <a:t>Cefis</a:t>
                      </a:r>
                      <a:r>
                        <a:rPr lang="id-ID" sz="1600" kern="0" dirty="0">
                          <a:effectLst/>
                        </a:rPr>
                        <a:t> &amp; </a:t>
                      </a:r>
                      <a:r>
                        <a:rPr lang="id-ID" sz="1600" kern="0" dirty="0" err="1">
                          <a:effectLst/>
                        </a:rPr>
                        <a:t>Carpita</a:t>
                      </a:r>
                      <a:r>
                        <a:rPr lang="id-ID" sz="1600" kern="0" dirty="0">
                          <a:effectLst/>
                        </a:rPr>
                        <a:t> (2024)</a:t>
                      </a:r>
                      <a:endParaRPr lang="id-ID" sz="18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34301" marR="34301" marT="0" marB="0" anchor="ctr"/>
                </a:tc>
                <a:tc>
                  <a:txBody>
                    <a:bodyPr/>
                    <a:lstStyle/>
                    <a:p>
                      <a:pPr algn="l">
                        <a:lnSpc>
                          <a:spcPct val="100000"/>
                        </a:lnSpc>
                        <a:buNone/>
                      </a:pPr>
                      <a:r>
                        <a:rPr lang="id-ID" sz="1800" kern="1200" dirty="0">
                          <a:solidFill>
                            <a:schemeClr val="dk1"/>
                          </a:solidFill>
                          <a:effectLst/>
                          <a:latin typeface="+mn-lt"/>
                          <a:ea typeface="+mn-ea"/>
                          <a:cs typeface="+mn-cs"/>
                        </a:rPr>
                        <a:t>Regresi Logistik</a:t>
                      </a:r>
                      <a:endParaRPr lang="id-ID" sz="1800" kern="100" dirty="0">
                        <a:effectLst/>
                      </a:endParaRPr>
                    </a:p>
                  </a:txBody>
                  <a:tcPr marL="34301" marR="34301" marT="0" marB="0" anchor="ctr"/>
                </a:tc>
                <a:tc>
                  <a:txBody>
                    <a:bodyPr/>
                    <a:lstStyle/>
                    <a:p>
                      <a:pPr algn="l">
                        <a:lnSpc>
                          <a:spcPct val="100000"/>
                        </a:lnSpc>
                        <a:buNone/>
                      </a:pPr>
                      <a:r>
                        <a:rPr lang="id-ID" sz="1600" kern="0" dirty="0">
                          <a:effectLst/>
                        </a:rPr>
                        <a:t>• ROC AUC = 0,812</a:t>
                      </a:r>
                      <a:endParaRPr lang="id-ID" sz="1800" kern="100" dirty="0">
                        <a:effectLst/>
                      </a:endParaRPr>
                    </a:p>
                    <a:p>
                      <a:pPr algn="l">
                        <a:lnSpc>
                          <a:spcPct val="100000"/>
                        </a:lnSpc>
                        <a:buNone/>
                      </a:pPr>
                      <a:r>
                        <a:rPr lang="id-ID" sz="1600" kern="0" dirty="0">
                          <a:effectLst/>
                        </a:rPr>
                        <a:t>• </a:t>
                      </a:r>
                      <a:r>
                        <a:rPr lang="id-ID" sz="1600" kern="0" dirty="0" err="1">
                          <a:effectLst/>
                        </a:rPr>
                        <a:t>Brier</a:t>
                      </a:r>
                      <a:r>
                        <a:rPr lang="id-ID" sz="1600" kern="0" dirty="0">
                          <a:effectLst/>
                        </a:rPr>
                        <a:t> </a:t>
                      </a:r>
                      <a:r>
                        <a:rPr lang="id-ID" sz="1600" kern="0" dirty="0" err="1">
                          <a:effectLst/>
                        </a:rPr>
                        <a:t>Score</a:t>
                      </a:r>
                      <a:r>
                        <a:rPr lang="id-ID" sz="1600" kern="0" dirty="0">
                          <a:effectLst/>
                        </a:rPr>
                        <a:t> = 0,078</a:t>
                      </a:r>
                      <a:endParaRPr lang="id-ID" sz="1800" kern="100" dirty="0">
                        <a:effectLst/>
                      </a:endParaRPr>
                    </a:p>
                  </a:txBody>
                  <a:tcPr marL="34301" marR="34301" marT="0" marB="0" anchor="ctr"/>
                </a:tc>
                <a:extLst>
                  <a:ext uri="{0D108BD9-81ED-4DB2-BD59-A6C34878D82A}">
                    <a16:rowId xmlns:a16="http://schemas.microsoft.com/office/drawing/2014/main" val="3204764588"/>
                  </a:ext>
                </a:extLst>
              </a:tr>
              <a:tr h="776543">
                <a:tc>
                  <a:txBody>
                    <a:bodyPr/>
                    <a:lstStyle/>
                    <a:p>
                      <a:pPr algn="l">
                        <a:lnSpc>
                          <a:spcPct val="100000"/>
                        </a:lnSpc>
                        <a:buNone/>
                      </a:pPr>
                      <a:r>
                        <a:rPr lang="en-GB" sz="1600" kern="0" dirty="0">
                          <a:effectLst/>
                        </a:rPr>
                        <a:t>3</a:t>
                      </a:r>
                      <a:endParaRPr lang="id-ID" sz="18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34301" marR="34301" marT="0" marB="0" anchor="ctr"/>
                </a:tc>
                <a:tc>
                  <a:txBody>
                    <a:bodyPr/>
                    <a:lstStyle/>
                    <a:p>
                      <a:pPr algn="l">
                        <a:lnSpc>
                          <a:spcPct val="100000"/>
                        </a:lnSpc>
                        <a:buNone/>
                      </a:pPr>
                      <a:r>
                        <a:rPr lang="id-ID" sz="1600" kern="0" dirty="0" err="1">
                          <a:effectLst/>
                        </a:rPr>
                        <a:t>Xu</a:t>
                      </a:r>
                      <a:r>
                        <a:rPr lang="id-ID" sz="1600" kern="0" dirty="0">
                          <a:effectLst/>
                        </a:rPr>
                        <a:t> </a:t>
                      </a:r>
                      <a:r>
                        <a:rPr lang="id-ID" sz="1600" kern="0" dirty="0" err="1">
                          <a:effectLst/>
                        </a:rPr>
                        <a:t>et</a:t>
                      </a:r>
                      <a:r>
                        <a:rPr lang="id-ID" sz="1600" kern="0" dirty="0">
                          <a:effectLst/>
                        </a:rPr>
                        <a:t> </a:t>
                      </a:r>
                      <a:r>
                        <a:rPr lang="id-ID" sz="1600" kern="0" dirty="0" err="1">
                          <a:effectLst/>
                        </a:rPr>
                        <a:t>al.</a:t>
                      </a:r>
                      <a:r>
                        <a:rPr lang="id-ID" sz="1600" kern="0" dirty="0">
                          <a:effectLst/>
                        </a:rPr>
                        <a:t> (2025)</a:t>
                      </a:r>
                      <a:endParaRPr lang="id-ID" sz="18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34301" marR="34301" marT="0" marB="0" anchor="ctr"/>
                </a:tc>
                <a:tc>
                  <a:txBody>
                    <a:bodyPr/>
                    <a:lstStyle/>
                    <a:p>
                      <a:pPr marL="285750" indent="-285750">
                        <a:buFont typeface="Arial" panose="020B0604020202020204" pitchFamily="34" charset="0"/>
                        <a:buChar char="•"/>
                      </a:pPr>
                      <a:r>
                        <a:rPr lang="id-ID" sz="1800" kern="1200" dirty="0">
                          <a:solidFill>
                            <a:schemeClr val="dk1"/>
                          </a:solidFill>
                          <a:effectLst/>
                          <a:latin typeface="+mn-lt"/>
                          <a:ea typeface="+mn-ea"/>
                          <a:cs typeface="+mn-cs"/>
                        </a:rPr>
                        <a:t>Jaringan Saraf </a:t>
                      </a:r>
                      <a:r>
                        <a:rPr lang="id-ID" sz="1800" kern="1200" dirty="0" err="1">
                          <a:solidFill>
                            <a:schemeClr val="dk1"/>
                          </a:solidFill>
                          <a:effectLst/>
                          <a:latin typeface="+mn-lt"/>
                          <a:ea typeface="+mn-ea"/>
                          <a:cs typeface="+mn-cs"/>
                        </a:rPr>
                        <a:t>Konvolusional</a:t>
                      </a:r>
                      <a:r>
                        <a:rPr lang="id-ID" sz="1800" kern="1200" dirty="0">
                          <a:solidFill>
                            <a:schemeClr val="dk1"/>
                          </a:solidFill>
                          <a:effectLst/>
                          <a:latin typeface="+mn-lt"/>
                          <a:ea typeface="+mn-ea"/>
                          <a:cs typeface="+mn-cs"/>
                        </a:rPr>
                        <a:t> (CNN)</a:t>
                      </a:r>
                      <a:endParaRPr lang="en-GB" sz="1800" kern="1200" dirty="0">
                        <a:solidFill>
                          <a:schemeClr val="dk1"/>
                        </a:solidFill>
                        <a:effectLst/>
                        <a:latin typeface="+mn-lt"/>
                        <a:ea typeface="+mn-ea"/>
                        <a:cs typeface="+mn-cs"/>
                      </a:endParaRPr>
                    </a:p>
                    <a:p>
                      <a:pPr marL="285750" indent="-285750">
                        <a:buFont typeface="Arial" panose="020B0604020202020204" pitchFamily="34" charset="0"/>
                        <a:buChar char="•"/>
                      </a:pPr>
                      <a:r>
                        <a:rPr lang="id-ID" sz="1800" kern="1200" dirty="0">
                          <a:solidFill>
                            <a:schemeClr val="dk1"/>
                          </a:solidFill>
                          <a:effectLst/>
                          <a:latin typeface="+mn-lt"/>
                          <a:ea typeface="+mn-ea"/>
                          <a:cs typeface="+mn-cs"/>
                        </a:rPr>
                        <a:t>Regresi Logistik</a:t>
                      </a:r>
                    </a:p>
                    <a:p>
                      <a:pPr algn="l">
                        <a:lnSpc>
                          <a:spcPct val="100000"/>
                        </a:lnSpc>
                        <a:buNone/>
                      </a:pPr>
                      <a:endParaRPr lang="id-ID" sz="18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34301" marR="34301" marT="0" marB="0" anchor="ctr"/>
                </a:tc>
                <a:tc>
                  <a:txBody>
                    <a:bodyPr/>
                    <a:lstStyle/>
                    <a:p>
                      <a:pPr algn="l">
                        <a:lnSpc>
                          <a:spcPct val="100000"/>
                        </a:lnSpc>
                        <a:buNone/>
                      </a:pPr>
                      <a:r>
                        <a:rPr lang="id-ID" sz="1600" kern="0" dirty="0">
                          <a:effectLst/>
                        </a:rPr>
                        <a:t>• ROC AUC: Model Skor-</a:t>
                      </a:r>
                      <a:r>
                        <a:rPr lang="id-ID" sz="1600" kern="0" dirty="0" err="1">
                          <a:effectLst/>
                        </a:rPr>
                        <a:t>xG</a:t>
                      </a:r>
                      <a:r>
                        <a:rPr lang="id-ID" sz="1600" kern="0" dirty="0">
                          <a:effectLst/>
                        </a:rPr>
                        <a:t> mencapai 0,845, mengungguli model Regresi Logistik (0,791).</a:t>
                      </a:r>
                      <a:endParaRPr lang="id-ID" sz="1800" kern="100" dirty="0">
                        <a:effectLst/>
                      </a:endParaRPr>
                    </a:p>
                    <a:p>
                      <a:pPr algn="l">
                        <a:lnSpc>
                          <a:spcPct val="100000"/>
                        </a:lnSpc>
                        <a:buNone/>
                      </a:pPr>
                      <a:r>
                        <a:rPr lang="id-ID" sz="1600" kern="0" dirty="0">
                          <a:effectLst/>
                        </a:rPr>
                        <a:t>• </a:t>
                      </a:r>
                      <a:r>
                        <a:rPr lang="id-ID" sz="1600" kern="0" dirty="0" err="1">
                          <a:effectLst/>
                        </a:rPr>
                        <a:t>Brier</a:t>
                      </a:r>
                      <a:r>
                        <a:rPr lang="id-ID" sz="1600" kern="0" dirty="0">
                          <a:effectLst/>
                        </a:rPr>
                        <a:t> </a:t>
                      </a:r>
                      <a:r>
                        <a:rPr lang="id-ID" sz="1600" kern="0" dirty="0" err="1">
                          <a:effectLst/>
                        </a:rPr>
                        <a:t>Score</a:t>
                      </a:r>
                      <a:r>
                        <a:rPr lang="id-ID" sz="1600" kern="0" dirty="0">
                          <a:effectLst/>
                        </a:rPr>
                        <a:t>: Skor-</a:t>
                      </a:r>
                      <a:r>
                        <a:rPr lang="id-ID" sz="1600" kern="0" dirty="0" err="1">
                          <a:effectLst/>
                        </a:rPr>
                        <a:t>xG</a:t>
                      </a:r>
                      <a:r>
                        <a:rPr lang="id-ID" sz="1600" kern="0" dirty="0">
                          <a:effectLst/>
                        </a:rPr>
                        <a:t> mendapatkan 0,068, lebih baik dari Regresi Logistik (0,075). (Nilai lebih rendah lebih baik).</a:t>
                      </a:r>
                      <a:endParaRPr lang="id-ID" sz="18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34301" marR="34301" marT="0" marB="0" anchor="ctr"/>
                </a:tc>
                <a:extLst>
                  <a:ext uri="{0D108BD9-81ED-4DB2-BD59-A6C34878D82A}">
                    <a16:rowId xmlns:a16="http://schemas.microsoft.com/office/drawing/2014/main" val="348433307"/>
                  </a:ext>
                </a:extLst>
              </a:tr>
            </a:tbl>
          </a:graphicData>
        </a:graphic>
      </p:graphicFrame>
    </p:spTree>
    <p:extLst>
      <p:ext uri="{BB962C8B-B14F-4D97-AF65-F5344CB8AC3E}">
        <p14:creationId xmlns:p14="http://schemas.microsoft.com/office/powerpoint/2010/main" val="2721508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3AF65A7-995A-9F45-891C-82D9B9D40801}"/>
              </a:ext>
            </a:extLst>
          </p:cNvPr>
          <p:cNvSpPr>
            <a:spLocks noGrp="1"/>
          </p:cNvSpPr>
          <p:nvPr>
            <p:ph type="title"/>
          </p:nvPr>
        </p:nvSpPr>
        <p:spPr>
          <a:xfrm>
            <a:off x="749301" y="1714818"/>
            <a:ext cx="3886200" cy="2810460"/>
          </a:xfrm>
        </p:spPr>
        <p:txBody>
          <a:bodyPr rtlCol="0">
            <a:normAutofit/>
          </a:bodyPr>
          <a:lstStyle/>
          <a:p>
            <a:pPr rtl="0"/>
            <a:r>
              <a:rPr lang="en-GB" sz="4800" dirty="0"/>
              <a:t>METODOLOGI PENELITIAN</a:t>
            </a:r>
            <a:endParaRPr lang="id-ID" sz="4800" dirty="0"/>
          </a:p>
        </p:txBody>
      </p:sp>
      <p:sp>
        <p:nvSpPr>
          <p:cNvPr id="3" name="Tampungan Tanggal 2">
            <a:extLst>
              <a:ext uri="{FF2B5EF4-FFF2-40B4-BE49-F238E27FC236}">
                <a16:creationId xmlns:a16="http://schemas.microsoft.com/office/drawing/2014/main" id="{8D3F7063-A64B-CB42-8BBF-BF52424269A8}"/>
              </a:ext>
            </a:extLst>
          </p:cNvPr>
          <p:cNvSpPr>
            <a:spLocks noGrp="1"/>
          </p:cNvSpPr>
          <p:nvPr>
            <p:ph type="dt" sz="half" idx="10"/>
          </p:nvPr>
        </p:nvSpPr>
        <p:spPr/>
        <p:txBody>
          <a:bodyPr rtlCol="0"/>
          <a:lstStyle/>
          <a:p>
            <a:pPr rtl="0"/>
            <a:fld id="{A808DD98-197B-46F5-A6AA-BDA332D7E685}" type="datetime1">
              <a:rPr lang="id-ID" smtClean="0"/>
              <a:t>28/07/2025</a:t>
            </a:fld>
            <a:endParaRPr lang="id-ID"/>
          </a:p>
        </p:txBody>
      </p:sp>
      <p:sp>
        <p:nvSpPr>
          <p:cNvPr id="5" name="Tampungan Nomor Slide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rtlCol="0"/>
          <a:lstStyle/>
          <a:p>
            <a:pPr rtl="0"/>
            <a:fld id="{294A09A9-5501-47C1-A89A-A340965A2BE2}" type="slidenum">
              <a:rPr lang="id-ID" smtClean="0"/>
              <a:pPr rtl="0"/>
              <a:t>16</a:t>
            </a:fld>
            <a:endParaRPr lang="id-ID"/>
          </a:p>
        </p:txBody>
      </p:sp>
      <p:pic>
        <p:nvPicPr>
          <p:cNvPr id="15" name="Picture 14">
            <a:extLst>
              <a:ext uri="{FF2B5EF4-FFF2-40B4-BE49-F238E27FC236}">
                <a16:creationId xmlns:a16="http://schemas.microsoft.com/office/drawing/2014/main" id="{B137EC6A-51B2-737B-0063-1605883A8D1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3361" y="136525"/>
            <a:ext cx="5983078" cy="5331777"/>
          </a:xfrm>
          <a:prstGeom prst="rect">
            <a:avLst/>
          </a:prstGeom>
          <a:solidFill>
            <a:schemeClr val="bg1"/>
          </a:solidFill>
          <a:ln>
            <a:noFill/>
          </a:ln>
        </p:spPr>
      </p:pic>
    </p:spTree>
    <p:extLst>
      <p:ext uri="{BB962C8B-B14F-4D97-AF65-F5344CB8AC3E}">
        <p14:creationId xmlns:p14="http://schemas.microsoft.com/office/powerpoint/2010/main" val="2639983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rtlCol="0"/>
          <a:lstStyle/>
          <a:p>
            <a:pPr rtl="0"/>
            <a:r>
              <a:rPr lang="en-GB" dirty="0" err="1"/>
              <a:t>Metodologi</a:t>
            </a:r>
            <a:r>
              <a:rPr lang="en-GB" dirty="0"/>
              <a:t> </a:t>
            </a:r>
            <a:r>
              <a:rPr lang="en-GB" dirty="0" err="1"/>
              <a:t>Penelitian</a:t>
            </a:r>
            <a:r>
              <a:rPr lang="id-ID" dirty="0"/>
              <a:t> </a:t>
            </a:r>
          </a:p>
        </p:txBody>
      </p:sp>
      <p:sp>
        <p:nvSpPr>
          <p:cNvPr id="3" name="Tampungan Konten 2">
            <a:extLst>
              <a:ext uri="{FF2B5EF4-FFF2-40B4-BE49-F238E27FC236}">
                <a16:creationId xmlns:a16="http://schemas.microsoft.com/office/drawing/2014/main" id="{7B943E7C-A74D-4CB3-844B-51917C88C95F}"/>
              </a:ext>
            </a:extLst>
          </p:cNvPr>
          <p:cNvSpPr>
            <a:spLocks noGrp="1"/>
          </p:cNvSpPr>
          <p:nvPr>
            <p:ph type="body" idx="1"/>
          </p:nvPr>
        </p:nvSpPr>
        <p:spPr>
          <a:xfrm>
            <a:off x="430892" y="2640467"/>
            <a:ext cx="6795407" cy="3436483"/>
          </a:xfrm>
        </p:spPr>
        <p:txBody>
          <a:bodyPr vert="horz" lIns="91440" tIns="45720" rIns="91440" bIns="45720" rtlCol="0" anchor="t">
            <a:normAutofit fontScale="77500" lnSpcReduction="20000"/>
          </a:bodyPr>
          <a:lstStyle/>
          <a:p>
            <a:r>
              <a:rPr lang="id-ID" b="1" dirty="0"/>
              <a:t>1. Studi Pendahuluan &amp; Perumusan Masalah</a:t>
            </a:r>
          </a:p>
          <a:p>
            <a:r>
              <a:rPr lang="id-ID" b="1" dirty="0"/>
              <a:t>Studi Literatur:</a:t>
            </a:r>
            <a:r>
              <a:rPr lang="id-ID" dirty="0"/>
              <a:t> Mengkaji penelitian-penelitian sebelumnya terkait model </a:t>
            </a:r>
            <a:r>
              <a:rPr lang="id-ID" dirty="0" err="1"/>
              <a:t>xG</a:t>
            </a:r>
            <a:r>
              <a:rPr lang="id-ID" dirty="0"/>
              <a:t> dan algoritma </a:t>
            </a:r>
            <a:r>
              <a:rPr lang="id-ID" i="1" dirty="0" err="1"/>
              <a:t>machine</a:t>
            </a:r>
            <a:r>
              <a:rPr lang="id-ID" i="1" dirty="0"/>
              <a:t> </a:t>
            </a:r>
            <a:r>
              <a:rPr lang="id-ID" i="1" dirty="0" err="1"/>
              <a:t>learning</a:t>
            </a:r>
            <a:r>
              <a:rPr lang="id-ID" dirty="0"/>
              <a:t> untuk memahami </a:t>
            </a:r>
            <a:r>
              <a:rPr lang="id-ID" i="1" dirty="0" err="1"/>
              <a:t>state-of-the-art</a:t>
            </a:r>
            <a:r>
              <a:rPr lang="id-ID" dirty="0"/>
              <a:t> dan mengidentifikasi celah penelitian (</a:t>
            </a:r>
            <a:r>
              <a:rPr lang="id-ID" i="1" dirty="0" err="1"/>
              <a:t>research</a:t>
            </a:r>
            <a:r>
              <a:rPr lang="id-ID" i="1" dirty="0"/>
              <a:t> gap</a:t>
            </a:r>
            <a:r>
              <a:rPr lang="id-ID" dirty="0"/>
              <a:t>).</a:t>
            </a:r>
          </a:p>
          <a:p>
            <a:r>
              <a:rPr lang="id-ID" b="1" dirty="0"/>
              <a:t>Perumusan Masalah:</a:t>
            </a:r>
            <a:r>
              <a:rPr lang="id-ID" dirty="0"/>
              <a:t> Menetapkan masalah, tujuan, dan ruang lingkup penelitian secara spesifik berdasarkan temuan dari studi literatur.</a:t>
            </a:r>
          </a:p>
        </p:txBody>
      </p:sp>
      <p:sp>
        <p:nvSpPr>
          <p:cNvPr id="6" name="Tampungan Nomor Slide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id-ID" smtClean="0"/>
              <a:pPr rtl="0"/>
              <a:t>17</a:t>
            </a:fld>
            <a:endParaRPr lang="id-ID"/>
          </a:p>
        </p:txBody>
      </p:sp>
      <p:pic>
        <p:nvPicPr>
          <p:cNvPr id="7" name="Picture 6">
            <a:extLst>
              <a:ext uri="{FF2B5EF4-FFF2-40B4-BE49-F238E27FC236}">
                <a16:creationId xmlns:a16="http://schemas.microsoft.com/office/drawing/2014/main" id="{094C0D7A-7124-2C29-F48D-973BA18FF806}"/>
              </a:ext>
            </a:extLst>
          </p:cNvPr>
          <p:cNvPicPr>
            <a:picLocks noChangeAspect="1"/>
          </p:cNvPicPr>
          <p:nvPr/>
        </p:nvPicPr>
        <p:blipFill>
          <a:blip r:embed="rId3" cstate="print">
            <a:extLst>
              <a:ext uri="{28A0092B-C50C-407E-A947-70E740481C1C}">
                <a14:useLocalDpi xmlns:a14="http://schemas.microsoft.com/office/drawing/2010/main" val="0"/>
              </a:ext>
            </a:extLst>
          </a:blip>
          <a:srcRect l="19962" r="21453" b="76244"/>
          <a:stretch>
            <a:fillRect/>
          </a:stretch>
        </p:blipFill>
        <p:spPr bwMode="auto">
          <a:xfrm>
            <a:off x="7503458" y="3003164"/>
            <a:ext cx="3505201" cy="1266644"/>
          </a:xfrm>
          <a:prstGeom prst="rect">
            <a:avLst/>
          </a:prstGeom>
          <a:solidFill>
            <a:schemeClr val="bg1"/>
          </a:solidFill>
          <a:ln>
            <a:noFill/>
          </a:ln>
        </p:spPr>
      </p:pic>
    </p:spTree>
    <p:extLst>
      <p:ext uri="{BB962C8B-B14F-4D97-AF65-F5344CB8AC3E}">
        <p14:creationId xmlns:p14="http://schemas.microsoft.com/office/powerpoint/2010/main" val="445070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Judul 2">
            <a:extLst>
              <a:ext uri="{FF2B5EF4-FFF2-40B4-BE49-F238E27FC236}">
                <a16:creationId xmlns:a16="http://schemas.microsoft.com/office/drawing/2014/main" id="{C55E2E3E-148D-4BE4-88A4-447C4BC35E68}"/>
              </a:ext>
            </a:extLst>
          </p:cNvPr>
          <p:cNvSpPr>
            <a:spLocks noGrp="1"/>
          </p:cNvSpPr>
          <p:nvPr>
            <p:ph type="title"/>
          </p:nvPr>
        </p:nvSpPr>
        <p:spPr/>
        <p:txBody>
          <a:bodyPr rtlCol="0"/>
          <a:lstStyle/>
          <a:p>
            <a:r>
              <a:rPr lang="en-GB" dirty="0" err="1"/>
              <a:t>Metodologi</a:t>
            </a:r>
            <a:r>
              <a:rPr lang="en-GB" dirty="0"/>
              <a:t> </a:t>
            </a:r>
            <a:r>
              <a:rPr lang="en-GB" dirty="0" err="1"/>
              <a:t>Penelitian</a:t>
            </a:r>
            <a:r>
              <a:rPr lang="id-ID" dirty="0"/>
              <a:t> </a:t>
            </a:r>
          </a:p>
        </p:txBody>
      </p:sp>
      <p:sp>
        <p:nvSpPr>
          <p:cNvPr id="6" name="Tampungan Nomor Slide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rtlCol="0"/>
          <a:lstStyle/>
          <a:p>
            <a:pPr rtl="0"/>
            <a:fld id="{294A09A9-5501-47C1-A89A-A340965A2BE2}" type="slidenum">
              <a:rPr lang="id-ID" smtClean="0"/>
              <a:t>18</a:t>
            </a:fld>
            <a:endParaRPr lang="id-ID" dirty="0"/>
          </a:p>
        </p:txBody>
      </p:sp>
      <p:pic>
        <p:nvPicPr>
          <p:cNvPr id="7" name="Picture 6">
            <a:extLst>
              <a:ext uri="{FF2B5EF4-FFF2-40B4-BE49-F238E27FC236}">
                <a16:creationId xmlns:a16="http://schemas.microsoft.com/office/drawing/2014/main" id="{D60DF9E4-CB93-6832-08AD-9713B08F6084}"/>
              </a:ext>
            </a:extLst>
          </p:cNvPr>
          <p:cNvPicPr>
            <a:picLocks noChangeAspect="1"/>
          </p:cNvPicPr>
          <p:nvPr/>
        </p:nvPicPr>
        <p:blipFill>
          <a:blip r:embed="rId3" cstate="print">
            <a:extLst>
              <a:ext uri="{28A0092B-C50C-407E-A947-70E740481C1C}">
                <a14:useLocalDpi xmlns:a14="http://schemas.microsoft.com/office/drawing/2010/main" val="0"/>
              </a:ext>
            </a:extLst>
          </a:blip>
          <a:srcRect l="27578" t="21497"/>
          <a:stretch>
            <a:fillRect/>
          </a:stretch>
        </p:blipFill>
        <p:spPr bwMode="auto">
          <a:xfrm>
            <a:off x="6807199" y="2070100"/>
            <a:ext cx="4333039" cy="4185602"/>
          </a:xfrm>
          <a:prstGeom prst="rect">
            <a:avLst/>
          </a:prstGeom>
          <a:solidFill>
            <a:schemeClr val="bg1"/>
          </a:solidFill>
          <a:ln>
            <a:noFill/>
          </a:ln>
        </p:spPr>
      </p:pic>
      <p:sp>
        <p:nvSpPr>
          <p:cNvPr id="9" name="TextBox 8">
            <a:extLst>
              <a:ext uri="{FF2B5EF4-FFF2-40B4-BE49-F238E27FC236}">
                <a16:creationId xmlns:a16="http://schemas.microsoft.com/office/drawing/2014/main" id="{823393FD-2CC1-A7D2-2E4C-5722E88A47CE}"/>
              </a:ext>
            </a:extLst>
          </p:cNvPr>
          <p:cNvSpPr txBox="1"/>
          <p:nvPr/>
        </p:nvSpPr>
        <p:spPr>
          <a:xfrm>
            <a:off x="711199" y="2314139"/>
            <a:ext cx="6096000" cy="3139321"/>
          </a:xfrm>
          <a:prstGeom prst="rect">
            <a:avLst/>
          </a:prstGeom>
          <a:noFill/>
        </p:spPr>
        <p:txBody>
          <a:bodyPr wrap="square">
            <a:spAutoFit/>
          </a:bodyPr>
          <a:lstStyle/>
          <a:p>
            <a:pPr marL="285750" indent="-285750">
              <a:buFont typeface="Arial" panose="020B0604020202020204" pitchFamily="34" charset="0"/>
              <a:buChar char="•"/>
            </a:pPr>
            <a:r>
              <a:rPr lang="id-ID" b="1" dirty="0">
                <a:solidFill>
                  <a:schemeClr val="bg1"/>
                </a:solidFill>
              </a:rPr>
              <a:t>Kerangka Kerja KDD (</a:t>
            </a:r>
            <a:r>
              <a:rPr lang="id-ID" b="1" dirty="0" err="1">
                <a:solidFill>
                  <a:schemeClr val="bg1"/>
                </a:solidFill>
              </a:rPr>
              <a:t>Knowledge</a:t>
            </a:r>
            <a:r>
              <a:rPr lang="id-ID" b="1" dirty="0">
                <a:solidFill>
                  <a:schemeClr val="bg1"/>
                </a:solidFill>
              </a:rPr>
              <a:t> </a:t>
            </a:r>
            <a:r>
              <a:rPr lang="id-ID" b="1" dirty="0" err="1">
                <a:solidFill>
                  <a:schemeClr val="bg1"/>
                </a:solidFill>
              </a:rPr>
              <a:t>Discovery</a:t>
            </a:r>
            <a:r>
              <a:rPr lang="id-ID" b="1" dirty="0">
                <a:solidFill>
                  <a:schemeClr val="bg1"/>
                </a:solidFill>
              </a:rPr>
              <a:t> in </a:t>
            </a:r>
            <a:r>
              <a:rPr lang="id-ID" b="1" dirty="0" err="1">
                <a:solidFill>
                  <a:schemeClr val="bg1"/>
                </a:solidFill>
              </a:rPr>
              <a:t>Databases</a:t>
            </a:r>
            <a:r>
              <a:rPr lang="id-ID" b="1" dirty="0">
                <a:solidFill>
                  <a:schemeClr val="bg1"/>
                </a:solidFill>
              </a:rPr>
              <a:t>)</a:t>
            </a:r>
          </a:p>
          <a:p>
            <a:pPr marL="285750" indent="-285750">
              <a:buFont typeface="Arial" panose="020B0604020202020204" pitchFamily="34" charset="0"/>
              <a:buChar char="•"/>
            </a:pPr>
            <a:r>
              <a:rPr lang="id-ID" dirty="0">
                <a:solidFill>
                  <a:schemeClr val="bg1"/>
                </a:solidFill>
              </a:rPr>
              <a:t>Penelitian ini mengadopsi kerangka kerja </a:t>
            </a:r>
            <a:r>
              <a:rPr lang="id-ID" b="1" dirty="0">
                <a:solidFill>
                  <a:schemeClr val="bg1"/>
                </a:solidFill>
              </a:rPr>
              <a:t>KDD</a:t>
            </a:r>
            <a:r>
              <a:rPr lang="id-ID" dirty="0">
                <a:solidFill>
                  <a:schemeClr val="bg1"/>
                </a:solidFill>
              </a:rPr>
              <a:t> untuk memproses data secara sistematis, mulai dari pengumpulan data hingga evaluasi model akhir.</a:t>
            </a:r>
          </a:p>
          <a:p>
            <a:pPr marL="285750" indent="-285750">
              <a:buFont typeface="Arial" panose="020B0604020202020204" pitchFamily="34" charset="0"/>
              <a:buChar char="•"/>
            </a:pPr>
            <a:r>
              <a:rPr lang="id-ID" b="1" dirty="0">
                <a:solidFill>
                  <a:schemeClr val="bg1"/>
                </a:solidFill>
              </a:rPr>
              <a:t>Proses KDD yang dilakukan meliputi:</a:t>
            </a:r>
            <a:endParaRPr lang="id-ID" dirty="0">
              <a:solidFill>
                <a:schemeClr val="bg1"/>
              </a:solidFill>
            </a:endParaRPr>
          </a:p>
          <a:p>
            <a:pPr marL="742950" lvl="1" indent="-285750">
              <a:buFont typeface="Arial" panose="020B0604020202020204" pitchFamily="34" charset="0"/>
              <a:buChar char="•"/>
            </a:pPr>
            <a:r>
              <a:rPr lang="en-GB" dirty="0">
                <a:solidFill>
                  <a:schemeClr val="bg1"/>
                </a:solidFill>
              </a:rPr>
              <a:t>Data Selection</a:t>
            </a:r>
            <a:endParaRPr lang="id-ID" dirty="0">
              <a:solidFill>
                <a:schemeClr val="bg1"/>
              </a:solidFill>
            </a:endParaRPr>
          </a:p>
          <a:p>
            <a:pPr marL="742950" lvl="1" indent="-285750">
              <a:buFont typeface="Arial" panose="020B0604020202020204" pitchFamily="34" charset="0"/>
              <a:buChar char="•"/>
            </a:pPr>
            <a:r>
              <a:rPr lang="en-GB" dirty="0">
                <a:solidFill>
                  <a:schemeClr val="bg1"/>
                </a:solidFill>
              </a:rPr>
              <a:t>Data Preprocessing</a:t>
            </a:r>
            <a:endParaRPr lang="id-ID" dirty="0">
              <a:solidFill>
                <a:schemeClr val="bg1"/>
              </a:solidFill>
            </a:endParaRPr>
          </a:p>
          <a:p>
            <a:pPr marL="742950" lvl="1" indent="-285750">
              <a:buFont typeface="Arial" panose="020B0604020202020204" pitchFamily="34" charset="0"/>
              <a:buChar char="•"/>
            </a:pPr>
            <a:r>
              <a:rPr lang="en-GB" dirty="0">
                <a:solidFill>
                  <a:schemeClr val="bg1"/>
                </a:solidFill>
              </a:rPr>
              <a:t>Data Transformation</a:t>
            </a:r>
          </a:p>
          <a:p>
            <a:pPr marL="742950" lvl="1" indent="-285750">
              <a:buFont typeface="Arial" panose="020B0604020202020204" pitchFamily="34" charset="0"/>
              <a:buChar char="•"/>
            </a:pPr>
            <a:r>
              <a:rPr lang="en-GB" dirty="0">
                <a:solidFill>
                  <a:schemeClr val="bg1"/>
                </a:solidFill>
              </a:rPr>
              <a:t>Data Mining</a:t>
            </a:r>
          </a:p>
          <a:p>
            <a:pPr marL="742950" lvl="1" indent="-285750">
              <a:buFont typeface="Arial" panose="020B0604020202020204" pitchFamily="34" charset="0"/>
              <a:buChar char="•"/>
            </a:pPr>
            <a:r>
              <a:rPr lang="en-GB" dirty="0">
                <a:solidFill>
                  <a:schemeClr val="bg1"/>
                </a:solidFill>
              </a:rPr>
              <a:t>Evaluation</a:t>
            </a:r>
            <a:endParaRPr lang="id-ID" dirty="0">
              <a:solidFill>
                <a:schemeClr val="bg1"/>
              </a:solidFill>
            </a:endParaRPr>
          </a:p>
        </p:txBody>
      </p:sp>
    </p:spTree>
    <p:extLst>
      <p:ext uri="{BB962C8B-B14F-4D97-AF65-F5344CB8AC3E}">
        <p14:creationId xmlns:p14="http://schemas.microsoft.com/office/powerpoint/2010/main" val="932498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C635F-FBAA-FDD9-CF71-BD007E5AD885}"/>
            </a:ext>
          </a:extLst>
        </p:cNvPr>
        <p:cNvGrpSpPr/>
        <p:nvPr/>
      </p:nvGrpSpPr>
      <p:grpSpPr>
        <a:xfrm>
          <a:off x="0" y="0"/>
          <a:ext cx="0" cy="0"/>
          <a:chOff x="0" y="0"/>
          <a:chExt cx="0" cy="0"/>
        </a:xfrm>
      </p:grpSpPr>
      <p:sp>
        <p:nvSpPr>
          <p:cNvPr id="2" name="Judul 1">
            <a:extLst>
              <a:ext uri="{FF2B5EF4-FFF2-40B4-BE49-F238E27FC236}">
                <a16:creationId xmlns:a16="http://schemas.microsoft.com/office/drawing/2014/main" id="{D4C70685-1C99-35D8-F2A8-F508D0CBA3E6}"/>
              </a:ext>
            </a:extLst>
          </p:cNvPr>
          <p:cNvSpPr>
            <a:spLocks noGrp="1"/>
          </p:cNvSpPr>
          <p:nvPr>
            <p:ph type="title"/>
          </p:nvPr>
        </p:nvSpPr>
        <p:spPr>
          <a:xfrm>
            <a:off x="1167492" y="381000"/>
            <a:ext cx="9779183" cy="1325563"/>
          </a:xfrm>
        </p:spPr>
        <p:txBody>
          <a:bodyPr rtlCol="0"/>
          <a:lstStyle/>
          <a:p>
            <a:pPr rtl="0"/>
            <a:r>
              <a:rPr lang="en-GB" dirty="0" err="1"/>
              <a:t>Metodologi</a:t>
            </a:r>
            <a:r>
              <a:rPr lang="en-GB" dirty="0"/>
              <a:t> </a:t>
            </a:r>
            <a:r>
              <a:rPr lang="en-GB" dirty="0" err="1"/>
              <a:t>Penelitian</a:t>
            </a:r>
            <a:r>
              <a:rPr lang="id-ID" dirty="0"/>
              <a:t> </a:t>
            </a:r>
          </a:p>
        </p:txBody>
      </p:sp>
      <p:sp>
        <p:nvSpPr>
          <p:cNvPr id="3" name="Tampungan Konten 2">
            <a:extLst>
              <a:ext uri="{FF2B5EF4-FFF2-40B4-BE49-F238E27FC236}">
                <a16:creationId xmlns:a16="http://schemas.microsoft.com/office/drawing/2014/main" id="{4C84235F-1E29-7F6C-4967-E9E430E1EA77}"/>
              </a:ext>
            </a:extLst>
          </p:cNvPr>
          <p:cNvSpPr>
            <a:spLocks noGrp="1"/>
          </p:cNvSpPr>
          <p:nvPr>
            <p:ph type="body" idx="1"/>
          </p:nvPr>
        </p:nvSpPr>
        <p:spPr>
          <a:xfrm>
            <a:off x="430892" y="2640467"/>
            <a:ext cx="6795407" cy="3436483"/>
          </a:xfrm>
        </p:spPr>
        <p:txBody>
          <a:bodyPr vert="horz" lIns="91440" tIns="45720" rIns="91440" bIns="45720" rtlCol="0" anchor="t">
            <a:normAutofit fontScale="77500" lnSpcReduction="20000"/>
          </a:bodyPr>
          <a:lstStyle/>
          <a:p>
            <a:pPr marL="342900" indent="-342900">
              <a:buFont typeface="Arial" panose="020B0604020202020204" pitchFamily="34" charset="0"/>
              <a:buChar char="•"/>
            </a:pPr>
            <a:r>
              <a:rPr lang="en-GB" b="1" dirty="0" err="1"/>
              <a:t>Interpretasi</a:t>
            </a:r>
            <a:r>
              <a:rPr lang="en-GB" b="1" dirty="0"/>
              <a:t> dan </a:t>
            </a:r>
            <a:r>
              <a:rPr lang="id-ID" b="1" dirty="0"/>
              <a:t>Implikasi</a:t>
            </a:r>
            <a:endParaRPr lang="en-GB" b="1" dirty="0"/>
          </a:p>
          <a:p>
            <a:pPr marL="342900" indent="-342900">
              <a:buFont typeface="Arial" panose="020B0604020202020204" pitchFamily="34" charset="0"/>
              <a:buChar char="•"/>
            </a:pPr>
            <a:r>
              <a:rPr lang="en-GB" b="1" dirty="0" err="1"/>
              <a:t>Interpretasi</a:t>
            </a:r>
            <a:r>
              <a:rPr lang="id-ID" b="1" dirty="0"/>
              <a:t>:</a:t>
            </a:r>
            <a:r>
              <a:rPr lang="id-ID" dirty="0"/>
              <a:t> Hasil evaluasi (akurasi dan efisiensi) akan dianalisis secara mendalam dan dibandingkan dengan tolok ukur akademis serta industri untuk memberikan konteks yang menyeluruh.</a:t>
            </a:r>
          </a:p>
          <a:p>
            <a:pPr marL="342900" indent="-342900">
              <a:buFont typeface="Arial" panose="020B0604020202020204" pitchFamily="34" charset="0"/>
              <a:buChar char="•"/>
            </a:pPr>
            <a:r>
              <a:rPr lang="id-ID" b="1" dirty="0"/>
              <a:t>Implikasi Penelitian:</a:t>
            </a:r>
            <a:r>
              <a:rPr lang="id-ID" dirty="0"/>
              <a:t> Merumuskan dampak dari hasil penelitian, baik secara teoretis (untuk pengembangan ilmu) maupun praktis (untuk industri sepak bola).</a:t>
            </a:r>
          </a:p>
        </p:txBody>
      </p:sp>
      <p:sp>
        <p:nvSpPr>
          <p:cNvPr id="6" name="Tampungan Nomor Slide 5">
            <a:extLst>
              <a:ext uri="{FF2B5EF4-FFF2-40B4-BE49-F238E27FC236}">
                <a16:creationId xmlns:a16="http://schemas.microsoft.com/office/drawing/2014/main" id="{A55421C3-8898-EC61-B57F-500221B6B119}"/>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id-ID" smtClean="0"/>
              <a:pPr rtl="0"/>
              <a:t>19</a:t>
            </a:fld>
            <a:endParaRPr lang="id-ID"/>
          </a:p>
        </p:txBody>
      </p:sp>
      <p:pic>
        <p:nvPicPr>
          <p:cNvPr id="7" name="Picture 6">
            <a:extLst>
              <a:ext uri="{FF2B5EF4-FFF2-40B4-BE49-F238E27FC236}">
                <a16:creationId xmlns:a16="http://schemas.microsoft.com/office/drawing/2014/main" id="{547BDAAC-C337-B276-6B66-6DEA81D8CE62}"/>
              </a:ext>
            </a:extLst>
          </p:cNvPr>
          <p:cNvPicPr>
            <a:picLocks noChangeAspect="1"/>
          </p:cNvPicPr>
          <p:nvPr/>
        </p:nvPicPr>
        <p:blipFill>
          <a:blip r:embed="rId3" cstate="print">
            <a:extLst>
              <a:ext uri="{28A0092B-C50C-407E-A947-70E740481C1C}">
                <a14:useLocalDpi xmlns:a14="http://schemas.microsoft.com/office/drawing/2010/main" val="0"/>
              </a:ext>
            </a:extLst>
          </a:blip>
          <a:srcRect l="-628" t="68359" r="69812" b="-2308"/>
          <a:stretch>
            <a:fillRect/>
          </a:stretch>
        </p:blipFill>
        <p:spPr bwMode="auto">
          <a:xfrm>
            <a:off x="7986058" y="3123820"/>
            <a:ext cx="2515629" cy="2469776"/>
          </a:xfrm>
          <a:prstGeom prst="rect">
            <a:avLst/>
          </a:prstGeom>
          <a:solidFill>
            <a:schemeClr val="bg1"/>
          </a:solidFill>
          <a:ln>
            <a:noFill/>
          </a:ln>
        </p:spPr>
      </p:pic>
    </p:spTree>
    <p:extLst>
      <p:ext uri="{BB962C8B-B14F-4D97-AF65-F5344CB8AC3E}">
        <p14:creationId xmlns:p14="http://schemas.microsoft.com/office/powerpoint/2010/main" val="206355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7D148-4E9F-218D-0CAE-EFC01133DE41}"/>
            </a:ext>
          </a:extLst>
        </p:cNvPr>
        <p:cNvGrpSpPr/>
        <p:nvPr/>
      </p:nvGrpSpPr>
      <p:grpSpPr>
        <a:xfrm>
          <a:off x="0" y="0"/>
          <a:ext cx="0" cy="0"/>
          <a:chOff x="0" y="0"/>
          <a:chExt cx="0" cy="0"/>
        </a:xfrm>
      </p:grpSpPr>
      <p:sp>
        <p:nvSpPr>
          <p:cNvPr id="2" name="Judul 1">
            <a:extLst>
              <a:ext uri="{FF2B5EF4-FFF2-40B4-BE49-F238E27FC236}">
                <a16:creationId xmlns:a16="http://schemas.microsoft.com/office/drawing/2014/main" id="{F7B15747-D2A1-592F-EA5B-B41F5AAF2A8A}"/>
              </a:ext>
            </a:extLst>
          </p:cNvPr>
          <p:cNvSpPr>
            <a:spLocks noGrp="1"/>
          </p:cNvSpPr>
          <p:nvPr>
            <p:ph type="title"/>
          </p:nvPr>
        </p:nvSpPr>
        <p:spPr>
          <a:xfrm>
            <a:off x="1167492" y="381000"/>
            <a:ext cx="9779183" cy="1325563"/>
          </a:xfrm>
        </p:spPr>
        <p:txBody>
          <a:bodyPr rtlCol="0"/>
          <a:lstStyle/>
          <a:p>
            <a:pPr rtl="0"/>
            <a:r>
              <a:rPr lang="en-GB" dirty="0"/>
              <a:t>Al-</a:t>
            </a:r>
            <a:r>
              <a:rPr lang="en-GB" dirty="0" err="1"/>
              <a:t>Alaq</a:t>
            </a:r>
            <a:r>
              <a:rPr lang="en-GB" dirty="0"/>
              <a:t> 1-5</a:t>
            </a:r>
            <a:endParaRPr lang="id-ID" dirty="0"/>
          </a:p>
        </p:txBody>
      </p:sp>
      <p:sp>
        <p:nvSpPr>
          <p:cNvPr id="4" name="Tampungan Konten 3">
            <a:extLst>
              <a:ext uri="{FF2B5EF4-FFF2-40B4-BE49-F238E27FC236}">
                <a16:creationId xmlns:a16="http://schemas.microsoft.com/office/drawing/2014/main" id="{735DD3C0-4274-8316-486D-64F0F6768A22}"/>
              </a:ext>
            </a:extLst>
          </p:cNvPr>
          <p:cNvSpPr>
            <a:spLocks noGrp="1"/>
          </p:cNvSpPr>
          <p:nvPr>
            <p:ph idx="1"/>
          </p:nvPr>
        </p:nvSpPr>
        <p:spPr>
          <a:xfrm>
            <a:off x="1167492" y="2020529"/>
            <a:ext cx="9157607" cy="3347884"/>
          </a:xfrm>
        </p:spPr>
        <p:txBody>
          <a:bodyPr vert="horz" lIns="91440" tIns="45720" rIns="91440" bIns="45720" rtlCol="0" anchor="t">
            <a:normAutofit fontScale="85000" lnSpcReduction="10000"/>
          </a:bodyPr>
          <a:lstStyle/>
          <a:p>
            <a:pPr algn="r"/>
            <a:r>
              <a:rPr lang="ar-AE" sz="4800" dirty="0"/>
              <a:t>ٱقْرَأْ بِٱسْمِ رَبِّكَ ٱلَّذِى خَلَقَ ١خَلَقَ ٱلْإِنسَـٰنَ مِنْ عَلَقٍ ٢ٱقْرَأْ وَرَبُّكَ ٱلْأَكْرَمُ ٣ٱلَّذِى عَلَّمَ بِٱلْقَلَمِ ٤عَلَّمَ ٱلْإِنسَـٰنَ مَا لَمْ يَعْلَمْ </a:t>
            </a:r>
            <a:r>
              <a:rPr lang="ar-AE" sz="3200" dirty="0"/>
              <a:t>٥</a:t>
            </a:r>
            <a:endParaRPr lang="en-GB" sz="3200" dirty="0"/>
          </a:p>
          <a:p>
            <a:r>
              <a:rPr lang="en-GB" sz="3200" dirty="0"/>
              <a:t>1. </a:t>
            </a:r>
            <a:r>
              <a:rPr lang="en-GB" sz="3200" dirty="0" err="1"/>
              <a:t>Bacalah</a:t>
            </a:r>
            <a:r>
              <a:rPr lang="en-GB" sz="3200" dirty="0"/>
              <a:t> </a:t>
            </a:r>
            <a:r>
              <a:rPr lang="en-GB" sz="3200" dirty="0" err="1"/>
              <a:t>dengan</a:t>
            </a:r>
            <a:r>
              <a:rPr lang="en-GB" sz="3200" dirty="0"/>
              <a:t> (</a:t>
            </a:r>
            <a:r>
              <a:rPr lang="en-GB" sz="3200" dirty="0" err="1"/>
              <a:t>menyebut</a:t>
            </a:r>
            <a:r>
              <a:rPr lang="en-GB" sz="3200" dirty="0"/>
              <a:t>) nama </a:t>
            </a:r>
            <a:r>
              <a:rPr lang="en-GB" sz="3200" dirty="0" err="1"/>
              <a:t>Tuhanmu</a:t>
            </a:r>
            <a:r>
              <a:rPr lang="en-GB" sz="3200" dirty="0"/>
              <a:t> yang </a:t>
            </a:r>
            <a:r>
              <a:rPr lang="en-GB" sz="3200" dirty="0" err="1"/>
              <a:t>menciptakan</a:t>
            </a:r>
            <a:r>
              <a:rPr lang="en-GB" sz="3200" dirty="0"/>
              <a:t> 2. </a:t>
            </a:r>
            <a:r>
              <a:rPr lang="pt-BR" sz="3200" dirty="0"/>
              <a:t>Dia telah menciptakan manusia dari segumpal darah 3. Bacalah, dan Tuhanmulah Yang Mahamulia 4. Yang mengajar (manusia) dengan pena 5. Dia mengajarkan manusia apa yang tidak diketahuinya.</a:t>
            </a:r>
            <a:endParaRPr lang="ar-AE" sz="3200" dirty="0"/>
          </a:p>
        </p:txBody>
      </p:sp>
      <p:sp>
        <p:nvSpPr>
          <p:cNvPr id="9" name="Tampungan Nomor Slide 8">
            <a:extLst>
              <a:ext uri="{FF2B5EF4-FFF2-40B4-BE49-F238E27FC236}">
                <a16:creationId xmlns:a16="http://schemas.microsoft.com/office/drawing/2014/main" id="{D67054B4-F7B9-3AEE-8A0C-375D9ADED946}"/>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id-ID" smtClean="0"/>
              <a:pPr rtl="0"/>
              <a:t>2</a:t>
            </a:fld>
            <a:endParaRPr lang="id-ID"/>
          </a:p>
        </p:txBody>
      </p:sp>
    </p:spTree>
    <p:extLst>
      <p:ext uri="{BB962C8B-B14F-4D97-AF65-F5344CB8AC3E}">
        <p14:creationId xmlns:p14="http://schemas.microsoft.com/office/powerpoint/2010/main" val="4192597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592A4-A83C-D7D6-419C-0F7740BA27C4}"/>
            </a:ext>
          </a:extLst>
        </p:cNvPr>
        <p:cNvGrpSpPr/>
        <p:nvPr/>
      </p:nvGrpSpPr>
      <p:grpSpPr>
        <a:xfrm>
          <a:off x="0" y="0"/>
          <a:ext cx="0" cy="0"/>
          <a:chOff x="0" y="0"/>
          <a:chExt cx="0" cy="0"/>
        </a:xfrm>
      </p:grpSpPr>
      <p:sp>
        <p:nvSpPr>
          <p:cNvPr id="2" name="Judul 1">
            <a:extLst>
              <a:ext uri="{FF2B5EF4-FFF2-40B4-BE49-F238E27FC236}">
                <a16:creationId xmlns:a16="http://schemas.microsoft.com/office/drawing/2014/main" id="{A13E8637-FC4E-C738-E35F-C628071DF34C}"/>
              </a:ext>
            </a:extLst>
          </p:cNvPr>
          <p:cNvSpPr>
            <a:spLocks noGrp="1"/>
          </p:cNvSpPr>
          <p:nvPr>
            <p:ph type="title"/>
          </p:nvPr>
        </p:nvSpPr>
        <p:spPr>
          <a:xfrm>
            <a:off x="1167492" y="381000"/>
            <a:ext cx="9779183" cy="1325563"/>
          </a:xfrm>
        </p:spPr>
        <p:txBody>
          <a:bodyPr rtlCol="0"/>
          <a:lstStyle/>
          <a:p>
            <a:pPr rtl="0"/>
            <a:r>
              <a:rPr lang="en-GB" dirty="0" err="1"/>
              <a:t>Abstrak</a:t>
            </a:r>
            <a:endParaRPr lang="id-ID" dirty="0"/>
          </a:p>
        </p:txBody>
      </p:sp>
      <p:sp>
        <p:nvSpPr>
          <p:cNvPr id="3" name="Tampungan Konten 2">
            <a:extLst>
              <a:ext uri="{FF2B5EF4-FFF2-40B4-BE49-F238E27FC236}">
                <a16:creationId xmlns:a16="http://schemas.microsoft.com/office/drawing/2014/main" id="{E3DD77AE-85EC-FB89-4756-4BF51E470805}"/>
              </a:ext>
            </a:extLst>
          </p:cNvPr>
          <p:cNvSpPr>
            <a:spLocks noGrp="1"/>
          </p:cNvSpPr>
          <p:nvPr>
            <p:ph type="body" idx="1"/>
          </p:nvPr>
        </p:nvSpPr>
        <p:spPr>
          <a:xfrm>
            <a:off x="430892" y="2409371"/>
            <a:ext cx="10991851" cy="3946979"/>
          </a:xfrm>
        </p:spPr>
        <p:txBody>
          <a:bodyPr vert="horz" lIns="91440" tIns="45720" rIns="91440" bIns="45720" rtlCol="0" anchor="t">
            <a:normAutofit fontScale="85000" lnSpcReduction="10000"/>
          </a:bodyPr>
          <a:lstStyle/>
          <a:p>
            <a:r>
              <a:rPr lang="id-ID" dirty="0"/>
              <a:t>Model </a:t>
            </a:r>
            <a:r>
              <a:rPr lang="id-ID" i="1" dirty="0" err="1"/>
              <a:t>Expected</a:t>
            </a:r>
            <a:r>
              <a:rPr lang="id-ID" i="1" dirty="0"/>
              <a:t> </a:t>
            </a:r>
            <a:r>
              <a:rPr lang="id-ID" i="1" dirty="0" err="1"/>
              <a:t>Goals</a:t>
            </a:r>
            <a:r>
              <a:rPr lang="id-ID" dirty="0"/>
              <a:t> (</a:t>
            </a:r>
            <a:r>
              <a:rPr lang="id-ID" dirty="0" err="1"/>
              <a:t>xG</a:t>
            </a:r>
            <a:r>
              <a:rPr lang="id-ID" dirty="0"/>
              <a:t>) yang ada saat ini </a:t>
            </a:r>
            <a:r>
              <a:rPr lang="id-ID" dirty="0" err="1"/>
              <a:t>seringkali</a:t>
            </a:r>
            <a:r>
              <a:rPr lang="id-ID" dirty="0"/>
              <a:t> menghadapi dilema antara akurasi dan efisiensi komputasi. Penelitian ini bertujuan untuk mengevaluasi penerapan algoritma </a:t>
            </a:r>
            <a:r>
              <a:rPr lang="id-ID" dirty="0" err="1"/>
              <a:t>LightGBM</a:t>
            </a:r>
            <a:r>
              <a:rPr lang="id-ID" dirty="0"/>
              <a:t> untuk membangun model prediksi </a:t>
            </a:r>
            <a:r>
              <a:rPr lang="id-ID" dirty="0" err="1"/>
              <a:t>xG</a:t>
            </a:r>
            <a:r>
              <a:rPr lang="id-ID" dirty="0"/>
              <a:t> yang akurat sekaligus efisien. Penelitian ini </a:t>
            </a:r>
            <a:r>
              <a:rPr lang="en-GB" dirty="0"/>
              <a:t>m</a:t>
            </a:r>
            <a:r>
              <a:rPr lang="id-ID" dirty="0" err="1"/>
              <a:t>enggunakan</a:t>
            </a:r>
            <a:r>
              <a:rPr lang="id-ID" dirty="0"/>
              <a:t> pendekatan kuantitatif dengan kerangka kerja KDD, model </a:t>
            </a:r>
            <a:r>
              <a:rPr lang="id-ID" dirty="0" err="1"/>
              <a:t>LightGBM</a:t>
            </a:r>
            <a:r>
              <a:rPr lang="id-ID" dirty="0"/>
              <a:t> akan dibangun dan dioptimalkan menggunakan data publik dari </a:t>
            </a:r>
            <a:r>
              <a:rPr lang="id-ID" dirty="0" err="1"/>
              <a:t>StatsBomb</a:t>
            </a:r>
            <a:r>
              <a:rPr lang="id-ID" dirty="0"/>
              <a:t>. Kinerja model akan dievaluasi secara komprehensif dari sisi akurasi, menggunakan metrik seperti ROC AUC dan </a:t>
            </a:r>
            <a:r>
              <a:rPr lang="id-ID" dirty="0" err="1"/>
              <a:t>Brier</a:t>
            </a:r>
            <a:r>
              <a:rPr lang="id-ID" dirty="0"/>
              <a:t> </a:t>
            </a:r>
            <a:r>
              <a:rPr lang="id-ID" dirty="0" err="1"/>
              <a:t>Score</a:t>
            </a:r>
            <a:r>
              <a:rPr lang="id-ID" dirty="0"/>
              <a:t>, serta efisiensi komputasi yang diukur melalui waktu pelatihan. Penelitian ini diharapkan dapat menetapkan sebuah tolok ukur baru, menyediakan alat analisis yang lebih andal dan praktis untuk pengambilan keputusan strategis di industri sepak bola.</a:t>
            </a:r>
          </a:p>
        </p:txBody>
      </p:sp>
      <p:sp>
        <p:nvSpPr>
          <p:cNvPr id="6" name="Tampungan Nomor Slide 5">
            <a:extLst>
              <a:ext uri="{FF2B5EF4-FFF2-40B4-BE49-F238E27FC236}">
                <a16:creationId xmlns:a16="http://schemas.microsoft.com/office/drawing/2014/main" id="{F3551556-18E9-0B9C-4819-F6CC308D5003}"/>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id-ID" smtClean="0"/>
              <a:pPr rtl="0"/>
              <a:t>20</a:t>
            </a:fld>
            <a:endParaRPr lang="id-ID"/>
          </a:p>
        </p:txBody>
      </p:sp>
    </p:spTree>
    <p:extLst>
      <p:ext uri="{BB962C8B-B14F-4D97-AF65-F5344CB8AC3E}">
        <p14:creationId xmlns:p14="http://schemas.microsoft.com/office/powerpoint/2010/main" val="517861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rtlCol="0"/>
          <a:lstStyle/>
          <a:p>
            <a:pPr rtl="0"/>
            <a:r>
              <a:rPr lang="id-ID"/>
              <a:t>Terima kasih</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rtlCol="0"/>
          <a:lstStyle/>
          <a:p>
            <a:pPr rtl="0"/>
            <a:r>
              <a:rPr lang="en-GB" dirty="0"/>
              <a:t>Latar </a:t>
            </a:r>
            <a:r>
              <a:rPr lang="en-GB" dirty="0" err="1"/>
              <a:t>Belakang</a:t>
            </a:r>
            <a:endParaRPr lang="id-ID" dirty="0"/>
          </a:p>
        </p:txBody>
      </p:sp>
      <p:sp>
        <p:nvSpPr>
          <p:cNvPr id="3" name="Tampungan Konten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85000" lnSpcReduction="20000"/>
          </a:bodyPr>
          <a:lstStyle/>
          <a:p>
            <a:pPr marL="342900" indent="-342900">
              <a:buFont typeface="Arial" panose="020B0604020202020204" pitchFamily="34" charset="0"/>
              <a:buChar char="•"/>
            </a:pPr>
            <a:r>
              <a:rPr lang="id-ID" dirty="0"/>
              <a:t>Sepak bola modern telah bertransformasi menjadi industri global di mana analisis data</a:t>
            </a:r>
            <a:r>
              <a:rPr lang="en-GB" dirty="0"/>
              <a:t> (data-driven)</a:t>
            </a:r>
            <a:r>
              <a:rPr lang="id-ID" dirty="0"/>
              <a:t> menjadi kunci untuk meraih keunggulan kompetitif. Dalam konteks ini, metrik analitis seperti </a:t>
            </a:r>
            <a:r>
              <a:rPr lang="id-ID" i="1" dirty="0" err="1"/>
              <a:t>Expected</a:t>
            </a:r>
            <a:r>
              <a:rPr lang="id-ID" i="1" dirty="0"/>
              <a:t> </a:t>
            </a:r>
            <a:r>
              <a:rPr lang="id-ID" i="1" dirty="0" err="1"/>
              <a:t>Goals</a:t>
            </a:r>
            <a:r>
              <a:rPr lang="id-ID" dirty="0"/>
              <a:t> (</a:t>
            </a:r>
            <a:r>
              <a:rPr lang="id-ID" dirty="0" err="1"/>
              <a:t>xG</a:t>
            </a:r>
            <a:r>
              <a:rPr lang="id-ID" dirty="0"/>
              <a:t>) menjadi fundamental.</a:t>
            </a:r>
            <a:endParaRPr lang="en-GB" dirty="0"/>
          </a:p>
          <a:p>
            <a:pPr marL="342900" indent="-342900">
              <a:buFont typeface="Arial" panose="020B0604020202020204" pitchFamily="34" charset="0"/>
              <a:buChar char="•"/>
            </a:pPr>
            <a:r>
              <a:rPr lang="id-ID" dirty="0"/>
              <a:t>Secara sederhana, </a:t>
            </a:r>
            <a:r>
              <a:rPr lang="id-ID" dirty="0" err="1"/>
              <a:t>xG</a:t>
            </a:r>
            <a:r>
              <a:rPr lang="id-ID" dirty="0"/>
              <a:t> adalah skor yang mengukur kualitas sebuah peluang, dengan nilai </a:t>
            </a:r>
            <a:r>
              <a:rPr lang="id-ID" b="1" dirty="0"/>
              <a:t>dari</a:t>
            </a:r>
            <a:r>
              <a:rPr lang="id-ID" dirty="0"/>
              <a:t> 0 (tidak mungkin gol) </a:t>
            </a:r>
            <a:r>
              <a:rPr lang="id-ID" b="1" dirty="0"/>
              <a:t>hingga</a:t>
            </a:r>
            <a:r>
              <a:rPr lang="id-ID" dirty="0"/>
              <a:t> 1 (pasti gol). Skor ini dihitung dengan menganalisis ribuan data tembakan sejenis untuk menjawab pertanyaan: </a:t>
            </a:r>
            <a:r>
              <a:rPr lang="id-ID" i="1" dirty="0"/>
              <a:t>"Seberapa besar kemungkinan tembakan dari posisi dan situasi ini menjadi gol?"</a:t>
            </a:r>
            <a:r>
              <a:rPr lang="id-ID" dirty="0"/>
              <a:t> (</a:t>
            </a:r>
            <a:r>
              <a:rPr lang="id-ID" dirty="0" err="1"/>
              <a:t>Rathke</a:t>
            </a:r>
            <a:r>
              <a:rPr lang="id-ID" dirty="0"/>
              <a:t>, 2017; </a:t>
            </a:r>
            <a:r>
              <a:rPr lang="id-ID" dirty="0" err="1"/>
              <a:t>Eggels</a:t>
            </a:r>
            <a:r>
              <a:rPr lang="id-ID" dirty="0"/>
              <a:t>, 2016).</a:t>
            </a:r>
            <a:endParaRPr lang="en-GB" dirty="0"/>
          </a:p>
        </p:txBody>
      </p:sp>
      <p:sp>
        <p:nvSpPr>
          <p:cNvPr id="6" name="Tampungan Nomor Slide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id-ID" smtClean="0"/>
              <a:pPr rtl="0"/>
              <a:t>3</a:t>
            </a:fld>
            <a:endParaRPr lang="id-ID"/>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rtlCol="0"/>
          <a:lstStyle/>
          <a:p>
            <a:pPr rtl="0"/>
            <a:r>
              <a:rPr lang="en-GB" dirty="0"/>
              <a:t>Latar </a:t>
            </a:r>
            <a:r>
              <a:rPr lang="en-GB" dirty="0" err="1"/>
              <a:t>Belakang</a:t>
            </a:r>
            <a:endParaRPr lang="id-ID" dirty="0"/>
          </a:p>
        </p:txBody>
      </p:sp>
      <p:sp>
        <p:nvSpPr>
          <p:cNvPr id="3" name="Tampungan Konten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526990"/>
          </a:xfrm>
        </p:spPr>
        <p:txBody>
          <a:bodyPr vert="horz" lIns="91440" tIns="45720" rIns="91440" bIns="45720" rtlCol="0" anchor="t">
            <a:normAutofit/>
          </a:bodyPr>
          <a:lstStyle/>
          <a:p>
            <a:pPr marL="342900" indent="-342900">
              <a:buFont typeface="Arial" panose="020B0604020202020204" pitchFamily="34" charset="0"/>
              <a:buChar char="•"/>
            </a:pPr>
            <a:r>
              <a:rPr lang="id-ID" sz="2000" dirty="0"/>
              <a:t>Tantangan utama dalam pemodelan </a:t>
            </a:r>
            <a:r>
              <a:rPr lang="id-ID" sz="2000" dirty="0" err="1"/>
              <a:t>xG</a:t>
            </a:r>
            <a:r>
              <a:rPr lang="id-ID" sz="2000" dirty="0"/>
              <a:t> adalah sifat data sepak bola yang sangat kompleks dan </a:t>
            </a:r>
            <a:r>
              <a:rPr lang="id-ID" sz="2000" b="1" dirty="0"/>
              <a:t>non-linear</a:t>
            </a:r>
            <a:r>
              <a:rPr lang="id-ID" sz="2000" dirty="0"/>
              <a:t>. Model linear (misalnya, Regresi Logistik) terbukti tidak memadai, sementara model non-linear yang lebih akurat </a:t>
            </a:r>
            <a:r>
              <a:rPr lang="id-ID" sz="2000" dirty="0" err="1"/>
              <a:t>seringkali</a:t>
            </a:r>
            <a:r>
              <a:rPr lang="id-ID" sz="2000" dirty="0"/>
              <a:t> mengorbankan </a:t>
            </a:r>
            <a:r>
              <a:rPr lang="id-ID" sz="2000" b="1" dirty="0"/>
              <a:t>efisiensi komputasi</a:t>
            </a:r>
            <a:r>
              <a:rPr lang="id-ID" sz="2000" dirty="0"/>
              <a:t> secara signifikan, menjadikannya lambat dan berat. (</a:t>
            </a:r>
            <a:r>
              <a:rPr lang="id-ID" sz="2000" dirty="0" err="1"/>
              <a:t>Anzer</a:t>
            </a:r>
            <a:r>
              <a:rPr lang="id-ID" sz="2000" dirty="0"/>
              <a:t> &amp; </a:t>
            </a:r>
            <a:r>
              <a:rPr lang="id-ID" sz="2000" dirty="0" err="1"/>
              <a:t>Bauer</a:t>
            </a:r>
            <a:r>
              <a:rPr lang="id-ID" sz="2000" dirty="0"/>
              <a:t>, 2021; </a:t>
            </a:r>
            <a:r>
              <a:rPr lang="id-ID" sz="2000" dirty="0" err="1"/>
              <a:t>Méndez</a:t>
            </a:r>
            <a:r>
              <a:rPr lang="id-ID" sz="2000" dirty="0"/>
              <a:t> </a:t>
            </a:r>
            <a:r>
              <a:rPr lang="id-ID" sz="2000" dirty="0" err="1"/>
              <a:t>et</a:t>
            </a:r>
            <a:r>
              <a:rPr lang="id-ID" sz="2000" dirty="0"/>
              <a:t> </a:t>
            </a:r>
            <a:r>
              <a:rPr lang="id-ID" sz="2000" dirty="0" err="1"/>
              <a:t>al.</a:t>
            </a:r>
            <a:r>
              <a:rPr lang="id-ID" sz="2000" dirty="0"/>
              <a:t>, 2023; </a:t>
            </a:r>
            <a:r>
              <a:rPr lang="id-ID" sz="2000" dirty="0" err="1"/>
              <a:t>Hewitt</a:t>
            </a:r>
            <a:r>
              <a:rPr lang="id-ID" sz="2000" dirty="0"/>
              <a:t> &amp; </a:t>
            </a:r>
            <a:r>
              <a:rPr lang="id-ID" sz="2000" dirty="0" err="1"/>
              <a:t>Karakuş</a:t>
            </a:r>
            <a:r>
              <a:rPr lang="id-ID" sz="2000" dirty="0"/>
              <a:t>, 2023).</a:t>
            </a:r>
            <a:endParaRPr lang="en-GB" sz="2000" dirty="0"/>
          </a:p>
          <a:p>
            <a:pPr marL="342900" indent="-342900">
              <a:buFont typeface="Arial" panose="020B0604020202020204" pitchFamily="34" charset="0"/>
              <a:buChar char="•"/>
            </a:pPr>
            <a:r>
              <a:rPr lang="id-ID" sz="2000" b="1" dirty="0" err="1"/>
              <a:t>LightGBM</a:t>
            </a:r>
            <a:r>
              <a:rPr lang="id-ID" sz="2000" dirty="0"/>
              <a:t> diajukan sebagai solusi ideal. Sebagai model yang berbasis </a:t>
            </a:r>
            <a:r>
              <a:rPr lang="id-ID" sz="2000" i="1" dirty="0" err="1"/>
              <a:t>decision</a:t>
            </a:r>
            <a:r>
              <a:rPr lang="id-ID" sz="2000" i="1" dirty="0"/>
              <a:t> </a:t>
            </a:r>
            <a:r>
              <a:rPr lang="id-ID" sz="2000" i="1" dirty="0" err="1"/>
              <a:t>tree</a:t>
            </a:r>
            <a:r>
              <a:rPr lang="id-ID" sz="2000" dirty="0"/>
              <a:t>, ia secara inheren bersifat </a:t>
            </a:r>
            <a:r>
              <a:rPr lang="id-ID" sz="2000" b="1" dirty="0"/>
              <a:t>non-linear</a:t>
            </a:r>
            <a:r>
              <a:rPr lang="id-ID" sz="2000" dirty="0"/>
              <a:t> karena kemampuannya </a:t>
            </a:r>
            <a:r>
              <a:rPr lang="id-ID" sz="2000" dirty="0" err="1"/>
              <a:t>mempartisi</a:t>
            </a:r>
            <a:r>
              <a:rPr lang="id-ID" sz="2000" dirty="0"/>
              <a:t> data ke dalam segmen-segmen kompleks, sehingga mampu menangkap hubungan antar variabel yang tidak lurus. Keunggulannya adalah kombinasi antara </a:t>
            </a:r>
            <a:r>
              <a:rPr lang="id-ID" sz="2000" b="1" dirty="0"/>
              <a:t>akurasi tinggi</a:t>
            </a:r>
            <a:r>
              <a:rPr lang="id-ID" sz="2000" dirty="0"/>
              <a:t> dan </a:t>
            </a:r>
            <a:r>
              <a:rPr lang="id-ID" sz="2000" b="1" dirty="0"/>
              <a:t>efisiensi luar biasa</a:t>
            </a:r>
            <a:r>
              <a:rPr lang="id-ID" sz="2000" dirty="0"/>
              <a:t>, dengan waktu pelatihan terbukti </a:t>
            </a:r>
            <a:r>
              <a:rPr lang="id-ID" sz="2000" b="1" dirty="0"/>
              <a:t>lebih dari 10 kali lebih cepat</a:t>
            </a:r>
            <a:r>
              <a:rPr lang="id-ID" sz="2000" dirty="0"/>
              <a:t> dibandingkan implementasi </a:t>
            </a:r>
            <a:r>
              <a:rPr lang="id-ID" sz="2000" i="1" dirty="0" err="1"/>
              <a:t>boosting</a:t>
            </a:r>
            <a:r>
              <a:rPr lang="id-ID" sz="2000" dirty="0"/>
              <a:t> populer lainnya. (Ke </a:t>
            </a:r>
            <a:r>
              <a:rPr lang="id-ID" sz="2000" dirty="0" err="1"/>
              <a:t>et</a:t>
            </a:r>
            <a:r>
              <a:rPr lang="id-ID" sz="2000" dirty="0"/>
              <a:t> </a:t>
            </a:r>
            <a:r>
              <a:rPr lang="id-ID" sz="2000" dirty="0" err="1"/>
              <a:t>al.</a:t>
            </a:r>
            <a:r>
              <a:rPr lang="id-ID" sz="2000" dirty="0"/>
              <a:t>, 2017; </a:t>
            </a:r>
            <a:r>
              <a:rPr lang="id-ID" sz="2000" dirty="0" err="1"/>
              <a:t>Florek</a:t>
            </a:r>
            <a:r>
              <a:rPr lang="id-ID" sz="2000" dirty="0"/>
              <a:t> &amp; </a:t>
            </a:r>
            <a:r>
              <a:rPr lang="id-ID" sz="2000" dirty="0" err="1"/>
              <a:t>Zagdański</a:t>
            </a:r>
            <a:r>
              <a:rPr lang="id-ID" sz="2000" dirty="0"/>
              <a:t>, 2023).</a:t>
            </a:r>
          </a:p>
        </p:txBody>
      </p:sp>
      <p:sp>
        <p:nvSpPr>
          <p:cNvPr id="4" name="Tampungan Tanggal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rtlCol="0"/>
          <a:lstStyle/>
          <a:p>
            <a:pPr rtl="0"/>
            <a:fld id="{70C69C4D-CAFD-4E0E-94E0-4B1709D96441}" type="datetime1">
              <a:rPr lang="id-ID" smtClean="0"/>
              <a:t>28/07/2025</a:t>
            </a:fld>
            <a:endParaRPr lang="id-ID"/>
          </a:p>
        </p:txBody>
      </p:sp>
      <p:sp>
        <p:nvSpPr>
          <p:cNvPr id="6" name="Tampungan Nomor Slide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id-ID" smtClean="0"/>
              <a:pPr rtl="0"/>
              <a:t>4</a:t>
            </a:fld>
            <a:endParaRPr lang="id-ID"/>
          </a:p>
        </p:txBody>
      </p:sp>
    </p:spTree>
    <p:extLst>
      <p:ext uri="{BB962C8B-B14F-4D97-AF65-F5344CB8AC3E}">
        <p14:creationId xmlns:p14="http://schemas.microsoft.com/office/powerpoint/2010/main" val="132560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543047E-FBFD-4F79-BCA5-10E69740F030}"/>
              </a:ext>
            </a:extLst>
          </p:cNvPr>
          <p:cNvSpPr>
            <a:spLocks noGrp="1"/>
          </p:cNvSpPr>
          <p:nvPr>
            <p:ph type="title"/>
          </p:nvPr>
        </p:nvSpPr>
        <p:spPr/>
        <p:txBody>
          <a:bodyPr rtlCol="0"/>
          <a:lstStyle/>
          <a:p>
            <a:pPr rtl="0"/>
            <a:r>
              <a:rPr lang="en-GB" dirty="0"/>
              <a:t>Latar </a:t>
            </a:r>
            <a:r>
              <a:rPr lang="en-GB" dirty="0" err="1"/>
              <a:t>Belakang</a:t>
            </a:r>
            <a:endParaRPr lang="id-ID" dirty="0"/>
          </a:p>
        </p:txBody>
      </p:sp>
      <p:sp>
        <p:nvSpPr>
          <p:cNvPr id="5" name="Tampungan Kaki 4">
            <a:extLst>
              <a:ext uri="{FF2B5EF4-FFF2-40B4-BE49-F238E27FC236}">
                <a16:creationId xmlns:a16="http://schemas.microsoft.com/office/drawing/2014/main" id="{AA926C73-F226-914E-AC56-BF3172765F9F}"/>
              </a:ext>
            </a:extLst>
          </p:cNvPr>
          <p:cNvSpPr>
            <a:spLocks noGrp="1"/>
          </p:cNvSpPr>
          <p:nvPr>
            <p:ph type="ftr" sz="quarter" idx="3"/>
          </p:nvPr>
        </p:nvSpPr>
        <p:spPr>
          <a:xfrm>
            <a:off x="3580129" y="5898134"/>
            <a:ext cx="5652318" cy="365125"/>
          </a:xfrm>
        </p:spPr>
        <p:txBody>
          <a:bodyPr rtlCol="0"/>
          <a:lstStyle/>
          <a:p>
            <a:r>
              <a:rPr lang="en-GB" sz="1800" dirty="0"/>
              <a:t>Tabel </a:t>
            </a:r>
            <a:r>
              <a:rPr lang="id-ID" sz="1800" dirty="0"/>
              <a:t>Keterbatasan Model Linear</a:t>
            </a:r>
            <a:r>
              <a:rPr lang="en-GB" sz="1800" dirty="0"/>
              <a:t> </a:t>
            </a:r>
            <a:r>
              <a:rPr lang="id-ID" sz="1800" dirty="0"/>
              <a:t>(</a:t>
            </a:r>
            <a:r>
              <a:rPr lang="id-ID" sz="1800" dirty="0" err="1"/>
              <a:t>Méndez</a:t>
            </a:r>
            <a:r>
              <a:rPr lang="id-ID" sz="1800" dirty="0"/>
              <a:t> </a:t>
            </a:r>
            <a:r>
              <a:rPr lang="id-ID" sz="1800" dirty="0" err="1"/>
              <a:t>et</a:t>
            </a:r>
            <a:r>
              <a:rPr lang="id-ID" sz="1800" dirty="0"/>
              <a:t> </a:t>
            </a:r>
            <a:r>
              <a:rPr lang="id-ID" sz="1800" dirty="0" err="1"/>
              <a:t>al.</a:t>
            </a:r>
            <a:r>
              <a:rPr lang="id-ID" sz="1800" dirty="0"/>
              <a:t> 2023)</a:t>
            </a:r>
          </a:p>
        </p:txBody>
      </p:sp>
      <p:sp>
        <p:nvSpPr>
          <p:cNvPr id="7" name="Tampungan Nomor Slide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rtlCol="0"/>
          <a:lstStyle/>
          <a:p>
            <a:pPr rtl="0"/>
            <a:fld id="{294A09A9-5501-47C1-A89A-A340965A2BE2}" type="slidenum">
              <a:rPr lang="id-ID" smtClean="0"/>
              <a:pPr rtl="0"/>
              <a:t>5</a:t>
            </a:fld>
            <a:endParaRPr lang="id-ID" dirty="0"/>
          </a:p>
        </p:txBody>
      </p:sp>
      <p:graphicFrame>
        <p:nvGraphicFramePr>
          <p:cNvPr id="10" name="Table 9">
            <a:extLst>
              <a:ext uri="{FF2B5EF4-FFF2-40B4-BE49-F238E27FC236}">
                <a16:creationId xmlns:a16="http://schemas.microsoft.com/office/drawing/2014/main" id="{0E396080-5464-AC2C-5D4B-6DF67CF1A299}"/>
              </a:ext>
            </a:extLst>
          </p:cNvPr>
          <p:cNvGraphicFramePr>
            <a:graphicFrameLocks noGrp="1"/>
          </p:cNvGraphicFramePr>
          <p:nvPr>
            <p:extLst>
              <p:ext uri="{D42A27DB-BD31-4B8C-83A1-F6EECF244321}">
                <p14:modId xmlns:p14="http://schemas.microsoft.com/office/powerpoint/2010/main" val="1612815024"/>
              </p:ext>
            </p:extLst>
          </p:nvPr>
        </p:nvGraphicFramePr>
        <p:xfrm>
          <a:off x="1593033" y="1803400"/>
          <a:ext cx="9626511" cy="4001643"/>
        </p:xfrm>
        <a:graphic>
          <a:graphicData uri="http://schemas.openxmlformats.org/drawingml/2006/table">
            <a:tbl>
              <a:tblPr firstRow="1" firstCol="1" bandRow="1">
                <a:tableStyleId>{5C22544A-7EE6-4342-B048-85BDC9FD1C3A}</a:tableStyleId>
              </a:tblPr>
              <a:tblGrid>
                <a:gridCol w="3208837">
                  <a:extLst>
                    <a:ext uri="{9D8B030D-6E8A-4147-A177-3AD203B41FA5}">
                      <a16:colId xmlns:a16="http://schemas.microsoft.com/office/drawing/2014/main" val="3209082739"/>
                    </a:ext>
                  </a:extLst>
                </a:gridCol>
                <a:gridCol w="3208837">
                  <a:extLst>
                    <a:ext uri="{9D8B030D-6E8A-4147-A177-3AD203B41FA5}">
                      <a16:colId xmlns:a16="http://schemas.microsoft.com/office/drawing/2014/main" val="1888921284"/>
                    </a:ext>
                  </a:extLst>
                </a:gridCol>
                <a:gridCol w="3208837">
                  <a:extLst>
                    <a:ext uri="{9D8B030D-6E8A-4147-A177-3AD203B41FA5}">
                      <a16:colId xmlns:a16="http://schemas.microsoft.com/office/drawing/2014/main" val="4077521047"/>
                    </a:ext>
                  </a:extLst>
                </a:gridCol>
              </a:tblGrid>
              <a:tr h="784860">
                <a:tc>
                  <a:txBody>
                    <a:bodyPr/>
                    <a:lstStyle/>
                    <a:p>
                      <a:pPr algn="l">
                        <a:lnSpc>
                          <a:spcPct val="150000"/>
                        </a:lnSpc>
                        <a:buNone/>
                      </a:pPr>
                      <a:r>
                        <a:rPr lang="id-ID" sz="2000" dirty="0"/>
                        <a:t>Metrik Evaluasi</a:t>
                      </a:r>
                      <a:endParaRPr lang="id-ID" sz="32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50000"/>
                        </a:lnSpc>
                        <a:buNone/>
                      </a:pPr>
                      <a:r>
                        <a:rPr lang="id-ID" sz="2000" dirty="0"/>
                        <a:t>Model Non-Linear (MLP)</a:t>
                      </a:r>
                      <a:endParaRPr lang="id-ID" sz="32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50000"/>
                        </a:lnSpc>
                        <a:buNone/>
                      </a:pPr>
                      <a:r>
                        <a:rPr lang="id-ID" sz="2000" dirty="0"/>
                        <a:t>Model Linear (Regresi Logistik)</a:t>
                      </a:r>
                      <a:endParaRPr lang="id-ID" sz="32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96113673"/>
                  </a:ext>
                </a:extLst>
              </a:tr>
              <a:tr h="784860">
                <a:tc>
                  <a:txBody>
                    <a:bodyPr/>
                    <a:lstStyle/>
                    <a:p>
                      <a:pPr algn="l">
                        <a:lnSpc>
                          <a:spcPct val="150000"/>
                        </a:lnSpc>
                        <a:buNone/>
                      </a:pPr>
                      <a:r>
                        <a:rPr lang="id-ID" sz="2000" dirty="0"/>
                        <a:t>ROC AUC</a:t>
                      </a:r>
                      <a:endParaRPr lang="id-ID" sz="32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50000"/>
                        </a:lnSpc>
                        <a:buNone/>
                      </a:pPr>
                      <a:r>
                        <a:rPr lang="id-ID" sz="2000" dirty="0"/>
                        <a:t>0.87</a:t>
                      </a:r>
                      <a:endParaRPr lang="id-ID" sz="32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50000"/>
                        </a:lnSpc>
                        <a:buNone/>
                      </a:pPr>
                      <a:r>
                        <a:rPr lang="id-ID" sz="2000" dirty="0"/>
                        <a:t>0.82</a:t>
                      </a:r>
                      <a:endParaRPr lang="id-ID" sz="32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71363258"/>
                  </a:ext>
                </a:extLst>
              </a:tr>
              <a:tr h="784860">
                <a:tc>
                  <a:txBody>
                    <a:bodyPr/>
                    <a:lstStyle/>
                    <a:p>
                      <a:pPr algn="l">
                        <a:lnSpc>
                          <a:spcPct val="150000"/>
                        </a:lnSpc>
                        <a:buNone/>
                      </a:pPr>
                      <a:r>
                        <a:rPr lang="id-ID" sz="2000" dirty="0" err="1"/>
                        <a:t>Brier</a:t>
                      </a:r>
                      <a:r>
                        <a:rPr lang="id-ID" sz="2000" dirty="0"/>
                        <a:t> </a:t>
                      </a:r>
                      <a:r>
                        <a:rPr lang="id-ID" sz="2000" dirty="0" err="1"/>
                        <a:t>Score</a:t>
                      </a:r>
                      <a:endParaRPr lang="id-ID" sz="32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50000"/>
                        </a:lnSpc>
                        <a:buNone/>
                      </a:pPr>
                      <a:r>
                        <a:rPr lang="id-ID" sz="2000" dirty="0"/>
                        <a:t>0.076</a:t>
                      </a:r>
                      <a:endParaRPr lang="id-ID" sz="32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50000"/>
                        </a:lnSpc>
                        <a:buNone/>
                      </a:pPr>
                      <a:r>
                        <a:rPr lang="id-ID" sz="2000" dirty="0"/>
                        <a:t>0.081</a:t>
                      </a:r>
                      <a:endParaRPr lang="id-ID" sz="32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84725224"/>
                  </a:ext>
                </a:extLst>
              </a:tr>
              <a:tr h="784860">
                <a:tc>
                  <a:txBody>
                    <a:bodyPr/>
                    <a:lstStyle/>
                    <a:p>
                      <a:pPr algn="l">
                        <a:lnSpc>
                          <a:spcPct val="150000"/>
                        </a:lnSpc>
                        <a:buNone/>
                      </a:pPr>
                      <a:r>
                        <a:rPr lang="id-ID" sz="2000" dirty="0"/>
                        <a:t>Log-</a:t>
                      </a:r>
                      <a:r>
                        <a:rPr lang="id-ID" sz="2000" dirty="0" err="1"/>
                        <a:t>Loss</a:t>
                      </a:r>
                      <a:endParaRPr lang="id-ID" sz="32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50000"/>
                        </a:lnSpc>
                        <a:buNone/>
                      </a:pPr>
                      <a:r>
                        <a:rPr lang="id-ID" sz="2000" dirty="0"/>
                        <a:t>0.262</a:t>
                      </a:r>
                      <a:endParaRPr lang="id-ID" sz="32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50000"/>
                        </a:lnSpc>
                        <a:buNone/>
                      </a:pPr>
                      <a:r>
                        <a:rPr lang="id-ID" sz="2000" dirty="0"/>
                        <a:t>0.280</a:t>
                      </a:r>
                      <a:endParaRPr lang="id-ID" sz="32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96177661"/>
                  </a:ext>
                </a:extLst>
              </a:tr>
              <a:tr h="784860">
                <a:tc>
                  <a:txBody>
                    <a:bodyPr/>
                    <a:lstStyle/>
                    <a:p>
                      <a:pPr algn="l">
                        <a:lnSpc>
                          <a:spcPct val="150000"/>
                        </a:lnSpc>
                        <a:buNone/>
                      </a:pPr>
                      <a:r>
                        <a:rPr lang="id-ID" sz="2000" dirty="0"/>
                        <a:t>F1-Score</a:t>
                      </a:r>
                      <a:endParaRPr lang="id-ID" sz="32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50000"/>
                        </a:lnSpc>
                        <a:buNone/>
                      </a:pPr>
                      <a:r>
                        <a:rPr lang="id-ID" sz="2000" dirty="0"/>
                        <a:t>0.41</a:t>
                      </a:r>
                      <a:endParaRPr lang="id-ID" sz="32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50000"/>
                        </a:lnSpc>
                        <a:buNone/>
                      </a:pPr>
                      <a:r>
                        <a:rPr lang="id-ID" sz="2000" dirty="0"/>
                        <a:t>0.34</a:t>
                      </a:r>
                      <a:endParaRPr lang="id-ID" sz="32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14560729"/>
                  </a:ext>
                </a:extLst>
              </a:tr>
            </a:tbl>
          </a:graphicData>
        </a:graphic>
      </p:graphicFrame>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68338-ECBF-989D-1638-94790D36BCD1}"/>
            </a:ext>
          </a:extLst>
        </p:cNvPr>
        <p:cNvGrpSpPr/>
        <p:nvPr/>
      </p:nvGrpSpPr>
      <p:grpSpPr>
        <a:xfrm>
          <a:off x="0" y="0"/>
          <a:ext cx="0" cy="0"/>
          <a:chOff x="0" y="0"/>
          <a:chExt cx="0" cy="0"/>
        </a:xfrm>
      </p:grpSpPr>
      <p:sp>
        <p:nvSpPr>
          <p:cNvPr id="2" name="Judul 1">
            <a:extLst>
              <a:ext uri="{FF2B5EF4-FFF2-40B4-BE49-F238E27FC236}">
                <a16:creationId xmlns:a16="http://schemas.microsoft.com/office/drawing/2014/main" id="{C584F8A7-D836-556F-B9F1-1404EC19A8CD}"/>
              </a:ext>
            </a:extLst>
          </p:cNvPr>
          <p:cNvSpPr>
            <a:spLocks noGrp="1"/>
          </p:cNvSpPr>
          <p:nvPr>
            <p:ph type="title"/>
          </p:nvPr>
        </p:nvSpPr>
        <p:spPr/>
        <p:txBody>
          <a:bodyPr rtlCol="0"/>
          <a:lstStyle/>
          <a:p>
            <a:pPr rtl="0"/>
            <a:r>
              <a:rPr lang="en-GB" dirty="0"/>
              <a:t>Latar </a:t>
            </a:r>
            <a:r>
              <a:rPr lang="en-GB" dirty="0" err="1"/>
              <a:t>Belakang</a:t>
            </a:r>
            <a:endParaRPr lang="id-ID" dirty="0"/>
          </a:p>
        </p:txBody>
      </p:sp>
      <p:sp>
        <p:nvSpPr>
          <p:cNvPr id="5" name="Tampungan Kaki 4">
            <a:extLst>
              <a:ext uri="{FF2B5EF4-FFF2-40B4-BE49-F238E27FC236}">
                <a16:creationId xmlns:a16="http://schemas.microsoft.com/office/drawing/2014/main" id="{4C71EDAF-8447-660F-CF54-A308225702BA}"/>
              </a:ext>
            </a:extLst>
          </p:cNvPr>
          <p:cNvSpPr>
            <a:spLocks noGrp="1"/>
          </p:cNvSpPr>
          <p:nvPr>
            <p:ph type="ftr" sz="quarter" idx="3"/>
          </p:nvPr>
        </p:nvSpPr>
        <p:spPr>
          <a:xfrm>
            <a:off x="2815771" y="5898134"/>
            <a:ext cx="6749143" cy="365125"/>
          </a:xfrm>
        </p:spPr>
        <p:txBody>
          <a:bodyPr rtlCol="0"/>
          <a:lstStyle/>
          <a:p>
            <a:r>
              <a:rPr lang="en-GB" sz="1800" dirty="0"/>
              <a:t>Tabel </a:t>
            </a:r>
            <a:r>
              <a:rPr lang="en-GB" sz="1800" dirty="0" err="1"/>
              <a:t>Perbandingan</a:t>
            </a:r>
            <a:r>
              <a:rPr lang="en-GB" sz="1800" dirty="0"/>
              <a:t> Waktu </a:t>
            </a:r>
            <a:r>
              <a:rPr lang="en-GB" sz="1800" dirty="0" err="1"/>
              <a:t>Pelatihan</a:t>
            </a:r>
            <a:r>
              <a:rPr lang="en-GB" sz="1800" dirty="0"/>
              <a:t> </a:t>
            </a:r>
            <a:r>
              <a:rPr lang="id-ID" sz="1800" dirty="0"/>
              <a:t>(</a:t>
            </a:r>
            <a:r>
              <a:rPr lang="id-ID" sz="1800" dirty="0" err="1"/>
              <a:t>Florek</a:t>
            </a:r>
            <a:r>
              <a:rPr lang="id-ID" sz="1800" dirty="0"/>
              <a:t> &amp; </a:t>
            </a:r>
            <a:r>
              <a:rPr lang="id-ID" sz="1800" dirty="0" err="1"/>
              <a:t>Zagdański</a:t>
            </a:r>
            <a:r>
              <a:rPr lang="id-ID" sz="1800" dirty="0"/>
              <a:t>, 2023)</a:t>
            </a:r>
          </a:p>
        </p:txBody>
      </p:sp>
      <p:sp>
        <p:nvSpPr>
          <p:cNvPr id="7" name="Tampungan Nomor Slide 6">
            <a:extLst>
              <a:ext uri="{FF2B5EF4-FFF2-40B4-BE49-F238E27FC236}">
                <a16:creationId xmlns:a16="http://schemas.microsoft.com/office/drawing/2014/main" id="{A2A488E4-DFD5-DE4F-C6CE-75A6EFEE2D2D}"/>
              </a:ext>
            </a:extLst>
          </p:cNvPr>
          <p:cNvSpPr>
            <a:spLocks noGrp="1"/>
          </p:cNvSpPr>
          <p:nvPr>
            <p:ph type="sldNum" sz="quarter" idx="4"/>
          </p:nvPr>
        </p:nvSpPr>
        <p:spPr/>
        <p:txBody>
          <a:bodyPr rtlCol="0"/>
          <a:lstStyle/>
          <a:p>
            <a:pPr rtl="0"/>
            <a:fld id="{294A09A9-5501-47C1-A89A-A340965A2BE2}" type="slidenum">
              <a:rPr lang="id-ID" smtClean="0"/>
              <a:pPr rtl="0"/>
              <a:t>6</a:t>
            </a:fld>
            <a:endParaRPr lang="id-ID" dirty="0"/>
          </a:p>
        </p:txBody>
      </p:sp>
      <p:graphicFrame>
        <p:nvGraphicFramePr>
          <p:cNvPr id="10" name="Table 9">
            <a:extLst>
              <a:ext uri="{FF2B5EF4-FFF2-40B4-BE49-F238E27FC236}">
                <a16:creationId xmlns:a16="http://schemas.microsoft.com/office/drawing/2014/main" id="{7CA923E5-4F0A-96B5-C3A7-D9241BACC7F9}"/>
              </a:ext>
            </a:extLst>
          </p:cNvPr>
          <p:cNvGraphicFramePr>
            <a:graphicFrameLocks noGrp="1"/>
          </p:cNvGraphicFramePr>
          <p:nvPr/>
        </p:nvGraphicFramePr>
        <p:xfrm>
          <a:off x="1593033" y="1803400"/>
          <a:ext cx="8928100" cy="4001643"/>
        </p:xfrm>
        <a:graphic>
          <a:graphicData uri="http://schemas.openxmlformats.org/drawingml/2006/table">
            <a:tbl>
              <a:tblPr firstRow="1" firstCol="1" bandRow="1">
                <a:tableStyleId>{5C22544A-7EE6-4342-B048-85BDC9FD1C3A}</a:tableStyleId>
              </a:tblPr>
              <a:tblGrid>
                <a:gridCol w="1785620">
                  <a:extLst>
                    <a:ext uri="{9D8B030D-6E8A-4147-A177-3AD203B41FA5}">
                      <a16:colId xmlns:a16="http://schemas.microsoft.com/office/drawing/2014/main" val="3209082739"/>
                    </a:ext>
                  </a:extLst>
                </a:gridCol>
                <a:gridCol w="1785620">
                  <a:extLst>
                    <a:ext uri="{9D8B030D-6E8A-4147-A177-3AD203B41FA5}">
                      <a16:colId xmlns:a16="http://schemas.microsoft.com/office/drawing/2014/main" val="1888921284"/>
                    </a:ext>
                  </a:extLst>
                </a:gridCol>
                <a:gridCol w="1785620">
                  <a:extLst>
                    <a:ext uri="{9D8B030D-6E8A-4147-A177-3AD203B41FA5}">
                      <a16:colId xmlns:a16="http://schemas.microsoft.com/office/drawing/2014/main" val="4077521047"/>
                    </a:ext>
                  </a:extLst>
                </a:gridCol>
                <a:gridCol w="1785620">
                  <a:extLst>
                    <a:ext uri="{9D8B030D-6E8A-4147-A177-3AD203B41FA5}">
                      <a16:colId xmlns:a16="http://schemas.microsoft.com/office/drawing/2014/main" val="2736218579"/>
                    </a:ext>
                  </a:extLst>
                </a:gridCol>
                <a:gridCol w="1785620">
                  <a:extLst>
                    <a:ext uri="{9D8B030D-6E8A-4147-A177-3AD203B41FA5}">
                      <a16:colId xmlns:a16="http://schemas.microsoft.com/office/drawing/2014/main" val="2430063282"/>
                    </a:ext>
                  </a:extLst>
                </a:gridCol>
              </a:tblGrid>
              <a:tr h="784860">
                <a:tc>
                  <a:txBody>
                    <a:bodyPr/>
                    <a:lstStyle/>
                    <a:p>
                      <a:pPr algn="l">
                        <a:lnSpc>
                          <a:spcPct val="150000"/>
                        </a:lnSpc>
                        <a:buNone/>
                      </a:pPr>
                      <a:r>
                        <a:rPr lang="id-ID" sz="2000" kern="0" dirty="0" err="1">
                          <a:effectLst/>
                        </a:rPr>
                        <a:t>Dataset</a:t>
                      </a:r>
                      <a:endParaRPr lang="id-ID" sz="32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50000"/>
                        </a:lnSpc>
                        <a:buNone/>
                      </a:pPr>
                      <a:r>
                        <a:rPr lang="id-ID" sz="2000" kern="0">
                          <a:effectLst/>
                        </a:rPr>
                        <a:t>LightGBM (detik)</a:t>
                      </a:r>
                      <a:endParaRPr lang="id-ID" sz="3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50000"/>
                        </a:lnSpc>
                        <a:buNone/>
                      </a:pPr>
                      <a:r>
                        <a:rPr lang="id-ID" sz="2000" kern="0">
                          <a:effectLst/>
                        </a:rPr>
                        <a:t>GBM (detik)</a:t>
                      </a:r>
                      <a:endParaRPr lang="id-ID" sz="3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50000"/>
                        </a:lnSpc>
                        <a:buNone/>
                      </a:pPr>
                      <a:r>
                        <a:rPr lang="id-ID" sz="2000" kern="0">
                          <a:effectLst/>
                        </a:rPr>
                        <a:t>XGBoost (detik)</a:t>
                      </a:r>
                      <a:endParaRPr lang="id-ID" sz="3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50000"/>
                        </a:lnSpc>
                        <a:buNone/>
                      </a:pPr>
                      <a:r>
                        <a:rPr lang="id-ID" sz="2000" kern="0">
                          <a:effectLst/>
                        </a:rPr>
                        <a:t>CatBoost (detik)</a:t>
                      </a:r>
                      <a:endParaRPr lang="id-ID" sz="3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96113673"/>
                  </a:ext>
                </a:extLst>
              </a:tr>
              <a:tr h="784860">
                <a:tc>
                  <a:txBody>
                    <a:bodyPr/>
                    <a:lstStyle/>
                    <a:p>
                      <a:pPr algn="l">
                        <a:lnSpc>
                          <a:spcPct val="150000"/>
                        </a:lnSpc>
                        <a:buNone/>
                      </a:pPr>
                      <a:r>
                        <a:rPr lang="id-ID" sz="2000" kern="0" dirty="0" err="1">
                          <a:effectLst/>
                        </a:rPr>
                        <a:t>Heart</a:t>
                      </a:r>
                      <a:r>
                        <a:rPr lang="id-ID" sz="2000" kern="0" dirty="0">
                          <a:effectLst/>
                        </a:rPr>
                        <a:t> </a:t>
                      </a:r>
                      <a:r>
                        <a:rPr lang="id-ID" sz="2000" kern="0" dirty="0" err="1">
                          <a:effectLst/>
                        </a:rPr>
                        <a:t>Disease</a:t>
                      </a:r>
                      <a:endParaRPr lang="id-ID" sz="32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50000"/>
                        </a:lnSpc>
                        <a:buNone/>
                      </a:pPr>
                      <a:r>
                        <a:rPr lang="id-ID" sz="2000" kern="0" dirty="0">
                          <a:effectLst/>
                        </a:rPr>
                        <a:t>0,583</a:t>
                      </a:r>
                      <a:endParaRPr lang="id-ID" sz="32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50000"/>
                        </a:lnSpc>
                        <a:buNone/>
                      </a:pPr>
                      <a:r>
                        <a:rPr lang="id-ID" sz="2000" kern="0" dirty="0">
                          <a:effectLst/>
                        </a:rPr>
                        <a:t>1,417</a:t>
                      </a:r>
                      <a:endParaRPr lang="id-ID" sz="32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50000"/>
                        </a:lnSpc>
                        <a:buNone/>
                      </a:pPr>
                      <a:r>
                        <a:rPr lang="id-ID" sz="2000" kern="0">
                          <a:effectLst/>
                        </a:rPr>
                        <a:t>60,449</a:t>
                      </a:r>
                      <a:endParaRPr lang="id-ID" sz="3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50000"/>
                        </a:lnSpc>
                        <a:buNone/>
                      </a:pPr>
                      <a:r>
                        <a:rPr lang="id-ID" sz="2000" kern="0">
                          <a:effectLst/>
                        </a:rPr>
                        <a:t>4,143</a:t>
                      </a:r>
                      <a:endParaRPr lang="id-ID" sz="3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71363258"/>
                  </a:ext>
                </a:extLst>
              </a:tr>
              <a:tr h="784860">
                <a:tc>
                  <a:txBody>
                    <a:bodyPr/>
                    <a:lstStyle/>
                    <a:p>
                      <a:pPr algn="l">
                        <a:lnSpc>
                          <a:spcPct val="150000"/>
                        </a:lnSpc>
                        <a:buNone/>
                      </a:pPr>
                      <a:r>
                        <a:rPr lang="id-ID" sz="2000" kern="0">
                          <a:effectLst/>
                        </a:rPr>
                        <a:t>Mushrooms</a:t>
                      </a:r>
                      <a:endParaRPr lang="id-ID" sz="3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50000"/>
                        </a:lnSpc>
                        <a:buNone/>
                      </a:pPr>
                      <a:r>
                        <a:rPr lang="id-ID" sz="2000" kern="0" dirty="0">
                          <a:effectLst/>
                        </a:rPr>
                        <a:t>6,432</a:t>
                      </a:r>
                      <a:endParaRPr lang="id-ID" sz="32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50000"/>
                        </a:lnSpc>
                        <a:buNone/>
                      </a:pPr>
                      <a:r>
                        <a:rPr lang="id-ID" sz="2000" kern="0" dirty="0">
                          <a:effectLst/>
                        </a:rPr>
                        <a:t>11,659</a:t>
                      </a:r>
                      <a:endParaRPr lang="id-ID" sz="32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50000"/>
                        </a:lnSpc>
                        <a:buNone/>
                      </a:pPr>
                      <a:r>
                        <a:rPr lang="id-ID" sz="2000" kern="0" dirty="0">
                          <a:effectLst/>
                        </a:rPr>
                        <a:t>45,696</a:t>
                      </a:r>
                      <a:endParaRPr lang="id-ID" sz="32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50000"/>
                        </a:lnSpc>
                        <a:buNone/>
                      </a:pPr>
                      <a:r>
                        <a:rPr lang="id-ID" sz="2000" kern="0">
                          <a:effectLst/>
                        </a:rPr>
                        <a:t>13,889</a:t>
                      </a:r>
                      <a:endParaRPr lang="id-ID" sz="3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84725224"/>
                  </a:ext>
                </a:extLst>
              </a:tr>
              <a:tr h="784860">
                <a:tc>
                  <a:txBody>
                    <a:bodyPr/>
                    <a:lstStyle/>
                    <a:p>
                      <a:pPr algn="l">
                        <a:lnSpc>
                          <a:spcPct val="150000"/>
                        </a:lnSpc>
                        <a:buNone/>
                      </a:pPr>
                      <a:r>
                        <a:rPr lang="id-ID" sz="2000" kern="0">
                          <a:effectLst/>
                        </a:rPr>
                        <a:t>Breast Cancer</a:t>
                      </a:r>
                      <a:endParaRPr lang="id-ID" sz="3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50000"/>
                        </a:lnSpc>
                        <a:buNone/>
                      </a:pPr>
                      <a:r>
                        <a:rPr lang="id-ID" sz="2000" kern="0" dirty="0">
                          <a:effectLst/>
                        </a:rPr>
                        <a:t>0,722</a:t>
                      </a:r>
                      <a:endParaRPr lang="id-ID" sz="32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50000"/>
                        </a:lnSpc>
                        <a:buNone/>
                      </a:pPr>
                      <a:r>
                        <a:rPr lang="id-ID" sz="2000" kern="0" dirty="0">
                          <a:effectLst/>
                        </a:rPr>
                        <a:t>5,296</a:t>
                      </a:r>
                      <a:endParaRPr lang="id-ID" sz="32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50000"/>
                        </a:lnSpc>
                        <a:buNone/>
                      </a:pPr>
                      <a:r>
                        <a:rPr lang="id-ID" sz="2000" kern="0" dirty="0">
                          <a:effectLst/>
                        </a:rPr>
                        <a:t>85,364</a:t>
                      </a:r>
                      <a:endParaRPr lang="id-ID" sz="32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50000"/>
                        </a:lnSpc>
                        <a:buNone/>
                      </a:pPr>
                      <a:r>
                        <a:rPr lang="id-ID" sz="2000" kern="0" dirty="0">
                          <a:effectLst/>
                        </a:rPr>
                        <a:t>53,840</a:t>
                      </a:r>
                      <a:endParaRPr lang="id-ID" sz="32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96177661"/>
                  </a:ext>
                </a:extLst>
              </a:tr>
              <a:tr h="784860">
                <a:tc>
                  <a:txBody>
                    <a:bodyPr/>
                    <a:lstStyle/>
                    <a:p>
                      <a:pPr algn="l">
                        <a:lnSpc>
                          <a:spcPct val="150000"/>
                        </a:lnSpc>
                        <a:buNone/>
                      </a:pPr>
                      <a:r>
                        <a:rPr lang="id-ID" sz="2000" kern="0">
                          <a:effectLst/>
                        </a:rPr>
                        <a:t>Leukemia</a:t>
                      </a:r>
                      <a:endParaRPr lang="id-ID" sz="3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50000"/>
                        </a:lnSpc>
                        <a:buNone/>
                      </a:pPr>
                      <a:r>
                        <a:rPr lang="id-ID" sz="2000" kern="0">
                          <a:effectLst/>
                        </a:rPr>
                        <a:t>3,010</a:t>
                      </a:r>
                      <a:endParaRPr lang="id-ID" sz="3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50000"/>
                        </a:lnSpc>
                        <a:buNone/>
                      </a:pPr>
                      <a:r>
                        <a:rPr lang="id-ID" sz="2000" kern="0">
                          <a:effectLst/>
                        </a:rPr>
                        <a:t>32,633</a:t>
                      </a:r>
                      <a:endParaRPr lang="id-ID" sz="3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50000"/>
                        </a:lnSpc>
                        <a:buNone/>
                      </a:pPr>
                      <a:r>
                        <a:rPr lang="id-ID" sz="2000" kern="0">
                          <a:effectLst/>
                        </a:rPr>
                        <a:t>51,568</a:t>
                      </a:r>
                      <a:endParaRPr lang="id-ID" sz="3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50000"/>
                        </a:lnSpc>
                        <a:buNone/>
                      </a:pPr>
                      <a:r>
                        <a:rPr lang="id-ID" sz="2000" kern="0" dirty="0">
                          <a:effectLst/>
                        </a:rPr>
                        <a:t>375,332</a:t>
                      </a:r>
                      <a:endParaRPr lang="id-ID" sz="32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14560729"/>
                  </a:ext>
                </a:extLst>
              </a:tr>
            </a:tbl>
          </a:graphicData>
        </a:graphic>
      </p:graphicFrame>
    </p:spTree>
    <p:extLst>
      <p:ext uri="{BB962C8B-B14F-4D97-AF65-F5344CB8AC3E}">
        <p14:creationId xmlns:p14="http://schemas.microsoft.com/office/powerpoint/2010/main" val="3776707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rtlCol="0"/>
          <a:lstStyle/>
          <a:p>
            <a:pPr rtl="0"/>
            <a:r>
              <a:rPr lang="en-GB" dirty="0" err="1"/>
              <a:t>Identifikasi</a:t>
            </a:r>
            <a:r>
              <a:rPr lang="en-GB" dirty="0"/>
              <a:t> </a:t>
            </a:r>
            <a:r>
              <a:rPr lang="en-GB" dirty="0" err="1"/>
              <a:t>Masalah</a:t>
            </a:r>
            <a:endParaRPr lang="id-ID" dirty="0"/>
          </a:p>
        </p:txBody>
      </p:sp>
      <p:sp>
        <p:nvSpPr>
          <p:cNvPr id="4" name="Tampungan Konten 3">
            <a:extLst>
              <a:ext uri="{FF2B5EF4-FFF2-40B4-BE49-F238E27FC236}">
                <a16:creationId xmlns:a16="http://schemas.microsoft.com/office/drawing/2014/main" id="{950677C9-3E42-427F-93B8-526692906471}"/>
              </a:ext>
            </a:extLst>
          </p:cNvPr>
          <p:cNvSpPr>
            <a:spLocks noGrp="1"/>
          </p:cNvSpPr>
          <p:nvPr>
            <p:ph idx="1"/>
          </p:nvPr>
        </p:nvSpPr>
        <p:spPr>
          <a:xfrm>
            <a:off x="1167492" y="2020529"/>
            <a:ext cx="9157607" cy="3347884"/>
          </a:xfrm>
        </p:spPr>
        <p:txBody>
          <a:bodyPr vert="horz" lIns="91440" tIns="45720" rIns="91440" bIns="45720" rtlCol="0" anchor="t">
            <a:normAutofit/>
          </a:bodyPr>
          <a:lstStyle/>
          <a:p>
            <a:pPr marL="342900" indent="-342900">
              <a:buFont typeface="Arial" panose="020B0604020202020204" pitchFamily="34" charset="0"/>
              <a:buChar char="•"/>
            </a:pPr>
            <a:r>
              <a:rPr lang="id-ID" sz="3200" dirty="0"/>
              <a:t>Model yang umum digunakan (seperti Regresi Logistik) kesulitan menangkap </a:t>
            </a:r>
            <a:r>
              <a:rPr lang="id-ID" sz="3200" b="1" dirty="0"/>
              <a:t>pola data yang kompleks (non-linear)</a:t>
            </a:r>
            <a:r>
              <a:rPr lang="id-ID" sz="3200" dirty="0"/>
              <a:t> dalam sepak bola.</a:t>
            </a:r>
          </a:p>
          <a:p>
            <a:pPr marL="342900" indent="-342900">
              <a:buFont typeface="Arial" panose="020B0604020202020204" pitchFamily="34" charset="0"/>
              <a:buChar char="•"/>
            </a:pPr>
            <a:r>
              <a:rPr lang="en-GB" sz="3200" dirty="0" err="1"/>
              <a:t>Namun</a:t>
            </a:r>
            <a:r>
              <a:rPr lang="en-GB" sz="3200" dirty="0"/>
              <a:t>, a</a:t>
            </a:r>
            <a:r>
              <a:rPr lang="id-ID" sz="3200" dirty="0" err="1"/>
              <a:t>lgoritma</a:t>
            </a:r>
            <a:r>
              <a:rPr lang="id-ID" sz="3200" dirty="0"/>
              <a:t> yang lebih </a:t>
            </a:r>
            <a:r>
              <a:rPr lang="en-GB" sz="3200" dirty="0" err="1"/>
              <a:t>baik</a:t>
            </a:r>
            <a:r>
              <a:rPr lang="en-GB" sz="3200" dirty="0"/>
              <a:t> </a:t>
            </a:r>
            <a:r>
              <a:rPr lang="en-GB" sz="3200" dirty="0" err="1"/>
              <a:t>menangkap</a:t>
            </a:r>
            <a:r>
              <a:rPr lang="en-GB" sz="3200" dirty="0"/>
              <a:t> </a:t>
            </a:r>
            <a:r>
              <a:rPr lang="en-GB" sz="3200" dirty="0" err="1"/>
              <a:t>pola</a:t>
            </a:r>
            <a:r>
              <a:rPr lang="en-GB" sz="3200" dirty="0"/>
              <a:t> data non-linear</a:t>
            </a:r>
            <a:r>
              <a:rPr lang="id-ID" sz="3200" dirty="0"/>
              <a:t> </a:t>
            </a:r>
            <a:r>
              <a:rPr lang="id-ID" sz="3200" dirty="0" err="1"/>
              <a:t>seringkali</a:t>
            </a:r>
            <a:r>
              <a:rPr lang="id-ID" sz="3200" dirty="0"/>
              <a:t> </a:t>
            </a:r>
            <a:r>
              <a:rPr lang="id-ID" sz="3200" b="1" dirty="0"/>
              <a:t>tidak efisien</a:t>
            </a:r>
            <a:r>
              <a:rPr lang="id-ID" sz="3200" dirty="0"/>
              <a:t> dan </a:t>
            </a:r>
            <a:r>
              <a:rPr lang="id-ID" sz="3200" b="1" dirty="0"/>
              <a:t>lambat</a:t>
            </a:r>
            <a:r>
              <a:rPr lang="id-ID" sz="3200" dirty="0"/>
              <a:t> saat dihadapkan pada volume data yang besar.</a:t>
            </a:r>
          </a:p>
        </p:txBody>
      </p:sp>
      <p:sp>
        <p:nvSpPr>
          <p:cNvPr id="9" name="Tampungan Nomor Slide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id-ID" smtClean="0"/>
              <a:pPr rtl="0"/>
              <a:t>7</a:t>
            </a:fld>
            <a:endParaRPr lang="id-ID"/>
          </a:p>
        </p:txBody>
      </p:sp>
    </p:spTree>
    <p:extLst>
      <p:ext uri="{BB962C8B-B14F-4D97-AF65-F5344CB8AC3E}">
        <p14:creationId xmlns:p14="http://schemas.microsoft.com/office/powerpoint/2010/main" val="256311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96F75DE-8A44-4EC5-83C6-95BDDF10DFD9}"/>
              </a:ext>
            </a:extLst>
          </p:cNvPr>
          <p:cNvSpPr>
            <a:spLocks noGrp="1"/>
          </p:cNvSpPr>
          <p:nvPr>
            <p:ph type="title"/>
          </p:nvPr>
        </p:nvSpPr>
        <p:spPr>
          <a:xfrm>
            <a:off x="1167492" y="522807"/>
            <a:ext cx="9779183" cy="1325563"/>
          </a:xfrm>
        </p:spPr>
        <p:txBody>
          <a:bodyPr rtlCol="0"/>
          <a:lstStyle/>
          <a:p>
            <a:pPr rtl="0"/>
            <a:r>
              <a:rPr lang="en-GB" sz="5400" dirty="0" err="1"/>
              <a:t>Rumusan</a:t>
            </a:r>
            <a:r>
              <a:rPr lang="en-GB" sz="5400" dirty="0"/>
              <a:t> </a:t>
            </a:r>
            <a:r>
              <a:rPr lang="en-GB" sz="5400" dirty="0" err="1"/>
              <a:t>Masalah</a:t>
            </a:r>
            <a:endParaRPr lang="id-ID" sz="5400" dirty="0"/>
          </a:p>
        </p:txBody>
      </p:sp>
      <p:sp>
        <p:nvSpPr>
          <p:cNvPr id="6" name="Tampungan Nomor Slide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rtlCol="0"/>
          <a:lstStyle/>
          <a:p>
            <a:pPr rtl="0"/>
            <a:fld id="{294A09A9-5501-47C1-A89A-A340965A2BE2}" type="slidenum">
              <a:rPr lang="id-ID" smtClean="0"/>
              <a:pPr rtl="0"/>
              <a:t>8</a:t>
            </a:fld>
            <a:endParaRPr lang="id-ID"/>
          </a:p>
        </p:txBody>
      </p:sp>
      <p:sp>
        <p:nvSpPr>
          <p:cNvPr id="8" name="Content Placeholder 7">
            <a:extLst>
              <a:ext uri="{FF2B5EF4-FFF2-40B4-BE49-F238E27FC236}">
                <a16:creationId xmlns:a16="http://schemas.microsoft.com/office/drawing/2014/main" id="{5378EF9A-6DF2-1B01-4D25-5907CD183193}"/>
              </a:ext>
            </a:extLst>
          </p:cNvPr>
          <p:cNvSpPr>
            <a:spLocks noGrp="1"/>
          </p:cNvSpPr>
          <p:nvPr>
            <p:ph idx="1"/>
          </p:nvPr>
        </p:nvSpPr>
        <p:spPr>
          <a:xfrm>
            <a:off x="1167493" y="2087563"/>
            <a:ext cx="9437007" cy="2687637"/>
          </a:xfrm>
        </p:spPr>
        <p:txBody>
          <a:bodyPr/>
          <a:lstStyle/>
          <a:p>
            <a:pPr marL="457200" indent="-457200">
              <a:buFont typeface="Arial" panose="020B0604020202020204" pitchFamily="34" charset="0"/>
              <a:buChar char="•"/>
            </a:pPr>
            <a:r>
              <a:rPr lang="sv-SE" sz="4000" dirty="0"/>
              <a:t>Bagaimana LightGBM dapat </a:t>
            </a:r>
            <a:r>
              <a:rPr lang="sv-SE" sz="3600" dirty="0"/>
              <a:t>meningkatkan</a:t>
            </a:r>
            <a:r>
              <a:rPr lang="sv-SE" sz="4000" dirty="0"/>
              <a:t> akurasi prediksi xG?</a:t>
            </a:r>
          </a:p>
          <a:p>
            <a:pPr marL="457200" indent="-457200">
              <a:buFont typeface="Arial" panose="020B0604020202020204" pitchFamily="34" charset="0"/>
              <a:buChar char="•"/>
            </a:pPr>
            <a:r>
              <a:rPr lang="pt-BR" sz="4000" dirty="0"/>
              <a:t>Seberapa efisien LightGBM dalam memproses data untuk prediksi xG?</a:t>
            </a:r>
            <a:endParaRPr lang="id-ID" sz="4000" dirty="0"/>
          </a:p>
        </p:txBody>
      </p:sp>
    </p:spTree>
    <p:extLst>
      <p:ext uri="{BB962C8B-B14F-4D97-AF65-F5344CB8AC3E}">
        <p14:creationId xmlns:p14="http://schemas.microsoft.com/office/powerpoint/2010/main" val="421291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rtlCol="0"/>
          <a:lstStyle/>
          <a:p>
            <a:pPr rtl="0"/>
            <a:r>
              <a:rPr lang="en-GB" dirty="0"/>
              <a:t>Batasan </a:t>
            </a:r>
            <a:r>
              <a:rPr lang="en-GB" dirty="0" err="1"/>
              <a:t>Masalah</a:t>
            </a:r>
            <a:endParaRPr lang="id-ID" dirty="0"/>
          </a:p>
        </p:txBody>
      </p:sp>
      <p:sp>
        <p:nvSpPr>
          <p:cNvPr id="3" name="Tampungan Tanggal 2">
            <a:extLst>
              <a:ext uri="{FF2B5EF4-FFF2-40B4-BE49-F238E27FC236}">
                <a16:creationId xmlns:a16="http://schemas.microsoft.com/office/drawing/2014/main" id="{DF3B501F-5E7A-5D46-8856-A27912A21D96}"/>
              </a:ext>
            </a:extLst>
          </p:cNvPr>
          <p:cNvSpPr>
            <a:spLocks noGrp="1"/>
          </p:cNvSpPr>
          <p:nvPr>
            <p:ph type="dt" sz="half" idx="25"/>
          </p:nvPr>
        </p:nvSpPr>
        <p:spPr>
          <a:xfrm>
            <a:off x="381000" y="6356350"/>
            <a:ext cx="2743200" cy="365125"/>
          </a:xfrm>
        </p:spPr>
        <p:txBody>
          <a:bodyPr rtlCol="0"/>
          <a:lstStyle/>
          <a:p>
            <a:pPr rtl="0"/>
            <a:fld id="{423EE75F-42B8-4E1A-83C6-1B72B3C0E408}" type="datetime1">
              <a:rPr lang="id-ID" smtClean="0"/>
              <a:t>28/07/2025</a:t>
            </a:fld>
            <a:endParaRPr lang="id-ID"/>
          </a:p>
        </p:txBody>
      </p:sp>
      <p:sp>
        <p:nvSpPr>
          <p:cNvPr id="4" name="Tampungan Kaki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rtlCol="0"/>
          <a:lstStyle/>
          <a:p>
            <a:pPr rtl="0"/>
            <a:r>
              <a:rPr lang="id-ID"/>
              <a:t>JUDUL PRESENTASI</a:t>
            </a:r>
          </a:p>
        </p:txBody>
      </p:sp>
      <p:sp>
        <p:nvSpPr>
          <p:cNvPr id="5" name="Tampungan Nomor Slide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rtlCol="0"/>
          <a:lstStyle/>
          <a:p>
            <a:pPr rtl="0"/>
            <a:fld id="{294A09A9-5501-47C1-A89A-A340965A2BE2}" type="slidenum">
              <a:rPr lang="id-ID" smtClean="0"/>
              <a:pPr rtl="0"/>
              <a:t>9</a:t>
            </a:fld>
            <a:endParaRPr lang="id-ID"/>
          </a:p>
        </p:txBody>
      </p:sp>
      <p:sp>
        <p:nvSpPr>
          <p:cNvPr id="78" name="Content Placeholder 7">
            <a:extLst>
              <a:ext uri="{FF2B5EF4-FFF2-40B4-BE49-F238E27FC236}">
                <a16:creationId xmlns:a16="http://schemas.microsoft.com/office/drawing/2014/main" id="{B95C08ED-9EA2-79F4-DDA9-96FBA72A6227}"/>
              </a:ext>
            </a:extLst>
          </p:cNvPr>
          <p:cNvSpPr txBox="1">
            <a:spLocks/>
          </p:cNvSpPr>
          <p:nvPr/>
        </p:nvSpPr>
        <p:spPr>
          <a:xfrm>
            <a:off x="1167493" y="2087563"/>
            <a:ext cx="9437007" cy="26876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id-ID" sz="2400" dirty="0"/>
              <a:t>Penelitian ini hanya berfokus pada implementasi dan optimalisasi </a:t>
            </a:r>
            <a:r>
              <a:rPr lang="id-ID" sz="2400" b="1" dirty="0" err="1"/>
              <a:t>LightGBM</a:t>
            </a:r>
            <a:r>
              <a:rPr lang="en-GB" sz="2400" b="1" dirty="0"/>
              <a:t>.</a:t>
            </a:r>
          </a:p>
          <a:p>
            <a:pPr marL="457200" indent="-457200"/>
            <a:r>
              <a:rPr lang="id-ID" sz="2400" dirty="0"/>
              <a:t>Sumber data yang digunakan adalah </a:t>
            </a:r>
            <a:r>
              <a:rPr lang="id-ID" sz="2400" b="1" dirty="0" err="1"/>
              <a:t>StatsBomb</a:t>
            </a:r>
            <a:r>
              <a:rPr lang="id-ID" sz="2400" b="1" dirty="0"/>
              <a:t> Open Data</a:t>
            </a:r>
            <a:r>
              <a:rPr lang="id-ID" sz="2400" dirty="0"/>
              <a:t>.</a:t>
            </a:r>
            <a:endParaRPr lang="en-GB" sz="2400" dirty="0"/>
          </a:p>
          <a:p>
            <a:pPr marL="457200" indent="-457200"/>
            <a:r>
              <a:rPr lang="id-ID" sz="2400" dirty="0"/>
              <a:t>Sampel data hanya mencakup tembakan dari situasi </a:t>
            </a:r>
            <a:r>
              <a:rPr lang="id-ID" sz="2400" b="1" dirty="0"/>
              <a:t>permainan terbuka (</a:t>
            </a:r>
            <a:r>
              <a:rPr lang="id-ID" sz="2400" b="1" i="1" dirty="0"/>
              <a:t>open </a:t>
            </a:r>
            <a:r>
              <a:rPr lang="id-ID" sz="2400" b="1" i="1" dirty="0" err="1"/>
              <a:t>play</a:t>
            </a:r>
            <a:r>
              <a:rPr lang="id-ID" sz="2400" b="1" dirty="0"/>
              <a:t>)</a:t>
            </a:r>
            <a:r>
              <a:rPr lang="id-ID" sz="2400" dirty="0"/>
              <a:t>. Tembakan dari bola mati (penalti, tendangan bebas, dll.) tidak diikutsertakan.</a:t>
            </a:r>
            <a:endParaRPr lang="en-GB" sz="2400" dirty="0"/>
          </a:p>
          <a:p>
            <a:pPr marL="457200" indent="-457200"/>
            <a:r>
              <a:rPr lang="id-ID" sz="2400" dirty="0"/>
              <a:t>Kinerja model diukur secara spesifik menggunakan metrik </a:t>
            </a:r>
            <a:r>
              <a:rPr lang="id-ID" sz="2400" b="1" dirty="0"/>
              <a:t>ROC AUC, </a:t>
            </a:r>
            <a:r>
              <a:rPr lang="id-ID" sz="2400" b="1" dirty="0" err="1"/>
              <a:t>Brier</a:t>
            </a:r>
            <a:r>
              <a:rPr lang="id-ID" sz="2400" b="1" dirty="0"/>
              <a:t> </a:t>
            </a:r>
            <a:r>
              <a:rPr lang="id-ID" sz="2400" b="1" dirty="0" err="1"/>
              <a:t>Score</a:t>
            </a:r>
            <a:r>
              <a:rPr lang="id-ID" sz="2400" b="1" dirty="0"/>
              <a:t>, Presisi, </a:t>
            </a:r>
            <a:r>
              <a:rPr lang="id-ID" sz="2400" b="1" dirty="0" err="1"/>
              <a:t>Recall</a:t>
            </a:r>
            <a:r>
              <a:rPr lang="id-ID" sz="2400" b="1" dirty="0"/>
              <a:t>, F1-Score, Log-</a:t>
            </a:r>
            <a:r>
              <a:rPr lang="id-ID" sz="2400" b="1" dirty="0" err="1"/>
              <a:t>Loss</a:t>
            </a:r>
            <a:r>
              <a:rPr lang="id-ID" sz="2400" b="1" dirty="0"/>
              <a:t>,</a:t>
            </a:r>
            <a:r>
              <a:rPr lang="id-ID" sz="2400" dirty="0"/>
              <a:t> dan </a:t>
            </a:r>
            <a:r>
              <a:rPr lang="id-ID" sz="2400" b="1" dirty="0"/>
              <a:t>waktu pemrosesan</a:t>
            </a:r>
            <a:r>
              <a:rPr lang="id-ID" sz="2400" dirty="0"/>
              <a:t>.</a:t>
            </a:r>
          </a:p>
        </p:txBody>
      </p:sp>
    </p:spTree>
    <p:extLst>
      <p:ext uri="{BB962C8B-B14F-4D97-AF65-F5344CB8AC3E}">
        <p14:creationId xmlns:p14="http://schemas.microsoft.com/office/powerpoint/2010/main" val="3396266754"/>
      </p:ext>
    </p:extLst>
  </p:cSld>
  <p:clrMapOvr>
    <a:masterClrMapping/>
  </p:clrMapOvr>
</p:sld>
</file>

<file path=ppt/theme/theme1.xml><?xml version="1.0" encoding="utf-8"?>
<a:theme xmlns:a="http://schemas.openxmlformats.org/drawingml/2006/main" name="Tema Offic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257869_TF45331398_Win32" id="{F0444880-C702-4261-A48F-CB5967707C8F}" vid="{4E136AF5-FC91-4907-8B2C-104F28C7A544}"/>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Presentasi universal</Template>
  <TotalTime>4846</TotalTime>
  <Words>1314</Words>
  <Application>Microsoft Office PowerPoint</Application>
  <PresentationFormat>Widescreen</PresentationFormat>
  <Paragraphs>185</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Tenorite</vt:lpstr>
      <vt:lpstr>Times New Roman</vt:lpstr>
      <vt:lpstr>Tema Office</vt:lpstr>
      <vt:lpstr>PENERAPAN LIGHT GRADIENT BOOSTING MACHINE (LIGHTGBM) UNTUK PREDIKSI NILAI EXPECTED GOALS (xG) DALAM ANALISIS SEPAK BOLA</vt:lpstr>
      <vt:lpstr>Al-Alaq 1-5</vt:lpstr>
      <vt:lpstr>Latar Belakang</vt:lpstr>
      <vt:lpstr>Latar Belakang</vt:lpstr>
      <vt:lpstr>Latar Belakang</vt:lpstr>
      <vt:lpstr>Latar Belakang</vt:lpstr>
      <vt:lpstr>Identifikasi Masalah</vt:lpstr>
      <vt:lpstr>Rumusan Masalah</vt:lpstr>
      <vt:lpstr>Batasan Masalah</vt:lpstr>
      <vt:lpstr>Tujuan Penelitian</vt:lpstr>
      <vt:lpstr>Landasan Teori</vt:lpstr>
      <vt:lpstr>PowerPoint Presentation</vt:lpstr>
      <vt:lpstr>Landasan Teori LightGBM</vt:lpstr>
      <vt:lpstr>Landasan Teori Knowledge Discovery in Databases (KDD)</vt:lpstr>
      <vt:lpstr>Penelitian Sejenis</vt:lpstr>
      <vt:lpstr>METODOLOGI PENELITIAN</vt:lpstr>
      <vt:lpstr>Metodologi Penelitian </vt:lpstr>
      <vt:lpstr>Metodologi Penelitian </vt:lpstr>
      <vt:lpstr>Metodologi Penelitian </vt:lpstr>
      <vt:lpstr>Abstrak</vt:lpstr>
      <vt:lpstr>Terima 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FADHIL RAIHAN AKBAR</dc:creator>
  <cp:lastModifiedBy>FADHIL RAIHAN AKBAR</cp:lastModifiedBy>
  <cp:revision>10</cp:revision>
  <dcterms:created xsi:type="dcterms:W3CDTF">2025-07-18T09:53:55Z</dcterms:created>
  <dcterms:modified xsi:type="dcterms:W3CDTF">2025-07-29T05:35:36Z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