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0CAAE6-2E05-4583-9EAF-E705E26E5701}">
  <a:tblStyle styleId="{D80CAAE6-2E05-4583-9EAF-E705E26E57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A2F81E8-B76F-4E1A-8EBF-897A361B366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75a7f99e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75a7f99e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3be10622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c3be1062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3be106221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3be1062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c3be106221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c3be10622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c3be106221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c3be10622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c3be106221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c3be10622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3be106221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c3be10622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c3be106221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c3be10622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c3be106221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c3be10622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c3be106221_0_1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c3be10622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c3be106221_0_2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c3be106221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8506d80d6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8506d80d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146e25b950_148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146e25b950_14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62bb202824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62bb20282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8b838d4a9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8b838d4a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grpSp>
        <p:nvGrpSpPr>
          <p:cNvPr id="20" name="Google Shape;20;p4"/>
          <p:cNvGrpSpPr/>
          <p:nvPr/>
        </p:nvGrpSpPr>
        <p:grpSpPr>
          <a:xfrm>
            <a:off x="801025" y="1121365"/>
            <a:ext cx="1957200" cy="922385"/>
            <a:chOff x="801025" y="1190353"/>
            <a:chExt cx="1957200" cy="1229847"/>
          </a:xfrm>
        </p:grpSpPr>
        <p:sp>
          <p:nvSpPr>
            <p:cNvPr id="21" name="Google Shape;21;p4"/>
            <p:cNvSpPr txBox="1"/>
            <p:nvPr/>
          </p:nvSpPr>
          <p:spPr>
            <a:xfrm>
              <a:off x="801025" y="1190353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400">
                  <a:solidFill>
                    <a:schemeClr val="dk1"/>
                  </a:solidFill>
                </a:rPr>
                <a:t>‘’</a:t>
              </a:r>
              <a:endParaRPr b="1" sz="9400">
                <a:solidFill>
                  <a:schemeClr val="dk1"/>
                </a:solidFill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397400" y="1396000"/>
              <a:ext cx="772200" cy="1024200"/>
            </a:xfrm>
            <a:prstGeom prst="rect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691200" y="1393425"/>
            <a:ext cx="3767400" cy="2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85500" y="1393425"/>
            <a:ext cx="3767400" cy="2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691200" y="1393425"/>
            <a:ext cx="25017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3321088" y="1393425"/>
            <a:ext cx="25017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5950975" y="1393425"/>
            <a:ext cx="25017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2588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/>
        </p:txBody>
      </p:sp>
      <p:sp>
        <p:nvSpPr>
          <p:cNvPr id="52" name="Google Shape;52;p9"/>
          <p:cNvSpPr/>
          <p:nvPr/>
        </p:nvSpPr>
        <p:spPr>
          <a:xfrm>
            <a:off x="3805198" y="4212742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fontsquirrel.com/fonts/montserra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jpg"/><Relationship Id="rId4" Type="http://schemas.openxmlformats.org/officeDocument/2006/relationships/image" Target="../media/image6.jpg"/><Relationship Id="rId5" Type="http://schemas.openxmlformats.org/officeDocument/2006/relationships/image" Target="../media/image14.jpg"/><Relationship Id="rId6" Type="http://schemas.openxmlformats.org/officeDocument/2006/relationships/image" Target="../media/image1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twitter.com/googledocs/status/730087240156643328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ctrTitle"/>
          </p:nvPr>
        </p:nvSpPr>
        <p:spPr>
          <a:xfrm>
            <a:off x="263700" y="2220425"/>
            <a:ext cx="81945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PeSen (Petani Senang)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Aplikasi Pendeteksi Tingkat Nutrisi dan Penyakit pada Tanaman Padi</a:t>
            </a:r>
            <a:endParaRPr sz="2000"/>
          </a:p>
        </p:txBody>
      </p:sp>
      <p:pic>
        <p:nvPicPr>
          <p:cNvPr id="63" name="Google Shape;6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632450" cy="16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9" name="Google Shape;159;p20"/>
          <p:cNvGraphicFramePr/>
          <p:nvPr/>
        </p:nvGraphicFramePr>
        <p:xfrm>
          <a:off x="825200" y="1658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{D80CAAE6-2E05-4583-9EAF-E705E26E5701}</a:tableStyleId>
              </a:tblPr>
              <a:tblGrid>
                <a:gridCol w="1867600"/>
                <a:gridCol w="1867600"/>
                <a:gridCol w="1867600"/>
                <a:gridCol w="1867600"/>
              </a:tblGrid>
              <a:tr h="57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 sz="1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 sz="1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 sz="1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 sz="1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 sz="1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 sz="1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>
            <a:off x="1238626" y="1251124"/>
            <a:ext cx="7523797" cy="3584171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2601700" y="2018631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our office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1"/>
          <p:cNvSpPr/>
          <p:nvPr/>
        </p:nvSpPr>
        <p:spPr>
          <a:xfrm rot="8139212">
            <a:off x="4343266" y="2168481"/>
            <a:ext cx="111589" cy="111589"/>
          </a:xfrm>
          <a:prstGeom prst="teardrop">
            <a:avLst>
              <a:gd fmla="val 10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 rot="8139212">
            <a:off x="1883926" y="2402082"/>
            <a:ext cx="111589" cy="111589"/>
          </a:xfrm>
          <a:prstGeom prst="teardrop">
            <a:avLst>
              <a:gd fmla="val 10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 rot="8139212">
            <a:off x="3395517" y="3839779"/>
            <a:ext cx="111589" cy="111589"/>
          </a:xfrm>
          <a:prstGeom prst="teardrop">
            <a:avLst>
              <a:gd fmla="val 10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 rot="8139212">
            <a:off x="5064185" y="4068780"/>
            <a:ext cx="111589" cy="111589"/>
          </a:xfrm>
          <a:prstGeom prst="teardrop">
            <a:avLst>
              <a:gd fmla="val 10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 rot="8139212">
            <a:off x="6971044" y="2621246"/>
            <a:ext cx="111589" cy="111589"/>
          </a:xfrm>
          <a:prstGeom prst="teardrop">
            <a:avLst>
              <a:gd fmla="val 10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 rot="8139212">
            <a:off x="7604332" y="4167805"/>
            <a:ext cx="111589" cy="111589"/>
          </a:xfrm>
          <a:prstGeom prst="teardrop">
            <a:avLst>
              <a:gd fmla="val 10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2699550" y="1742456"/>
            <a:ext cx="3744900" cy="583800"/>
          </a:xfrm>
          <a:prstGeom prst="rect">
            <a:avLst/>
          </a:prstGeom>
          <a:noFill/>
          <a:ln cap="rnd" cmpd="sng" w="1143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first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2699550" y="2771766"/>
            <a:ext cx="3744900" cy="583800"/>
          </a:xfrm>
          <a:prstGeom prst="rect">
            <a:avLst/>
          </a:prstGeom>
          <a:noFill/>
          <a:ln cap="rnd" cmpd="sng" w="1143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second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2699550" y="3801075"/>
            <a:ext cx="3744900" cy="583800"/>
          </a:xfrm>
          <a:prstGeom prst="rect">
            <a:avLst/>
          </a:prstGeom>
          <a:noFill/>
          <a:ln cap="rnd" cmpd="sng" w="1143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last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3" name="Google Shape;183;p22"/>
          <p:cNvCxnSpPr>
            <a:stCxn id="180" idx="2"/>
            <a:endCxn id="181" idx="0"/>
          </p:cNvCxnSpPr>
          <p:nvPr/>
        </p:nvCxnSpPr>
        <p:spPr>
          <a:xfrm>
            <a:off x="4572000" y="2326256"/>
            <a:ext cx="0" cy="445500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solid"/>
            <a:round/>
            <a:headEnd len="sm" w="sm" type="diamond"/>
            <a:tailEnd len="sm" w="sm" type="diamond"/>
          </a:ln>
        </p:spPr>
      </p:cxnSp>
      <p:cxnSp>
        <p:nvCxnSpPr>
          <p:cNvPr id="184" name="Google Shape;184;p22"/>
          <p:cNvCxnSpPr>
            <a:stCxn id="181" idx="2"/>
            <a:endCxn id="182" idx="0"/>
          </p:cNvCxnSpPr>
          <p:nvPr/>
        </p:nvCxnSpPr>
        <p:spPr>
          <a:xfrm>
            <a:off x="4572000" y="3355566"/>
            <a:ext cx="0" cy="445500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solid"/>
            <a:round/>
            <a:headEnd len="sm" w="sm" type="diamond"/>
            <a:tailEnd len="sm" w="sm" type="diamond"/>
          </a:ln>
        </p:spPr>
      </p:cxn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691200" y="1926825"/>
            <a:ext cx="25017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</a:rPr>
              <a:t>Yellow</a:t>
            </a:r>
            <a:endParaRPr b="1"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192" name="Google Shape;192;p23"/>
          <p:cNvSpPr txBox="1"/>
          <p:nvPr>
            <p:ph idx="2" type="body"/>
          </p:nvPr>
        </p:nvSpPr>
        <p:spPr>
          <a:xfrm>
            <a:off x="3321088" y="1926825"/>
            <a:ext cx="25017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</a:rPr>
              <a:t>Blue</a:t>
            </a:r>
            <a:endParaRPr b="1"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193" name="Google Shape;193;p23"/>
          <p:cNvSpPr txBox="1"/>
          <p:nvPr>
            <p:ph idx="3" type="body"/>
          </p:nvPr>
        </p:nvSpPr>
        <p:spPr>
          <a:xfrm>
            <a:off x="5950975" y="1926825"/>
            <a:ext cx="25017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</a:rPr>
              <a:t>Red</a:t>
            </a:r>
            <a:endParaRPr b="1"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194" name="Google Shape;194;p23"/>
          <p:cNvGrpSpPr/>
          <p:nvPr/>
        </p:nvGrpSpPr>
        <p:grpSpPr>
          <a:xfrm>
            <a:off x="791052" y="3044097"/>
            <a:ext cx="585818" cy="540828"/>
            <a:chOff x="3782700" y="1538287"/>
            <a:chExt cx="1578600" cy="1578600"/>
          </a:xfrm>
        </p:grpSpPr>
        <p:sp>
          <p:nvSpPr>
            <p:cNvPr id="195" name="Google Shape;195;p23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23"/>
          <p:cNvGrpSpPr/>
          <p:nvPr/>
        </p:nvGrpSpPr>
        <p:grpSpPr>
          <a:xfrm>
            <a:off x="3418962" y="3044097"/>
            <a:ext cx="585818" cy="540828"/>
            <a:chOff x="3782700" y="1538287"/>
            <a:chExt cx="1578600" cy="1578600"/>
          </a:xfrm>
        </p:grpSpPr>
        <p:sp>
          <p:nvSpPr>
            <p:cNvPr id="200" name="Google Shape;200;p23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23"/>
          <p:cNvGrpSpPr/>
          <p:nvPr/>
        </p:nvGrpSpPr>
        <p:grpSpPr>
          <a:xfrm>
            <a:off x="6058195" y="3044097"/>
            <a:ext cx="585818" cy="540828"/>
            <a:chOff x="3782700" y="1538287"/>
            <a:chExt cx="1578600" cy="1578600"/>
          </a:xfrm>
        </p:grpSpPr>
        <p:sp>
          <p:nvSpPr>
            <p:cNvPr id="205" name="Google Shape;205;p23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23"/>
          <p:cNvGrpSpPr/>
          <p:nvPr/>
        </p:nvGrpSpPr>
        <p:grpSpPr>
          <a:xfrm>
            <a:off x="3418962" y="1443451"/>
            <a:ext cx="585818" cy="540828"/>
            <a:chOff x="3782700" y="1538287"/>
            <a:chExt cx="1578600" cy="1578600"/>
          </a:xfrm>
        </p:grpSpPr>
        <p:sp>
          <p:nvSpPr>
            <p:cNvPr id="210" name="Google Shape;210;p23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23"/>
          <p:cNvGrpSpPr/>
          <p:nvPr/>
        </p:nvGrpSpPr>
        <p:grpSpPr>
          <a:xfrm>
            <a:off x="6058195" y="1443451"/>
            <a:ext cx="585818" cy="540828"/>
            <a:chOff x="3782700" y="1538287"/>
            <a:chExt cx="1578600" cy="1578600"/>
          </a:xfrm>
        </p:grpSpPr>
        <p:sp>
          <p:nvSpPr>
            <p:cNvPr id="215" name="Google Shape;215;p23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23"/>
          <p:cNvGrpSpPr/>
          <p:nvPr/>
        </p:nvGrpSpPr>
        <p:grpSpPr>
          <a:xfrm>
            <a:off x="791052" y="1443451"/>
            <a:ext cx="585818" cy="540828"/>
            <a:chOff x="3782700" y="1538287"/>
            <a:chExt cx="1578600" cy="1578600"/>
          </a:xfrm>
        </p:grpSpPr>
        <p:sp>
          <p:nvSpPr>
            <p:cNvPr id="220" name="Google Shape;220;p23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23"/>
          <p:cNvGrpSpPr/>
          <p:nvPr/>
        </p:nvGrpSpPr>
        <p:grpSpPr>
          <a:xfrm>
            <a:off x="959921" y="1618461"/>
            <a:ext cx="248667" cy="191094"/>
            <a:chOff x="1244325" y="314425"/>
            <a:chExt cx="444525" cy="370050"/>
          </a:xfrm>
        </p:grpSpPr>
        <p:sp>
          <p:nvSpPr>
            <p:cNvPr id="225" name="Google Shape;225;p23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23"/>
          <p:cNvGrpSpPr/>
          <p:nvPr/>
        </p:nvGrpSpPr>
        <p:grpSpPr>
          <a:xfrm>
            <a:off x="965397" y="3229022"/>
            <a:ext cx="237745" cy="192979"/>
            <a:chOff x="1928175" y="312600"/>
            <a:chExt cx="425000" cy="373700"/>
          </a:xfrm>
        </p:grpSpPr>
        <p:sp>
          <p:nvSpPr>
            <p:cNvPr id="228" name="Google Shape;228;p23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23"/>
          <p:cNvSpPr/>
          <p:nvPr/>
        </p:nvSpPr>
        <p:spPr>
          <a:xfrm>
            <a:off x="3582679" y="3231552"/>
            <a:ext cx="258904" cy="18793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Google Shape;231;p23"/>
          <p:cNvGrpSpPr/>
          <p:nvPr/>
        </p:nvGrpSpPr>
        <p:grpSpPr>
          <a:xfrm>
            <a:off x="6227394" y="3210872"/>
            <a:ext cx="247982" cy="228933"/>
            <a:chOff x="570875" y="4322250"/>
            <a:chExt cx="443300" cy="443325"/>
          </a:xfrm>
        </p:grpSpPr>
        <p:sp>
          <p:nvSpPr>
            <p:cNvPr id="232" name="Google Shape;232;p23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23"/>
          <p:cNvGrpSpPr/>
          <p:nvPr/>
        </p:nvGrpSpPr>
        <p:grpSpPr>
          <a:xfrm>
            <a:off x="3593053" y="1638165"/>
            <a:ext cx="238416" cy="222620"/>
            <a:chOff x="5297950" y="1632050"/>
            <a:chExt cx="426200" cy="431100"/>
          </a:xfrm>
        </p:grpSpPr>
        <p:sp>
          <p:nvSpPr>
            <p:cNvPr id="237" name="Google Shape;237;p23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23"/>
          <p:cNvGrpSpPr/>
          <p:nvPr/>
        </p:nvGrpSpPr>
        <p:grpSpPr>
          <a:xfrm>
            <a:off x="6249937" y="1613337"/>
            <a:ext cx="202894" cy="201177"/>
            <a:chOff x="611175" y="2326900"/>
            <a:chExt cx="362700" cy="389575"/>
          </a:xfrm>
        </p:grpSpPr>
        <p:sp>
          <p:nvSpPr>
            <p:cNvPr id="240" name="Google Shape;240;p23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23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3"/>
          <p:cNvSpPr txBox="1"/>
          <p:nvPr>
            <p:ph idx="1" type="body"/>
          </p:nvPr>
        </p:nvSpPr>
        <p:spPr>
          <a:xfrm>
            <a:off x="691200" y="3603225"/>
            <a:ext cx="25017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</a:rPr>
              <a:t>Yellow</a:t>
            </a:r>
            <a:endParaRPr b="1"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46" name="Google Shape;246;p23"/>
          <p:cNvSpPr txBox="1"/>
          <p:nvPr>
            <p:ph idx="2" type="body"/>
          </p:nvPr>
        </p:nvSpPr>
        <p:spPr>
          <a:xfrm>
            <a:off x="3321088" y="3603225"/>
            <a:ext cx="25017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</a:rPr>
              <a:t>Blue</a:t>
            </a:r>
            <a:endParaRPr b="1"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247" name="Google Shape;247;p23"/>
          <p:cNvSpPr txBox="1"/>
          <p:nvPr>
            <p:ph idx="3" type="body"/>
          </p:nvPr>
        </p:nvSpPr>
        <p:spPr>
          <a:xfrm>
            <a:off x="5950975" y="3603225"/>
            <a:ext cx="25017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</a:rPr>
              <a:t>Red</a:t>
            </a:r>
            <a:endParaRPr b="1"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idx="1" type="body"/>
          </p:nvPr>
        </p:nvSpPr>
        <p:spPr>
          <a:xfrm>
            <a:off x="457200" y="42588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53" name="Google Shape;253;p24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4" name="Google Shape;254;p24"/>
          <p:cNvCxnSpPr/>
          <p:nvPr/>
        </p:nvCxnSpPr>
        <p:spPr>
          <a:xfrm>
            <a:off x="952500" y="81385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4"/>
          <p:cNvCxnSpPr/>
          <p:nvPr/>
        </p:nvCxnSpPr>
        <p:spPr>
          <a:xfrm>
            <a:off x="952500" y="1523333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4"/>
          <p:cNvCxnSpPr/>
          <p:nvPr/>
        </p:nvCxnSpPr>
        <p:spPr>
          <a:xfrm>
            <a:off x="952500" y="2232814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4"/>
          <p:cNvCxnSpPr/>
          <p:nvPr/>
        </p:nvCxnSpPr>
        <p:spPr>
          <a:xfrm>
            <a:off x="952500" y="294229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4"/>
          <p:cNvCxnSpPr/>
          <p:nvPr/>
        </p:nvCxnSpPr>
        <p:spPr>
          <a:xfrm>
            <a:off x="952500" y="367367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24"/>
          <p:cNvSpPr txBox="1"/>
          <p:nvPr/>
        </p:nvSpPr>
        <p:spPr>
          <a:xfrm>
            <a:off x="876300" y="655100"/>
            <a:ext cx="3918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4000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3000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2000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1000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1572782" y="212008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1887026" y="172602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"/>
          <p:cNvSpPr/>
          <p:nvPr/>
        </p:nvSpPr>
        <p:spPr>
          <a:xfrm>
            <a:off x="2201270" y="223281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"/>
          <p:cNvSpPr/>
          <p:nvPr/>
        </p:nvSpPr>
        <p:spPr>
          <a:xfrm>
            <a:off x="3325786" y="243387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3640031" y="183549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"/>
          <p:cNvSpPr/>
          <p:nvPr/>
        </p:nvSpPr>
        <p:spPr>
          <a:xfrm>
            <a:off x="3954275" y="96817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5078791" y="187927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"/>
          <p:cNvSpPr/>
          <p:nvPr/>
        </p:nvSpPr>
        <p:spPr>
          <a:xfrm>
            <a:off x="5393035" y="81372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4"/>
          <p:cNvSpPr/>
          <p:nvPr/>
        </p:nvSpPr>
        <p:spPr>
          <a:xfrm>
            <a:off x="5707280" y="206171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>
            <a:off x="6831796" y="249225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4"/>
          <p:cNvSpPr/>
          <p:nvPr/>
        </p:nvSpPr>
        <p:spPr>
          <a:xfrm>
            <a:off x="7146040" y="103277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7460284" y="134656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/>
          <p:nvPr>
            <p:ph idx="4294967295" type="body"/>
          </p:nvPr>
        </p:nvSpPr>
        <p:spPr>
          <a:xfrm>
            <a:off x="828475" y="2830744"/>
            <a:ext cx="4043400" cy="14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Mobile</a:t>
            </a:r>
            <a:r>
              <a:rPr b="1" lang="en" sz="3000"/>
              <a:t> project</a:t>
            </a:r>
            <a:endParaRPr b="1"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grpSp>
        <p:nvGrpSpPr>
          <p:cNvPr id="277" name="Google Shape;277;p25"/>
          <p:cNvGrpSpPr/>
          <p:nvPr/>
        </p:nvGrpSpPr>
        <p:grpSpPr>
          <a:xfrm>
            <a:off x="930469" y="1980816"/>
            <a:ext cx="603499" cy="605867"/>
            <a:chOff x="3782700" y="1538287"/>
            <a:chExt cx="1578600" cy="1578600"/>
          </a:xfrm>
        </p:grpSpPr>
        <p:sp>
          <p:nvSpPr>
            <p:cNvPr id="278" name="Google Shape;278;p25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25"/>
          <p:cNvGrpSpPr/>
          <p:nvPr/>
        </p:nvGrpSpPr>
        <p:grpSpPr>
          <a:xfrm>
            <a:off x="1072741" y="2165000"/>
            <a:ext cx="319659" cy="237367"/>
            <a:chOff x="5255200" y="3006475"/>
            <a:chExt cx="511700" cy="378575"/>
          </a:xfrm>
        </p:grpSpPr>
        <p:sp>
          <p:nvSpPr>
            <p:cNvPr id="283" name="Google Shape;283;p2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25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6" name="Google Shape;286;p25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287" name="Google Shape;287;p25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1" name="Google Shape;291;p25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/>
          <p:nvPr>
            <p:ph idx="4294967295" type="body"/>
          </p:nvPr>
        </p:nvSpPr>
        <p:spPr>
          <a:xfrm>
            <a:off x="828475" y="2830744"/>
            <a:ext cx="4043400" cy="14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Tablet project</a:t>
            </a:r>
            <a:endParaRPr b="1"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297" name="Google Shape;297;p26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8" name="Google Shape;298;p26"/>
          <p:cNvGrpSpPr/>
          <p:nvPr/>
        </p:nvGrpSpPr>
        <p:grpSpPr>
          <a:xfrm>
            <a:off x="930469" y="1980816"/>
            <a:ext cx="603499" cy="605867"/>
            <a:chOff x="3782700" y="1538288"/>
            <a:chExt cx="1578600" cy="1578600"/>
          </a:xfrm>
        </p:grpSpPr>
        <p:sp>
          <p:nvSpPr>
            <p:cNvPr id="299" name="Google Shape;299;p26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6"/>
          <p:cNvGrpSpPr/>
          <p:nvPr/>
        </p:nvGrpSpPr>
        <p:grpSpPr>
          <a:xfrm>
            <a:off x="1072741" y="2165000"/>
            <a:ext cx="319659" cy="237367"/>
            <a:chOff x="5255200" y="3006475"/>
            <a:chExt cx="511700" cy="378575"/>
          </a:xfrm>
        </p:grpSpPr>
        <p:sp>
          <p:nvSpPr>
            <p:cNvPr id="304" name="Google Shape;304;p2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26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07" name="Google Shape;307;p26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1" name="Google Shape;3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/>
          <p:nvPr>
            <p:ph idx="4294967295" type="body"/>
          </p:nvPr>
        </p:nvSpPr>
        <p:spPr>
          <a:xfrm>
            <a:off x="828475" y="3230794"/>
            <a:ext cx="7512900" cy="14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Desktop project</a:t>
            </a:r>
            <a:endParaRPr b="1"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317" name="Google Shape;317;p27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8" name="Google Shape;318;p27"/>
          <p:cNvGrpSpPr/>
          <p:nvPr/>
        </p:nvGrpSpPr>
        <p:grpSpPr>
          <a:xfrm>
            <a:off x="930469" y="2742816"/>
            <a:ext cx="603499" cy="605867"/>
            <a:chOff x="3782700" y="1538288"/>
            <a:chExt cx="1578600" cy="1578600"/>
          </a:xfrm>
        </p:grpSpPr>
        <p:sp>
          <p:nvSpPr>
            <p:cNvPr id="319" name="Google Shape;319;p27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27"/>
          <p:cNvGrpSpPr/>
          <p:nvPr/>
        </p:nvGrpSpPr>
        <p:grpSpPr>
          <a:xfrm>
            <a:off x="1072741" y="2927000"/>
            <a:ext cx="319659" cy="237367"/>
            <a:chOff x="5255200" y="3006475"/>
            <a:chExt cx="511700" cy="378575"/>
          </a:xfrm>
        </p:grpSpPr>
        <p:sp>
          <p:nvSpPr>
            <p:cNvPr id="324" name="Google Shape;324;p2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27"/>
          <p:cNvGrpSpPr/>
          <p:nvPr/>
        </p:nvGrpSpPr>
        <p:grpSpPr>
          <a:xfrm>
            <a:off x="3860824" y="687454"/>
            <a:ext cx="4542205" cy="2661224"/>
            <a:chOff x="1177450" y="241631"/>
            <a:chExt cx="6173152" cy="3616776"/>
          </a:xfrm>
        </p:grpSpPr>
        <p:sp>
          <p:nvSpPr>
            <p:cNvPr id="327" name="Google Shape;327;p27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1" name="Google Shape;331;p27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368000" y="834175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"/>
          <p:cNvSpPr txBox="1"/>
          <p:nvPr>
            <p:ph idx="4294967295" type="ctrTitle"/>
          </p:nvPr>
        </p:nvSpPr>
        <p:spPr>
          <a:xfrm>
            <a:off x="582500" y="1390256"/>
            <a:ext cx="6746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</a:rPr>
              <a:t>Thanks!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338" name="Google Shape;338;p28"/>
          <p:cNvSpPr txBox="1"/>
          <p:nvPr>
            <p:ph idx="4294967295" type="subTitle"/>
          </p:nvPr>
        </p:nvSpPr>
        <p:spPr>
          <a:xfrm>
            <a:off x="701982" y="2188411"/>
            <a:ext cx="50253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000"/>
              <a:t>Any questions?</a:t>
            </a:r>
            <a:endParaRPr b="1" sz="4000"/>
          </a:p>
        </p:txBody>
      </p:sp>
      <p:sp>
        <p:nvSpPr>
          <p:cNvPr id="339" name="Google Shape;339;p28"/>
          <p:cNvSpPr txBox="1"/>
          <p:nvPr>
            <p:ph idx="4294967295" type="body"/>
          </p:nvPr>
        </p:nvSpPr>
        <p:spPr>
          <a:xfrm>
            <a:off x="701975" y="3448988"/>
            <a:ext cx="66651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You can find me at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@username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user@mail.me</a:t>
            </a:r>
            <a:endParaRPr sz="2000"/>
          </a:p>
        </p:txBody>
      </p:sp>
      <p:sp>
        <p:nvSpPr>
          <p:cNvPr id="340" name="Google Shape;340;p28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341" name="Google Shape;341;p28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7" name="Google Shape;347;p29"/>
          <p:cNvSpPr txBox="1"/>
          <p:nvPr>
            <p:ph idx="1" type="body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4F5B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454F5B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 sz="2400">
                <a:solidFill>
                  <a:srgbClr val="454F5B"/>
                </a:solidFill>
              </a:rPr>
              <a:t>Presentation template by </a:t>
            </a:r>
            <a:r>
              <a:rPr lang="en" sz="2400" u="sng">
                <a:solidFill>
                  <a:srgbClr val="454F5B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454F5B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 sz="2400">
                <a:solidFill>
                  <a:srgbClr val="454F5B"/>
                </a:solidFill>
              </a:rPr>
              <a:t>Photographs by </a:t>
            </a:r>
            <a:r>
              <a:rPr lang="en" sz="2400" u="sng">
                <a:solidFill>
                  <a:srgbClr val="454F5B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2400">
              <a:solidFill>
                <a:srgbClr val="454F5B"/>
              </a:solidFill>
            </a:endParaRPr>
          </a:p>
        </p:txBody>
      </p:sp>
      <p:sp>
        <p:nvSpPr>
          <p:cNvPr id="348" name="Google Shape;348;p29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“Bertani adalah pilihan, maka menjadi petani yang sukses harus penuh perjuangan”</a:t>
            </a:r>
            <a:endParaRPr/>
          </a:p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2"/>
          <p:cNvSpPr txBox="1"/>
          <p:nvPr/>
        </p:nvSpPr>
        <p:spPr>
          <a:xfrm>
            <a:off x="6144000" y="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PeSen (Petani Senang)</a:t>
            </a: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4" name="Google Shape;354;p30"/>
          <p:cNvSpPr txBox="1"/>
          <p:nvPr>
            <p:ph idx="1" type="body"/>
          </p:nvPr>
        </p:nvSpPr>
        <p:spPr>
          <a:xfrm>
            <a:off x="691200" y="1446994"/>
            <a:ext cx="7995600" cy="24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presentations uses the following typographies and colors: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Titles &amp; Body copy: </a:t>
            </a:r>
            <a:r>
              <a:rPr b="1" lang="en" sz="1600"/>
              <a:t>Montserrat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You can download the fonts on this page: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https://www.fontsquirrel.com/fonts/montserrat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Grey </a:t>
            </a:r>
            <a:r>
              <a:rPr b="1" lang="en" sz="1600"/>
              <a:t>#454f5b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Light grey </a:t>
            </a:r>
            <a:r>
              <a:rPr b="1" lang="en" sz="1600">
                <a:solidFill>
                  <a:schemeClr val="accent4"/>
                </a:solidFill>
              </a:rPr>
              <a:t>#738498</a:t>
            </a:r>
            <a:endParaRPr b="1" sz="1600">
              <a:solidFill>
                <a:schemeClr val="accent4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Neon green </a:t>
            </a:r>
            <a:r>
              <a:rPr b="1" lang="en" sz="1600">
                <a:solidFill>
                  <a:schemeClr val="accent2"/>
                </a:solidFill>
              </a:rPr>
              <a:t>#c7f464</a:t>
            </a:r>
            <a:endParaRPr b="1" sz="1600">
              <a:solidFill>
                <a:schemeClr val="accent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Aqua </a:t>
            </a:r>
            <a:r>
              <a:rPr b="1" lang="en" sz="1600">
                <a:solidFill>
                  <a:schemeClr val="accent1"/>
                </a:solidFill>
              </a:rPr>
              <a:t>#4ecdc4</a:t>
            </a:r>
            <a:endParaRPr b="1" sz="1600">
              <a:solidFill>
                <a:schemeClr val="accent1"/>
              </a:solidFill>
            </a:endParaRPr>
          </a:p>
        </p:txBody>
      </p:sp>
      <p:sp>
        <p:nvSpPr>
          <p:cNvPr id="355" name="Google Shape;355;p30"/>
          <p:cNvSpPr txBox="1"/>
          <p:nvPr/>
        </p:nvSpPr>
        <p:spPr>
          <a:xfrm>
            <a:off x="691200" y="4552650"/>
            <a:ext cx="8149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30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</a:rPr>
              <a:t>2</a:t>
            </a:r>
            <a:r>
              <a:rPr lang="en" sz="9600">
                <a:solidFill>
                  <a:schemeClr val="accent2"/>
                </a:solidFill>
              </a:rPr>
              <a:t>.</a:t>
            </a:r>
            <a:br>
              <a:rPr lang="en" sz="9600">
                <a:solidFill>
                  <a:schemeClr val="accent2"/>
                </a:solidFill>
              </a:rPr>
            </a:br>
            <a:r>
              <a:rPr lang="en"/>
              <a:t>Extra</a:t>
            </a:r>
            <a:br>
              <a:rPr lang="en"/>
            </a:br>
            <a:r>
              <a:rPr lang="en"/>
              <a:t>Resources</a:t>
            </a:r>
            <a:endParaRPr/>
          </a:p>
        </p:txBody>
      </p:sp>
      <p:sp>
        <p:nvSpPr>
          <p:cNvPr id="362" name="Google Shape;362;p31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68" name="Google Shape;368;p32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32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NOV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32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OCT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32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SEP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32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AUG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2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JUL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2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JUN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32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MAY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32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APR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32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MAR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32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FEB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32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JAN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32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382" name="Google Shape;382;p32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3" name="Google Shape;383;p32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4" name="Google Shape;384;p32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5" name="Google Shape;385;p32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Red is the colour of danger and courage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6" name="Google Shape;386;p32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7" name="Google Shape;387;p32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8" name="Google Shape;388;p32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9" name="Google Shape;389;p32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0" name="Google Shape;390;p32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1" name="Google Shape;391;p32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2" name="Google Shape;392;p32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3" name="Google Shape;393;p32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4" name="Google Shape;394;p32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5" name="Google Shape;395;p32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6" name="Google Shape;396;p32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7" name="Google Shape;397;p32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8" name="Google Shape;398;p32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9" name="Google Shape;399;p32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0" name="Google Shape;400;p32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1" name="Google Shape;401;p32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Red is the colour of danger and courage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2" name="Google Shape;402;p32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3" name="Google Shape;403;p32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4" name="Google Shape;404;p32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5" name="Google Shape;405;p32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11" name="Google Shape;411;p33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33"/>
          <p:cNvSpPr/>
          <p:nvPr/>
        </p:nvSpPr>
        <p:spPr>
          <a:xfrm>
            <a:off x="0" y="2523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3"/>
          <p:cNvSpPr/>
          <p:nvPr/>
        </p:nvSpPr>
        <p:spPr>
          <a:xfrm>
            <a:off x="0" y="2523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4" name="Google Shape;414;p33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415" name="Google Shape;415;p33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17" name="Google Shape;417;p33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418" name="Google Shape;418;p33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20" name="Google Shape;420;p33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421" name="Google Shape;421;p33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23" name="Google Shape;423;p33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424" name="Google Shape;424;p33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5" name="Google Shape;425;p33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26" name="Google Shape;426;p33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427" name="Google Shape;427;p33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8" name="Google Shape;428;p33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29" name="Google Shape;429;p33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430" name="Google Shape;430;p33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1" name="Google Shape;431;p33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32" name="Google Shape;432;p33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33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Red is the colour of danger and courage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Google Shape;434;p33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33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33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33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4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43" name="Google Shape;443;p34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44" name="Google Shape;444;p34"/>
          <p:cNvGraphicFramePr/>
          <p:nvPr/>
        </p:nvGraphicFramePr>
        <p:xfrm>
          <a:off x="81742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{D80CAAE6-2E05-4583-9EAF-E705E26E5701}</a:tableStyleId>
              </a:tblPr>
              <a:tblGrid>
                <a:gridCol w="1359400"/>
                <a:gridCol w="466775"/>
                <a:gridCol w="466775"/>
                <a:gridCol w="466775"/>
                <a:gridCol w="466775"/>
                <a:gridCol w="466775"/>
                <a:gridCol w="466775"/>
                <a:gridCol w="466775"/>
                <a:gridCol w="466775"/>
                <a:gridCol w="466775"/>
                <a:gridCol w="466775"/>
                <a:gridCol w="466775"/>
                <a:gridCol w="466775"/>
                <a:gridCol w="466775"/>
                <a:gridCol w="466775"/>
              </a:tblGrid>
              <a:tr h="31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2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2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2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2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2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50" name="Google Shape;450;p35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35"/>
          <p:cNvSpPr/>
          <p:nvPr/>
        </p:nvSpPr>
        <p:spPr>
          <a:xfrm>
            <a:off x="812825" y="1510925"/>
            <a:ext cx="3835200" cy="144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STRENGTHS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35"/>
          <p:cNvSpPr/>
          <p:nvPr/>
        </p:nvSpPr>
        <p:spPr>
          <a:xfrm>
            <a:off x="4806547" y="1510925"/>
            <a:ext cx="3835200" cy="144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WEAKNESSES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35"/>
          <p:cNvSpPr/>
          <p:nvPr/>
        </p:nvSpPr>
        <p:spPr>
          <a:xfrm>
            <a:off x="812825" y="3114226"/>
            <a:ext cx="3835200" cy="144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OPPORTUNITIES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35"/>
          <p:cNvSpPr/>
          <p:nvPr/>
        </p:nvSpPr>
        <p:spPr>
          <a:xfrm>
            <a:off x="4806547" y="3114226"/>
            <a:ext cx="3835200" cy="144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THREATS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35"/>
          <p:cNvSpPr/>
          <p:nvPr/>
        </p:nvSpPr>
        <p:spPr>
          <a:xfrm>
            <a:off x="3547015" y="1852819"/>
            <a:ext cx="2203800" cy="2203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5"/>
          <p:cNvSpPr/>
          <p:nvPr/>
        </p:nvSpPr>
        <p:spPr>
          <a:xfrm rot="5400000">
            <a:off x="3705872" y="1852819"/>
            <a:ext cx="2203800" cy="2203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5"/>
          <p:cNvSpPr/>
          <p:nvPr/>
        </p:nvSpPr>
        <p:spPr>
          <a:xfrm rot="10800000">
            <a:off x="3705872" y="2012912"/>
            <a:ext cx="2203800" cy="2203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5"/>
          <p:cNvSpPr/>
          <p:nvPr/>
        </p:nvSpPr>
        <p:spPr>
          <a:xfrm rot="-5400000">
            <a:off x="3547015" y="2012912"/>
            <a:ext cx="2203800" cy="2203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5"/>
          <p:cNvSpPr/>
          <p:nvPr/>
        </p:nvSpPr>
        <p:spPr>
          <a:xfrm>
            <a:off x="4054379" y="2312509"/>
            <a:ext cx="327727" cy="40767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S</a:t>
            </a:r>
          </a:p>
        </p:txBody>
      </p:sp>
      <p:sp>
        <p:nvSpPr>
          <p:cNvPr id="460" name="Google Shape;460;p35"/>
          <p:cNvSpPr/>
          <p:nvPr/>
        </p:nvSpPr>
        <p:spPr>
          <a:xfrm>
            <a:off x="4980367" y="2319547"/>
            <a:ext cx="630114" cy="3941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W</a:t>
            </a:r>
          </a:p>
        </p:txBody>
      </p:sp>
      <p:sp>
        <p:nvSpPr>
          <p:cNvPr id="461" name="Google Shape;461;p35"/>
          <p:cNvSpPr/>
          <p:nvPr/>
        </p:nvSpPr>
        <p:spPr>
          <a:xfrm>
            <a:off x="4022845" y="3321240"/>
            <a:ext cx="431338" cy="40767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O</a:t>
            </a:r>
          </a:p>
        </p:txBody>
      </p:sp>
      <p:sp>
        <p:nvSpPr>
          <p:cNvPr id="462" name="Google Shape;462;p35"/>
          <p:cNvSpPr/>
          <p:nvPr/>
        </p:nvSpPr>
        <p:spPr>
          <a:xfrm>
            <a:off x="5084542" y="3328278"/>
            <a:ext cx="343494" cy="3941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6"/>
          <p:cNvSpPr txBox="1"/>
          <p:nvPr>
            <p:ph idx="4294967295"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68" name="Google Shape;468;p36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69" name="Google Shape;469;p36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Activities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36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Resources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36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Value Propositions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36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 Relationships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36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Channels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36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5" name="Google Shape;475;p36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Partners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p36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Cost Structure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36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Revenue Streams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36"/>
          <p:cNvSpPr/>
          <p:nvPr/>
        </p:nvSpPr>
        <p:spPr>
          <a:xfrm>
            <a:off x="4279907" y="3732570"/>
            <a:ext cx="215901" cy="214638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9" name="Google Shape;479;p36"/>
          <p:cNvSpPr/>
          <p:nvPr/>
        </p:nvSpPr>
        <p:spPr>
          <a:xfrm>
            <a:off x="6866281" y="543303"/>
            <a:ext cx="215257" cy="19323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0" name="Google Shape;480;p36"/>
          <p:cNvSpPr/>
          <p:nvPr/>
        </p:nvSpPr>
        <p:spPr>
          <a:xfrm>
            <a:off x="1702716" y="543215"/>
            <a:ext cx="207088" cy="20707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1" name="Google Shape;481;p36"/>
          <p:cNvSpPr/>
          <p:nvPr/>
        </p:nvSpPr>
        <p:spPr>
          <a:xfrm>
            <a:off x="8608585" y="543301"/>
            <a:ext cx="197012" cy="20770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82" name="Google Shape;482;p36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83" name="Google Shape;483;p36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85" name="Google Shape;485;p36"/>
          <p:cNvSpPr/>
          <p:nvPr/>
        </p:nvSpPr>
        <p:spPr>
          <a:xfrm>
            <a:off x="3424268" y="543232"/>
            <a:ext cx="209587" cy="20960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86" name="Google Shape;486;p36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487" name="Google Shape;487;p36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0" name="Google Shape;490;p36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491" name="Google Shape;491;p36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6" name="Google Shape;496;p36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497" name="Google Shape;497;p3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7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08" name="Google Shape;508;p37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9" name="Google Shape;509;p37"/>
          <p:cNvGrpSpPr/>
          <p:nvPr/>
        </p:nvGrpSpPr>
        <p:grpSpPr>
          <a:xfrm>
            <a:off x="855292" y="1565443"/>
            <a:ext cx="3608219" cy="3243858"/>
            <a:chOff x="3778727" y="4460423"/>
            <a:chExt cx="720160" cy="647438"/>
          </a:xfrm>
        </p:grpSpPr>
        <p:sp>
          <p:nvSpPr>
            <p:cNvPr id="510" name="Google Shape;510;p37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517" name="Google Shape;517;p37"/>
          <p:cNvCxnSpPr/>
          <p:nvPr/>
        </p:nvCxnSpPr>
        <p:spPr>
          <a:xfrm>
            <a:off x="4383550" y="2102475"/>
            <a:ext cx="105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8" name="Google Shape;518;p37"/>
          <p:cNvSpPr txBox="1"/>
          <p:nvPr/>
        </p:nvSpPr>
        <p:spPr>
          <a:xfrm>
            <a:off x="5502050" y="19304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9" name="Google Shape;519;p37"/>
          <p:cNvCxnSpPr/>
          <p:nvPr/>
        </p:nvCxnSpPr>
        <p:spPr>
          <a:xfrm>
            <a:off x="4227875" y="2584100"/>
            <a:ext cx="1212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0" name="Google Shape;520;p37"/>
          <p:cNvSpPr txBox="1"/>
          <p:nvPr/>
        </p:nvSpPr>
        <p:spPr>
          <a:xfrm>
            <a:off x="5502050" y="24120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1" name="Google Shape;521;p37"/>
          <p:cNvCxnSpPr/>
          <p:nvPr/>
        </p:nvCxnSpPr>
        <p:spPr>
          <a:xfrm>
            <a:off x="4006650" y="3065725"/>
            <a:ext cx="1433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2" name="Google Shape;522;p37"/>
          <p:cNvSpPr txBox="1"/>
          <p:nvPr/>
        </p:nvSpPr>
        <p:spPr>
          <a:xfrm>
            <a:off x="5502050" y="28936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3" name="Google Shape;523;p37"/>
          <p:cNvCxnSpPr/>
          <p:nvPr/>
        </p:nvCxnSpPr>
        <p:spPr>
          <a:xfrm>
            <a:off x="3818200" y="3547325"/>
            <a:ext cx="1622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4" name="Google Shape;524;p37"/>
          <p:cNvSpPr txBox="1"/>
          <p:nvPr/>
        </p:nvSpPr>
        <p:spPr>
          <a:xfrm>
            <a:off x="5502050" y="33752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5" name="Google Shape;525;p37"/>
          <p:cNvCxnSpPr/>
          <p:nvPr/>
        </p:nvCxnSpPr>
        <p:spPr>
          <a:xfrm>
            <a:off x="3613350" y="4028950"/>
            <a:ext cx="1827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6" name="Google Shape;526;p37"/>
          <p:cNvSpPr txBox="1"/>
          <p:nvPr/>
        </p:nvSpPr>
        <p:spPr>
          <a:xfrm>
            <a:off x="5502050" y="38568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7" name="Google Shape;527;p37"/>
          <p:cNvCxnSpPr/>
          <p:nvPr/>
        </p:nvCxnSpPr>
        <p:spPr>
          <a:xfrm>
            <a:off x="3400325" y="4510550"/>
            <a:ext cx="2031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8" name="Google Shape;528;p37"/>
          <p:cNvSpPr txBox="1"/>
          <p:nvPr/>
        </p:nvSpPr>
        <p:spPr>
          <a:xfrm>
            <a:off x="5502050" y="43385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8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34" name="Google Shape;534;p38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5" name="Google Shape;535;p38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Imani Jackson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p38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Marcos Galán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7" name="Google Shape;537;p38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Ixchel Valdía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38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Nils Årud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9" name="Google Shape;539;p38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40" name="Google Shape;54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41" name="Google Shape;541;p38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42" name="Google Shape;542;p38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9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48" name="Google Shape;548;p39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9" name="Google Shape;549;p39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50" name="Google Shape;550;p39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39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39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39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39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39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39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39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39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39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39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39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39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39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39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39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39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39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39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39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39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39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39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39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39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39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39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39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39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39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39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39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39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39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39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39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39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39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39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39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39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39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39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39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39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39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6" name="Google Shape;596;p39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597" name="Google Shape;597;p39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598" name="Google Shape;598;p39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39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39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39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39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39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39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39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39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39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39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39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39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39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39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39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39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39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39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39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39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39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20" name="Google Shape;620;p39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621" name="Google Shape;621;p39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22" name="Google Shape;622;p39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LOW VALUE 1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3" name="Google Shape;623;p39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 VALUE 1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39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LOW VALUE 2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39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 VALUE 2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6" name="Google Shape;626;p39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Our company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39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8" name="Google Shape;628;p39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9" name="Google Shape;629;p39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39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1" name="Google Shape;631;p39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39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/>
          <p:nvPr/>
        </p:nvSpPr>
        <p:spPr>
          <a:xfrm>
            <a:off x="0" y="0"/>
            <a:ext cx="9144000" cy="171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0" y="1713036"/>
            <a:ext cx="9144000" cy="17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4294967295" type="ctrTitle"/>
          </p:nvPr>
        </p:nvSpPr>
        <p:spPr>
          <a:xfrm>
            <a:off x="685800" y="2479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28,69 Juta Ton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78" name="Google Shape;78;p13"/>
          <p:cNvSpPr txBox="1"/>
          <p:nvPr>
            <p:ph idx="4294967295" type="subTitle"/>
          </p:nvPr>
        </p:nvSpPr>
        <p:spPr>
          <a:xfrm>
            <a:off x="685800" y="801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Konsumsi Beras Nasional (2019)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9" name="Google Shape;79;p13"/>
          <p:cNvSpPr txBox="1"/>
          <p:nvPr>
            <p:ph idx="4294967295" type="ctrTitle"/>
          </p:nvPr>
        </p:nvSpPr>
        <p:spPr>
          <a:xfrm>
            <a:off x="685800" y="36769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8.01 Juta Ton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80" name="Google Shape;80;p13"/>
          <p:cNvSpPr txBox="1"/>
          <p:nvPr>
            <p:ph idx="4294967295" type="subTitle"/>
          </p:nvPr>
        </p:nvSpPr>
        <p:spPr>
          <a:xfrm>
            <a:off x="685800" y="4230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Konsumsi Beras di Industri Lain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1" name="Google Shape;81;p13"/>
          <p:cNvSpPr txBox="1"/>
          <p:nvPr>
            <p:ph idx="4294967295" type="ctrTitle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20,68 Juta Ton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82" name="Google Shape;82;p13"/>
          <p:cNvSpPr txBox="1"/>
          <p:nvPr>
            <p:ph idx="4294967295" type="subTitle"/>
          </p:nvPr>
        </p:nvSpPr>
        <p:spPr>
          <a:xfrm>
            <a:off x="685800" y="25162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Konsumsi Beras Rumah Tangga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0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38" name="Google Shape;638;p40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39" name="Google Shape;639;p40"/>
          <p:cNvGraphicFramePr/>
          <p:nvPr/>
        </p:nvGraphicFramePr>
        <p:xfrm>
          <a:off x="81180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{4A2F81E8-B76F-4E1A-8EBF-897A361B3666}</a:tableStyleId>
              </a:tblPr>
              <a:tblGrid>
                <a:gridCol w="873125"/>
                <a:gridCol w="1000750"/>
                <a:gridCol w="1000750"/>
                <a:gridCol w="1000750"/>
                <a:gridCol w="1000750"/>
                <a:gridCol w="1000750"/>
                <a:gridCol w="1000750"/>
                <a:gridCol w="1000750"/>
              </a:tblGrid>
              <a:tr h="330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14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14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7F464"/>
        </a:soli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1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5" name="Google Shape;645;p41"/>
          <p:cNvGrpSpPr/>
          <p:nvPr/>
        </p:nvGrpSpPr>
        <p:grpSpPr>
          <a:xfrm>
            <a:off x="358968" y="263738"/>
            <a:ext cx="347107" cy="438984"/>
            <a:chOff x="584925" y="238125"/>
            <a:chExt cx="415200" cy="525100"/>
          </a:xfrm>
        </p:grpSpPr>
        <p:sp>
          <p:nvSpPr>
            <p:cNvPr id="646" name="Google Shape;646;p41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41"/>
          <p:cNvGrpSpPr/>
          <p:nvPr/>
        </p:nvGrpSpPr>
        <p:grpSpPr>
          <a:xfrm>
            <a:off x="910227" y="327525"/>
            <a:ext cx="371623" cy="309362"/>
            <a:chOff x="1244325" y="314425"/>
            <a:chExt cx="444525" cy="370050"/>
          </a:xfrm>
        </p:grpSpPr>
        <p:sp>
          <p:nvSpPr>
            <p:cNvPr id="653" name="Google Shape;653;p41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41"/>
          <p:cNvGrpSpPr/>
          <p:nvPr/>
        </p:nvGrpSpPr>
        <p:grpSpPr>
          <a:xfrm>
            <a:off x="1481925" y="325999"/>
            <a:ext cx="355300" cy="312413"/>
            <a:chOff x="1928175" y="312600"/>
            <a:chExt cx="425000" cy="373700"/>
          </a:xfrm>
        </p:grpSpPr>
        <p:sp>
          <p:nvSpPr>
            <p:cNvPr id="656" name="Google Shape;656;p41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8" name="Google Shape;658;p41"/>
          <p:cNvSpPr/>
          <p:nvPr/>
        </p:nvSpPr>
        <p:spPr>
          <a:xfrm>
            <a:off x="2077702" y="3147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41"/>
          <p:cNvSpPr/>
          <p:nvPr/>
        </p:nvSpPr>
        <p:spPr>
          <a:xfrm>
            <a:off x="2661148" y="3158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0" name="Google Shape;660;p41"/>
          <p:cNvGrpSpPr/>
          <p:nvPr/>
        </p:nvGrpSpPr>
        <p:grpSpPr>
          <a:xfrm>
            <a:off x="3145963" y="309676"/>
            <a:ext cx="408386" cy="345080"/>
            <a:chOff x="3918650" y="293075"/>
            <a:chExt cx="488500" cy="412775"/>
          </a:xfrm>
        </p:grpSpPr>
        <p:sp>
          <p:nvSpPr>
            <p:cNvPr id="661" name="Google Shape;661;p41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41"/>
          <p:cNvGrpSpPr/>
          <p:nvPr/>
        </p:nvGrpSpPr>
        <p:grpSpPr>
          <a:xfrm>
            <a:off x="3745730" y="283635"/>
            <a:ext cx="335905" cy="397142"/>
            <a:chOff x="4636075" y="261925"/>
            <a:chExt cx="401800" cy="475050"/>
          </a:xfrm>
        </p:grpSpPr>
        <p:sp>
          <p:nvSpPr>
            <p:cNvPr id="665" name="Google Shape;665;p41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1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9" name="Google Shape;669;p41"/>
          <p:cNvSpPr/>
          <p:nvPr/>
        </p:nvSpPr>
        <p:spPr>
          <a:xfrm>
            <a:off x="4284931" y="3142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0" name="Google Shape;670;p41"/>
          <p:cNvGrpSpPr/>
          <p:nvPr/>
        </p:nvGrpSpPr>
        <p:grpSpPr>
          <a:xfrm>
            <a:off x="4872282" y="316824"/>
            <a:ext cx="336908" cy="330262"/>
            <a:chOff x="5983625" y="301625"/>
            <a:chExt cx="403000" cy="395050"/>
          </a:xfrm>
        </p:grpSpPr>
        <p:sp>
          <p:nvSpPr>
            <p:cNvPr id="671" name="Google Shape;671;p41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1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41"/>
          <p:cNvGrpSpPr/>
          <p:nvPr/>
        </p:nvGrpSpPr>
        <p:grpSpPr>
          <a:xfrm>
            <a:off x="5438358" y="314253"/>
            <a:ext cx="331808" cy="331307"/>
            <a:chOff x="6660750" y="298550"/>
            <a:chExt cx="396900" cy="396300"/>
          </a:xfrm>
        </p:grpSpPr>
        <p:sp>
          <p:nvSpPr>
            <p:cNvPr id="692" name="Google Shape;692;p41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41"/>
          <p:cNvGrpSpPr/>
          <p:nvPr/>
        </p:nvGrpSpPr>
        <p:grpSpPr>
          <a:xfrm>
            <a:off x="358968" y="835938"/>
            <a:ext cx="347107" cy="420111"/>
            <a:chOff x="584925" y="922575"/>
            <a:chExt cx="415200" cy="502525"/>
          </a:xfrm>
        </p:grpSpPr>
        <p:sp>
          <p:nvSpPr>
            <p:cNvPr id="695" name="Google Shape;695;p41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41"/>
          <p:cNvGrpSpPr/>
          <p:nvPr/>
        </p:nvGrpSpPr>
        <p:grpSpPr>
          <a:xfrm>
            <a:off x="912275" y="826241"/>
            <a:ext cx="367547" cy="437980"/>
            <a:chOff x="1246775" y="910975"/>
            <a:chExt cx="439650" cy="523900"/>
          </a:xfrm>
        </p:grpSpPr>
        <p:sp>
          <p:nvSpPr>
            <p:cNvPr id="699" name="Google Shape;699;p41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41"/>
          <p:cNvGrpSpPr/>
          <p:nvPr/>
        </p:nvGrpSpPr>
        <p:grpSpPr>
          <a:xfrm>
            <a:off x="1480400" y="896674"/>
            <a:ext cx="358351" cy="298118"/>
            <a:chOff x="1926350" y="995225"/>
            <a:chExt cx="428650" cy="356600"/>
          </a:xfrm>
        </p:grpSpPr>
        <p:sp>
          <p:nvSpPr>
            <p:cNvPr id="703" name="Google Shape;703;p41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41"/>
          <p:cNvSpPr/>
          <p:nvPr/>
        </p:nvSpPr>
        <p:spPr>
          <a:xfrm>
            <a:off x="2048085" y="8716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1"/>
          <p:cNvSpPr/>
          <p:nvPr/>
        </p:nvSpPr>
        <p:spPr>
          <a:xfrm>
            <a:off x="2612156" y="8890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3180804" y="8916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1"/>
          <p:cNvSpPr/>
          <p:nvPr/>
        </p:nvSpPr>
        <p:spPr>
          <a:xfrm>
            <a:off x="3755576" y="8946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1" name="Google Shape;711;p41"/>
          <p:cNvGrpSpPr/>
          <p:nvPr/>
        </p:nvGrpSpPr>
        <p:grpSpPr>
          <a:xfrm>
            <a:off x="4302631" y="874227"/>
            <a:ext cx="349155" cy="349657"/>
            <a:chOff x="5302225" y="968375"/>
            <a:chExt cx="417650" cy="418250"/>
          </a:xfrm>
        </p:grpSpPr>
        <p:sp>
          <p:nvSpPr>
            <p:cNvPr id="712" name="Google Shape;712;p41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41"/>
          <p:cNvGrpSpPr/>
          <p:nvPr/>
        </p:nvGrpSpPr>
        <p:grpSpPr>
          <a:xfrm>
            <a:off x="4824295" y="834914"/>
            <a:ext cx="432881" cy="421637"/>
            <a:chOff x="5926225" y="921350"/>
            <a:chExt cx="517800" cy="504350"/>
          </a:xfrm>
        </p:grpSpPr>
        <p:sp>
          <p:nvSpPr>
            <p:cNvPr id="715" name="Google Shape;715;p41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41"/>
          <p:cNvGrpSpPr/>
          <p:nvPr/>
        </p:nvGrpSpPr>
        <p:grpSpPr>
          <a:xfrm>
            <a:off x="5402118" y="843086"/>
            <a:ext cx="404290" cy="405314"/>
            <a:chOff x="6617400" y="931125"/>
            <a:chExt cx="483600" cy="484825"/>
          </a:xfrm>
        </p:grpSpPr>
        <p:sp>
          <p:nvSpPr>
            <p:cNvPr id="718" name="Google Shape;718;p41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41"/>
          <p:cNvGrpSpPr/>
          <p:nvPr/>
        </p:nvGrpSpPr>
        <p:grpSpPr>
          <a:xfrm>
            <a:off x="337525" y="1472448"/>
            <a:ext cx="389994" cy="273623"/>
            <a:chOff x="559275" y="1683950"/>
            <a:chExt cx="466500" cy="327300"/>
          </a:xfrm>
        </p:grpSpPr>
        <p:sp>
          <p:nvSpPr>
            <p:cNvPr id="721" name="Google Shape;721;p41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41"/>
          <p:cNvGrpSpPr/>
          <p:nvPr/>
        </p:nvGrpSpPr>
        <p:grpSpPr>
          <a:xfrm>
            <a:off x="901052" y="1418358"/>
            <a:ext cx="389994" cy="381822"/>
            <a:chOff x="1233350" y="1619250"/>
            <a:chExt cx="466500" cy="456725"/>
          </a:xfrm>
        </p:grpSpPr>
        <p:sp>
          <p:nvSpPr>
            <p:cNvPr id="724" name="Google Shape;724;p41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41"/>
          <p:cNvGrpSpPr/>
          <p:nvPr/>
        </p:nvGrpSpPr>
        <p:grpSpPr>
          <a:xfrm>
            <a:off x="1476826" y="1426509"/>
            <a:ext cx="365499" cy="365499"/>
            <a:chOff x="1922075" y="1629000"/>
            <a:chExt cx="437200" cy="437200"/>
          </a:xfrm>
        </p:grpSpPr>
        <p:sp>
          <p:nvSpPr>
            <p:cNvPr id="729" name="Google Shape;729;p41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41"/>
          <p:cNvGrpSpPr/>
          <p:nvPr/>
        </p:nvGrpSpPr>
        <p:grpSpPr>
          <a:xfrm>
            <a:off x="2038827" y="1424984"/>
            <a:ext cx="368551" cy="368551"/>
            <a:chOff x="2594325" y="1627175"/>
            <a:chExt cx="440850" cy="440850"/>
          </a:xfrm>
        </p:grpSpPr>
        <p:sp>
          <p:nvSpPr>
            <p:cNvPr id="732" name="Google Shape;732;p41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41"/>
          <p:cNvSpPr/>
          <p:nvPr/>
        </p:nvSpPr>
        <p:spPr>
          <a:xfrm>
            <a:off x="2618782" y="14413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6" name="Google Shape;736;p41"/>
          <p:cNvGrpSpPr/>
          <p:nvPr/>
        </p:nvGrpSpPr>
        <p:grpSpPr>
          <a:xfrm>
            <a:off x="3200595" y="1397417"/>
            <a:ext cx="299121" cy="423685"/>
            <a:chOff x="3984000" y="1594200"/>
            <a:chExt cx="357800" cy="506800"/>
          </a:xfrm>
        </p:grpSpPr>
        <p:sp>
          <p:nvSpPr>
            <p:cNvPr id="737" name="Google Shape;737;p41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41"/>
          <p:cNvGrpSpPr/>
          <p:nvPr/>
        </p:nvGrpSpPr>
        <p:grpSpPr>
          <a:xfrm>
            <a:off x="3716637" y="1488269"/>
            <a:ext cx="394090" cy="241980"/>
            <a:chOff x="4601275" y="1702875"/>
            <a:chExt cx="471400" cy="289450"/>
          </a:xfrm>
        </p:grpSpPr>
        <p:sp>
          <p:nvSpPr>
            <p:cNvPr id="740" name="Google Shape;740;p41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" name="Google Shape;745;p41"/>
          <p:cNvGrpSpPr/>
          <p:nvPr/>
        </p:nvGrpSpPr>
        <p:grpSpPr>
          <a:xfrm>
            <a:off x="4299057" y="1429059"/>
            <a:ext cx="356303" cy="360400"/>
            <a:chOff x="5297950" y="1632050"/>
            <a:chExt cx="426200" cy="431100"/>
          </a:xfrm>
        </p:grpSpPr>
        <p:sp>
          <p:nvSpPr>
            <p:cNvPr id="746" name="Google Shape;746;p41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41"/>
          <p:cNvGrpSpPr/>
          <p:nvPr/>
        </p:nvGrpSpPr>
        <p:grpSpPr>
          <a:xfrm>
            <a:off x="4861560" y="1418358"/>
            <a:ext cx="358351" cy="381822"/>
            <a:chOff x="5970800" y="1619250"/>
            <a:chExt cx="428650" cy="456725"/>
          </a:xfrm>
        </p:grpSpPr>
        <p:sp>
          <p:nvSpPr>
            <p:cNvPr id="749" name="Google Shape;749;p41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4" name="Google Shape;754;p41"/>
          <p:cNvGrpSpPr/>
          <p:nvPr/>
        </p:nvGrpSpPr>
        <p:grpSpPr>
          <a:xfrm>
            <a:off x="5408764" y="1413760"/>
            <a:ext cx="401719" cy="366502"/>
            <a:chOff x="6625350" y="1613750"/>
            <a:chExt cx="480525" cy="438400"/>
          </a:xfrm>
        </p:grpSpPr>
        <p:sp>
          <p:nvSpPr>
            <p:cNvPr id="755" name="Google Shape;755;p41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41"/>
          <p:cNvGrpSpPr/>
          <p:nvPr/>
        </p:nvGrpSpPr>
        <p:grpSpPr>
          <a:xfrm>
            <a:off x="380913" y="2009954"/>
            <a:ext cx="303217" cy="325685"/>
            <a:chOff x="611175" y="2326900"/>
            <a:chExt cx="362700" cy="389575"/>
          </a:xfrm>
        </p:grpSpPr>
        <p:sp>
          <p:nvSpPr>
            <p:cNvPr id="761" name="Google Shape;761;p41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5" name="Google Shape;765;p41"/>
          <p:cNvSpPr/>
          <p:nvPr/>
        </p:nvSpPr>
        <p:spPr>
          <a:xfrm>
            <a:off x="936309" y="20130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1"/>
          <p:cNvSpPr/>
          <p:nvPr/>
        </p:nvSpPr>
        <p:spPr>
          <a:xfrm>
            <a:off x="1499857" y="20130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1"/>
          <p:cNvSpPr/>
          <p:nvPr/>
        </p:nvSpPr>
        <p:spPr>
          <a:xfrm>
            <a:off x="2063406" y="20130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8" name="Google Shape;768;p41"/>
          <p:cNvGrpSpPr/>
          <p:nvPr/>
        </p:nvGrpSpPr>
        <p:grpSpPr>
          <a:xfrm>
            <a:off x="2701378" y="1957892"/>
            <a:ext cx="170502" cy="425733"/>
            <a:chOff x="3386850" y="2264625"/>
            <a:chExt cx="203950" cy="509250"/>
          </a:xfrm>
        </p:grpSpPr>
        <p:sp>
          <p:nvSpPr>
            <p:cNvPr id="769" name="Google Shape;769;p41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41"/>
          <p:cNvGrpSpPr/>
          <p:nvPr/>
        </p:nvGrpSpPr>
        <p:grpSpPr>
          <a:xfrm>
            <a:off x="3843751" y="2012002"/>
            <a:ext cx="139863" cy="317513"/>
            <a:chOff x="4753325" y="2329350"/>
            <a:chExt cx="167300" cy="379800"/>
          </a:xfrm>
        </p:grpSpPr>
        <p:sp>
          <p:nvSpPr>
            <p:cNvPr id="772" name="Google Shape;772;p41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41"/>
          <p:cNvGrpSpPr/>
          <p:nvPr/>
        </p:nvGrpSpPr>
        <p:grpSpPr>
          <a:xfrm>
            <a:off x="3277653" y="1959919"/>
            <a:ext cx="145004" cy="421657"/>
            <a:chOff x="4076175" y="2267050"/>
            <a:chExt cx="173450" cy="504375"/>
          </a:xfrm>
        </p:grpSpPr>
        <p:sp>
          <p:nvSpPr>
            <p:cNvPr id="775" name="Google Shape;775;p41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7" name="Google Shape;777;p41"/>
          <p:cNvSpPr/>
          <p:nvPr/>
        </p:nvSpPr>
        <p:spPr>
          <a:xfrm>
            <a:off x="4317599" y="20044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8" name="Google Shape;778;p41"/>
          <p:cNvGrpSpPr/>
          <p:nvPr/>
        </p:nvGrpSpPr>
        <p:grpSpPr>
          <a:xfrm>
            <a:off x="4865134" y="2010455"/>
            <a:ext cx="351204" cy="324661"/>
            <a:chOff x="5975075" y="2327500"/>
            <a:chExt cx="420100" cy="388350"/>
          </a:xfrm>
        </p:grpSpPr>
        <p:sp>
          <p:nvSpPr>
            <p:cNvPr id="779" name="Google Shape;779;p41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1" name="Google Shape;781;p41"/>
          <p:cNvGrpSpPr/>
          <p:nvPr/>
        </p:nvGrpSpPr>
        <p:grpSpPr>
          <a:xfrm>
            <a:off x="5496544" y="2000758"/>
            <a:ext cx="215437" cy="351204"/>
            <a:chOff x="6730350" y="2315900"/>
            <a:chExt cx="257700" cy="420100"/>
          </a:xfrm>
        </p:grpSpPr>
        <p:sp>
          <p:nvSpPr>
            <p:cNvPr id="782" name="Google Shape;782;p41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41"/>
          <p:cNvGrpSpPr/>
          <p:nvPr/>
        </p:nvGrpSpPr>
        <p:grpSpPr>
          <a:xfrm>
            <a:off x="477889" y="2537240"/>
            <a:ext cx="109265" cy="398166"/>
            <a:chOff x="727175" y="2957625"/>
            <a:chExt cx="130700" cy="476275"/>
          </a:xfrm>
        </p:grpSpPr>
        <p:sp>
          <p:nvSpPr>
            <p:cNvPr id="788" name="Google Shape;788;p41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0" name="Google Shape;790;p41"/>
          <p:cNvSpPr/>
          <p:nvPr/>
        </p:nvSpPr>
        <p:spPr>
          <a:xfrm>
            <a:off x="1492208" y="2521514"/>
            <a:ext cx="334860" cy="429808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41"/>
          <p:cNvSpPr/>
          <p:nvPr/>
        </p:nvSpPr>
        <p:spPr>
          <a:xfrm>
            <a:off x="972049" y="2521514"/>
            <a:ext cx="248083" cy="429808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2" name="Google Shape;792;p41"/>
          <p:cNvGrpSpPr/>
          <p:nvPr/>
        </p:nvGrpSpPr>
        <p:grpSpPr>
          <a:xfrm>
            <a:off x="2029631" y="2549989"/>
            <a:ext cx="386943" cy="372647"/>
            <a:chOff x="2583325" y="2972875"/>
            <a:chExt cx="462850" cy="445750"/>
          </a:xfrm>
        </p:grpSpPr>
        <p:sp>
          <p:nvSpPr>
            <p:cNvPr id="793" name="Google Shape;793;p41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41"/>
          <p:cNvGrpSpPr/>
          <p:nvPr/>
        </p:nvGrpSpPr>
        <p:grpSpPr>
          <a:xfrm>
            <a:off x="2579886" y="2605646"/>
            <a:ext cx="413486" cy="261354"/>
            <a:chOff x="3241525" y="3039450"/>
            <a:chExt cx="494600" cy="312625"/>
          </a:xfrm>
        </p:grpSpPr>
        <p:sp>
          <p:nvSpPr>
            <p:cNvPr id="796" name="Google Shape;796;p41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8" name="Google Shape;798;p41"/>
          <p:cNvSpPr/>
          <p:nvPr/>
        </p:nvSpPr>
        <p:spPr>
          <a:xfrm>
            <a:off x="3736180" y="25587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9" name="Google Shape;799;p41"/>
          <p:cNvGrpSpPr/>
          <p:nvPr/>
        </p:nvGrpSpPr>
        <p:grpSpPr>
          <a:xfrm>
            <a:off x="4263318" y="2578079"/>
            <a:ext cx="427781" cy="316489"/>
            <a:chOff x="5255200" y="3006475"/>
            <a:chExt cx="511700" cy="378575"/>
          </a:xfrm>
        </p:grpSpPr>
        <p:sp>
          <p:nvSpPr>
            <p:cNvPr id="800" name="Google Shape;800;p4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41"/>
          <p:cNvGrpSpPr/>
          <p:nvPr/>
        </p:nvGrpSpPr>
        <p:grpSpPr>
          <a:xfrm>
            <a:off x="3177104" y="2559707"/>
            <a:ext cx="346104" cy="353231"/>
            <a:chOff x="3955900" y="2984500"/>
            <a:chExt cx="414000" cy="422525"/>
          </a:xfrm>
        </p:grpSpPr>
        <p:sp>
          <p:nvSpPr>
            <p:cNvPr id="803" name="Google Shape;803;p41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41"/>
          <p:cNvSpPr/>
          <p:nvPr/>
        </p:nvSpPr>
        <p:spPr>
          <a:xfrm>
            <a:off x="341117" y="3147848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41"/>
          <p:cNvSpPr/>
          <p:nvPr/>
        </p:nvSpPr>
        <p:spPr>
          <a:xfrm>
            <a:off x="4906165" y="25424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8" name="Google Shape;808;p41"/>
          <p:cNvGrpSpPr/>
          <p:nvPr/>
        </p:nvGrpSpPr>
        <p:grpSpPr>
          <a:xfrm>
            <a:off x="5472049" y="2554587"/>
            <a:ext cx="264427" cy="375719"/>
            <a:chOff x="6701050" y="2978375"/>
            <a:chExt cx="316300" cy="449425"/>
          </a:xfrm>
        </p:grpSpPr>
        <p:sp>
          <p:nvSpPr>
            <p:cNvPr id="809" name="Google Shape;809;p41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41"/>
          <p:cNvGrpSpPr/>
          <p:nvPr/>
        </p:nvGrpSpPr>
        <p:grpSpPr>
          <a:xfrm>
            <a:off x="907677" y="3173248"/>
            <a:ext cx="376743" cy="253204"/>
            <a:chOff x="1241275" y="3718400"/>
            <a:chExt cx="450650" cy="302875"/>
          </a:xfrm>
        </p:grpSpPr>
        <p:sp>
          <p:nvSpPr>
            <p:cNvPr id="812" name="Google Shape;812;p41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41"/>
          <p:cNvGrpSpPr/>
          <p:nvPr/>
        </p:nvGrpSpPr>
        <p:grpSpPr>
          <a:xfrm>
            <a:off x="1476324" y="3153853"/>
            <a:ext cx="366502" cy="292496"/>
            <a:chOff x="1921475" y="3695200"/>
            <a:chExt cx="438400" cy="349875"/>
          </a:xfrm>
        </p:grpSpPr>
        <p:sp>
          <p:nvSpPr>
            <p:cNvPr id="817" name="Google Shape;817;p41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41"/>
          <p:cNvGrpSpPr/>
          <p:nvPr/>
        </p:nvGrpSpPr>
        <p:grpSpPr>
          <a:xfrm>
            <a:off x="2043425" y="3149255"/>
            <a:ext cx="359355" cy="301190"/>
            <a:chOff x="2599825" y="3689700"/>
            <a:chExt cx="429850" cy="360275"/>
          </a:xfrm>
        </p:grpSpPr>
        <p:sp>
          <p:nvSpPr>
            <p:cNvPr id="821" name="Google Shape;821;p41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41"/>
          <p:cNvGrpSpPr/>
          <p:nvPr/>
        </p:nvGrpSpPr>
        <p:grpSpPr>
          <a:xfrm>
            <a:off x="2624299" y="3118114"/>
            <a:ext cx="324661" cy="338956"/>
            <a:chOff x="3294650" y="3652450"/>
            <a:chExt cx="388350" cy="405450"/>
          </a:xfrm>
        </p:grpSpPr>
        <p:sp>
          <p:nvSpPr>
            <p:cNvPr id="824" name="Google Shape;824;p41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7" name="Google Shape;827;p41"/>
          <p:cNvGrpSpPr/>
          <p:nvPr/>
        </p:nvGrpSpPr>
        <p:grpSpPr>
          <a:xfrm>
            <a:off x="3160781" y="3161000"/>
            <a:ext cx="378750" cy="277698"/>
            <a:chOff x="3936375" y="3703750"/>
            <a:chExt cx="453050" cy="332175"/>
          </a:xfrm>
        </p:grpSpPr>
        <p:sp>
          <p:nvSpPr>
            <p:cNvPr id="828" name="Google Shape;828;p41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41"/>
          <p:cNvGrpSpPr/>
          <p:nvPr/>
        </p:nvGrpSpPr>
        <p:grpSpPr>
          <a:xfrm>
            <a:off x="3724307" y="3161000"/>
            <a:ext cx="378750" cy="277698"/>
            <a:chOff x="4610450" y="3703750"/>
            <a:chExt cx="453050" cy="332175"/>
          </a:xfrm>
        </p:grpSpPr>
        <p:sp>
          <p:nvSpPr>
            <p:cNvPr id="834" name="Google Shape;834;p41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41"/>
          <p:cNvGrpSpPr/>
          <p:nvPr/>
        </p:nvGrpSpPr>
        <p:grpSpPr>
          <a:xfrm>
            <a:off x="4301106" y="3132932"/>
            <a:ext cx="352207" cy="333836"/>
            <a:chOff x="5300400" y="3670175"/>
            <a:chExt cx="421300" cy="399325"/>
          </a:xfrm>
        </p:grpSpPr>
        <p:sp>
          <p:nvSpPr>
            <p:cNvPr id="837" name="Google Shape;837;p41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2" name="Google Shape;842;p41"/>
          <p:cNvSpPr/>
          <p:nvPr/>
        </p:nvSpPr>
        <p:spPr>
          <a:xfrm>
            <a:off x="4844905" y="31039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3" name="Google Shape;843;p41"/>
          <p:cNvGrpSpPr/>
          <p:nvPr/>
        </p:nvGrpSpPr>
        <p:grpSpPr>
          <a:xfrm>
            <a:off x="5433259" y="3128835"/>
            <a:ext cx="342008" cy="342029"/>
            <a:chOff x="6654650" y="3665275"/>
            <a:chExt cx="409100" cy="409125"/>
          </a:xfrm>
        </p:grpSpPr>
        <p:sp>
          <p:nvSpPr>
            <p:cNvPr id="844" name="Google Shape;844;p41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6" name="Google Shape;846;p41"/>
          <p:cNvGrpSpPr/>
          <p:nvPr/>
        </p:nvGrpSpPr>
        <p:grpSpPr>
          <a:xfrm>
            <a:off x="347223" y="3678066"/>
            <a:ext cx="370599" cy="370620"/>
            <a:chOff x="570875" y="4322250"/>
            <a:chExt cx="443300" cy="443325"/>
          </a:xfrm>
        </p:grpSpPr>
        <p:sp>
          <p:nvSpPr>
            <p:cNvPr id="847" name="Google Shape;847;p41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1" name="Google Shape;851;p41"/>
          <p:cNvSpPr/>
          <p:nvPr/>
        </p:nvSpPr>
        <p:spPr>
          <a:xfrm>
            <a:off x="895469" y="37501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2" name="Google Shape;852;p41"/>
          <p:cNvGrpSpPr/>
          <p:nvPr/>
        </p:nvGrpSpPr>
        <p:grpSpPr>
          <a:xfrm>
            <a:off x="1524812" y="3650520"/>
            <a:ext cx="269526" cy="425712"/>
            <a:chOff x="1979475" y="4289300"/>
            <a:chExt cx="322400" cy="509225"/>
          </a:xfrm>
        </p:grpSpPr>
        <p:sp>
          <p:nvSpPr>
            <p:cNvPr id="853" name="Google Shape;853;p41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41"/>
          <p:cNvGrpSpPr/>
          <p:nvPr/>
        </p:nvGrpSpPr>
        <p:grpSpPr>
          <a:xfrm>
            <a:off x="2064346" y="3656121"/>
            <a:ext cx="318014" cy="414510"/>
            <a:chOff x="2624850" y="4296000"/>
            <a:chExt cx="380400" cy="495825"/>
          </a:xfrm>
        </p:grpSpPr>
        <p:sp>
          <p:nvSpPr>
            <p:cNvPr id="857" name="Google Shape;857;p41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0" name="Google Shape;860;p41"/>
          <p:cNvSpPr/>
          <p:nvPr/>
        </p:nvSpPr>
        <p:spPr>
          <a:xfrm>
            <a:off x="3180303" y="36935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41"/>
          <p:cNvSpPr/>
          <p:nvPr/>
        </p:nvSpPr>
        <p:spPr>
          <a:xfrm>
            <a:off x="2616754" y="3714971"/>
            <a:ext cx="339959" cy="297093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41"/>
          <p:cNvSpPr/>
          <p:nvPr/>
        </p:nvSpPr>
        <p:spPr>
          <a:xfrm>
            <a:off x="3742304" y="36920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3" name="Google Shape;863;p41"/>
          <p:cNvGrpSpPr/>
          <p:nvPr/>
        </p:nvGrpSpPr>
        <p:grpSpPr>
          <a:xfrm>
            <a:off x="4280686" y="3696960"/>
            <a:ext cx="393045" cy="332833"/>
            <a:chOff x="5275975" y="4344850"/>
            <a:chExt cx="470150" cy="398125"/>
          </a:xfrm>
        </p:grpSpPr>
        <p:sp>
          <p:nvSpPr>
            <p:cNvPr id="864" name="Google Shape;864;p41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7" name="Google Shape;867;p41"/>
          <p:cNvSpPr/>
          <p:nvPr/>
        </p:nvSpPr>
        <p:spPr>
          <a:xfrm>
            <a:off x="4864301" y="36869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8" name="Google Shape;868;p41"/>
          <p:cNvGrpSpPr/>
          <p:nvPr/>
        </p:nvGrpSpPr>
        <p:grpSpPr>
          <a:xfrm>
            <a:off x="5423038" y="3669915"/>
            <a:ext cx="362448" cy="386922"/>
            <a:chOff x="6642425" y="4312500"/>
            <a:chExt cx="433550" cy="462825"/>
          </a:xfrm>
        </p:grpSpPr>
        <p:sp>
          <p:nvSpPr>
            <p:cNvPr id="869" name="Google Shape;869;p41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2" name="Google Shape;872;p41"/>
          <p:cNvSpPr/>
          <p:nvPr/>
        </p:nvSpPr>
        <p:spPr>
          <a:xfrm>
            <a:off x="299775" y="42897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3" name="Google Shape;873;p41"/>
          <p:cNvGrpSpPr/>
          <p:nvPr/>
        </p:nvGrpSpPr>
        <p:grpSpPr>
          <a:xfrm>
            <a:off x="910227" y="4244164"/>
            <a:ext cx="371623" cy="365499"/>
            <a:chOff x="1244325" y="4999400"/>
            <a:chExt cx="444525" cy="437200"/>
          </a:xfrm>
        </p:grpSpPr>
        <p:sp>
          <p:nvSpPr>
            <p:cNvPr id="874" name="Google Shape;874;p41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9" name="Google Shape;879;p41"/>
          <p:cNvGrpSpPr/>
          <p:nvPr/>
        </p:nvGrpSpPr>
        <p:grpSpPr>
          <a:xfrm>
            <a:off x="1506943" y="4232418"/>
            <a:ext cx="305265" cy="388970"/>
            <a:chOff x="1958100" y="4985350"/>
            <a:chExt cx="365150" cy="465275"/>
          </a:xfrm>
        </p:grpSpPr>
        <p:sp>
          <p:nvSpPr>
            <p:cNvPr id="880" name="Google Shape;880;p41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Google Shape;883;p41"/>
          <p:cNvGrpSpPr/>
          <p:nvPr/>
        </p:nvGrpSpPr>
        <p:grpSpPr>
          <a:xfrm>
            <a:off x="2048002" y="4247215"/>
            <a:ext cx="350200" cy="359877"/>
            <a:chOff x="2605300" y="5003050"/>
            <a:chExt cx="418900" cy="430475"/>
          </a:xfrm>
        </p:grpSpPr>
        <p:sp>
          <p:nvSpPr>
            <p:cNvPr id="884" name="Google Shape;884;p41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Google Shape;887;p41"/>
          <p:cNvGrpSpPr/>
          <p:nvPr/>
        </p:nvGrpSpPr>
        <p:grpSpPr>
          <a:xfrm>
            <a:off x="2577336" y="4254886"/>
            <a:ext cx="418585" cy="344056"/>
            <a:chOff x="3238475" y="5012225"/>
            <a:chExt cx="500700" cy="411550"/>
          </a:xfrm>
        </p:grpSpPr>
        <p:sp>
          <p:nvSpPr>
            <p:cNvPr id="888" name="Google Shape;888;p41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1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1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41"/>
          <p:cNvGrpSpPr/>
          <p:nvPr/>
        </p:nvGrpSpPr>
        <p:grpSpPr>
          <a:xfrm>
            <a:off x="3683970" y="4218122"/>
            <a:ext cx="459424" cy="417561"/>
            <a:chOff x="4562200" y="4968250"/>
            <a:chExt cx="549550" cy="499475"/>
          </a:xfrm>
        </p:grpSpPr>
        <p:sp>
          <p:nvSpPr>
            <p:cNvPr id="894" name="Google Shape;894;p41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1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1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9" name="Google Shape;899;p41"/>
          <p:cNvGrpSpPr/>
          <p:nvPr/>
        </p:nvGrpSpPr>
        <p:grpSpPr>
          <a:xfrm>
            <a:off x="3190898" y="4241614"/>
            <a:ext cx="318516" cy="370076"/>
            <a:chOff x="3972400" y="4996350"/>
            <a:chExt cx="381000" cy="442675"/>
          </a:xfrm>
        </p:grpSpPr>
        <p:sp>
          <p:nvSpPr>
            <p:cNvPr id="900" name="Google Shape;900;p41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Google Shape;902;p41"/>
          <p:cNvGrpSpPr/>
          <p:nvPr/>
        </p:nvGrpSpPr>
        <p:grpSpPr>
          <a:xfrm>
            <a:off x="4251593" y="4210473"/>
            <a:ext cx="451252" cy="432860"/>
            <a:chOff x="5241175" y="4959100"/>
            <a:chExt cx="539775" cy="517775"/>
          </a:xfrm>
        </p:grpSpPr>
        <p:sp>
          <p:nvSpPr>
            <p:cNvPr id="903" name="Google Shape;903;p41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1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9" name="Google Shape;909;p41"/>
          <p:cNvSpPr/>
          <p:nvPr/>
        </p:nvSpPr>
        <p:spPr>
          <a:xfrm>
            <a:off x="4842355" y="43173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0" name="Google Shape;910;p41"/>
          <p:cNvGrpSpPr/>
          <p:nvPr/>
        </p:nvGrpSpPr>
        <p:grpSpPr>
          <a:xfrm>
            <a:off x="5458777" y="4274782"/>
            <a:ext cx="289444" cy="332832"/>
            <a:chOff x="6685175" y="5036025"/>
            <a:chExt cx="346225" cy="398125"/>
          </a:xfrm>
        </p:grpSpPr>
        <p:sp>
          <p:nvSpPr>
            <p:cNvPr id="911" name="Google Shape;911;p41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6" name="Google Shape;916;p41"/>
          <p:cNvGrpSpPr/>
          <p:nvPr/>
        </p:nvGrpSpPr>
        <p:grpSpPr>
          <a:xfrm>
            <a:off x="6359618" y="2262299"/>
            <a:ext cx="432570" cy="421334"/>
            <a:chOff x="5926225" y="921350"/>
            <a:chExt cx="517800" cy="504350"/>
          </a:xfrm>
        </p:grpSpPr>
        <p:sp>
          <p:nvSpPr>
            <p:cNvPr id="917" name="Google Shape;917;p41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19" name="Google Shape;919;p41"/>
          <p:cNvSpPr/>
          <p:nvPr/>
        </p:nvSpPr>
        <p:spPr>
          <a:xfrm>
            <a:off x="6553538" y="24983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0" name="Google Shape;920;p41"/>
          <p:cNvGrpSpPr/>
          <p:nvPr/>
        </p:nvGrpSpPr>
        <p:grpSpPr>
          <a:xfrm>
            <a:off x="7244605" y="2241679"/>
            <a:ext cx="432570" cy="421334"/>
            <a:chOff x="5926225" y="921350"/>
            <a:chExt cx="517800" cy="504350"/>
          </a:xfrm>
        </p:grpSpPr>
        <p:sp>
          <p:nvSpPr>
            <p:cNvPr id="921" name="Google Shape;921;p41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3" name="Google Shape;923;p41"/>
          <p:cNvSpPr/>
          <p:nvPr/>
        </p:nvSpPr>
        <p:spPr>
          <a:xfrm>
            <a:off x="7438526" y="24777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4" name="Google Shape;924;p41"/>
          <p:cNvGrpSpPr/>
          <p:nvPr/>
        </p:nvGrpSpPr>
        <p:grpSpPr>
          <a:xfrm>
            <a:off x="6359885" y="2990721"/>
            <a:ext cx="1075937" cy="1047989"/>
            <a:chOff x="5926225" y="921350"/>
            <a:chExt cx="517800" cy="504350"/>
          </a:xfrm>
        </p:grpSpPr>
        <p:sp>
          <p:nvSpPr>
            <p:cNvPr id="925" name="Google Shape;925;p41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45818E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45818E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7" name="Google Shape;927;p41"/>
          <p:cNvSpPr/>
          <p:nvPr/>
        </p:nvSpPr>
        <p:spPr>
          <a:xfrm>
            <a:off x="6842198" y="35778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41"/>
          <p:cNvSpPr txBox="1"/>
          <p:nvPr/>
        </p:nvSpPr>
        <p:spPr>
          <a:xfrm>
            <a:off x="6248575" y="2334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SlidesCarnival icons are editable shapes</a:t>
            </a: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you can: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Resize them without losing quality.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Change fill color and opacity.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Change line color, width and style.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Isn’t that nice? :)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Examples: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" name="Google Shape;933;p42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34" name="Google Shape;934;p42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2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2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0" name="Google Shape;940;p42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41" name="Google Shape;941;p42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2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2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5" name="Google Shape;945;p42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46" name="Google Shape;946;p42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2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9" name="Google Shape;949;p42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50" name="Google Shape;950;p42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2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2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2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2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5" name="Google Shape;955;p42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56" name="Google Shape;956;p42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2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9" name="Google Shape;959;p42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60" name="Google Shape;960;p42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2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2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2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4" name="Google Shape;964;p42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65" name="Google Shape;965;p42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2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2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2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2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42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71" name="Google Shape;971;p42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2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2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2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2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2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7" name="Google Shape;977;p42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78" name="Google Shape;978;p42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2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0" name="Google Shape;980;p42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81" name="Google Shape;981;p42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2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2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4" name="Google Shape;984;p42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85" name="Google Shape;985;p42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2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2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1" name="Google Shape;991;p42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92" name="Google Shape;992;p42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7" name="Google Shape;997;p42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98" name="Google Shape;998;p42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2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2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1" name="Google Shape;1001;p42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02" name="Google Shape;1002;p42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03" name="Google Shape;1003;p42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42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42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42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42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42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42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42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42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42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13" name="Google Shape;1013;p42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9" name="Google Shape;1019;p42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20" name="Google Shape;1020;p42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2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2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2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4" name="Google Shape;1024;p42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25" name="Google Shape;1025;p42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2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0" name="Google Shape;1030;p42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31" name="Google Shape;1031;p42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7" name="Google Shape;1037;p42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38" name="Google Shape;1038;p42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42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43" name="Google Shape;1043;p42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42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48" name="Google Shape;1048;p42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2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2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3" name="Google Shape;1053;p42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54" name="Google Shape;1054;p4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4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4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4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4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4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4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4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4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4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4" name="Google Shape;1064;p42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65" name="Google Shape;1065;p42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2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2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8" name="Google Shape;1068;p42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69" name="Google Shape;1069;p4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4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4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4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4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4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4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4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4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4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9" name="Google Shape;1079;p42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80" name="Google Shape;1080;p42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4" name="Google Shape;1084;p42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85" name="Google Shape;1085;p4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4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4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4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4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4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4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4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4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4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95" name="Google Shape;1095;p42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96" name="Google Shape;1096;p42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42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04" name="Google Shape;1104;p42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8" name="Google Shape;1108;p42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09" name="Google Shape;1109;p42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42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14" name="Google Shape;1114;p42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42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20" name="Google Shape;1120;p42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42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27" name="Google Shape;1127;p42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0" name="Google Shape;1130;p42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31" name="Google Shape;1131;p42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6" name="Google Shape;1136;p42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37" name="Google Shape;1137;p42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3" name="Google Shape;1143;p42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44" name="Google Shape;1144;p42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42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48" name="Google Shape;1148;p42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2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2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42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53" name="Google Shape;1153;p42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2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2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2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2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2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9" name="Google Shape;1159;p42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60" name="Google Shape;1160;p42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2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2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7" name="Google Shape;1167;p42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68" name="Google Shape;1168;p42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42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73" name="Google Shape;1173;p42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2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6" name="Google Shape;1176;p42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77" name="Google Shape;1177;p42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0" name="Google Shape;1180;p42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81" name="Google Shape;1181;p42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2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42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86" name="Google Shape;1186;p42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0" name="Google Shape;1190;p42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91" name="Google Shape;1191;p42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6" name="Google Shape;1196;p42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97" name="Google Shape;1197;p42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2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2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2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2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3" name="Google Shape;1203;p42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04" name="Google Shape;1204;p42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2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1" name="Google Shape;1211;p42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12" name="Google Shape;1212;p42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2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2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2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2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2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2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4" name="Google Shape;1224;p42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25" name="Google Shape;1225;p42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2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2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2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9" name="Google Shape;1229;p42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30" name="Google Shape;1230;p42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2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2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3" name="Google Shape;1233;p42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34" name="Google Shape;1234;p42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2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2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2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0" name="Google Shape;1240;p42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41" name="Google Shape;1241;p42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42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50" name="Google Shape;1250;p42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2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2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2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2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2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2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2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2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2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2" name="Google Shape;1262;p42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63" name="Google Shape;1263;p42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2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2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2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2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2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2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2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2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2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2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2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5" name="Google Shape;1275;p42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76" name="Google Shape;1276;p42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2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2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2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2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2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2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2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42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89" name="Google Shape;1289;p42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2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2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2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2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5" name="Google Shape;1295;p42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96" name="Google Shape;1296;p42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2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2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2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2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2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2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2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2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2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2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2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2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2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2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1" name="Google Shape;1311;p42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12" name="Google Shape;1312;p42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2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2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2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6" name="Google Shape;1316;p42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17" name="Google Shape;1317;p42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18" name="Google Shape;1318;p42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42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42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1" name="Google Shape;1321;p42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22" name="Google Shape;1322;p42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2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2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5" name="Google Shape;1325;p42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26" name="Google Shape;1326;p42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2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42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9" name="Google Shape;1329;p42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30" name="Google Shape;1330;p42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42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42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33" name="Google Shape;1333;p42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34" name="Google Shape;1334;p42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2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2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2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2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2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2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2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2" name="Google Shape;1342;p42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43" name="Google Shape;1343;p42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2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2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2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2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2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2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2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2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2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2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2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2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2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2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2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2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2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2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2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2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2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2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2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7" name="Google Shape;1367;p42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68" name="Google Shape;1368;p42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69" name="Google Shape;1369;p42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42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1" name="Google Shape;1371;p42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72" name="Google Shape;1372;p42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42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4" name="Google Shape;1374;p42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75" name="Google Shape;1375;p42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42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77" name="Google Shape;1377;p42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78" name="Google Shape;1378;p42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43"/>
          <p:cNvSpPr txBox="1"/>
          <p:nvPr/>
        </p:nvSpPr>
        <p:spPr>
          <a:xfrm>
            <a:off x="884300" y="685700"/>
            <a:ext cx="72753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Now you can use any emoji as an icon!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4" name="Google Shape;1384;p43"/>
          <p:cNvSpPr txBox="1"/>
          <p:nvPr/>
        </p:nvSpPr>
        <p:spPr>
          <a:xfrm>
            <a:off x="884300" y="218073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5" name="Google Shape;1385;p43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0" name="Google Shape;1390;p4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1" name="Google Shape;1391;p44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92" name="Google Shape;1392;p44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93" name="Google Shape;1393;p44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94" name="Google Shape;1394;p44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95" name="Google Shape;1395;p44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96" name="Google Shape;1396;p44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97" name="Google Shape;1397;p44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98" name="Google Shape;1398;p44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99" name="Google Shape;1399;p44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00" name="Google Shape;1400;p44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1" name="Google Shape;1401;p44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02" name="Google Shape;1402;p44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03" name="Google Shape;1403;p44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4" name="Google Shape;1404;p44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idx="4294967295" type="ctrTitle"/>
          </p:nvPr>
        </p:nvSpPr>
        <p:spPr>
          <a:xfrm>
            <a:off x="685800" y="1354745"/>
            <a:ext cx="7772400" cy="19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100 Juta Orang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89" name="Google Shape;89;p14"/>
          <p:cNvSpPr txBox="1"/>
          <p:nvPr>
            <p:ph idx="4294967295" type="subTitle"/>
          </p:nvPr>
        </p:nvSpPr>
        <p:spPr>
          <a:xfrm>
            <a:off x="240300" y="3891875"/>
            <a:ext cx="8663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Sebuah Jumlah yang Fantastis Bukan ?</a:t>
            </a:r>
            <a:endParaRPr/>
          </a:p>
        </p:txBody>
      </p:sp>
      <p:grpSp>
        <p:nvGrpSpPr>
          <p:cNvPr id="90" name="Google Shape;90;p14"/>
          <p:cNvGrpSpPr/>
          <p:nvPr/>
        </p:nvGrpSpPr>
        <p:grpSpPr>
          <a:xfrm>
            <a:off x="3266419" y="1035599"/>
            <a:ext cx="2611162" cy="2615109"/>
            <a:chOff x="3782700" y="1538287"/>
            <a:chExt cx="1578600" cy="1578600"/>
          </a:xfrm>
        </p:grpSpPr>
        <p:sp>
          <p:nvSpPr>
            <p:cNvPr id="91" name="Google Shape;91;p14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963550" y="1393425"/>
            <a:ext cx="28287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Bagaimana Negara </a:t>
            </a:r>
            <a:r>
              <a:rPr b="1" i="1" lang="en"/>
              <a:t>AGRARIS</a:t>
            </a:r>
            <a:r>
              <a:rPr lang="en"/>
              <a:t> Seperti Indonesia masih Perlu Melakukan Impor Beras ?</a:t>
            </a:r>
            <a:endParaRPr/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691200" y="7043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Masalah ?</a:t>
            </a:r>
            <a:endParaRPr/>
          </a:p>
        </p:txBody>
      </p:sp>
      <p:sp>
        <p:nvSpPr>
          <p:cNvPr id="102" name="Google Shape;102;p15"/>
          <p:cNvSpPr txBox="1"/>
          <p:nvPr>
            <p:ph idx="2" type="body"/>
          </p:nvPr>
        </p:nvSpPr>
        <p:spPr>
          <a:xfrm>
            <a:off x="5464025" y="419025"/>
            <a:ext cx="3588900" cy="1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/>
              <a:t>Pertanian Tradisional</a:t>
            </a:r>
            <a:endParaRPr b="1"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Banyak petani masih menggunakan cara konvensional dalam hal penentuan tanaman, cuaca, panen dan pasca panen</a:t>
            </a:r>
            <a:endParaRPr sz="1500"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25" y="1393425"/>
            <a:ext cx="726426" cy="678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6144000" y="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PeSen (Petani Senang)</a:t>
            </a:r>
            <a:endParaRPr sz="1000"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075" y="602200"/>
            <a:ext cx="309000" cy="3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075" y="2064525"/>
            <a:ext cx="309000" cy="3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>
            <p:ph idx="2" type="body"/>
          </p:nvPr>
        </p:nvSpPr>
        <p:spPr>
          <a:xfrm>
            <a:off x="5478900" y="1843000"/>
            <a:ext cx="3588900" cy="1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/>
              <a:t>Rendahnya Tingkat Edukasi</a:t>
            </a:r>
            <a:endParaRPr b="1"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Tingkat edukasi dan teknologi pertanian di Indonesia masih tertinggal dibandingkan dengan negara lain</a:t>
            </a:r>
            <a:endParaRPr sz="1500"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075" y="3526850"/>
            <a:ext cx="309000" cy="3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5480575" y="3374450"/>
            <a:ext cx="3000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Serangan Hama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Menurunnya nilai ekonomis hasil produksi hingga dapat menyebabkan gagal panen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Kami Hadir Untuk Memberikan Solusi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691200" y="1393425"/>
            <a:ext cx="8099700" cy="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PeSen hadir sebagai platform berbasis web app yang membantu petani dalam menganalisis kondisi tanaman padi secara visual.</a:t>
            </a:r>
            <a:endParaRPr/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6172200" y="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PeSen (Petani Senang)</a:t>
            </a:r>
            <a:endParaRPr sz="1000"/>
          </a:p>
        </p:txBody>
      </p:sp>
      <p:sp>
        <p:nvSpPr>
          <p:cNvPr id="119" name="Google Shape;119;p16"/>
          <p:cNvSpPr/>
          <p:nvPr/>
        </p:nvSpPr>
        <p:spPr>
          <a:xfrm>
            <a:off x="577200" y="2602050"/>
            <a:ext cx="2465400" cy="21564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B692"/>
                </a:solidFill>
                <a:latin typeface="Montserrat"/>
                <a:ea typeface="Montserrat"/>
                <a:cs typeface="Montserrat"/>
                <a:sym typeface="Montserrat"/>
              </a:rPr>
              <a:t>Mudah dan Cepat</a:t>
            </a:r>
            <a:endParaRPr b="1">
              <a:solidFill>
                <a:srgbClr val="00B69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B69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692"/>
                </a:solidFill>
                <a:latin typeface="Montserrat"/>
                <a:ea typeface="Montserrat"/>
                <a:cs typeface="Montserrat"/>
                <a:sym typeface="Montserrat"/>
              </a:rPr>
              <a:t>Petani dapat mengidentifikasi tanaman padi kapan saja dan dimana saja</a:t>
            </a:r>
            <a:endParaRPr>
              <a:solidFill>
                <a:srgbClr val="00B6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3508350" y="2602050"/>
            <a:ext cx="2465400" cy="21564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6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6439500" y="2602050"/>
            <a:ext cx="2465400" cy="21564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6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4294967295" type="subTitle"/>
          </p:nvPr>
        </p:nvSpPr>
        <p:spPr>
          <a:xfrm>
            <a:off x="240300" y="74650"/>
            <a:ext cx="8663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Siapa Target Kami ?</a:t>
            </a:r>
            <a:endParaRPr/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25" y="1136913"/>
            <a:ext cx="3018524" cy="20123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50" y="859438"/>
            <a:ext cx="2576374" cy="246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593325" y="3545125"/>
            <a:ext cx="354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Petani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sebagai pelaksana di lapangan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4846350" y="3545125"/>
            <a:ext cx="354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Pemerintah dan Bulog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sebagai lembaga pemberdayaan petani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ffee.jpg"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183" y="1571382"/>
            <a:ext cx="2721613" cy="27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691200" y="1504294"/>
            <a:ext cx="3852600" cy="28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grpSp>
        <p:nvGrpSpPr>
          <p:cNvPr id="139" name="Google Shape;139;p18"/>
          <p:cNvGrpSpPr/>
          <p:nvPr/>
        </p:nvGrpSpPr>
        <p:grpSpPr>
          <a:xfrm>
            <a:off x="5292969" y="1645641"/>
            <a:ext cx="1956833" cy="1958253"/>
            <a:chOff x="3782700" y="1538287"/>
            <a:chExt cx="1578600" cy="1578600"/>
          </a:xfrm>
        </p:grpSpPr>
        <p:sp>
          <p:nvSpPr>
            <p:cNvPr id="140" name="Google Shape;140;p18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3335978" y="1733900"/>
            <a:ext cx="2438100" cy="2423700"/>
          </a:xfrm>
          <a:prstGeom prst="ellipse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Gray</a:t>
            </a:r>
            <a:endParaRPr sz="24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1136851" y="1733900"/>
            <a:ext cx="2438100" cy="2423700"/>
          </a:xfrm>
          <a:prstGeom prst="ellipse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 sz="24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5569200" y="1733900"/>
            <a:ext cx="2438100" cy="2423700"/>
          </a:xfrm>
          <a:prstGeom prst="ellipse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 sz="24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454F5B"/>
      </a:dk1>
      <a:lt1>
        <a:srgbClr val="FFFFFF"/>
      </a:lt1>
      <a:dk2>
        <a:srgbClr val="89929B"/>
      </a:dk2>
      <a:lt2>
        <a:srgbClr val="EFF1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