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8"/>
  </p:notesMasterIdLst>
  <p:sldIdLst>
    <p:sldId id="341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344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74" r:id="rId30"/>
    <p:sldId id="342" r:id="rId31"/>
    <p:sldId id="343" r:id="rId32"/>
    <p:sldId id="576" r:id="rId33"/>
    <p:sldId id="579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577" r:id="rId42"/>
    <p:sldId id="294" r:id="rId43"/>
    <p:sldId id="580" r:id="rId44"/>
    <p:sldId id="298" r:id="rId45"/>
    <p:sldId id="299" r:id="rId46"/>
    <p:sldId id="300" r:id="rId47"/>
    <p:sldId id="301" r:id="rId48"/>
    <p:sldId id="302" r:id="rId49"/>
    <p:sldId id="581" r:id="rId50"/>
    <p:sldId id="305" r:id="rId51"/>
    <p:sldId id="306" r:id="rId52"/>
    <p:sldId id="307" r:id="rId53"/>
    <p:sldId id="308" r:id="rId54"/>
    <p:sldId id="309" r:id="rId55"/>
    <p:sldId id="310" r:id="rId56"/>
    <p:sldId id="315" r:id="rId57"/>
    <p:sldId id="316" r:id="rId58"/>
    <p:sldId id="578" r:id="rId59"/>
    <p:sldId id="583" r:id="rId60"/>
    <p:sldId id="582" r:id="rId61"/>
    <p:sldId id="317" r:id="rId62"/>
    <p:sldId id="318" r:id="rId63"/>
    <p:sldId id="322" r:id="rId64"/>
    <p:sldId id="319" r:id="rId65"/>
    <p:sldId id="320" r:id="rId66"/>
    <p:sldId id="321" r:id="rId67"/>
    <p:sldId id="326" r:id="rId68"/>
    <p:sldId id="327" r:id="rId69"/>
    <p:sldId id="328" r:id="rId70"/>
    <p:sldId id="329" r:id="rId71"/>
    <p:sldId id="330" r:id="rId72"/>
    <p:sldId id="331" r:id="rId73"/>
    <p:sldId id="589" r:id="rId74"/>
    <p:sldId id="323" r:id="rId75"/>
    <p:sldId id="586" r:id="rId76"/>
    <p:sldId id="587" r:id="rId77"/>
    <p:sldId id="324" r:id="rId78"/>
    <p:sldId id="325" r:id="rId79"/>
    <p:sldId id="588" r:id="rId80"/>
    <p:sldId id="332" r:id="rId81"/>
    <p:sldId id="333" r:id="rId82"/>
    <p:sldId id="334" r:id="rId83"/>
    <p:sldId id="335" r:id="rId84"/>
    <p:sldId id="584" r:id="rId85"/>
    <p:sldId id="339" r:id="rId86"/>
    <p:sldId id="585" r:id="rId8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177017-D6B0-B94E-AD9F-AD0EB6E263C2}">
          <p14:sldIdLst>
            <p14:sldId id="341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344"/>
            <p14:sldId id="270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74"/>
            <p14:sldId id="342"/>
            <p14:sldId id="343"/>
            <p14:sldId id="576"/>
          </p14:sldIdLst>
        </p14:section>
        <p14:section name="Untitled Section" id="{9715B553-BEB5-B847-ACA2-82F9F1A13BC9}">
          <p14:sldIdLst>
            <p14:sldId id="579"/>
            <p14:sldId id="286"/>
            <p14:sldId id="287"/>
            <p14:sldId id="288"/>
            <p14:sldId id="289"/>
            <p14:sldId id="290"/>
            <p14:sldId id="291"/>
            <p14:sldId id="292"/>
            <p14:sldId id="577"/>
            <p14:sldId id="294"/>
            <p14:sldId id="580"/>
            <p14:sldId id="298"/>
            <p14:sldId id="299"/>
            <p14:sldId id="300"/>
            <p14:sldId id="301"/>
            <p14:sldId id="302"/>
            <p14:sldId id="581"/>
            <p14:sldId id="305"/>
            <p14:sldId id="306"/>
            <p14:sldId id="307"/>
            <p14:sldId id="308"/>
            <p14:sldId id="309"/>
            <p14:sldId id="310"/>
            <p14:sldId id="315"/>
            <p14:sldId id="316"/>
            <p14:sldId id="578"/>
            <p14:sldId id="583"/>
          </p14:sldIdLst>
        </p14:section>
        <p14:section name="Untitled Section" id="{6D560802-C965-A344-B8D6-BA4862F7FAD8}">
          <p14:sldIdLst>
            <p14:sldId id="582"/>
            <p14:sldId id="317"/>
            <p14:sldId id="318"/>
            <p14:sldId id="322"/>
            <p14:sldId id="319"/>
            <p14:sldId id="320"/>
            <p14:sldId id="321"/>
            <p14:sldId id="326"/>
            <p14:sldId id="327"/>
            <p14:sldId id="328"/>
            <p14:sldId id="329"/>
            <p14:sldId id="330"/>
            <p14:sldId id="331"/>
            <p14:sldId id="589"/>
            <p14:sldId id="323"/>
            <p14:sldId id="586"/>
            <p14:sldId id="587"/>
            <p14:sldId id="324"/>
            <p14:sldId id="325"/>
            <p14:sldId id="588"/>
            <p14:sldId id="332"/>
            <p14:sldId id="333"/>
            <p14:sldId id="334"/>
            <p14:sldId id="335"/>
            <p14:sldId id="584"/>
            <p14:sldId id="339"/>
            <p14:sldId id="5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7449E7-0FAF-8E46-AEAB-EB48AF8E0F2B}" v="15" dt="2018-11-18T16:11:47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3"/>
    <p:restoredTop sz="94631"/>
  </p:normalViewPr>
  <p:slideViewPr>
    <p:cSldViewPr>
      <p:cViewPr varScale="1">
        <p:scale>
          <a:sx n="92" d="100"/>
          <a:sy n="92" d="100"/>
        </p:scale>
        <p:origin x="87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ad Fariz Ali" userId="2ff2b29acfbf9cc8" providerId="LiveId" clId="{677449E7-0FAF-8E46-AEAB-EB48AF8E0F2B}"/>
    <pc:docChg chg="undo custSel addSld delSld modSld modSection">
      <pc:chgData name="Ahmad Fariz Ali" userId="2ff2b29acfbf9cc8" providerId="LiveId" clId="{677449E7-0FAF-8E46-AEAB-EB48AF8E0F2B}" dt="2018-11-29T01:07:00.558" v="2455"/>
      <pc:docMkLst>
        <pc:docMk/>
      </pc:docMkLst>
      <pc:sldChg chg="modSp">
        <pc:chgData name="Ahmad Fariz Ali" userId="2ff2b29acfbf9cc8" providerId="LiveId" clId="{677449E7-0FAF-8E46-AEAB-EB48AF8E0F2B}" dt="2018-11-19T05:32:20.486" v="389" actId="207"/>
        <pc:sldMkLst>
          <pc:docMk/>
          <pc:sldMk cId="0" sldId="262"/>
        </pc:sldMkLst>
        <pc:spChg chg="mod">
          <ac:chgData name="Ahmad Fariz Ali" userId="2ff2b29acfbf9cc8" providerId="LiveId" clId="{677449E7-0FAF-8E46-AEAB-EB48AF8E0F2B}" dt="2018-11-19T05:22:55.023" v="282" actId="1076"/>
          <ac:spMkLst>
            <pc:docMk/>
            <pc:sldMk cId="0" sldId="262"/>
            <ac:spMk id="6146" creationId="{00000000-0000-0000-0000-000000000000}"/>
          </ac:spMkLst>
        </pc:spChg>
        <pc:spChg chg="mod">
          <ac:chgData name="Ahmad Fariz Ali" userId="2ff2b29acfbf9cc8" providerId="LiveId" clId="{677449E7-0FAF-8E46-AEAB-EB48AF8E0F2B}" dt="2018-11-19T05:32:20.486" v="389" actId="207"/>
          <ac:spMkLst>
            <pc:docMk/>
            <pc:sldMk cId="0" sldId="262"/>
            <ac:spMk id="6147" creationId="{00000000-0000-0000-0000-000000000000}"/>
          </ac:spMkLst>
        </pc:spChg>
      </pc:sldChg>
      <pc:sldChg chg="modSp">
        <pc:chgData name="Ahmad Fariz Ali" userId="2ff2b29acfbf9cc8" providerId="LiveId" clId="{677449E7-0FAF-8E46-AEAB-EB48AF8E0F2B}" dt="2018-11-19T05:25:56.814" v="305" actId="20577"/>
        <pc:sldMkLst>
          <pc:docMk/>
          <pc:sldMk cId="0" sldId="263"/>
        </pc:sldMkLst>
        <pc:spChg chg="mod">
          <ac:chgData name="Ahmad Fariz Ali" userId="2ff2b29acfbf9cc8" providerId="LiveId" clId="{677449E7-0FAF-8E46-AEAB-EB48AF8E0F2B}" dt="2018-11-19T05:23:28.556" v="286" actId="1076"/>
          <ac:spMkLst>
            <pc:docMk/>
            <pc:sldMk cId="0" sldId="263"/>
            <ac:spMk id="7170" creationId="{00000000-0000-0000-0000-000000000000}"/>
          </ac:spMkLst>
        </pc:spChg>
        <pc:spChg chg="mod">
          <ac:chgData name="Ahmad Fariz Ali" userId="2ff2b29acfbf9cc8" providerId="LiveId" clId="{677449E7-0FAF-8E46-AEAB-EB48AF8E0F2B}" dt="2018-11-19T05:25:56.814" v="305" actId="20577"/>
          <ac:spMkLst>
            <pc:docMk/>
            <pc:sldMk cId="0" sldId="263"/>
            <ac:spMk id="7171" creationId="{00000000-0000-0000-0000-000000000000}"/>
          </ac:spMkLst>
        </pc:spChg>
      </pc:sldChg>
      <pc:sldChg chg="modSp">
        <pc:chgData name="Ahmad Fariz Ali" userId="2ff2b29acfbf9cc8" providerId="LiveId" clId="{677449E7-0FAF-8E46-AEAB-EB48AF8E0F2B}" dt="2018-11-19T05:31:49.888" v="381" actId="207"/>
        <pc:sldMkLst>
          <pc:docMk/>
          <pc:sldMk cId="0" sldId="264"/>
        </pc:sldMkLst>
        <pc:spChg chg="mod">
          <ac:chgData name="Ahmad Fariz Ali" userId="2ff2b29acfbf9cc8" providerId="LiveId" clId="{677449E7-0FAF-8E46-AEAB-EB48AF8E0F2B}" dt="2018-11-19T05:31:49.888" v="381" actId="207"/>
          <ac:spMkLst>
            <pc:docMk/>
            <pc:sldMk cId="0" sldId="264"/>
            <ac:spMk id="8195" creationId="{00000000-0000-0000-0000-000000000000}"/>
          </ac:spMkLst>
        </pc:spChg>
      </pc:sldChg>
      <pc:sldChg chg="modSp">
        <pc:chgData name="Ahmad Fariz Ali" userId="2ff2b29acfbf9cc8" providerId="LiveId" clId="{677449E7-0FAF-8E46-AEAB-EB48AF8E0F2B}" dt="2018-11-19T05:31:41.841" v="379" actId="207"/>
        <pc:sldMkLst>
          <pc:docMk/>
          <pc:sldMk cId="0" sldId="265"/>
        </pc:sldMkLst>
        <pc:spChg chg="mod">
          <ac:chgData name="Ahmad Fariz Ali" userId="2ff2b29acfbf9cc8" providerId="LiveId" clId="{677449E7-0FAF-8E46-AEAB-EB48AF8E0F2B}" dt="2018-11-19T05:26:12.418" v="306" actId="1076"/>
          <ac:spMkLst>
            <pc:docMk/>
            <pc:sldMk cId="0" sldId="265"/>
            <ac:spMk id="9218" creationId="{00000000-0000-0000-0000-000000000000}"/>
          </ac:spMkLst>
        </pc:spChg>
        <pc:spChg chg="mod">
          <ac:chgData name="Ahmad Fariz Ali" userId="2ff2b29acfbf9cc8" providerId="LiveId" clId="{677449E7-0FAF-8E46-AEAB-EB48AF8E0F2B}" dt="2018-11-19T05:31:41.841" v="379" actId="207"/>
          <ac:spMkLst>
            <pc:docMk/>
            <pc:sldMk cId="0" sldId="265"/>
            <ac:spMk id="9219" creationId="{00000000-0000-0000-0000-000000000000}"/>
          </ac:spMkLst>
        </pc:spChg>
        <pc:spChg chg="mod">
          <ac:chgData name="Ahmad Fariz Ali" userId="2ff2b29acfbf9cc8" providerId="LiveId" clId="{677449E7-0FAF-8E46-AEAB-EB48AF8E0F2B}" dt="2018-11-19T05:26:25.863" v="308" actId="1076"/>
          <ac:spMkLst>
            <pc:docMk/>
            <pc:sldMk cId="0" sldId="265"/>
            <ac:spMk id="9240" creationId="{00000000-0000-0000-0000-000000000000}"/>
          </ac:spMkLst>
        </pc:spChg>
        <pc:graphicFrameChg chg="mod modGraphic">
          <ac:chgData name="Ahmad Fariz Ali" userId="2ff2b29acfbf9cc8" providerId="LiveId" clId="{677449E7-0FAF-8E46-AEAB-EB48AF8E0F2B}" dt="2018-11-19T05:26:43.152" v="323" actId="20577"/>
          <ac:graphicFrameMkLst>
            <pc:docMk/>
            <pc:sldMk cId="0" sldId="265"/>
            <ac:graphicFrameMk id="856068" creationId="{00000000-0000-0000-0000-000000000000}"/>
          </ac:graphicFrameMkLst>
        </pc:graphicFrameChg>
        <pc:graphicFrameChg chg="mod">
          <ac:chgData name="Ahmad Fariz Ali" userId="2ff2b29acfbf9cc8" providerId="LiveId" clId="{677449E7-0FAF-8E46-AEAB-EB48AF8E0F2B}" dt="2018-11-19T05:26:25.863" v="308" actId="1076"/>
          <ac:graphicFrameMkLst>
            <pc:docMk/>
            <pc:sldMk cId="0" sldId="265"/>
            <ac:graphicFrameMk id="856086" creationId="{00000000-0000-0000-0000-000000000000}"/>
          </ac:graphicFrameMkLst>
        </pc:graphicFrameChg>
      </pc:sldChg>
      <pc:sldChg chg="modSp">
        <pc:chgData name="Ahmad Fariz Ali" userId="2ff2b29acfbf9cc8" providerId="LiveId" clId="{677449E7-0FAF-8E46-AEAB-EB48AF8E0F2B}" dt="2018-11-19T05:27:54.858" v="344" actId="20577"/>
        <pc:sldMkLst>
          <pc:docMk/>
          <pc:sldMk cId="0" sldId="266"/>
        </pc:sldMkLst>
        <pc:spChg chg="mod">
          <ac:chgData name="Ahmad Fariz Ali" userId="2ff2b29acfbf9cc8" providerId="LiveId" clId="{677449E7-0FAF-8E46-AEAB-EB48AF8E0F2B}" dt="2018-11-19T05:26:56.437" v="324" actId="1076"/>
          <ac:spMkLst>
            <pc:docMk/>
            <pc:sldMk cId="0" sldId="266"/>
            <ac:spMk id="10242" creationId="{00000000-0000-0000-0000-000000000000}"/>
          </ac:spMkLst>
        </pc:spChg>
        <pc:spChg chg="mod">
          <ac:chgData name="Ahmad Fariz Ali" userId="2ff2b29acfbf9cc8" providerId="LiveId" clId="{677449E7-0FAF-8E46-AEAB-EB48AF8E0F2B}" dt="2018-11-19T05:27:40.407" v="329" actId="207"/>
          <ac:spMkLst>
            <pc:docMk/>
            <pc:sldMk cId="0" sldId="266"/>
            <ac:spMk id="10243" creationId="{00000000-0000-0000-0000-000000000000}"/>
          </ac:spMkLst>
        </pc:spChg>
        <pc:spChg chg="mod">
          <ac:chgData name="Ahmad Fariz Ali" userId="2ff2b29acfbf9cc8" providerId="LiveId" clId="{677449E7-0FAF-8E46-AEAB-EB48AF8E0F2B}" dt="2018-11-19T05:27:09.478" v="327" actId="1076"/>
          <ac:spMkLst>
            <pc:docMk/>
            <pc:sldMk cId="0" sldId="266"/>
            <ac:spMk id="10264" creationId="{00000000-0000-0000-0000-000000000000}"/>
          </ac:spMkLst>
        </pc:spChg>
        <pc:graphicFrameChg chg="mod modGraphic">
          <ac:chgData name="Ahmad Fariz Ali" userId="2ff2b29acfbf9cc8" providerId="LiveId" clId="{677449E7-0FAF-8E46-AEAB-EB48AF8E0F2B}" dt="2018-11-19T05:27:54.858" v="344" actId="20577"/>
          <ac:graphicFrameMkLst>
            <pc:docMk/>
            <pc:sldMk cId="0" sldId="266"/>
            <ac:graphicFrameMk id="858116" creationId="{00000000-0000-0000-0000-000000000000}"/>
          </ac:graphicFrameMkLst>
        </pc:graphicFrameChg>
        <pc:graphicFrameChg chg="mod">
          <ac:chgData name="Ahmad Fariz Ali" userId="2ff2b29acfbf9cc8" providerId="LiveId" clId="{677449E7-0FAF-8E46-AEAB-EB48AF8E0F2B}" dt="2018-11-19T05:27:09.478" v="327" actId="1076"/>
          <ac:graphicFrameMkLst>
            <pc:docMk/>
            <pc:sldMk cId="0" sldId="266"/>
            <ac:graphicFrameMk id="858134" creationId="{00000000-0000-0000-0000-000000000000}"/>
          </ac:graphicFrameMkLst>
        </pc:graphicFrameChg>
      </pc:sldChg>
      <pc:sldChg chg="modSp">
        <pc:chgData name="Ahmad Fariz Ali" userId="2ff2b29acfbf9cc8" providerId="LiveId" clId="{677449E7-0FAF-8E46-AEAB-EB48AF8E0F2B}" dt="2018-11-19T05:31:33.357" v="378" actId="207"/>
        <pc:sldMkLst>
          <pc:docMk/>
          <pc:sldMk cId="0" sldId="267"/>
        </pc:sldMkLst>
        <pc:spChg chg="mod">
          <ac:chgData name="Ahmad Fariz Ali" userId="2ff2b29acfbf9cc8" providerId="LiveId" clId="{677449E7-0FAF-8E46-AEAB-EB48AF8E0F2B}" dt="2018-11-19T05:28:14.944" v="345" actId="1076"/>
          <ac:spMkLst>
            <pc:docMk/>
            <pc:sldMk cId="0" sldId="267"/>
            <ac:spMk id="11266" creationId="{00000000-0000-0000-0000-000000000000}"/>
          </ac:spMkLst>
        </pc:spChg>
        <pc:spChg chg="mod">
          <ac:chgData name="Ahmad Fariz Ali" userId="2ff2b29acfbf9cc8" providerId="LiveId" clId="{677449E7-0FAF-8E46-AEAB-EB48AF8E0F2B}" dt="2018-11-19T05:31:33.357" v="378" actId="207"/>
          <ac:spMkLst>
            <pc:docMk/>
            <pc:sldMk cId="0" sldId="267"/>
            <ac:spMk id="11267" creationId="{00000000-0000-0000-0000-000000000000}"/>
          </ac:spMkLst>
        </pc:spChg>
      </pc:sldChg>
      <pc:sldChg chg="modSp">
        <pc:chgData name="Ahmad Fariz Ali" userId="2ff2b29acfbf9cc8" providerId="LiveId" clId="{677449E7-0FAF-8E46-AEAB-EB48AF8E0F2B}" dt="2018-11-19T05:30:23.327" v="367" actId="1076"/>
        <pc:sldMkLst>
          <pc:docMk/>
          <pc:sldMk cId="0" sldId="268"/>
        </pc:sldMkLst>
        <pc:spChg chg="mod">
          <ac:chgData name="Ahmad Fariz Ali" userId="2ff2b29acfbf9cc8" providerId="LiveId" clId="{677449E7-0FAF-8E46-AEAB-EB48AF8E0F2B}" dt="2018-11-19T05:30:23.327" v="367" actId="1076"/>
          <ac:spMkLst>
            <pc:docMk/>
            <pc:sldMk cId="0" sldId="268"/>
            <ac:spMk id="12291" creationId="{00000000-0000-0000-0000-000000000000}"/>
          </ac:spMkLst>
        </pc:spChg>
        <pc:spChg chg="mod">
          <ac:chgData name="Ahmad Fariz Ali" userId="2ff2b29acfbf9cc8" providerId="LiveId" clId="{677449E7-0FAF-8E46-AEAB-EB48AF8E0F2B}" dt="2018-11-19T05:29:10.169" v="349" actId="121"/>
          <ac:spMkLst>
            <pc:docMk/>
            <pc:sldMk cId="0" sldId="268"/>
            <ac:spMk id="12292" creationId="{00000000-0000-0000-0000-000000000000}"/>
          </ac:spMkLst>
        </pc:spChg>
        <pc:picChg chg="mod">
          <ac:chgData name="Ahmad Fariz Ali" userId="2ff2b29acfbf9cc8" providerId="LiveId" clId="{677449E7-0FAF-8E46-AEAB-EB48AF8E0F2B}" dt="2018-11-19T05:30:18.509" v="366" actId="1076"/>
          <ac:picMkLst>
            <pc:docMk/>
            <pc:sldMk cId="0" sldId="268"/>
            <ac:picMk id="12290" creationId="{00000000-0000-0000-0000-000000000000}"/>
          </ac:picMkLst>
        </pc:picChg>
      </pc:sldChg>
      <pc:sldChg chg="modSp">
        <pc:chgData name="Ahmad Fariz Ali" userId="2ff2b29acfbf9cc8" providerId="LiveId" clId="{677449E7-0FAF-8E46-AEAB-EB48AF8E0F2B}" dt="2018-11-19T05:30:10.262" v="364" actId="1076"/>
        <pc:sldMkLst>
          <pc:docMk/>
          <pc:sldMk cId="0" sldId="269"/>
        </pc:sldMkLst>
        <pc:spChg chg="mod">
          <ac:chgData name="Ahmad Fariz Ali" userId="2ff2b29acfbf9cc8" providerId="LiveId" clId="{677449E7-0FAF-8E46-AEAB-EB48AF8E0F2B}" dt="2018-11-19T05:30:05.407" v="363" actId="1076"/>
          <ac:spMkLst>
            <pc:docMk/>
            <pc:sldMk cId="0" sldId="269"/>
            <ac:spMk id="13315" creationId="{00000000-0000-0000-0000-000000000000}"/>
          </ac:spMkLst>
        </pc:spChg>
        <pc:spChg chg="mod">
          <ac:chgData name="Ahmad Fariz Ali" userId="2ff2b29acfbf9cc8" providerId="LiveId" clId="{677449E7-0FAF-8E46-AEAB-EB48AF8E0F2B}" dt="2018-11-19T05:29:19.177" v="350" actId="121"/>
          <ac:spMkLst>
            <pc:docMk/>
            <pc:sldMk cId="0" sldId="269"/>
            <ac:spMk id="13317" creationId="{00000000-0000-0000-0000-000000000000}"/>
          </ac:spMkLst>
        </pc:spChg>
        <pc:picChg chg="mod">
          <ac:chgData name="Ahmad Fariz Ali" userId="2ff2b29acfbf9cc8" providerId="LiveId" clId="{677449E7-0FAF-8E46-AEAB-EB48AF8E0F2B}" dt="2018-11-19T05:30:01.525" v="362" actId="14100"/>
          <ac:picMkLst>
            <pc:docMk/>
            <pc:sldMk cId="0" sldId="269"/>
            <ac:picMk id="13314" creationId="{00000000-0000-0000-0000-000000000000}"/>
          </ac:picMkLst>
        </pc:picChg>
        <pc:picChg chg="mod">
          <ac:chgData name="Ahmad Fariz Ali" userId="2ff2b29acfbf9cc8" providerId="LiveId" clId="{677449E7-0FAF-8E46-AEAB-EB48AF8E0F2B}" dt="2018-11-19T05:30:10.262" v="364" actId="1076"/>
          <ac:picMkLst>
            <pc:docMk/>
            <pc:sldMk cId="0" sldId="269"/>
            <ac:picMk id="13316" creationId="{00000000-0000-0000-0000-000000000000}"/>
          </ac:picMkLst>
        </pc:picChg>
      </pc:sldChg>
      <pc:sldChg chg="modSp">
        <pc:chgData name="Ahmad Fariz Ali" userId="2ff2b29acfbf9cc8" providerId="LiveId" clId="{677449E7-0FAF-8E46-AEAB-EB48AF8E0F2B}" dt="2018-11-19T05:31:12.143" v="374" actId="113"/>
        <pc:sldMkLst>
          <pc:docMk/>
          <pc:sldMk cId="0" sldId="270"/>
        </pc:sldMkLst>
        <pc:spChg chg="mod">
          <ac:chgData name="Ahmad Fariz Ali" userId="2ff2b29acfbf9cc8" providerId="LiveId" clId="{677449E7-0FAF-8E46-AEAB-EB48AF8E0F2B}" dt="2018-11-19T05:30:54.620" v="369" actId="1076"/>
          <ac:spMkLst>
            <pc:docMk/>
            <pc:sldMk cId="0" sldId="270"/>
            <ac:spMk id="14338" creationId="{00000000-0000-0000-0000-000000000000}"/>
          </ac:spMkLst>
        </pc:spChg>
        <pc:spChg chg="mod">
          <ac:chgData name="Ahmad Fariz Ali" userId="2ff2b29acfbf9cc8" providerId="LiveId" clId="{677449E7-0FAF-8E46-AEAB-EB48AF8E0F2B}" dt="2018-11-19T05:31:12.143" v="374" actId="113"/>
          <ac:spMkLst>
            <pc:docMk/>
            <pc:sldMk cId="0" sldId="270"/>
            <ac:spMk id="14339" creationId="{00000000-0000-0000-0000-000000000000}"/>
          </ac:spMkLst>
        </pc:spChg>
      </pc:sldChg>
      <pc:sldChg chg="modSp">
        <pc:chgData name="Ahmad Fariz Ali" userId="2ff2b29acfbf9cc8" providerId="LiveId" clId="{677449E7-0FAF-8E46-AEAB-EB48AF8E0F2B}" dt="2018-11-19T05:33:43.539" v="406" actId="207"/>
        <pc:sldMkLst>
          <pc:docMk/>
          <pc:sldMk cId="0" sldId="271"/>
        </pc:sldMkLst>
        <pc:spChg chg="mod">
          <ac:chgData name="Ahmad Fariz Ali" userId="2ff2b29acfbf9cc8" providerId="LiveId" clId="{677449E7-0FAF-8E46-AEAB-EB48AF8E0F2B}" dt="2018-11-19T05:33:10.237" v="398" actId="1035"/>
          <ac:spMkLst>
            <pc:docMk/>
            <pc:sldMk cId="0" sldId="271"/>
            <ac:spMk id="15362" creationId="{00000000-0000-0000-0000-000000000000}"/>
          </ac:spMkLst>
        </pc:spChg>
        <pc:spChg chg="mod">
          <ac:chgData name="Ahmad Fariz Ali" userId="2ff2b29acfbf9cc8" providerId="LiveId" clId="{677449E7-0FAF-8E46-AEAB-EB48AF8E0F2B}" dt="2018-11-19T05:33:43.539" v="406" actId="207"/>
          <ac:spMkLst>
            <pc:docMk/>
            <pc:sldMk cId="0" sldId="271"/>
            <ac:spMk id="15363" creationId="{00000000-0000-0000-0000-000000000000}"/>
          </ac:spMkLst>
        </pc:spChg>
        <pc:spChg chg="mod">
          <ac:chgData name="Ahmad Fariz Ali" userId="2ff2b29acfbf9cc8" providerId="LiveId" clId="{677449E7-0FAF-8E46-AEAB-EB48AF8E0F2B}" dt="2018-11-19T05:33:23.242" v="402" actId="207"/>
          <ac:spMkLst>
            <pc:docMk/>
            <pc:sldMk cId="0" sldId="271"/>
            <ac:spMk id="15364" creationId="{00000000-0000-0000-0000-000000000000}"/>
          </ac:spMkLst>
        </pc:spChg>
      </pc:sldChg>
      <pc:sldChg chg="modSp">
        <pc:chgData name="Ahmad Fariz Ali" userId="2ff2b29acfbf9cc8" providerId="LiveId" clId="{677449E7-0FAF-8E46-AEAB-EB48AF8E0F2B}" dt="2018-11-19T05:33:54.921" v="408" actId="1076"/>
        <pc:sldMkLst>
          <pc:docMk/>
          <pc:sldMk cId="0" sldId="272"/>
        </pc:sldMkLst>
        <pc:spChg chg="mod">
          <ac:chgData name="Ahmad Fariz Ali" userId="2ff2b29acfbf9cc8" providerId="LiveId" clId="{677449E7-0FAF-8E46-AEAB-EB48AF8E0F2B}" dt="2018-11-19T05:33:52.673" v="407" actId="1076"/>
          <ac:spMkLst>
            <pc:docMk/>
            <pc:sldMk cId="0" sldId="272"/>
            <ac:spMk id="16386" creationId="{00000000-0000-0000-0000-000000000000}"/>
          </ac:spMkLst>
        </pc:spChg>
        <pc:picChg chg="mod">
          <ac:chgData name="Ahmad Fariz Ali" userId="2ff2b29acfbf9cc8" providerId="LiveId" clId="{677449E7-0FAF-8E46-AEAB-EB48AF8E0F2B}" dt="2018-11-19T05:33:54.921" v="408" actId="1076"/>
          <ac:picMkLst>
            <pc:docMk/>
            <pc:sldMk cId="0" sldId="272"/>
            <ac:picMk id="16387" creationId="{00000000-0000-0000-0000-000000000000}"/>
          </ac:picMkLst>
        </pc:picChg>
      </pc:sldChg>
      <pc:sldChg chg="addSp delSp modSp del">
        <pc:chgData name="Ahmad Fariz Ali" userId="2ff2b29acfbf9cc8" providerId="LiveId" clId="{677449E7-0FAF-8E46-AEAB-EB48AF8E0F2B}" dt="2018-11-18T16:39:07.061" v="210" actId="2696"/>
        <pc:sldMkLst>
          <pc:docMk/>
          <pc:sldMk cId="485420644" sldId="274"/>
        </pc:sldMkLst>
        <pc:spChg chg="del mod">
          <ac:chgData name="Ahmad Fariz Ali" userId="2ff2b29acfbf9cc8" providerId="LiveId" clId="{677449E7-0FAF-8E46-AEAB-EB48AF8E0F2B}" dt="2018-11-18T16:19:04.189" v="87" actId="478"/>
          <ac:spMkLst>
            <pc:docMk/>
            <pc:sldMk cId="485420644" sldId="274"/>
            <ac:spMk id="2" creationId="{00000000-0000-0000-0000-000000000000}"/>
          </ac:spMkLst>
        </pc:spChg>
        <pc:spChg chg="add mod">
          <ac:chgData name="Ahmad Fariz Ali" userId="2ff2b29acfbf9cc8" providerId="LiveId" clId="{677449E7-0FAF-8E46-AEAB-EB48AF8E0F2B}" dt="2018-11-18T16:25:33.758" v="199" actId="207"/>
          <ac:spMkLst>
            <pc:docMk/>
            <pc:sldMk cId="485420644" sldId="274"/>
            <ac:spMk id="3" creationId="{37683C76-85E2-4646-9390-9899ADF967E4}"/>
          </ac:spMkLst>
        </pc:spChg>
        <pc:spChg chg="add del">
          <ac:chgData name="Ahmad Fariz Ali" userId="2ff2b29acfbf9cc8" providerId="LiveId" clId="{677449E7-0FAF-8E46-AEAB-EB48AF8E0F2B}" dt="2018-11-18T16:10:58.779" v="4"/>
          <ac:spMkLst>
            <pc:docMk/>
            <pc:sldMk cId="485420644" sldId="274"/>
            <ac:spMk id="5" creationId="{38B9A617-09AF-6E48-A771-6181A5910691}"/>
          </ac:spMkLst>
        </pc:spChg>
        <pc:spChg chg="add mod">
          <ac:chgData name="Ahmad Fariz Ali" userId="2ff2b29acfbf9cc8" providerId="LiveId" clId="{677449E7-0FAF-8E46-AEAB-EB48AF8E0F2B}" dt="2018-11-18T16:19:01.493" v="86" actId="1076"/>
          <ac:spMkLst>
            <pc:docMk/>
            <pc:sldMk cId="485420644" sldId="274"/>
            <ac:spMk id="6" creationId="{D92F3C17-491A-B84D-8DA8-574661605710}"/>
          </ac:spMkLst>
        </pc:spChg>
        <pc:spChg chg="add del">
          <ac:chgData name="Ahmad Fariz Ali" userId="2ff2b29acfbf9cc8" providerId="LiveId" clId="{677449E7-0FAF-8E46-AEAB-EB48AF8E0F2B}" dt="2018-11-18T16:11:16.247" v="9"/>
          <ac:spMkLst>
            <pc:docMk/>
            <pc:sldMk cId="485420644" sldId="274"/>
            <ac:spMk id="7" creationId="{692B2BA5-8114-7145-80BF-1297F9428257}"/>
          </ac:spMkLst>
        </pc:spChg>
        <pc:spChg chg="mod">
          <ac:chgData name="Ahmad Fariz Ali" userId="2ff2b29acfbf9cc8" providerId="LiveId" clId="{677449E7-0FAF-8E46-AEAB-EB48AF8E0F2B}" dt="2018-11-18T16:25:22.127" v="195" actId="121"/>
          <ac:spMkLst>
            <pc:docMk/>
            <pc:sldMk cId="485420644" sldId="274"/>
            <ac:spMk id="18434" creationId="{00000000-0000-0000-0000-000000000000}"/>
          </ac:spMkLst>
        </pc:spChg>
        <pc:spChg chg="add del">
          <ac:chgData name="Ahmad Fariz Ali" userId="2ff2b29acfbf9cc8" providerId="LiveId" clId="{677449E7-0FAF-8E46-AEAB-EB48AF8E0F2B}" dt="2018-11-18T16:11:06.380" v="6" actId="478"/>
          <ac:spMkLst>
            <pc:docMk/>
            <pc:sldMk cId="485420644" sldId="274"/>
            <ac:spMk id="43011" creationId="{00000000-0000-0000-0000-000000000000}"/>
          </ac:spMkLst>
        </pc:spChg>
      </pc:sldChg>
      <pc:sldChg chg="add">
        <pc:chgData name="Ahmad Fariz Ali" userId="2ff2b29acfbf9cc8" providerId="LiveId" clId="{677449E7-0FAF-8E46-AEAB-EB48AF8E0F2B}" dt="2018-11-18T16:39:11.593" v="213"/>
        <pc:sldMkLst>
          <pc:docMk/>
          <pc:sldMk cId="485420644" sldId="274"/>
        </pc:sldMkLst>
      </pc:sldChg>
      <pc:sldChg chg="modSp">
        <pc:chgData name="Ahmad Fariz Ali" userId="2ff2b29acfbf9cc8" providerId="LiveId" clId="{677449E7-0FAF-8E46-AEAB-EB48AF8E0F2B}" dt="2018-11-19T05:34:23.050" v="410" actId="1076"/>
        <pc:sldMkLst>
          <pc:docMk/>
          <pc:sldMk cId="0" sldId="275"/>
        </pc:sldMkLst>
        <pc:spChg chg="mod">
          <ac:chgData name="Ahmad Fariz Ali" userId="2ff2b29acfbf9cc8" providerId="LiveId" clId="{677449E7-0FAF-8E46-AEAB-EB48AF8E0F2B}" dt="2018-11-19T05:34:20.150" v="409" actId="1076"/>
          <ac:spMkLst>
            <pc:docMk/>
            <pc:sldMk cId="0" sldId="275"/>
            <ac:spMk id="19458" creationId="{00000000-0000-0000-0000-000000000000}"/>
          </ac:spMkLst>
        </pc:spChg>
        <pc:spChg chg="mod">
          <ac:chgData name="Ahmad Fariz Ali" userId="2ff2b29acfbf9cc8" providerId="LiveId" clId="{677449E7-0FAF-8E46-AEAB-EB48AF8E0F2B}" dt="2018-11-19T05:34:23.050" v="410" actId="1076"/>
          <ac:spMkLst>
            <pc:docMk/>
            <pc:sldMk cId="0" sldId="275"/>
            <ac:spMk id="19459" creationId="{00000000-0000-0000-0000-000000000000}"/>
          </ac:spMkLst>
        </pc:spChg>
      </pc:sldChg>
      <pc:sldChg chg="modSp">
        <pc:chgData name="Ahmad Fariz Ali" userId="2ff2b29acfbf9cc8" providerId="LiveId" clId="{677449E7-0FAF-8E46-AEAB-EB48AF8E0F2B}" dt="2018-11-19T05:34:50.075" v="422" actId="1037"/>
        <pc:sldMkLst>
          <pc:docMk/>
          <pc:sldMk cId="0" sldId="276"/>
        </pc:sldMkLst>
        <pc:spChg chg="mod">
          <ac:chgData name="Ahmad Fariz Ali" userId="2ff2b29acfbf9cc8" providerId="LiveId" clId="{677449E7-0FAF-8E46-AEAB-EB48AF8E0F2B}" dt="2018-11-19T05:34:28.061" v="411" actId="1076"/>
          <ac:spMkLst>
            <pc:docMk/>
            <pc:sldMk cId="0" sldId="276"/>
            <ac:spMk id="20482" creationId="{00000000-0000-0000-0000-000000000000}"/>
          </ac:spMkLst>
        </pc:spChg>
        <pc:spChg chg="mod">
          <ac:chgData name="Ahmad Fariz Ali" userId="2ff2b29acfbf9cc8" providerId="LiveId" clId="{677449E7-0FAF-8E46-AEAB-EB48AF8E0F2B}" dt="2018-11-19T05:34:30.893" v="412" actId="1076"/>
          <ac:spMkLst>
            <pc:docMk/>
            <pc:sldMk cId="0" sldId="276"/>
            <ac:spMk id="20483" creationId="{00000000-0000-0000-0000-000000000000}"/>
          </ac:spMkLst>
        </pc:spChg>
        <pc:picChg chg="mod">
          <ac:chgData name="Ahmad Fariz Ali" userId="2ff2b29acfbf9cc8" providerId="LiveId" clId="{677449E7-0FAF-8E46-AEAB-EB48AF8E0F2B}" dt="2018-11-19T05:34:50.075" v="422" actId="1037"/>
          <ac:picMkLst>
            <pc:docMk/>
            <pc:sldMk cId="0" sldId="276"/>
            <ac:picMk id="20484" creationId="{00000000-0000-0000-0000-000000000000}"/>
          </ac:picMkLst>
        </pc:picChg>
      </pc:sldChg>
      <pc:sldChg chg="modSp">
        <pc:chgData name="Ahmad Fariz Ali" userId="2ff2b29acfbf9cc8" providerId="LiveId" clId="{677449E7-0FAF-8E46-AEAB-EB48AF8E0F2B}" dt="2018-11-19T05:35:08.009" v="426" actId="14100"/>
        <pc:sldMkLst>
          <pc:docMk/>
          <pc:sldMk cId="0" sldId="277"/>
        </pc:sldMkLst>
        <pc:spChg chg="mod">
          <ac:chgData name="Ahmad Fariz Ali" userId="2ff2b29acfbf9cc8" providerId="LiveId" clId="{677449E7-0FAF-8E46-AEAB-EB48AF8E0F2B}" dt="2018-11-19T05:35:02.288" v="424" actId="1076"/>
          <ac:spMkLst>
            <pc:docMk/>
            <pc:sldMk cId="0" sldId="277"/>
            <ac:spMk id="21506" creationId="{00000000-0000-0000-0000-000000000000}"/>
          </ac:spMkLst>
        </pc:spChg>
        <pc:picChg chg="mod">
          <ac:chgData name="Ahmad Fariz Ali" userId="2ff2b29acfbf9cc8" providerId="LiveId" clId="{677449E7-0FAF-8E46-AEAB-EB48AF8E0F2B}" dt="2018-11-19T05:35:08.009" v="426" actId="14100"/>
          <ac:picMkLst>
            <pc:docMk/>
            <pc:sldMk cId="0" sldId="277"/>
            <ac:picMk id="21507" creationId="{00000000-0000-0000-0000-000000000000}"/>
          </ac:picMkLst>
        </pc:picChg>
      </pc:sldChg>
      <pc:sldChg chg="modSp">
        <pc:chgData name="Ahmad Fariz Ali" userId="2ff2b29acfbf9cc8" providerId="LiveId" clId="{677449E7-0FAF-8E46-AEAB-EB48AF8E0F2B}" dt="2018-11-19T05:35:23.722" v="428" actId="1076"/>
        <pc:sldMkLst>
          <pc:docMk/>
          <pc:sldMk cId="0" sldId="278"/>
        </pc:sldMkLst>
        <pc:spChg chg="mod">
          <ac:chgData name="Ahmad Fariz Ali" userId="2ff2b29acfbf9cc8" providerId="LiveId" clId="{677449E7-0FAF-8E46-AEAB-EB48AF8E0F2B}" dt="2018-11-19T05:35:17.684" v="427" actId="1076"/>
          <ac:spMkLst>
            <pc:docMk/>
            <pc:sldMk cId="0" sldId="278"/>
            <ac:spMk id="22530" creationId="{00000000-0000-0000-0000-000000000000}"/>
          </ac:spMkLst>
        </pc:spChg>
        <pc:spChg chg="mod">
          <ac:chgData name="Ahmad Fariz Ali" userId="2ff2b29acfbf9cc8" providerId="LiveId" clId="{677449E7-0FAF-8E46-AEAB-EB48AF8E0F2B}" dt="2018-11-19T05:35:23.722" v="428" actId="1076"/>
          <ac:spMkLst>
            <pc:docMk/>
            <pc:sldMk cId="0" sldId="278"/>
            <ac:spMk id="22531" creationId="{00000000-0000-0000-0000-000000000000}"/>
          </ac:spMkLst>
        </pc:spChg>
      </pc:sldChg>
      <pc:sldChg chg="modSp">
        <pc:chgData name="Ahmad Fariz Ali" userId="2ff2b29acfbf9cc8" providerId="LiveId" clId="{677449E7-0FAF-8E46-AEAB-EB48AF8E0F2B}" dt="2018-11-19T05:36:15.471" v="435" actId="207"/>
        <pc:sldMkLst>
          <pc:docMk/>
          <pc:sldMk cId="0" sldId="279"/>
        </pc:sldMkLst>
        <pc:spChg chg="mod">
          <ac:chgData name="Ahmad Fariz Ali" userId="2ff2b29acfbf9cc8" providerId="LiveId" clId="{677449E7-0FAF-8E46-AEAB-EB48AF8E0F2B}" dt="2018-11-19T05:36:15.471" v="435" actId="207"/>
          <ac:spMkLst>
            <pc:docMk/>
            <pc:sldMk cId="0" sldId="279"/>
            <ac:spMk id="23555" creationId="{00000000-0000-0000-0000-000000000000}"/>
          </ac:spMkLst>
        </pc:spChg>
      </pc:sldChg>
      <pc:sldChg chg="modSp">
        <pc:chgData name="Ahmad Fariz Ali" userId="2ff2b29acfbf9cc8" providerId="LiveId" clId="{677449E7-0FAF-8E46-AEAB-EB48AF8E0F2B}" dt="2018-11-19T05:37:28.163" v="441" actId="20577"/>
        <pc:sldMkLst>
          <pc:docMk/>
          <pc:sldMk cId="0" sldId="281"/>
        </pc:sldMkLst>
        <pc:spChg chg="mod">
          <ac:chgData name="Ahmad Fariz Ali" userId="2ff2b29acfbf9cc8" providerId="LiveId" clId="{677449E7-0FAF-8E46-AEAB-EB48AF8E0F2B}" dt="2018-11-19T05:37:28.163" v="441" actId="20577"/>
          <ac:spMkLst>
            <pc:docMk/>
            <pc:sldMk cId="0" sldId="281"/>
            <ac:spMk id="25603" creationId="{00000000-0000-0000-0000-000000000000}"/>
          </ac:spMkLst>
        </pc:spChg>
      </pc:sldChg>
      <pc:sldChg chg="modSp">
        <pc:chgData name="Ahmad Fariz Ali" userId="2ff2b29acfbf9cc8" providerId="LiveId" clId="{677449E7-0FAF-8E46-AEAB-EB48AF8E0F2B}" dt="2018-11-19T05:38:44.904" v="453" actId="14100"/>
        <pc:sldMkLst>
          <pc:docMk/>
          <pc:sldMk cId="0" sldId="282"/>
        </pc:sldMkLst>
        <pc:spChg chg="mod">
          <ac:chgData name="Ahmad Fariz Ali" userId="2ff2b29acfbf9cc8" providerId="LiveId" clId="{677449E7-0FAF-8E46-AEAB-EB48AF8E0F2B}" dt="2018-11-19T05:38:32.093" v="449" actId="1036"/>
          <ac:spMkLst>
            <pc:docMk/>
            <pc:sldMk cId="0" sldId="282"/>
            <ac:spMk id="26626" creationId="{00000000-0000-0000-0000-000000000000}"/>
          </ac:spMkLst>
        </pc:spChg>
        <pc:spChg chg="mod">
          <ac:chgData name="Ahmad Fariz Ali" userId="2ff2b29acfbf9cc8" providerId="LiveId" clId="{677449E7-0FAF-8E46-AEAB-EB48AF8E0F2B}" dt="2018-11-19T05:38:40.156" v="451" actId="14100"/>
          <ac:spMkLst>
            <pc:docMk/>
            <pc:sldMk cId="0" sldId="282"/>
            <ac:spMk id="26627" creationId="{00000000-0000-0000-0000-000000000000}"/>
          </ac:spMkLst>
        </pc:spChg>
        <pc:picChg chg="mod">
          <ac:chgData name="Ahmad Fariz Ali" userId="2ff2b29acfbf9cc8" providerId="LiveId" clId="{677449E7-0FAF-8E46-AEAB-EB48AF8E0F2B}" dt="2018-11-19T05:38:44.904" v="453" actId="14100"/>
          <ac:picMkLst>
            <pc:docMk/>
            <pc:sldMk cId="0" sldId="282"/>
            <ac:picMk id="26628" creationId="{00000000-0000-0000-0000-000000000000}"/>
          </ac:picMkLst>
        </pc:picChg>
      </pc:sldChg>
      <pc:sldChg chg="modSp">
        <pc:chgData name="Ahmad Fariz Ali" userId="2ff2b29acfbf9cc8" providerId="LiveId" clId="{677449E7-0FAF-8E46-AEAB-EB48AF8E0F2B}" dt="2018-11-19T05:39:23.794" v="459" actId="207"/>
        <pc:sldMkLst>
          <pc:docMk/>
          <pc:sldMk cId="0" sldId="283"/>
        </pc:sldMkLst>
        <pc:spChg chg="mod">
          <ac:chgData name="Ahmad Fariz Ali" userId="2ff2b29acfbf9cc8" providerId="LiveId" clId="{677449E7-0FAF-8E46-AEAB-EB48AF8E0F2B}" dt="2018-11-19T05:39:03.711" v="455" actId="1076"/>
          <ac:spMkLst>
            <pc:docMk/>
            <pc:sldMk cId="0" sldId="283"/>
            <ac:spMk id="27650" creationId="{00000000-0000-0000-0000-000000000000}"/>
          </ac:spMkLst>
        </pc:spChg>
        <pc:spChg chg="mod">
          <ac:chgData name="Ahmad Fariz Ali" userId="2ff2b29acfbf9cc8" providerId="LiveId" clId="{677449E7-0FAF-8E46-AEAB-EB48AF8E0F2B}" dt="2018-11-19T05:39:23.794" v="459" actId="207"/>
          <ac:spMkLst>
            <pc:docMk/>
            <pc:sldMk cId="0" sldId="283"/>
            <ac:spMk id="27651" creationId="{00000000-0000-0000-0000-000000000000}"/>
          </ac:spMkLst>
        </pc:spChg>
        <pc:graphicFrameChg chg="mod">
          <ac:chgData name="Ahmad Fariz Ali" userId="2ff2b29acfbf9cc8" providerId="LiveId" clId="{677449E7-0FAF-8E46-AEAB-EB48AF8E0F2B}" dt="2018-11-19T05:39:16.464" v="457" actId="1076"/>
          <ac:graphicFrameMkLst>
            <pc:docMk/>
            <pc:sldMk cId="0" sldId="283"/>
            <ac:graphicFrameMk id="884740" creationId="{00000000-0000-0000-0000-000000000000}"/>
          </ac:graphicFrameMkLst>
        </pc:graphicFrameChg>
      </pc:sldChg>
      <pc:sldChg chg="modSp">
        <pc:chgData name="Ahmad Fariz Ali" userId="2ff2b29acfbf9cc8" providerId="LiveId" clId="{677449E7-0FAF-8E46-AEAB-EB48AF8E0F2B}" dt="2018-11-19T05:40:45.838" v="473" actId="113"/>
        <pc:sldMkLst>
          <pc:docMk/>
          <pc:sldMk cId="0" sldId="284"/>
        </pc:sldMkLst>
        <pc:spChg chg="mod">
          <ac:chgData name="Ahmad Fariz Ali" userId="2ff2b29acfbf9cc8" providerId="LiveId" clId="{677449E7-0FAF-8E46-AEAB-EB48AF8E0F2B}" dt="2018-11-19T05:39:50.773" v="462" actId="1076"/>
          <ac:spMkLst>
            <pc:docMk/>
            <pc:sldMk cId="0" sldId="284"/>
            <ac:spMk id="28674" creationId="{00000000-0000-0000-0000-000000000000}"/>
          </ac:spMkLst>
        </pc:spChg>
        <pc:spChg chg="mod">
          <ac:chgData name="Ahmad Fariz Ali" userId="2ff2b29acfbf9cc8" providerId="LiveId" clId="{677449E7-0FAF-8E46-AEAB-EB48AF8E0F2B}" dt="2018-11-19T05:40:45.838" v="473" actId="113"/>
          <ac:spMkLst>
            <pc:docMk/>
            <pc:sldMk cId="0" sldId="284"/>
            <ac:spMk id="28675" creationId="{00000000-0000-0000-0000-000000000000}"/>
          </ac:spMkLst>
        </pc:spChg>
      </pc:sldChg>
      <pc:sldChg chg="del modTransition">
        <pc:chgData name="Ahmad Fariz Ali" userId="2ff2b29acfbf9cc8" providerId="LiveId" clId="{677449E7-0FAF-8E46-AEAB-EB48AF8E0F2B}" dt="2018-11-18T16:39:24.582" v="214" actId="2696"/>
        <pc:sldMkLst>
          <pc:docMk/>
          <pc:sldMk cId="0" sldId="285"/>
        </pc:sldMkLst>
      </pc:sldChg>
      <pc:sldChg chg="modSp">
        <pc:chgData name="Ahmad Fariz Ali" userId="2ff2b29acfbf9cc8" providerId="LiveId" clId="{677449E7-0FAF-8E46-AEAB-EB48AF8E0F2B}" dt="2018-11-22T03:51:26.193" v="1526" actId="20577"/>
        <pc:sldMkLst>
          <pc:docMk/>
          <pc:sldMk cId="0" sldId="286"/>
        </pc:sldMkLst>
        <pc:spChg chg="mod">
          <ac:chgData name="Ahmad Fariz Ali" userId="2ff2b29acfbf9cc8" providerId="LiveId" clId="{677449E7-0FAF-8E46-AEAB-EB48AF8E0F2B}" dt="2018-11-22T02:16:40.972" v="565" actId="1076"/>
          <ac:spMkLst>
            <pc:docMk/>
            <pc:sldMk cId="0" sldId="286"/>
            <ac:spMk id="30722" creationId="{00000000-0000-0000-0000-000000000000}"/>
          </ac:spMkLst>
        </pc:spChg>
        <pc:spChg chg="mod">
          <ac:chgData name="Ahmad Fariz Ali" userId="2ff2b29acfbf9cc8" providerId="LiveId" clId="{677449E7-0FAF-8E46-AEAB-EB48AF8E0F2B}" dt="2018-11-22T03:51:26.193" v="1526" actId="20577"/>
          <ac:spMkLst>
            <pc:docMk/>
            <pc:sldMk cId="0" sldId="286"/>
            <ac:spMk id="30723" creationId="{00000000-0000-0000-0000-000000000000}"/>
          </ac:spMkLst>
        </pc:spChg>
      </pc:sldChg>
      <pc:sldChg chg="modSp">
        <pc:chgData name="Ahmad Fariz Ali" userId="2ff2b29acfbf9cc8" providerId="LiveId" clId="{677449E7-0FAF-8E46-AEAB-EB48AF8E0F2B}" dt="2018-11-22T02:17:47.517" v="571" actId="1076"/>
        <pc:sldMkLst>
          <pc:docMk/>
          <pc:sldMk cId="0" sldId="287"/>
        </pc:sldMkLst>
        <pc:spChg chg="mod">
          <ac:chgData name="Ahmad Fariz Ali" userId="2ff2b29acfbf9cc8" providerId="LiveId" clId="{677449E7-0FAF-8E46-AEAB-EB48AF8E0F2B}" dt="2018-11-22T02:16:22.182" v="562" actId="1076"/>
          <ac:spMkLst>
            <pc:docMk/>
            <pc:sldMk cId="0" sldId="287"/>
            <ac:spMk id="31746" creationId="{00000000-0000-0000-0000-000000000000}"/>
          </ac:spMkLst>
        </pc:spChg>
        <pc:spChg chg="mod">
          <ac:chgData name="Ahmad Fariz Ali" userId="2ff2b29acfbf9cc8" providerId="LiveId" clId="{677449E7-0FAF-8E46-AEAB-EB48AF8E0F2B}" dt="2018-11-22T02:17:47.517" v="571" actId="1076"/>
          <ac:spMkLst>
            <pc:docMk/>
            <pc:sldMk cId="0" sldId="287"/>
            <ac:spMk id="31747" creationId="{00000000-0000-0000-0000-000000000000}"/>
          </ac:spMkLst>
        </pc:spChg>
      </pc:sldChg>
      <pc:sldChg chg="modSp">
        <pc:chgData name="Ahmad Fariz Ali" userId="2ff2b29acfbf9cc8" providerId="LiveId" clId="{677449E7-0FAF-8E46-AEAB-EB48AF8E0F2B}" dt="2018-11-22T02:18:11.005" v="573" actId="1076"/>
        <pc:sldMkLst>
          <pc:docMk/>
          <pc:sldMk cId="0" sldId="288"/>
        </pc:sldMkLst>
        <pc:spChg chg="mod">
          <ac:chgData name="Ahmad Fariz Ali" userId="2ff2b29acfbf9cc8" providerId="LiveId" clId="{677449E7-0FAF-8E46-AEAB-EB48AF8E0F2B}" dt="2018-11-22T02:15:59.959" v="559" actId="1076"/>
          <ac:spMkLst>
            <pc:docMk/>
            <pc:sldMk cId="0" sldId="288"/>
            <ac:spMk id="32770" creationId="{00000000-0000-0000-0000-000000000000}"/>
          </ac:spMkLst>
        </pc:spChg>
        <pc:spChg chg="mod">
          <ac:chgData name="Ahmad Fariz Ali" userId="2ff2b29acfbf9cc8" providerId="LiveId" clId="{677449E7-0FAF-8E46-AEAB-EB48AF8E0F2B}" dt="2018-11-22T02:18:11.005" v="573" actId="1076"/>
          <ac:spMkLst>
            <pc:docMk/>
            <pc:sldMk cId="0" sldId="288"/>
            <ac:spMk id="32771" creationId="{00000000-0000-0000-0000-000000000000}"/>
          </ac:spMkLst>
        </pc:spChg>
      </pc:sldChg>
      <pc:sldChg chg="modSp">
        <pc:chgData name="Ahmad Fariz Ali" userId="2ff2b29acfbf9cc8" providerId="LiveId" clId="{677449E7-0FAF-8E46-AEAB-EB48AF8E0F2B}" dt="2018-11-22T02:18:42.663" v="576" actId="1076"/>
        <pc:sldMkLst>
          <pc:docMk/>
          <pc:sldMk cId="0" sldId="289"/>
        </pc:sldMkLst>
        <pc:spChg chg="mod">
          <ac:chgData name="Ahmad Fariz Ali" userId="2ff2b29acfbf9cc8" providerId="LiveId" clId="{677449E7-0FAF-8E46-AEAB-EB48AF8E0F2B}" dt="2018-11-22T02:15:35.334" v="555" actId="1076"/>
          <ac:spMkLst>
            <pc:docMk/>
            <pc:sldMk cId="0" sldId="289"/>
            <ac:spMk id="33794" creationId="{00000000-0000-0000-0000-000000000000}"/>
          </ac:spMkLst>
        </pc:spChg>
        <pc:spChg chg="mod">
          <ac:chgData name="Ahmad Fariz Ali" userId="2ff2b29acfbf9cc8" providerId="LiveId" clId="{677449E7-0FAF-8E46-AEAB-EB48AF8E0F2B}" dt="2018-11-22T02:18:42.663" v="576" actId="1076"/>
          <ac:spMkLst>
            <pc:docMk/>
            <pc:sldMk cId="0" sldId="289"/>
            <ac:spMk id="33795" creationId="{00000000-0000-0000-0000-000000000000}"/>
          </ac:spMkLst>
        </pc:spChg>
      </pc:sldChg>
      <pc:sldChg chg="modSp">
        <pc:chgData name="Ahmad Fariz Ali" userId="2ff2b29acfbf9cc8" providerId="LiveId" clId="{677449E7-0FAF-8E46-AEAB-EB48AF8E0F2B}" dt="2018-11-22T02:19:00.056" v="578" actId="1076"/>
        <pc:sldMkLst>
          <pc:docMk/>
          <pc:sldMk cId="0" sldId="290"/>
        </pc:sldMkLst>
        <pc:spChg chg="mod">
          <ac:chgData name="Ahmad Fariz Ali" userId="2ff2b29acfbf9cc8" providerId="LiveId" clId="{677449E7-0FAF-8E46-AEAB-EB48AF8E0F2B}" dt="2018-11-22T02:15:05.834" v="551" actId="1076"/>
          <ac:spMkLst>
            <pc:docMk/>
            <pc:sldMk cId="0" sldId="290"/>
            <ac:spMk id="34818" creationId="{00000000-0000-0000-0000-000000000000}"/>
          </ac:spMkLst>
        </pc:spChg>
        <pc:spChg chg="mod">
          <ac:chgData name="Ahmad Fariz Ali" userId="2ff2b29acfbf9cc8" providerId="LiveId" clId="{677449E7-0FAF-8E46-AEAB-EB48AF8E0F2B}" dt="2018-11-22T02:19:00.056" v="578" actId="1076"/>
          <ac:spMkLst>
            <pc:docMk/>
            <pc:sldMk cId="0" sldId="290"/>
            <ac:spMk id="34819" creationId="{00000000-0000-0000-0000-000000000000}"/>
          </ac:spMkLst>
        </pc:spChg>
      </pc:sldChg>
      <pc:sldChg chg="modSp">
        <pc:chgData name="Ahmad Fariz Ali" userId="2ff2b29acfbf9cc8" providerId="LiveId" clId="{677449E7-0FAF-8E46-AEAB-EB48AF8E0F2B}" dt="2018-11-26T11:50:04.446" v="2418" actId="255"/>
        <pc:sldMkLst>
          <pc:docMk/>
          <pc:sldMk cId="0" sldId="291"/>
        </pc:sldMkLst>
        <pc:spChg chg="mod">
          <ac:chgData name="Ahmad Fariz Ali" userId="2ff2b29acfbf9cc8" providerId="LiveId" clId="{677449E7-0FAF-8E46-AEAB-EB48AF8E0F2B}" dt="2018-11-22T02:21:06.931" v="593" actId="255"/>
          <ac:spMkLst>
            <pc:docMk/>
            <pc:sldMk cId="0" sldId="291"/>
            <ac:spMk id="35842" creationId="{00000000-0000-0000-0000-000000000000}"/>
          </ac:spMkLst>
        </pc:spChg>
        <pc:spChg chg="mod">
          <ac:chgData name="Ahmad Fariz Ali" userId="2ff2b29acfbf9cc8" providerId="LiveId" clId="{677449E7-0FAF-8E46-AEAB-EB48AF8E0F2B}" dt="2018-11-26T11:50:04.446" v="2418" actId="255"/>
          <ac:spMkLst>
            <pc:docMk/>
            <pc:sldMk cId="0" sldId="291"/>
            <ac:spMk id="35843" creationId="{00000000-0000-0000-0000-000000000000}"/>
          </ac:spMkLst>
        </pc:spChg>
        <pc:spChg chg="mod">
          <ac:chgData name="Ahmad Fariz Ali" userId="2ff2b29acfbf9cc8" providerId="LiveId" clId="{677449E7-0FAF-8E46-AEAB-EB48AF8E0F2B}" dt="2018-11-26T11:49:47.401" v="2415" actId="1076"/>
          <ac:spMkLst>
            <pc:docMk/>
            <pc:sldMk cId="0" sldId="291"/>
            <ac:spMk id="35844" creationId="{00000000-0000-0000-0000-000000000000}"/>
          </ac:spMkLst>
        </pc:spChg>
      </pc:sldChg>
      <pc:sldChg chg="modSp">
        <pc:chgData name="Ahmad Fariz Ali" userId="2ff2b29acfbf9cc8" providerId="LiveId" clId="{677449E7-0FAF-8E46-AEAB-EB48AF8E0F2B}" dt="2018-11-26T11:50:36.682" v="2423" actId="1076"/>
        <pc:sldMkLst>
          <pc:docMk/>
          <pc:sldMk cId="0" sldId="292"/>
        </pc:sldMkLst>
        <pc:spChg chg="mod">
          <ac:chgData name="Ahmad Fariz Ali" userId="2ff2b29acfbf9cc8" providerId="LiveId" clId="{677449E7-0FAF-8E46-AEAB-EB48AF8E0F2B}" dt="2018-11-22T02:22:45.690" v="602" actId="14100"/>
          <ac:spMkLst>
            <pc:docMk/>
            <pc:sldMk cId="0" sldId="292"/>
            <ac:spMk id="36866" creationId="{00000000-0000-0000-0000-000000000000}"/>
          </ac:spMkLst>
        </pc:spChg>
        <pc:spChg chg="mod">
          <ac:chgData name="Ahmad Fariz Ali" userId="2ff2b29acfbf9cc8" providerId="LiveId" clId="{677449E7-0FAF-8E46-AEAB-EB48AF8E0F2B}" dt="2018-11-26T11:50:31.642" v="2422" actId="255"/>
          <ac:spMkLst>
            <pc:docMk/>
            <pc:sldMk cId="0" sldId="292"/>
            <ac:spMk id="36867" creationId="{00000000-0000-0000-0000-000000000000}"/>
          </ac:spMkLst>
        </pc:spChg>
        <pc:spChg chg="mod">
          <ac:chgData name="Ahmad Fariz Ali" userId="2ff2b29acfbf9cc8" providerId="LiveId" clId="{677449E7-0FAF-8E46-AEAB-EB48AF8E0F2B}" dt="2018-11-26T11:50:36.682" v="2423" actId="1076"/>
          <ac:spMkLst>
            <pc:docMk/>
            <pc:sldMk cId="0" sldId="292"/>
            <ac:spMk id="36868" creationId="{00000000-0000-0000-0000-000000000000}"/>
          </ac:spMkLst>
        </pc:spChg>
      </pc:sldChg>
      <pc:sldChg chg="del modTransition">
        <pc:chgData name="Ahmad Fariz Ali" userId="2ff2b29acfbf9cc8" providerId="LiveId" clId="{677449E7-0FAF-8E46-AEAB-EB48AF8E0F2B}" dt="2018-11-22T02:59:27.167" v="958" actId="2696"/>
        <pc:sldMkLst>
          <pc:docMk/>
          <pc:sldMk cId="0" sldId="293"/>
        </pc:sldMkLst>
      </pc:sldChg>
      <pc:sldChg chg="modSp">
        <pc:chgData name="Ahmad Fariz Ali" userId="2ff2b29acfbf9cc8" providerId="LiveId" clId="{677449E7-0FAF-8E46-AEAB-EB48AF8E0F2B}" dt="2018-11-22T02:30:13.007" v="634" actId="948"/>
        <pc:sldMkLst>
          <pc:docMk/>
          <pc:sldMk cId="0" sldId="294"/>
        </pc:sldMkLst>
        <pc:spChg chg="mod">
          <ac:chgData name="Ahmad Fariz Ali" userId="2ff2b29acfbf9cc8" providerId="LiveId" clId="{677449E7-0FAF-8E46-AEAB-EB48AF8E0F2B}" dt="2018-11-22T02:23:08.234" v="605" actId="14100"/>
          <ac:spMkLst>
            <pc:docMk/>
            <pc:sldMk cId="0" sldId="294"/>
            <ac:spMk id="38914" creationId="{00000000-0000-0000-0000-000000000000}"/>
          </ac:spMkLst>
        </pc:spChg>
        <pc:spChg chg="mod">
          <ac:chgData name="Ahmad Fariz Ali" userId="2ff2b29acfbf9cc8" providerId="LiveId" clId="{677449E7-0FAF-8E46-AEAB-EB48AF8E0F2B}" dt="2018-11-22T02:23:40.008" v="607" actId="14100"/>
          <ac:spMkLst>
            <pc:docMk/>
            <pc:sldMk cId="0" sldId="294"/>
            <ac:spMk id="38915" creationId="{00000000-0000-0000-0000-000000000000}"/>
          </ac:spMkLst>
        </pc:spChg>
        <pc:spChg chg="mod">
          <ac:chgData name="Ahmad Fariz Ali" userId="2ff2b29acfbf9cc8" providerId="LiveId" clId="{677449E7-0FAF-8E46-AEAB-EB48AF8E0F2B}" dt="2018-11-22T02:30:13.007" v="634" actId="948"/>
          <ac:spMkLst>
            <pc:docMk/>
            <pc:sldMk cId="0" sldId="294"/>
            <ac:spMk id="38916" creationId="{00000000-0000-0000-0000-000000000000}"/>
          </ac:spMkLst>
        </pc:spChg>
      </pc:sldChg>
      <pc:sldChg chg="modSp add del modTransition">
        <pc:chgData name="Ahmad Fariz Ali" userId="2ff2b29acfbf9cc8" providerId="LiveId" clId="{677449E7-0FAF-8E46-AEAB-EB48AF8E0F2B}" dt="2018-11-22T03:00:28.469" v="962" actId="2696"/>
        <pc:sldMkLst>
          <pc:docMk/>
          <pc:sldMk cId="0" sldId="295"/>
        </pc:sldMkLst>
        <pc:spChg chg="mod">
          <ac:chgData name="Ahmad Fariz Ali" userId="2ff2b29acfbf9cc8" providerId="LiveId" clId="{677449E7-0FAF-8E46-AEAB-EB48AF8E0F2B}" dt="2018-11-22T02:33:19.549" v="664" actId="1076"/>
          <ac:spMkLst>
            <pc:docMk/>
            <pc:sldMk cId="0" sldId="295"/>
            <ac:spMk id="3" creationId="{00000000-0000-0000-0000-000000000000}"/>
          </ac:spMkLst>
        </pc:spChg>
        <pc:spChg chg="mod">
          <ac:chgData name="Ahmad Fariz Ali" userId="2ff2b29acfbf9cc8" providerId="LiveId" clId="{677449E7-0FAF-8E46-AEAB-EB48AF8E0F2B}" dt="2018-11-22T02:51:15.566" v="916" actId="207"/>
          <ac:spMkLst>
            <pc:docMk/>
            <pc:sldMk cId="0" sldId="295"/>
            <ac:spMk id="39938" creationId="{00000000-0000-0000-0000-000000000000}"/>
          </ac:spMkLst>
        </pc:spChg>
      </pc:sldChg>
      <pc:sldChg chg="del modTransition">
        <pc:chgData name="Ahmad Fariz Ali" userId="2ff2b29acfbf9cc8" providerId="LiveId" clId="{677449E7-0FAF-8E46-AEAB-EB48AF8E0F2B}" dt="2018-11-22T01:31:00.925" v="475" actId="2696"/>
        <pc:sldMkLst>
          <pc:docMk/>
          <pc:sldMk cId="0" sldId="296"/>
        </pc:sldMkLst>
      </pc:sldChg>
      <pc:sldChg chg="del">
        <pc:chgData name="Ahmad Fariz Ali" userId="2ff2b29acfbf9cc8" providerId="LiveId" clId="{677449E7-0FAF-8E46-AEAB-EB48AF8E0F2B}" dt="2018-11-22T01:31:00.932" v="476" actId="2696"/>
        <pc:sldMkLst>
          <pc:docMk/>
          <pc:sldMk cId="0" sldId="297"/>
        </pc:sldMkLst>
      </pc:sldChg>
      <pc:sldChg chg="modSp">
        <pc:chgData name="Ahmad Fariz Ali" userId="2ff2b29acfbf9cc8" providerId="LiveId" clId="{677449E7-0FAF-8E46-AEAB-EB48AF8E0F2B}" dt="2018-11-26T11:54:24.821" v="2431" actId="255"/>
        <pc:sldMkLst>
          <pc:docMk/>
          <pc:sldMk cId="0" sldId="298"/>
        </pc:sldMkLst>
        <pc:spChg chg="mod">
          <ac:chgData name="Ahmad Fariz Ali" userId="2ff2b29acfbf9cc8" providerId="LiveId" clId="{677449E7-0FAF-8E46-AEAB-EB48AF8E0F2B}" dt="2018-11-22T02:26:32.036" v="627" actId="1076"/>
          <ac:spMkLst>
            <pc:docMk/>
            <pc:sldMk cId="0" sldId="298"/>
            <ac:spMk id="43010" creationId="{00000000-0000-0000-0000-000000000000}"/>
          </ac:spMkLst>
        </pc:spChg>
        <pc:spChg chg="mod">
          <ac:chgData name="Ahmad Fariz Ali" userId="2ff2b29acfbf9cc8" providerId="LiveId" clId="{677449E7-0FAF-8E46-AEAB-EB48AF8E0F2B}" dt="2018-11-26T11:54:24.821" v="2431" actId="255"/>
          <ac:spMkLst>
            <pc:docMk/>
            <pc:sldMk cId="0" sldId="298"/>
            <ac:spMk id="43011" creationId="{00000000-0000-0000-0000-000000000000}"/>
          </ac:spMkLst>
        </pc:spChg>
      </pc:sldChg>
      <pc:sldChg chg="modSp">
        <pc:chgData name="Ahmad Fariz Ali" userId="2ff2b29acfbf9cc8" providerId="LiveId" clId="{677449E7-0FAF-8E46-AEAB-EB48AF8E0F2B}" dt="2018-11-22T02:40:44.086" v="812" actId="113"/>
        <pc:sldMkLst>
          <pc:docMk/>
          <pc:sldMk cId="0" sldId="299"/>
        </pc:sldMkLst>
        <pc:spChg chg="mod">
          <ac:chgData name="Ahmad Fariz Ali" userId="2ff2b29acfbf9cc8" providerId="LiveId" clId="{677449E7-0FAF-8E46-AEAB-EB48AF8E0F2B}" dt="2018-11-22T02:40:44.086" v="812" actId="113"/>
          <ac:spMkLst>
            <pc:docMk/>
            <pc:sldMk cId="0" sldId="299"/>
            <ac:spMk id="44034" creationId="{00000000-0000-0000-0000-000000000000}"/>
          </ac:spMkLst>
        </pc:spChg>
        <pc:spChg chg="mod">
          <ac:chgData name="Ahmad Fariz Ali" userId="2ff2b29acfbf9cc8" providerId="LiveId" clId="{677449E7-0FAF-8E46-AEAB-EB48AF8E0F2B}" dt="2018-11-22T02:34:28.833" v="673" actId="1076"/>
          <ac:spMkLst>
            <pc:docMk/>
            <pc:sldMk cId="0" sldId="299"/>
            <ac:spMk id="44035" creationId="{00000000-0000-0000-0000-000000000000}"/>
          </ac:spMkLst>
        </pc:spChg>
      </pc:sldChg>
      <pc:sldChg chg="modSp">
        <pc:chgData name="Ahmad Fariz Ali" userId="2ff2b29acfbf9cc8" providerId="LiveId" clId="{677449E7-0FAF-8E46-AEAB-EB48AF8E0F2B}" dt="2018-11-22T02:35:25.091" v="685" actId="1035"/>
        <pc:sldMkLst>
          <pc:docMk/>
          <pc:sldMk cId="0" sldId="300"/>
        </pc:sldMkLst>
        <pc:spChg chg="mod">
          <ac:chgData name="Ahmad Fariz Ali" userId="2ff2b29acfbf9cc8" providerId="LiveId" clId="{677449E7-0FAF-8E46-AEAB-EB48AF8E0F2B}" dt="2018-11-22T02:35:17.670" v="679" actId="1076"/>
          <ac:spMkLst>
            <pc:docMk/>
            <pc:sldMk cId="0" sldId="300"/>
            <ac:spMk id="45060" creationId="{00000000-0000-0000-0000-000000000000}"/>
          </ac:spMkLst>
        </pc:spChg>
        <pc:picChg chg="mod">
          <ac:chgData name="Ahmad Fariz Ali" userId="2ff2b29acfbf9cc8" providerId="LiveId" clId="{677449E7-0FAF-8E46-AEAB-EB48AF8E0F2B}" dt="2018-11-22T02:35:25.091" v="685" actId="1035"/>
          <ac:picMkLst>
            <pc:docMk/>
            <pc:sldMk cId="0" sldId="300"/>
            <ac:picMk id="45058" creationId="{00000000-0000-0000-0000-000000000000}"/>
          </ac:picMkLst>
        </pc:picChg>
      </pc:sldChg>
      <pc:sldChg chg="addSp delSp modSp">
        <pc:chgData name="Ahmad Fariz Ali" userId="2ff2b29acfbf9cc8" providerId="LiveId" clId="{677449E7-0FAF-8E46-AEAB-EB48AF8E0F2B}" dt="2018-11-22T02:36:38.958" v="710" actId="1035"/>
        <pc:sldMkLst>
          <pc:docMk/>
          <pc:sldMk cId="0" sldId="301"/>
        </pc:sldMkLst>
        <pc:spChg chg="add">
          <ac:chgData name="Ahmad Fariz Ali" userId="2ff2b29acfbf9cc8" providerId="LiveId" clId="{677449E7-0FAF-8E46-AEAB-EB48AF8E0F2B}" dt="2018-11-22T02:35:51.310" v="687"/>
          <ac:spMkLst>
            <pc:docMk/>
            <pc:sldMk cId="0" sldId="301"/>
            <ac:spMk id="5" creationId="{3DE0CBC5-23E2-BE41-A03D-67E26BC9D4A2}"/>
          </ac:spMkLst>
        </pc:spChg>
        <pc:spChg chg="mod">
          <ac:chgData name="Ahmad Fariz Ali" userId="2ff2b29acfbf9cc8" providerId="LiveId" clId="{677449E7-0FAF-8E46-AEAB-EB48AF8E0F2B}" dt="2018-11-22T02:36:38.958" v="710" actId="1035"/>
          <ac:spMkLst>
            <pc:docMk/>
            <pc:sldMk cId="0" sldId="301"/>
            <ac:spMk id="46083" creationId="{00000000-0000-0000-0000-000000000000}"/>
          </ac:spMkLst>
        </pc:spChg>
        <pc:spChg chg="del">
          <ac:chgData name="Ahmad Fariz Ali" userId="2ff2b29acfbf9cc8" providerId="LiveId" clId="{677449E7-0FAF-8E46-AEAB-EB48AF8E0F2B}" dt="2018-11-22T02:35:41.078" v="686" actId="478"/>
          <ac:spMkLst>
            <pc:docMk/>
            <pc:sldMk cId="0" sldId="301"/>
            <ac:spMk id="46084" creationId="{00000000-0000-0000-0000-000000000000}"/>
          </ac:spMkLst>
        </pc:spChg>
        <pc:picChg chg="mod">
          <ac:chgData name="Ahmad Fariz Ali" userId="2ff2b29acfbf9cc8" providerId="LiveId" clId="{677449E7-0FAF-8E46-AEAB-EB48AF8E0F2B}" dt="2018-11-22T02:36:09.296" v="704" actId="1036"/>
          <ac:picMkLst>
            <pc:docMk/>
            <pc:sldMk cId="0" sldId="301"/>
            <ac:picMk id="46082" creationId="{00000000-0000-0000-0000-000000000000}"/>
          </ac:picMkLst>
        </pc:picChg>
      </pc:sldChg>
      <pc:sldChg chg="addSp delSp modSp">
        <pc:chgData name="Ahmad Fariz Ali" userId="2ff2b29acfbf9cc8" providerId="LiveId" clId="{677449E7-0FAF-8E46-AEAB-EB48AF8E0F2B}" dt="2018-11-22T02:37:18.345" v="731" actId="1076"/>
        <pc:sldMkLst>
          <pc:docMk/>
          <pc:sldMk cId="0" sldId="302"/>
        </pc:sldMkLst>
        <pc:spChg chg="add">
          <ac:chgData name="Ahmad Fariz Ali" userId="2ff2b29acfbf9cc8" providerId="LiveId" clId="{677449E7-0FAF-8E46-AEAB-EB48AF8E0F2B}" dt="2018-11-22T02:36:54.753" v="712"/>
          <ac:spMkLst>
            <pc:docMk/>
            <pc:sldMk cId="0" sldId="302"/>
            <ac:spMk id="6" creationId="{E1108A50-4C30-4546-BB0D-0FD1DC736CC5}"/>
          </ac:spMkLst>
        </pc:spChg>
        <pc:spChg chg="mod">
          <ac:chgData name="Ahmad Fariz Ali" userId="2ff2b29acfbf9cc8" providerId="LiveId" clId="{677449E7-0FAF-8E46-AEAB-EB48AF8E0F2B}" dt="2018-11-22T02:37:09.950" v="730" actId="1036"/>
          <ac:spMkLst>
            <pc:docMk/>
            <pc:sldMk cId="0" sldId="302"/>
            <ac:spMk id="47108" creationId="{00000000-0000-0000-0000-000000000000}"/>
          </ac:spMkLst>
        </pc:spChg>
        <pc:spChg chg="del">
          <ac:chgData name="Ahmad Fariz Ali" userId="2ff2b29acfbf9cc8" providerId="LiveId" clId="{677449E7-0FAF-8E46-AEAB-EB48AF8E0F2B}" dt="2018-11-22T02:36:53.096" v="711" actId="478"/>
          <ac:spMkLst>
            <pc:docMk/>
            <pc:sldMk cId="0" sldId="302"/>
            <ac:spMk id="47109" creationId="{00000000-0000-0000-0000-000000000000}"/>
          </ac:spMkLst>
        </pc:spChg>
        <pc:picChg chg="mod">
          <ac:chgData name="Ahmad Fariz Ali" userId="2ff2b29acfbf9cc8" providerId="LiveId" clId="{677449E7-0FAF-8E46-AEAB-EB48AF8E0F2B}" dt="2018-11-22T02:37:02.979" v="726" actId="1037"/>
          <ac:picMkLst>
            <pc:docMk/>
            <pc:sldMk cId="0" sldId="302"/>
            <ac:picMk id="47106" creationId="{00000000-0000-0000-0000-000000000000}"/>
          </ac:picMkLst>
        </pc:picChg>
        <pc:picChg chg="mod">
          <ac:chgData name="Ahmad Fariz Ali" userId="2ff2b29acfbf9cc8" providerId="LiveId" clId="{677449E7-0FAF-8E46-AEAB-EB48AF8E0F2B}" dt="2018-11-22T02:37:18.345" v="731" actId="1076"/>
          <ac:picMkLst>
            <pc:docMk/>
            <pc:sldMk cId="0" sldId="302"/>
            <ac:picMk id="47107" creationId="{00000000-0000-0000-0000-000000000000}"/>
          </ac:picMkLst>
        </pc:picChg>
      </pc:sldChg>
      <pc:sldChg chg="add del modTransition">
        <pc:chgData name="Ahmad Fariz Ali" userId="2ff2b29acfbf9cc8" providerId="LiveId" clId="{677449E7-0FAF-8E46-AEAB-EB48AF8E0F2B}" dt="2018-11-22T03:00:05.513" v="959" actId="2696"/>
        <pc:sldMkLst>
          <pc:docMk/>
          <pc:sldMk cId="0" sldId="303"/>
        </pc:sldMkLst>
      </pc:sldChg>
      <pc:sldChg chg="del">
        <pc:chgData name="Ahmad Fariz Ali" userId="2ff2b29acfbf9cc8" providerId="LiveId" clId="{677449E7-0FAF-8E46-AEAB-EB48AF8E0F2B}" dt="2018-11-22T01:33:24.196" v="478" actId="2696"/>
        <pc:sldMkLst>
          <pc:docMk/>
          <pc:sldMk cId="0" sldId="304"/>
        </pc:sldMkLst>
      </pc:sldChg>
      <pc:sldChg chg="modSp">
        <pc:chgData name="Ahmad Fariz Ali" userId="2ff2b29acfbf9cc8" providerId="LiveId" clId="{677449E7-0FAF-8E46-AEAB-EB48AF8E0F2B}" dt="2018-11-22T02:43:02.476" v="835" actId="255"/>
        <pc:sldMkLst>
          <pc:docMk/>
          <pc:sldMk cId="0" sldId="305"/>
        </pc:sldMkLst>
        <pc:spChg chg="mod">
          <ac:chgData name="Ahmad Fariz Ali" userId="2ff2b29acfbf9cc8" providerId="LiveId" clId="{677449E7-0FAF-8E46-AEAB-EB48AF8E0F2B}" dt="2018-11-22T02:41:24.562" v="818" actId="1076"/>
          <ac:spMkLst>
            <pc:docMk/>
            <pc:sldMk cId="0" sldId="305"/>
            <ac:spMk id="50178" creationId="{00000000-0000-0000-0000-000000000000}"/>
          </ac:spMkLst>
        </pc:spChg>
        <pc:spChg chg="mod">
          <ac:chgData name="Ahmad Fariz Ali" userId="2ff2b29acfbf9cc8" providerId="LiveId" clId="{677449E7-0FAF-8E46-AEAB-EB48AF8E0F2B}" dt="2018-11-22T02:43:02.476" v="835" actId="255"/>
          <ac:spMkLst>
            <pc:docMk/>
            <pc:sldMk cId="0" sldId="305"/>
            <ac:spMk id="50179" creationId="{00000000-0000-0000-0000-000000000000}"/>
          </ac:spMkLst>
        </pc:spChg>
      </pc:sldChg>
      <pc:sldChg chg="addSp delSp modSp">
        <pc:chgData name="Ahmad Fariz Ali" userId="2ff2b29acfbf9cc8" providerId="LiveId" clId="{677449E7-0FAF-8E46-AEAB-EB48AF8E0F2B}" dt="2018-11-22T02:45:45.012" v="863" actId="255"/>
        <pc:sldMkLst>
          <pc:docMk/>
          <pc:sldMk cId="0" sldId="306"/>
        </pc:sldMkLst>
        <pc:spChg chg="add del mod">
          <ac:chgData name="Ahmad Fariz Ali" userId="2ff2b29acfbf9cc8" providerId="LiveId" clId="{677449E7-0FAF-8E46-AEAB-EB48AF8E0F2B}" dt="2018-11-22T02:43:26.186" v="837" actId="478"/>
          <ac:spMkLst>
            <pc:docMk/>
            <pc:sldMk cId="0" sldId="306"/>
            <ac:spMk id="3" creationId="{41B85B88-5571-E442-9532-6B3022CCD6DA}"/>
          </ac:spMkLst>
        </pc:spChg>
        <pc:spChg chg="add">
          <ac:chgData name="Ahmad Fariz Ali" userId="2ff2b29acfbf9cc8" providerId="LiveId" clId="{677449E7-0FAF-8E46-AEAB-EB48AF8E0F2B}" dt="2018-11-22T02:43:34.338" v="838"/>
          <ac:spMkLst>
            <pc:docMk/>
            <pc:sldMk cId="0" sldId="306"/>
            <ac:spMk id="6" creationId="{2E54DB06-0DB4-9E44-A594-A17A840C5CCD}"/>
          </ac:spMkLst>
        </pc:spChg>
        <pc:spChg chg="del">
          <ac:chgData name="Ahmad Fariz Ali" userId="2ff2b29acfbf9cc8" providerId="LiveId" clId="{677449E7-0FAF-8E46-AEAB-EB48AF8E0F2B}" dt="2018-11-22T02:43:23.232" v="836" actId="478"/>
          <ac:spMkLst>
            <pc:docMk/>
            <pc:sldMk cId="0" sldId="306"/>
            <ac:spMk id="51202" creationId="{00000000-0000-0000-0000-000000000000}"/>
          </ac:spMkLst>
        </pc:spChg>
        <pc:spChg chg="mod">
          <ac:chgData name="Ahmad Fariz Ali" userId="2ff2b29acfbf9cc8" providerId="LiveId" clId="{677449E7-0FAF-8E46-AEAB-EB48AF8E0F2B}" dt="2018-11-22T02:45:45.012" v="863" actId="255"/>
          <ac:spMkLst>
            <pc:docMk/>
            <pc:sldMk cId="0" sldId="306"/>
            <ac:spMk id="51203" creationId="{00000000-0000-0000-0000-000000000000}"/>
          </ac:spMkLst>
        </pc:spChg>
      </pc:sldChg>
      <pc:sldChg chg="addSp delSp modSp">
        <pc:chgData name="Ahmad Fariz Ali" userId="2ff2b29acfbf9cc8" providerId="LiveId" clId="{677449E7-0FAF-8E46-AEAB-EB48AF8E0F2B}" dt="2018-11-22T02:47:56.577" v="900" actId="1036"/>
        <pc:sldMkLst>
          <pc:docMk/>
          <pc:sldMk cId="0" sldId="307"/>
        </pc:sldMkLst>
        <pc:spChg chg="add del">
          <ac:chgData name="Ahmad Fariz Ali" userId="2ff2b29acfbf9cc8" providerId="LiveId" clId="{677449E7-0FAF-8E46-AEAB-EB48AF8E0F2B}" dt="2018-11-22T02:46:21.524" v="865"/>
          <ac:spMkLst>
            <pc:docMk/>
            <pc:sldMk cId="0" sldId="307"/>
            <ac:spMk id="2" creationId="{86831908-0AAB-F142-87C7-1CC552E7030F}"/>
          </ac:spMkLst>
        </pc:spChg>
        <pc:spChg chg="add mod">
          <ac:chgData name="Ahmad Fariz Ali" userId="2ff2b29acfbf9cc8" providerId="LiveId" clId="{677449E7-0FAF-8E46-AEAB-EB48AF8E0F2B}" dt="2018-11-22T02:46:45.076" v="877" actId="20577"/>
          <ac:spMkLst>
            <pc:docMk/>
            <pc:sldMk cId="0" sldId="307"/>
            <ac:spMk id="6" creationId="{2263157C-B3C6-B540-A028-EE0268246731}"/>
          </ac:spMkLst>
        </pc:spChg>
        <pc:spChg chg="del">
          <ac:chgData name="Ahmad Fariz Ali" userId="2ff2b29acfbf9cc8" providerId="LiveId" clId="{677449E7-0FAF-8E46-AEAB-EB48AF8E0F2B}" dt="2018-11-22T02:46:37.828" v="866" actId="478"/>
          <ac:spMkLst>
            <pc:docMk/>
            <pc:sldMk cId="0" sldId="307"/>
            <ac:spMk id="52228" creationId="{00000000-0000-0000-0000-000000000000}"/>
          </ac:spMkLst>
        </pc:spChg>
        <pc:picChg chg="mod">
          <ac:chgData name="Ahmad Fariz Ali" userId="2ff2b29acfbf9cc8" providerId="LiveId" clId="{677449E7-0FAF-8E46-AEAB-EB48AF8E0F2B}" dt="2018-11-22T02:47:56.577" v="900" actId="1036"/>
          <ac:picMkLst>
            <pc:docMk/>
            <pc:sldMk cId="0" sldId="307"/>
            <ac:picMk id="52226" creationId="{00000000-0000-0000-0000-000000000000}"/>
          </ac:picMkLst>
        </pc:picChg>
      </pc:sldChg>
      <pc:sldChg chg="addSp delSp modSp">
        <pc:chgData name="Ahmad Fariz Ali" userId="2ff2b29acfbf9cc8" providerId="LiveId" clId="{677449E7-0FAF-8E46-AEAB-EB48AF8E0F2B}" dt="2018-11-22T02:48:06.475" v="904" actId="1038"/>
        <pc:sldMkLst>
          <pc:docMk/>
          <pc:sldMk cId="0" sldId="308"/>
        </pc:sldMkLst>
        <pc:spChg chg="add">
          <ac:chgData name="Ahmad Fariz Ali" userId="2ff2b29acfbf9cc8" providerId="LiveId" clId="{677449E7-0FAF-8E46-AEAB-EB48AF8E0F2B}" dt="2018-11-22T02:47:10.322" v="880"/>
          <ac:spMkLst>
            <pc:docMk/>
            <pc:sldMk cId="0" sldId="308"/>
            <ac:spMk id="5" creationId="{B003CA24-2C63-0448-96BD-9F06271F2E1E}"/>
          </ac:spMkLst>
        </pc:spChg>
        <pc:spChg chg="mod">
          <ac:chgData name="Ahmad Fariz Ali" userId="2ff2b29acfbf9cc8" providerId="LiveId" clId="{677449E7-0FAF-8E46-AEAB-EB48AF8E0F2B}" dt="2018-11-22T02:48:03.780" v="901" actId="1036"/>
          <ac:spMkLst>
            <pc:docMk/>
            <pc:sldMk cId="0" sldId="308"/>
            <ac:spMk id="53251" creationId="{00000000-0000-0000-0000-000000000000}"/>
          </ac:spMkLst>
        </pc:spChg>
        <pc:spChg chg="del">
          <ac:chgData name="Ahmad Fariz Ali" userId="2ff2b29acfbf9cc8" providerId="LiveId" clId="{677449E7-0FAF-8E46-AEAB-EB48AF8E0F2B}" dt="2018-11-22T02:47:08.930" v="879" actId="478"/>
          <ac:spMkLst>
            <pc:docMk/>
            <pc:sldMk cId="0" sldId="308"/>
            <ac:spMk id="53252" creationId="{00000000-0000-0000-0000-000000000000}"/>
          </ac:spMkLst>
        </pc:spChg>
        <pc:picChg chg="mod">
          <ac:chgData name="Ahmad Fariz Ali" userId="2ff2b29acfbf9cc8" providerId="LiveId" clId="{677449E7-0FAF-8E46-AEAB-EB48AF8E0F2B}" dt="2018-11-22T02:48:06.475" v="904" actId="1038"/>
          <ac:picMkLst>
            <pc:docMk/>
            <pc:sldMk cId="0" sldId="308"/>
            <ac:picMk id="53250" creationId="{00000000-0000-0000-0000-000000000000}"/>
          </ac:picMkLst>
        </pc:picChg>
      </pc:sldChg>
      <pc:sldChg chg="modSp">
        <pc:chgData name="Ahmad Fariz Ali" userId="2ff2b29acfbf9cc8" providerId="LiveId" clId="{677449E7-0FAF-8E46-AEAB-EB48AF8E0F2B}" dt="2018-11-26T11:59:49.050" v="2452" actId="20577"/>
        <pc:sldMkLst>
          <pc:docMk/>
          <pc:sldMk cId="0" sldId="309"/>
        </pc:sldMkLst>
        <pc:spChg chg="mod">
          <ac:chgData name="Ahmad Fariz Ali" userId="2ff2b29acfbf9cc8" providerId="LiveId" clId="{677449E7-0FAF-8E46-AEAB-EB48AF8E0F2B}" dt="2018-11-22T02:49:11.264" v="912" actId="1076"/>
          <ac:spMkLst>
            <pc:docMk/>
            <pc:sldMk cId="0" sldId="309"/>
            <ac:spMk id="54274" creationId="{00000000-0000-0000-0000-000000000000}"/>
          </ac:spMkLst>
        </pc:spChg>
        <pc:spChg chg="mod">
          <ac:chgData name="Ahmad Fariz Ali" userId="2ff2b29acfbf9cc8" providerId="LiveId" clId="{677449E7-0FAF-8E46-AEAB-EB48AF8E0F2B}" dt="2018-11-26T11:59:49.050" v="2452" actId="20577"/>
          <ac:spMkLst>
            <pc:docMk/>
            <pc:sldMk cId="0" sldId="309"/>
            <ac:spMk id="54275" creationId="{00000000-0000-0000-0000-000000000000}"/>
          </ac:spMkLst>
        </pc:spChg>
      </pc:sldChg>
      <pc:sldChg chg="modSp">
        <pc:chgData name="Ahmad Fariz Ali" userId="2ff2b29acfbf9cc8" providerId="LiveId" clId="{677449E7-0FAF-8E46-AEAB-EB48AF8E0F2B}" dt="2018-11-22T03:01:16.916" v="975" actId="20577"/>
        <pc:sldMkLst>
          <pc:docMk/>
          <pc:sldMk cId="0" sldId="310"/>
        </pc:sldMkLst>
        <pc:spChg chg="mod">
          <ac:chgData name="Ahmad Fariz Ali" userId="2ff2b29acfbf9cc8" providerId="LiveId" clId="{677449E7-0FAF-8E46-AEAB-EB48AF8E0F2B}" dt="2018-11-22T03:01:16.916" v="975" actId="20577"/>
          <ac:spMkLst>
            <pc:docMk/>
            <pc:sldMk cId="0" sldId="310"/>
            <ac:spMk id="55298" creationId="{00000000-0000-0000-0000-000000000000}"/>
          </ac:spMkLst>
        </pc:spChg>
        <pc:spChg chg="mod">
          <ac:chgData name="Ahmad Fariz Ali" userId="2ff2b29acfbf9cc8" providerId="LiveId" clId="{677449E7-0FAF-8E46-AEAB-EB48AF8E0F2B}" dt="2018-11-22T02:53:56.639" v="942" actId="20577"/>
          <ac:spMkLst>
            <pc:docMk/>
            <pc:sldMk cId="0" sldId="310"/>
            <ac:spMk id="55299" creationId="{00000000-0000-0000-0000-000000000000}"/>
          </ac:spMkLst>
        </pc:spChg>
      </pc:sldChg>
      <pc:sldChg chg="del">
        <pc:chgData name="Ahmad Fariz Ali" userId="2ff2b29acfbf9cc8" providerId="LiveId" clId="{677449E7-0FAF-8E46-AEAB-EB48AF8E0F2B}" dt="2018-11-22T02:55:01.826" v="943" actId="2696"/>
        <pc:sldMkLst>
          <pc:docMk/>
          <pc:sldMk cId="0" sldId="311"/>
        </pc:sldMkLst>
      </pc:sldChg>
      <pc:sldChg chg="del">
        <pc:chgData name="Ahmad Fariz Ali" userId="2ff2b29acfbf9cc8" providerId="LiveId" clId="{677449E7-0FAF-8E46-AEAB-EB48AF8E0F2B}" dt="2018-11-22T02:55:01.861" v="944" actId="2696"/>
        <pc:sldMkLst>
          <pc:docMk/>
          <pc:sldMk cId="0" sldId="312"/>
        </pc:sldMkLst>
      </pc:sldChg>
      <pc:sldChg chg="del">
        <pc:chgData name="Ahmad Fariz Ali" userId="2ff2b29acfbf9cc8" providerId="LiveId" clId="{677449E7-0FAF-8E46-AEAB-EB48AF8E0F2B}" dt="2018-11-22T02:56:05.650" v="945" actId="2696"/>
        <pc:sldMkLst>
          <pc:docMk/>
          <pc:sldMk cId="0" sldId="313"/>
        </pc:sldMkLst>
      </pc:sldChg>
      <pc:sldChg chg="addSp delSp modSp del">
        <pc:chgData name="Ahmad Fariz Ali" userId="2ff2b29acfbf9cc8" providerId="LiveId" clId="{677449E7-0FAF-8E46-AEAB-EB48AF8E0F2B}" dt="2018-11-22T03:02:01.107" v="979" actId="2696"/>
        <pc:sldMkLst>
          <pc:docMk/>
          <pc:sldMk cId="0" sldId="314"/>
        </pc:sldMkLst>
        <pc:spChg chg="add del mod">
          <ac:chgData name="Ahmad Fariz Ali" userId="2ff2b29acfbf9cc8" providerId="LiveId" clId="{677449E7-0FAF-8E46-AEAB-EB48AF8E0F2B}" dt="2018-11-22T02:56:39.409" v="947" actId="478"/>
          <ac:spMkLst>
            <pc:docMk/>
            <pc:sldMk cId="0" sldId="314"/>
            <ac:spMk id="3" creationId="{3765C747-21CF-3541-B87B-0A7D7B0B486A}"/>
          </ac:spMkLst>
        </pc:spChg>
        <pc:spChg chg="add">
          <ac:chgData name="Ahmad Fariz Ali" userId="2ff2b29acfbf9cc8" providerId="LiveId" clId="{677449E7-0FAF-8E46-AEAB-EB48AF8E0F2B}" dt="2018-11-22T02:56:41.207" v="948"/>
          <ac:spMkLst>
            <pc:docMk/>
            <pc:sldMk cId="0" sldId="314"/>
            <ac:spMk id="7" creationId="{B2D56F89-149A-5C40-BC52-ABC525DD5DB4}"/>
          </ac:spMkLst>
        </pc:spChg>
        <pc:spChg chg="del">
          <ac:chgData name="Ahmad Fariz Ali" userId="2ff2b29acfbf9cc8" providerId="LiveId" clId="{677449E7-0FAF-8E46-AEAB-EB48AF8E0F2B}" dt="2018-11-22T02:56:36.270" v="946" actId="478"/>
          <ac:spMkLst>
            <pc:docMk/>
            <pc:sldMk cId="0" sldId="314"/>
            <ac:spMk id="59394" creationId="{00000000-0000-0000-0000-000000000000}"/>
          </ac:spMkLst>
        </pc:spChg>
      </pc:sldChg>
      <pc:sldChg chg="addSp delSp modSp">
        <pc:chgData name="Ahmad Fariz Ali" userId="2ff2b29acfbf9cc8" providerId="LiveId" clId="{677449E7-0FAF-8E46-AEAB-EB48AF8E0F2B}" dt="2018-11-22T04:26:01.138" v="1534" actId="20577"/>
        <pc:sldMkLst>
          <pc:docMk/>
          <pc:sldMk cId="0" sldId="315"/>
        </pc:sldMkLst>
        <pc:spChg chg="add del mod">
          <ac:chgData name="Ahmad Fariz Ali" userId="2ff2b29acfbf9cc8" providerId="LiveId" clId="{677449E7-0FAF-8E46-AEAB-EB48AF8E0F2B}" dt="2018-11-22T02:56:53.121" v="950" actId="478"/>
          <ac:spMkLst>
            <pc:docMk/>
            <pc:sldMk cId="0" sldId="315"/>
            <ac:spMk id="3" creationId="{532F50F4-3E14-0A48-B660-17923547D581}"/>
          </ac:spMkLst>
        </pc:spChg>
        <pc:spChg chg="add mod">
          <ac:chgData name="Ahmad Fariz Ali" userId="2ff2b29acfbf9cc8" providerId="LiveId" clId="{677449E7-0FAF-8E46-AEAB-EB48AF8E0F2B}" dt="2018-11-22T03:01:47.515" v="978" actId="20577"/>
          <ac:spMkLst>
            <pc:docMk/>
            <pc:sldMk cId="0" sldId="315"/>
            <ac:spMk id="6" creationId="{BDF57AD6-A390-8641-AA40-7753D3026BF8}"/>
          </ac:spMkLst>
        </pc:spChg>
        <pc:spChg chg="del">
          <ac:chgData name="Ahmad Fariz Ali" userId="2ff2b29acfbf9cc8" providerId="LiveId" clId="{677449E7-0FAF-8E46-AEAB-EB48AF8E0F2B}" dt="2018-11-22T02:56:49.145" v="949" actId="478"/>
          <ac:spMkLst>
            <pc:docMk/>
            <pc:sldMk cId="0" sldId="315"/>
            <ac:spMk id="60418" creationId="{00000000-0000-0000-0000-000000000000}"/>
          </ac:spMkLst>
        </pc:spChg>
        <pc:spChg chg="mod">
          <ac:chgData name="Ahmad Fariz Ali" userId="2ff2b29acfbf9cc8" providerId="LiveId" clId="{677449E7-0FAF-8E46-AEAB-EB48AF8E0F2B}" dt="2018-11-22T04:26:01.138" v="1534" actId="20577"/>
          <ac:spMkLst>
            <pc:docMk/>
            <pc:sldMk cId="0" sldId="315"/>
            <ac:spMk id="60419" creationId="{00000000-0000-0000-0000-000000000000}"/>
          </ac:spMkLst>
        </pc:spChg>
      </pc:sldChg>
      <pc:sldChg chg="addSp delSp modSp">
        <pc:chgData name="Ahmad Fariz Ali" userId="2ff2b29acfbf9cc8" providerId="LiveId" clId="{677449E7-0FAF-8E46-AEAB-EB48AF8E0F2B}" dt="2018-11-26T04:14:25.490" v="2237" actId="20577"/>
        <pc:sldMkLst>
          <pc:docMk/>
          <pc:sldMk cId="0" sldId="316"/>
        </pc:sldMkLst>
        <pc:spChg chg="add del mod">
          <ac:chgData name="Ahmad Fariz Ali" userId="2ff2b29acfbf9cc8" providerId="LiveId" clId="{677449E7-0FAF-8E46-AEAB-EB48AF8E0F2B}" dt="2018-11-22T02:57:30.878" v="955" actId="478"/>
          <ac:spMkLst>
            <pc:docMk/>
            <pc:sldMk cId="0" sldId="316"/>
            <ac:spMk id="3" creationId="{7AA0BBFD-D845-A043-850A-8C7E96AE47F1}"/>
          </ac:spMkLst>
        </pc:spChg>
        <pc:spChg chg="add mod">
          <ac:chgData name="Ahmad Fariz Ali" userId="2ff2b29acfbf9cc8" providerId="LiveId" clId="{677449E7-0FAF-8E46-AEAB-EB48AF8E0F2B}" dt="2018-11-22T03:02:08.180" v="984" actId="20577"/>
          <ac:spMkLst>
            <pc:docMk/>
            <pc:sldMk cId="0" sldId="316"/>
            <ac:spMk id="6" creationId="{49AABC70-F121-7E44-8CB7-150698613A6D}"/>
          </ac:spMkLst>
        </pc:spChg>
        <pc:spChg chg="del">
          <ac:chgData name="Ahmad Fariz Ali" userId="2ff2b29acfbf9cc8" providerId="LiveId" clId="{677449E7-0FAF-8E46-AEAB-EB48AF8E0F2B}" dt="2018-11-22T02:57:25.618" v="954" actId="478"/>
          <ac:spMkLst>
            <pc:docMk/>
            <pc:sldMk cId="0" sldId="316"/>
            <ac:spMk id="61442" creationId="{00000000-0000-0000-0000-000000000000}"/>
          </ac:spMkLst>
        </pc:spChg>
        <pc:spChg chg="mod">
          <ac:chgData name="Ahmad Fariz Ali" userId="2ff2b29acfbf9cc8" providerId="LiveId" clId="{677449E7-0FAF-8E46-AEAB-EB48AF8E0F2B}" dt="2018-11-26T04:14:25.490" v="2237" actId="20577"/>
          <ac:spMkLst>
            <pc:docMk/>
            <pc:sldMk cId="0" sldId="316"/>
            <ac:spMk id="61443" creationId="{00000000-0000-0000-0000-000000000000}"/>
          </ac:spMkLst>
        </pc:spChg>
      </pc:sldChg>
      <pc:sldChg chg="modSp">
        <pc:chgData name="Ahmad Fariz Ali" userId="2ff2b29acfbf9cc8" providerId="LiveId" clId="{677449E7-0FAF-8E46-AEAB-EB48AF8E0F2B}" dt="2018-11-26T04:19:05.494" v="2239" actId="115"/>
        <pc:sldMkLst>
          <pc:docMk/>
          <pc:sldMk cId="0" sldId="317"/>
        </pc:sldMkLst>
        <pc:spChg chg="mod">
          <ac:chgData name="Ahmad Fariz Ali" userId="2ff2b29acfbf9cc8" providerId="LiveId" clId="{677449E7-0FAF-8E46-AEAB-EB48AF8E0F2B}" dt="2018-11-22T03:19:03.269" v="1280" actId="1035"/>
          <ac:spMkLst>
            <pc:docMk/>
            <pc:sldMk cId="0" sldId="317"/>
            <ac:spMk id="62466" creationId="{00000000-0000-0000-0000-000000000000}"/>
          </ac:spMkLst>
        </pc:spChg>
        <pc:spChg chg="mod">
          <ac:chgData name="Ahmad Fariz Ali" userId="2ff2b29acfbf9cc8" providerId="LiveId" clId="{677449E7-0FAF-8E46-AEAB-EB48AF8E0F2B}" dt="2018-11-26T04:19:05.494" v="2239" actId="115"/>
          <ac:spMkLst>
            <pc:docMk/>
            <pc:sldMk cId="0" sldId="317"/>
            <ac:spMk id="62467" creationId="{00000000-0000-0000-0000-000000000000}"/>
          </ac:spMkLst>
        </pc:spChg>
      </pc:sldChg>
      <pc:sldChg chg="modSp">
        <pc:chgData name="Ahmad Fariz Ali" userId="2ff2b29acfbf9cc8" providerId="LiveId" clId="{677449E7-0FAF-8E46-AEAB-EB48AF8E0F2B}" dt="2018-11-22T03:19:14.355" v="1281" actId="113"/>
        <pc:sldMkLst>
          <pc:docMk/>
          <pc:sldMk cId="0" sldId="318"/>
        </pc:sldMkLst>
        <pc:spChg chg="mod">
          <ac:chgData name="Ahmad Fariz Ali" userId="2ff2b29acfbf9cc8" providerId="LiveId" clId="{677449E7-0FAF-8E46-AEAB-EB48AF8E0F2B}" dt="2018-11-22T03:19:14.355" v="1281" actId="113"/>
          <ac:spMkLst>
            <pc:docMk/>
            <pc:sldMk cId="0" sldId="318"/>
            <ac:spMk id="63490" creationId="{00000000-0000-0000-0000-000000000000}"/>
          </ac:spMkLst>
        </pc:spChg>
        <pc:spChg chg="mod">
          <ac:chgData name="Ahmad Fariz Ali" userId="2ff2b29acfbf9cc8" providerId="LiveId" clId="{677449E7-0FAF-8E46-AEAB-EB48AF8E0F2B}" dt="2018-11-22T03:17:32.437" v="1264" actId="20577"/>
          <ac:spMkLst>
            <pc:docMk/>
            <pc:sldMk cId="0" sldId="318"/>
            <ac:spMk id="63491" creationId="{00000000-0000-0000-0000-000000000000}"/>
          </ac:spMkLst>
        </pc:spChg>
        <pc:spChg chg="mod">
          <ac:chgData name="Ahmad Fariz Ali" userId="2ff2b29acfbf9cc8" providerId="LiveId" clId="{677449E7-0FAF-8E46-AEAB-EB48AF8E0F2B}" dt="2018-11-22T03:17:55.872" v="1276" actId="1035"/>
          <ac:spMkLst>
            <pc:docMk/>
            <pc:sldMk cId="0" sldId="318"/>
            <ac:spMk id="63514" creationId="{00000000-0000-0000-0000-000000000000}"/>
          </ac:spMkLst>
        </pc:spChg>
        <pc:spChg chg="mod">
          <ac:chgData name="Ahmad Fariz Ali" userId="2ff2b29acfbf9cc8" providerId="LiveId" clId="{677449E7-0FAF-8E46-AEAB-EB48AF8E0F2B}" dt="2018-11-22T03:17:47.035" v="1274" actId="1076"/>
          <ac:spMkLst>
            <pc:docMk/>
            <pc:sldMk cId="0" sldId="318"/>
            <ac:spMk id="63515" creationId="{00000000-0000-0000-0000-000000000000}"/>
          </ac:spMkLst>
        </pc:spChg>
        <pc:graphicFrameChg chg="mod">
          <ac:chgData name="Ahmad Fariz Ali" userId="2ff2b29acfbf9cc8" providerId="LiveId" clId="{677449E7-0FAF-8E46-AEAB-EB48AF8E0F2B}" dt="2018-11-22T03:17:53.679" v="1275" actId="1076"/>
          <ac:graphicFrameMkLst>
            <pc:docMk/>
            <pc:sldMk cId="0" sldId="318"/>
            <ac:graphicFrameMk id="925700" creationId="{00000000-0000-0000-0000-000000000000}"/>
          </ac:graphicFrameMkLst>
        </pc:graphicFrameChg>
      </pc:sldChg>
      <pc:sldChg chg="add">
        <pc:chgData name="Ahmad Fariz Ali" userId="2ff2b29acfbf9cc8" providerId="LiveId" clId="{677449E7-0FAF-8E46-AEAB-EB48AF8E0F2B}" dt="2018-11-25T14:16:22.520" v="1805"/>
        <pc:sldMkLst>
          <pc:docMk/>
          <pc:sldMk cId="1320837241" sldId="319"/>
        </pc:sldMkLst>
      </pc:sldChg>
      <pc:sldChg chg="addSp delSp modSp del">
        <pc:chgData name="Ahmad Fariz Ali" userId="2ff2b29acfbf9cc8" providerId="LiveId" clId="{677449E7-0FAF-8E46-AEAB-EB48AF8E0F2B}" dt="2018-11-25T14:16:07.058" v="1802" actId="2696"/>
        <pc:sldMkLst>
          <pc:docMk/>
          <pc:sldMk cId="1320837241" sldId="319"/>
        </pc:sldMkLst>
        <pc:spChg chg="add mod">
          <ac:chgData name="Ahmad Fariz Ali" userId="2ff2b29acfbf9cc8" providerId="LiveId" clId="{677449E7-0FAF-8E46-AEAB-EB48AF8E0F2B}" dt="2018-11-22T03:19:27.742" v="1295" actId="20577"/>
          <ac:spMkLst>
            <pc:docMk/>
            <pc:sldMk cId="1320837241" sldId="319"/>
            <ac:spMk id="4" creationId="{AADA82A1-624D-FC42-8369-CBAD1BB67315}"/>
          </ac:spMkLst>
        </pc:spChg>
        <pc:spChg chg="del">
          <ac:chgData name="Ahmad Fariz Ali" userId="2ff2b29acfbf9cc8" providerId="LiveId" clId="{677449E7-0FAF-8E46-AEAB-EB48AF8E0F2B}" dt="2018-11-22T03:18:46.265" v="1277" actId="478"/>
          <ac:spMkLst>
            <pc:docMk/>
            <pc:sldMk cId="1320837241" sldId="319"/>
            <ac:spMk id="64515" creationId="{00000000-0000-0000-0000-000000000000}"/>
          </ac:spMkLst>
        </pc:spChg>
        <pc:picChg chg="mod">
          <ac:chgData name="Ahmad Fariz Ali" userId="2ff2b29acfbf9cc8" providerId="LiveId" clId="{677449E7-0FAF-8E46-AEAB-EB48AF8E0F2B}" dt="2018-11-22T03:19:33.050" v="1296" actId="1076"/>
          <ac:picMkLst>
            <pc:docMk/>
            <pc:sldMk cId="1320837241" sldId="319"/>
            <ac:picMk id="64514" creationId="{00000000-0000-0000-0000-000000000000}"/>
          </ac:picMkLst>
        </pc:picChg>
      </pc:sldChg>
      <pc:sldChg chg="addSp delSp del">
        <pc:chgData name="Ahmad Fariz Ali" userId="2ff2b29acfbf9cc8" providerId="LiveId" clId="{677449E7-0FAF-8E46-AEAB-EB48AF8E0F2B}" dt="2018-11-25T14:16:07.066" v="1803" actId="2696"/>
        <pc:sldMkLst>
          <pc:docMk/>
          <pc:sldMk cId="439057851" sldId="320"/>
        </pc:sldMkLst>
        <pc:spChg chg="add">
          <ac:chgData name="Ahmad Fariz Ali" userId="2ff2b29acfbf9cc8" providerId="LiveId" clId="{677449E7-0FAF-8E46-AEAB-EB48AF8E0F2B}" dt="2018-11-22T03:19:55.643" v="1298"/>
          <ac:spMkLst>
            <pc:docMk/>
            <pc:sldMk cId="439057851" sldId="320"/>
            <ac:spMk id="4" creationId="{7D2795C0-D556-A14E-ABE9-5E6DC525DAC3}"/>
          </ac:spMkLst>
        </pc:spChg>
        <pc:spChg chg="del">
          <ac:chgData name="Ahmad Fariz Ali" userId="2ff2b29acfbf9cc8" providerId="LiveId" clId="{677449E7-0FAF-8E46-AEAB-EB48AF8E0F2B}" dt="2018-11-22T03:19:54.112" v="1297" actId="478"/>
          <ac:spMkLst>
            <pc:docMk/>
            <pc:sldMk cId="439057851" sldId="320"/>
            <ac:spMk id="65539" creationId="{00000000-0000-0000-0000-000000000000}"/>
          </ac:spMkLst>
        </pc:spChg>
      </pc:sldChg>
      <pc:sldChg chg="add">
        <pc:chgData name="Ahmad Fariz Ali" userId="2ff2b29acfbf9cc8" providerId="LiveId" clId="{677449E7-0FAF-8E46-AEAB-EB48AF8E0F2B}" dt="2018-11-25T14:16:22.520" v="1805"/>
        <pc:sldMkLst>
          <pc:docMk/>
          <pc:sldMk cId="439057851" sldId="320"/>
        </pc:sldMkLst>
      </pc:sldChg>
      <pc:sldChg chg="add">
        <pc:chgData name="Ahmad Fariz Ali" userId="2ff2b29acfbf9cc8" providerId="LiveId" clId="{677449E7-0FAF-8E46-AEAB-EB48AF8E0F2B}" dt="2018-11-25T14:16:22.520" v="1805"/>
        <pc:sldMkLst>
          <pc:docMk/>
          <pc:sldMk cId="4157578258" sldId="321"/>
        </pc:sldMkLst>
      </pc:sldChg>
      <pc:sldChg chg="addSp delSp del">
        <pc:chgData name="Ahmad Fariz Ali" userId="2ff2b29acfbf9cc8" providerId="LiveId" clId="{677449E7-0FAF-8E46-AEAB-EB48AF8E0F2B}" dt="2018-11-25T14:16:07.076" v="1804" actId="2696"/>
        <pc:sldMkLst>
          <pc:docMk/>
          <pc:sldMk cId="4157578258" sldId="321"/>
        </pc:sldMkLst>
        <pc:spChg chg="add">
          <ac:chgData name="Ahmad Fariz Ali" userId="2ff2b29acfbf9cc8" providerId="LiveId" clId="{677449E7-0FAF-8E46-AEAB-EB48AF8E0F2B}" dt="2018-11-22T03:20:05.354" v="1300"/>
          <ac:spMkLst>
            <pc:docMk/>
            <pc:sldMk cId="4157578258" sldId="321"/>
            <ac:spMk id="4" creationId="{AD0FA67E-0B47-7F43-A544-07C0EADD7D4B}"/>
          </ac:spMkLst>
        </pc:spChg>
        <pc:spChg chg="del">
          <ac:chgData name="Ahmad Fariz Ali" userId="2ff2b29acfbf9cc8" providerId="LiveId" clId="{677449E7-0FAF-8E46-AEAB-EB48AF8E0F2B}" dt="2018-11-22T03:20:03.962" v="1299" actId="478"/>
          <ac:spMkLst>
            <pc:docMk/>
            <pc:sldMk cId="4157578258" sldId="321"/>
            <ac:spMk id="66563" creationId="{00000000-0000-0000-0000-000000000000}"/>
          </ac:spMkLst>
        </pc:spChg>
      </pc:sldChg>
      <pc:sldChg chg="addSp modSp">
        <pc:chgData name="Ahmad Fariz Ali" userId="2ff2b29acfbf9cc8" providerId="LiveId" clId="{677449E7-0FAF-8E46-AEAB-EB48AF8E0F2B}" dt="2018-11-25T13:47:07.649" v="1801" actId="20577"/>
        <pc:sldMkLst>
          <pc:docMk/>
          <pc:sldMk cId="0" sldId="322"/>
        </pc:sldMkLst>
        <pc:spChg chg="mod">
          <ac:chgData name="Ahmad Fariz Ali" userId="2ff2b29acfbf9cc8" providerId="LiveId" clId="{677449E7-0FAF-8E46-AEAB-EB48AF8E0F2B}" dt="2018-11-22T04:36:02.675" v="1562"/>
          <ac:spMkLst>
            <pc:docMk/>
            <pc:sldMk cId="0" sldId="322"/>
            <ac:spMk id="67586" creationId="{00000000-0000-0000-0000-000000000000}"/>
          </ac:spMkLst>
        </pc:spChg>
        <pc:spChg chg="mod">
          <ac:chgData name="Ahmad Fariz Ali" userId="2ff2b29acfbf9cc8" providerId="LiveId" clId="{677449E7-0FAF-8E46-AEAB-EB48AF8E0F2B}" dt="2018-11-25T13:47:07.649" v="1801" actId="20577"/>
          <ac:spMkLst>
            <pc:docMk/>
            <pc:sldMk cId="0" sldId="322"/>
            <ac:spMk id="67587" creationId="{00000000-0000-0000-0000-000000000000}"/>
          </ac:spMkLst>
        </pc:spChg>
        <pc:graphicFrameChg chg="mod">
          <ac:chgData name="Ahmad Fariz Ali" userId="2ff2b29acfbf9cc8" providerId="LiveId" clId="{677449E7-0FAF-8E46-AEAB-EB48AF8E0F2B}" dt="2018-11-22T03:21:07.704" v="1309" actId="1076"/>
          <ac:graphicFrameMkLst>
            <pc:docMk/>
            <pc:sldMk cId="0" sldId="322"/>
            <ac:graphicFrameMk id="930820" creationId="{00000000-0000-0000-0000-000000000000}"/>
          </ac:graphicFrameMkLst>
        </pc:graphicFrameChg>
        <pc:cxnChg chg="add mod">
          <ac:chgData name="Ahmad Fariz Ali" userId="2ff2b29acfbf9cc8" providerId="LiveId" clId="{677449E7-0FAF-8E46-AEAB-EB48AF8E0F2B}" dt="2018-11-22T03:21:39.650" v="1312" actId="1582"/>
          <ac:cxnSpMkLst>
            <pc:docMk/>
            <pc:sldMk cId="0" sldId="322"/>
            <ac:cxnSpMk id="3" creationId="{F20400C0-BFDC-3F48-BDBC-52C4E78C7682}"/>
          </ac:cxnSpMkLst>
        </pc:cxnChg>
      </pc:sldChg>
      <pc:sldChg chg="modSp">
        <pc:chgData name="Ahmad Fariz Ali" userId="2ff2b29acfbf9cc8" providerId="LiveId" clId="{677449E7-0FAF-8E46-AEAB-EB48AF8E0F2B}" dt="2018-11-26T03:13:47.115" v="2155" actId="115"/>
        <pc:sldMkLst>
          <pc:docMk/>
          <pc:sldMk cId="0" sldId="323"/>
        </pc:sldMkLst>
        <pc:spChg chg="mod">
          <ac:chgData name="Ahmad Fariz Ali" userId="2ff2b29acfbf9cc8" providerId="LiveId" clId="{677449E7-0FAF-8E46-AEAB-EB48AF8E0F2B}" dt="2018-11-22T03:29:15.214" v="1320" actId="14100"/>
          <ac:spMkLst>
            <pc:docMk/>
            <pc:sldMk cId="0" sldId="323"/>
            <ac:spMk id="68610" creationId="{00000000-0000-0000-0000-000000000000}"/>
          </ac:spMkLst>
        </pc:spChg>
        <pc:spChg chg="mod">
          <ac:chgData name="Ahmad Fariz Ali" userId="2ff2b29acfbf9cc8" providerId="LiveId" clId="{677449E7-0FAF-8E46-AEAB-EB48AF8E0F2B}" dt="2018-11-26T03:13:47.115" v="2155" actId="115"/>
          <ac:spMkLst>
            <pc:docMk/>
            <pc:sldMk cId="0" sldId="323"/>
            <ac:spMk id="68611" creationId="{00000000-0000-0000-0000-000000000000}"/>
          </ac:spMkLst>
        </pc:spChg>
      </pc:sldChg>
      <pc:sldChg chg="addSp delSp modSp">
        <pc:chgData name="Ahmad Fariz Ali" userId="2ff2b29acfbf9cc8" providerId="LiveId" clId="{677449E7-0FAF-8E46-AEAB-EB48AF8E0F2B}" dt="2018-11-26T03:17:28.041" v="2191" actId="20577"/>
        <pc:sldMkLst>
          <pc:docMk/>
          <pc:sldMk cId="0" sldId="324"/>
        </pc:sldMkLst>
        <pc:spChg chg="add mod">
          <ac:chgData name="Ahmad Fariz Ali" userId="2ff2b29acfbf9cc8" providerId="LiveId" clId="{677449E7-0FAF-8E46-AEAB-EB48AF8E0F2B}" dt="2018-11-26T03:17:03.250" v="2173" actId="167"/>
          <ac:spMkLst>
            <pc:docMk/>
            <pc:sldMk cId="0" sldId="324"/>
            <ac:spMk id="7" creationId="{02E99C89-4382-474F-A088-7A1BF42407B5}"/>
          </ac:spMkLst>
        </pc:spChg>
        <pc:spChg chg="mod">
          <ac:chgData name="Ahmad Fariz Ali" userId="2ff2b29acfbf9cc8" providerId="LiveId" clId="{677449E7-0FAF-8E46-AEAB-EB48AF8E0F2B}" dt="2018-11-26T03:17:28.041" v="2191" actId="20577"/>
          <ac:spMkLst>
            <pc:docMk/>
            <pc:sldMk cId="0" sldId="324"/>
            <ac:spMk id="69634" creationId="{00000000-0000-0000-0000-000000000000}"/>
          </ac:spMkLst>
        </pc:spChg>
        <pc:picChg chg="add mod">
          <ac:chgData name="Ahmad Fariz Ali" userId="2ff2b29acfbf9cc8" providerId="LiveId" clId="{677449E7-0FAF-8E46-AEAB-EB48AF8E0F2B}" dt="2018-11-26T03:17:21.554" v="2190" actId="1035"/>
          <ac:picMkLst>
            <pc:docMk/>
            <pc:sldMk cId="0" sldId="324"/>
            <ac:picMk id="3" creationId="{B4B4E74C-7E8D-8A47-B15E-F91B866FAC5C}"/>
          </ac:picMkLst>
        </pc:picChg>
        <pc:picChg chg="add mod">
          <ac:chgData name="Ahmad Fariz Ali" userId="2ff2b29acfbf9cc8" providerId="LiveId" clId="{677449E7-0FAF-8E46-AEAB-EB48AF8E0F2B}" dt="2018-11-26T03:17:18.289" v="2188" actId="1035"/>
          <ac:picMkLst>
            <pc:docMk/>
            <pc:sldMk cId="0" sldId="324"/>
            <ac:picMk id="6" creationId="{FE233F35-4DBA-BC49-831A-DA5EA9DBC24A}"/>
          </ac:picMkLst>
        </pc:picChg>
        <pc:picChg chg="del mod">
          <ac:chgData name="Ahmad Fariz Ali" userId="2ff2b29acfbf9cc8" providerId="LiveId" clId="{677449E7-0FAF-8E46-AEAB-EB48AF8E0F2B}" dt="2018-11-25T14:56:07.790" v="2111" actId="478"/>
          <ac:picMkLst>
            <pc:docMk/>
            <pc:sldMk cId="0" sldId="324"/>
            <ac:picMk id="69635" creationId="{00000000-0000-0000-0000-000000000000}"/>
          </ac:picMkLst>
        </pc:picChg>
      </pc:sldChg>
      <pc:sldChg chg="modSp">
        <pc:chgData name="Ahmad Fariz Ali" userId="2ff2b29acfbf9cc8" providerId="LiveId" clId="{677449E7-0FAF-8E46-AEAB-EB48AF8E0F2B}" dt="2018-11-22T03:33:33.590" v="1344" actId="1076"/>
        <pc:sldMkLst>
          <pc:docMk/>
          <pc:sldMk cId="0" sldId="325"/>
        </pc:sldMkLst>
        <pc:spChg chg="mod">
          <ac:chgData name="Ahmad Fariz Ali" userId="2ff2b29acfbf9cc8" providerId="LiveId" clId="{677449E7-0FAF-8E46-AEAB-EB48AF8E0F2B}" dt="2018-11-22T03:33:27.556" v="1343" actId="1076"/>
          <ac:spMkLst>
            <pc:docMk/>
            <pc:sldMk cId="0" sldId="325"/>
            <ac:spMk id="70658" creationId="{00000000-0000-0000-0000-000000000000}"/>
          </ac:spMkLst>
        </pc:spChg>
        <pc:picChg chg="mod">
          <ac:chgData name="Ahmad Fariz Ali" userId="2ff2b29acfbf9cc8" providerId="LiveId" clId="{677449E7-0FAF-8E46-AEAB-EB48AF8E0F2B}" dt="2018-11-22T03:33:33.590" v="1344" actId="1076"/>
          <ac:picMkLst>
            <pc:docMk/>
            <pc:sldMk cId="0" sldId="325"/>
            <ac:picMk id="70659" creationId="{00000000-0000-0000-0000-000000000000}"/>
          </ac:picMkLst>
        </pc:picChg>
      </pc:sldChg>
      <pc:sldChg chg="add">
        <pc:chgData name="Ahmad Fariz Ali" userId="2ff2b29acfbf9cc8" providerId="LiveId" clId="{677449E7-0FAF-8E46-AEAB-EB48AF8E0F2B}" dt="2018-11-26T04:53:00.494" v="2403"/>
        <pc:sldMkLst>
          <pc:docMk/>
          <pc:sldMk cId="2789120179" sldId="326"/>
        </pc:sldMkLst>
      </pc:sldChg>
      <pc:sldChg chg="modSp del">
        <pc:chgData name="Ahmad Fariz Ali" userId="2ff2b29acfbf9cc8" providerId="LiveId" clId="{677449E7-0FAF-8E46-AEAB-EB48AF8E0F2B}" dt="2018-11-26T04:52:55.494" v="2401" actId="2696"/>
        <pc:sldMkLst>
          <pc:docMk/>
          <pc:sldMk cId="2789120179" sldId="326"/>
        </pc:sldMkLst>
        <pc:spChg chg="mod">
          <ac:chgData name="Ahmad Fariz Ali" userId="2ff2b29acfbf9cc8" providerId="LiveId" clId="{677449E7-0FAF-8E46-AEAB-EB48AF8E0F2B}" dt="2018-11-25T14:37:48.857" v="1991" actId="207"/>
          <ac:spMkLst>
            <pc:docMk/>
            <pc:sldMk cId="2789120179" sldId="326"/>
            <ac:spMk id="71682" creationId="{00000000-0000-0000-0000-000000000000}"/>
          </ac:spMkLst>
        </pc:spChg>
        <pc:spChg chg="mod">
          <ac:chgData name="Ahmad Fariz Ali" userId="2ff2b29acfbf9cc8" providerId="LiveId" clId="{677449E7-0FAF-8E46-AEAB-EB48AF8E0F2B}" dt="2018-11-22T03:34:28.979" v="1351" actId="1076"/>
          <ac:spMkLst>
            <pc:docMk/>
            <pc:sldMk cId="2789120179" sldId="326"/>
            <ac:spMk id="71683" creationId="{00000000-0000-0000-0000-000000000000}"/>
          </ac:spMkLst>
        </pc:spChg>
        <pc:spChg chg="mod">
          <ac:chgData name="Ahmad Fariz Ali" userId="2ff2b29acfbf9cc8" providerId="LiveId" clId="{677449E7-0FAF-8E46-AEAB-EB48AF8E0F2B}" dt="2018-11-22T03:34:35.204" v="1352" actId="1076"/>
          <ac:spMkLst>
            <pc:docMk/>
            <pc:sldMk cId="2789120179" sldId="326"/>
            <ac:spMk id="71684" creationId="{00000000-0000-0000-0000-000000000000}"/>
          </ac:spMkLst>
        </pc:spChg>
      </pc:sldChg>
      <pc:sldChg chg="addSp delSp modSp del">
        <pc:chgData name="Ahmad Fariz Ali" userId="2ff2b29acfbf9cc8" providerId="LiveId" clId="{677449E7-0FAF-8E46-AEAB-EB48AF8E0F2B}" dt="2018-11-26T04:52:55.505" v="2402" actId="2696"/>
        <pc:sldMkLst>
          <pc:docMk/>
          <pc:sldMk cId="225304610" sldId="327"/>
        </pc:sldMkLst>
        <pc:spChg chg="add del mod">
          <ac:chgData name="Ahmad Fariz Ali" userId="2ff2b29acfbf9cc8" providerId="LiveId" clId="{677449E7-0FAF-8E46-AEAB-EB48AF8E0F2B}" dt="2018-11-22T03:34:59.973" v="1354" actId="478"/>
          <ac:spMkLst>
            <pc:docMk/>
            <pc:sldMk cId="225304610" sldId="327"/>
            <ac:spMk id="3" creationId="{54182FA2-30E0-DD48-B04F-5CAD94D56E56}"/>
          </ac:spMkLst>
        </pc:spChg>
        <pc:spChg chg="add del mod">
          <ac:chgData name="Ahmad Fariz Ali" userId="2ff2b29acfbf9cc8" providerId="LiveId" clId="{677449E7-0FAF-8E46-AEAB-EB48AF8E0F2B}" dt="2018-11-25T14:38:02.833" v="1995"/>
          <ac:spMkLst>
            <pc:docMk/>
            <pc:sldMk cId="225304610" sldId="327"/>
            <ac:spMk id="4" creationId="{41AF776D-224D-C445-8645-93DA0BA904AA}"/>
          </ac:spMkLst>
        </pc:spChg>
        <pc:spChg chg="add mod">
          <ac:chgData name="Ahmad Fariz Ali" userId="2ff2b29acfbf9cc8" providerId="LiveId" clId="{677449E7-0FAF-8E46-AEAB-EB48AF8E0F2B}" dt="2018-11-25T14:37:54.997" v="1992" actId="207"/>
          <ac:spMkLst>
            <pc:docMk/>
            <pc:sldMk cId="225304610" sldId="327"/>
            <ac:spMk id="6" creationId="{625EB794-3C89-6C40-A88D-AE6005A540F5}"/>
          </ac:spMkLst>
        </pc:spChg>
        <pc:spChg chg="del">
          <ac:chgData name="Ahmad Fariz Ali" userId="2ff2b29acfbf9cc8" providerId="LiveId" clId="{677449E7-0FAF-8E46-AEAB-EB48AF8E0F2B}" dt="2018-11-22T03:34:56.363" v="1353" actId="478"/>
          <ac:spMkLst>
            <pc:docMk/>
            <pc:sldMk cId="225304610" sldId="327"/>
            <ac:spMk id="72706" creationId="{00000000-0000-0000-0000-000000000000}"/>
          </ac:spMkLst>
        </pc:spChg>
        <pc:spChg chg="mod">
          <ac:chgData name="Ahmad Fariz Ali" userId="2ff2b29acfbf9cc8" providerId="LiveId" clId="{677449E7-0FAF-8E46-AEAB-EB48AF8E0F2B}" dt="2018-11-22T03:35:08.501" v="1356" actId="1076"/>
          <ac:spMkLst>
            <pc:docMk/>
            <pc:sldMk cId="225304610" sldId="327"/>
            <ac:spMk id="72707" creationId="{00000000-0000-0000-0000-000000000000}"/>
          </ac:spMkLst>
        </pc:spChg>
      </pc:sldChg>
      <pc:sldChg chg="add">
        <pc:chgData name="Ahmad Fariz Ali" userId="2ff2b29acfbf9cc8" providerId="LiveId" clId="{677449E7-0FAF-8E46-AEAB-EB48AF8E0F2B}" dt="2018-11-26T04:53:00.494" v="2403"/>
        <pc:sldMkLst>
          <pc:docMk/>
          <pc:sldMk cId="225304610" sldId="327"/>
        </pc:sldMkLst>
      </pc:sldChg>
      <pc:sldChg chg="add">
        <pc:chgData name="Ahmad Fariz Ali" userId="2ff2b29acfbf9cc8" providerId="LiveId" clId="{677449E7-0FAF-8E46-AEAB-EB48AF8E0F2B}" dt="2018-11-26T04:53:27.618" v="2409"/>
        <pc:sldMkLst>
          <pc:docMk/>
          <pc:sldMk cId="2009028407" sldId="328"/>
        </pc:sldMkLst>
      </pc:sldChg>
      <pc:sldChg chg="modSp del">
        <pc:chgData name="Ahmad Fariz Ali" userId="2ff2b29acfbf9cc8" providerId="LiveId" clId="{677449E7-0FAF-8E46-AEAB-EB48AF8E0F2B}" dt="2018-11-26T04:53:22.066" v="2404" actId="2696"/>
        <pc:sldMkLst>
          <pc:docMk/>
          <pc:sldMk cId="2009028407" sldId="328"/>
        </pc:sldMkLst>
        <pc:spChg chg="mod">
          <ac:chgData name="Ahmad Fariz Ali" userId="2ff2b29acfbf9cc8" providerId="LiveId" clId="{677449E7-0FAF-8E46-AEAB-EB48AF8E0F2B}" dt="2018-11-26T03:22:16.849" v="2196" actId="207"/>
          <ac:spMkLst>
            <pc:docMk/>
            <pc:sldMk cId="2009028407" sldId="328"/>
            <ac:spMk id="73730" creationId="{00000000-0000-0000-0000-000000000000}"/>
          </ac:spMkLst>
        </pc:spChg>
        <pc:spChg chg="mod">
          <ac:chgData name="Ahmad Fariz Ali" userId="2ff2b29acfbf9cc8" providerId="LiveId" clId="{677449E7-0FAF-8E46-AEAB-EB48AF8E0F2B}" dt="2018-11-22T03:36:52.386" v="1364" actId="1076"/>
          <ac:spMkLst>
            <pc:docMk/>
            <pc:sldMk cId="2009028407" sldId="328"/>
            <ac:spMk id="73731" creationId="{00000000-0000-0000-0000-000000000000}"/>
          </ac:spMkLst>
        </pc:spChg>
        <pc:spChg chg="mod">
          <ac:chgData name="Ahmad Fariz Ali" userId="2ff2b29acfbf9cc8" providerId="LiveId" clId="{677449E7-0FAF-8E46-AEAB-EB48AF8E0F2B}" dt="2018-11-22T03:36:57.004" v="1365" actId="1076"/>
          <ac:spMkLst>
            <pc:docMk/>
            <pc:sldMk cId="2009028407" sldId="328"/>
            <ac:spMk id="73732" creationId="{00000000-0000-0000-0000-000000000000}"/>
          </ac:spMkLst>
        </pc:spChg>
      </pc:sldChg>
      <pc:sldChg chg="add">
        <pc:chgData name="Ahmad Fariz Ali" userId="2ff2b29acfbf9cc8" providerId="LiveId" clId="{677449E7-0FAF-8E46-AEAB-EB48AF8E0F2B}" dt="2018-11-26T04:53:27.618" v="2409"/>
        <pc:sldMkLst>
          <pc:docMk/>
          <pc:sldMk cId="2653138522" sldId="329"/>
        </pc:sldMkLst>
      </pc:sldChg>
      <pc:sldChg chg="addSp delSp modSp del">
        <pc:chgData name="Ahmad Fariz Ali" userId="2ff2b29acfbf9cc8" providerId="LiveId" clId="{677449E7-0FAF-8E46-AEAB-EB48AF8E0F2B}" dt="2018-11-26T04:53:22.076" v="2405" actId="2696"/>
        <pc:sldMkLst>
          <pc:docMk/>
          <pc:sldMk cId="2653138522" sldId="329"/>
        </pc:sldMkLst>
        <pc:spChg chg="add del mod">
          <ac:chgData name="Ahmad Fariz Ali" userId="2ff2b29acfbf9cc8" providerId="LiveId" clId="{677449E7-0FAF-8E46-AEAB-EB48AF8E0F2B}" dt="2018-11-22T03:37:39.806" v="1370" actId="478"/>
          <ac:spMkLst>
            <pc:docMk/>
            <pc:sldMk cId="2653138522" sldId="329"/>
            <ac:spMk id="3" creationId="{680744A9-61E9-C14D-A716-B45C791BB2B8}"/>
          </ac:spMkLst>
        </pc:spChg>
        <pc:spChg chg="add mod">
          <ac:chgData name="Ahmad Fariz Ali" userId="2ff2b29acfbf9cc8" providerId="LiveId" clId="{677449E7-0FAF-8E46-AEAB-EB48AF8E0F2B}" dt="2018-11-26T03:22:35.350" v="2197" actId="207"/>
          <ac:spMkLst>
            <pc:docMk/>
            <pc:sldMk cId="2653138522" sldId="329"/>
            <ac:spMk id="6" creationId="{D38B4D9A-10FE-044C-9823-1E17557DDE87}"/>
          </ac:spMkLst>
        </pc:spChg>
        <pc:spChg chg="del">
          <ac:chgData name="Ahmad Fariz Ali" userId="2ff2b29acfbf9cc8" providerId="LiveId" clId="{677449E7-0FAF-8E46-AEAB-EB48AF8E0F2B}" dt="2018-11-22T03:37:36.872" v="1369" actId="478"/>
          <ac:spMkLst>
            <pc:docMk/>
            <pc:sldMk cId="2653138522" sldId="329"/>
            <ac:spMk id="74754" creationId="{00000000-0000-0000-0000-000000000000}"/>
          </ac:spMkLst>
        </pc:spChg>
        <pc:spChg chg="mod">
          <ac:chgData name="Ahmad Fariz Ali" userId="2ff2b29acfbf9cc8" providerId="LiveId" clId="{677449E7-0FAF-8E46-AEAB-EB48AF8E0F2B}" dt="2018-11-22T03:37:50.089" v="1372" actId="1076"/>
          <ac:spMkLst>
            <pc:docMk/>
            <pc:sldMk cId="2653138522" sldId="329"/>
            <ac:spMk id="74755" creationId="{00000000-0000-0000-0000-000000000000}"/>
          </ac:spMkLst>
        </pc:spChg>
      </pc:sldChg>
      <pc:sldChg chg="addSp delSp modSp del">
        <pc:chgData name="Ahmad Fariz Ali" userId="2ff2b29acfbf9cc8" providerId="LiveId" clId="{677449E7-0FAF-8E46-AEAB-EB48AF8E0F2B}" dt="2018-11-26T04:53:22.085" v="2406" actId="2696"/>
        <pc:sldMkLst>
          <pc:docMk/>
          <pc:sldMk cId="1720551760" sldId="330"/>
        </pc:sldMkLst>
        <pc:spChg chg="add del mod">
          <ac:chgData name="Ahmad Fariz Ali" userId="2ff2b29acfbf9cc8" providerId="LiveId" clId="{677449E7-0FAF-8E46-AEAB-EB48AF8E0F2B}" dt="2018-11-22T03:39:10.958" v="1374" actId="478"/>
          <ac:spMkLst>
            <pc:docMk/>
            <pc:sldMk cId="1720551760" sldId="330"/>
            <ac:spMk id="3" creationId="{8D54D6ED-EC6B-5A42-BA2C-29F47FBCB320}"/>
          </ac:spMkLst>
        </pc:spChg>
        <pc:spChg chg="add mod">
          <ac:chgData name="Ahmad Fariz Ali" userId="2ff2b29acfbf9cc8" providerId="LiveId" clId="{677449E7-0FAF-8E46-AEAB-EB48AF8E0F2B}" dt="2018-11-26T03:23:23.783" v="2198" actId="207"/>
          <ac:spMkLst>
            <pc:docMk/>
            <pc:sldMk cId="1720551760" sldId="330"/>
            <ac:spMk id="7" creationId="{8A57A2CA-7BB3-E84C-9361-74F1AEA86541}"/>
          </ac:spMkLst>
        </pc:spChg>
        <pc:spChg chg="del">
          <ac:chgData name="Ahmad Fariz Ali" userId="2ff2b29acfbf9cc8" providerId="LiveId" clId="{677449E7-0FAF-8E46-AEAB-EB48AF8E0F2B}" dt="2018-11-22T03:39:06.480" v="1373" actId="478"/>
          <ac:spMkLst>
            <pc:docMk/>
            <pc:sldMk cId="1720551760" sldId="330"/>
            <ac:spMk id="75778" creationId="{00000000-0000-0000-0000-000000000000}"/>
          </ac:spMkLst>
        </pc:spChg>
        <pc:spChg chg="mod">
          <ac:chgData name="Ahmad Fariz Ali" userId="2ff2b29acfbf9cc8" providerId="LiveId" clId="{677449E7-0FAF-8E46-AEAB-EB48AF8E0F2B}" dt="2018-11-22T03:39:52.013" v="1385" actId="1076"/>
          <ac:spMkLst>
            <pc:docMk/>
            <pc:sldMk cId="1720551760" sldId="330"/>
            <ac:spMk id="75779" creationId="{00000000-0000-0000-0000-000000000000}"/>
          </ac:spMkLst>
        </pc:spChg>
        <pc:spChg chg="mod">
          <ac:chgData name="Ahmad Fariz Ali" userId="2ff2b29acfbf9cc8" providerId="LiveId" clId="{677449E7-0FAF-8E46-AEAB-EB48AF8E0F2B}" dt="2018-11-22T03:40:10.538" v="1392" actId="1038"/>
          <ac:spMkLst>
            <pc:docMk/>
            <pc:sldMk cId="1720551760" sldId="330"/>
            <ac:spMk id="75780" creationId="{00000000-0000-0000-0000-000000000000}"/>
          </ac:spMkLst>
        </pc:spChg>
      </pc:sldChg>
      <pc:sldChg chg="add">
        <pc:chgData name="Ahmad Fariz Ali" userId="2ff2b29acfbf9cc8" providerId="LiveId" clId="{677449E7-0FAF-8E46-AEAB-EB48AF8E0F2B}" dt="2018-11-26T04:53:27.618" v="2409"/>
        <pc:sldMkLst>
          <pc:docMk/>
          <pc:sldMk cId="1720551760" sldId="330"/>
        </pc:sldMkLst>
      </pc:sldChg>
      <pc:sldChg chg="add">
        <pc:chgData name="Ahmad Fariz Ali" userId="2ff2b29acfbf9cc8" providerId="LiveId" clId="{677449E7-0FAF-8E46-AEAB-EB48AF8E0F2B}" dt="2018-11-26T04:53:27.618" v="2409"/>
        <pc:sldMkLst>
          <pc:docMk/>
          <pc:sldMk cId="387381466" sldId="331"/>
        </pc:sldMkLst>
      </pc:sldChg>
      <pc:sldChg chg="addSp delSp modSp del">
        <pc:chgData name="Ahmad Fariz Ali" userId="2ff2b29acfbf9cc8" providerId="LiveId" clId="{677449E7-0FAF-8E46-AEAB-EB48AF8E0F2B}" dt="2018-11-26T04:53:22.092" v="2407" actId="2696"/>
        <pc:sldMkLst>
          <pc:docMk/>
          <pc:sldMk cId="387381466" sldId="331"/>
        </pc:sldMkLst>
        <pc:spChg chg="add del mod">
          <ac:chgData name="Ahmad Fariz Ali" userId="2ff2b29acfbf9cc8" providerId="LiveId" clId="{677449E7-0FAF-8E46-AEAB-EB48AF8E0F2B}" dt="2018-11-22T03:39:35.771" v="1383" actId="478"/>
          <ac:spMkLst>
            <pc:docMk/>
            <pc:sldMk cId="387381466" sldId="331"/>
            <ac:spMk id="3" creationId="{D0933803-F067-864A-8D7C-4228692E3642}"/>
          </ac:spMkLst>
        </pc:spChg>
        <pc:spChg chg="add mod">
          <ac:chgData name="Ahmad Fariz Ali" userId="2ff2b29acfbf9cc8" providerId="LiveId" clId="{677449E7-0FAF-8E46-AEAB-EB48AF8E0F2B}" dt="2018-11-26T03:23:29.316" v="2199" actId="207"/>
          <ac:spMkLst>
            <pc:docMk/>
            <pc:sldMk cId="387381466" sldId="331"/>
            <ac:spMk id="6" creationId="{6C8849B0-7058-7042-9760-FC72B264E240}"/>
          </ac:spMkLst>
        </pc:spChg>
        <pc:spChg chg="del">
          <ac:chgData name="Ahmad Fariz Ali" userId="2ff2b29acfbf9cc8" providerId="LiveId" clId="{677449E7-0FAF-8E46-AEAB-EB48AF8E0F2B}" dt="2018-11-22T03:39:32.471" v="1382" actId="478"/>
          <ac:spMkLst>
            <pc:docMk/>
            <pc:sldMk cId="387381466" sldId="331"/>
            <ac:spMk id="76802" creationId="{00000000-0000-0000-0000-000000000000}"/>
          </ac:spMkLst>
        </pc:spChg>
        <pc:spChg chg="mod">
          <ac:chgData name="Ahmad Fariz Ali" userId="2ff2b29acfbf9cc8" providerId="LiveId" clId="{677449E7-0FAF-8E46-AEAB-EB48AF8E0F2B}" dt="2018-11-22T03:39:58.858" v="1386" actId="1076"/>
          <ac:spMkLst>
            <pc:docMk/>
            <pc:sldMk cId="387381466" sldId="331"/>
            <ac:spMk id="76803" creationId="{00000000-0000-0000-0000-000000000000}"/>
          </ac:spMkLst>
        </pc:spChg>
      </pc:sldChg>
      <pc:sldChg chg="modSp">
        <pc:chgData name="Ahmad Fariz Ali" userId="2ff2b29acfbf9cc8" providerId="LiveId" clId="{677449E7-0FAF-8E46-AEAB-EB48AF8E0F2B}" dt="2018-11-26T03:24:22.405" v="2200" actId="115"/>
        <pc:sldMkLst>
          <pc:docMk/>
          <pc:sldMk cId="0" sldId="332"/>
        </pc:sldMkLst>
        <pc:spChg chg="mod">
          <ac:chgData name="Ahmad Fariz Ali" userId="2ff2b29acfbf9cc8" providerId="LiveId" clId="{677449E7-0FAF-8E46-AEAB-EB48AF8E0F2B}" dt="2018-11-22T03:41:47.559" v="1398" actId="1076"/>
          <ac:spMkLst>
            <pc:docMk/>
            <pc:sldMk cId="0" sldId="332"/>
            <ac:spMk id="77826" creationId="{00000000-0000-0000-0000-000000000000}"/>
          </ac:spMkLst>
        </pc:spChg>
        <pc:spChg chg="mod">
          <ac:chgData name="Ahmad Fariz Ali" userId="2ff2b29acfbf9cc8" providerId="LiveId" clId="{677449E7-0FAF-8E46-AEAB-EB48AF8E0F2B}" dt="2018-11-26T03:24:22.405" v="2200" actId="115"/>
          <ac:spMkLst>
            <pc:docMk/>
            <pc:sldMk cId="0" sldId="332"/>
            <ac:spMk id="77827" creationId="{00000000-0000-0000-0000-000000000000}"/>
          </ac:spMkLst>
        </pc:spChg>
      </pc:sldChg>
      <pc:sldChg chg="addSp delSp modSp">
        <pc:chgData name="Ahmad Fariz Ali" userId="2ff2b29acfbf9cc8" providerId="LiveId" clId="{677449E7-0FAF-8E46-AEAB-EB48AF8E0F2B}" dt="2018-11-22T03:45:04.217" v="1493" actId="20577"/>
        <pc:sldMkLst>
          <pc:docMk/>
          <pc:sldMk cId="0" sldId="333"/>
        </pc:sldMkLst>
        <pc:spChg chg="add mod">
          <ac:chgData name="Ahmad Fariz Ali" userId="2ff2b29acfbf9cc8" providerId="LiveId" clId="{677449E7-0FAF-8E46-AEAB-EB48AF8E0F2B}" dt="2018-11-22T03:45:04.217" v="1493" actId="20577"/>
          <ac:spMkLst>
            <pc:docMk/>
            <pc:sldMk cId="0" sldId="333"/>
            <ac:spMk id="4" creationId="{4F9A3DD8-F55C-1A4B-9214-AC3F096D094A}"/>
          </ac:spMkLst>
        </pc:spChg>
        <pc:spChg chg="del">
          <ac:chgData name="Ahmad Fariz Ali" userId="2ff2b29acfbf9cc8" providerId="LiveId" clId="{677449E7-0FAF-8E46-AEAB-EB48AF8E0F2B}" dt="2018-11-22T03:44:56.671" v="1482" actId="478"/>
          <ac:spMkLst>
            <pc:docMk/>
            <pc:sldMk cId="0" sldId="333"/>
            <ac:spMk id="78850" creationId="{00000000-0000-0000-0000-000000000000}"/>
          </ac:spMkLst>
        </pc:spChg>
      </pc:sldChg>
      <pc:sldChg chg="addSp delSp modSp">
        <pc:chgData name="Ahmad Fariz Ali" userId="2ff2b29acfbf9cc8" providerId="LiveId" clId="{677449E7-0FAF-8E46-AEAB-EB48AF8E0F2B}" dt="2018-11-22T03:45:23.037" v="1496" actId="1076"/>
        <pc:sldMkLst>
          <pc:docMk/>
          <pc:sldMk cId="0" sldId="334"/>
        </pc:sldMkLst>
        <pc:spChg chg="add">
          <ac:chgData name="Ahmad Fariz Ali" userId="2ff2b29acfbf9cc8" providerId="LiveId" clId="{677449E7-0FAF-8E46-AEAB-EB48AF8E0F2B}" dt="2018-11-22T03:45:16.374" v="1495"/>
          <ac:spMkLst>
            <pc:docMk/>
            <pc:sldMk cId="0" sldId="334"/>
            <ac:spMk id="4" creationId="{87C722E1-F30F-B944-BE71-CFFD50A0AFC3}"/>
          </ac:spMkLst>
        </pc:spChg>
        <pc:spChg chg="del">
          <ac:chgData name="Ahmad Fariz Ali" userId="2ff2b29acfbf9cc8" providerId="LiveId" clId="{677449E7-0FAF-8E46-AEAB-EB48AF8E0F2B}" dt="2018-11-22T03:45:14.883" v="1494" actId="478"/>
          <ac:spMkLst>
            <pc:docMk/>
            <pc:sldMk cId="0" sldId="334"/>
            <ac:spMk id="79875" creationId="{00000000-0000-0000-0000-000000000000}"/>
          </ac:spMkLst>
        </pc:spChg>
        <pc:picChg chg="mod">
          <ac:chgData name="Ahmad Fariz Ali" userId="2ff2b29acfbf9cc8" providerId="LiveId" clId="{677449E7-0FAF-8E46-AEAB-EB48AF8E0F2B}" dt="2018-11-22T03:45:23.037" v="1496" actId="1076"/>
          <ac:picMkLst>
            <pc:docMk/>
            <pc:sldMk cId="0" sldId="334"/>
            <ac:picMk id="79874" creationId="{00000000-0000-0000-0000-000000000000}"/>
          </ac:picMkLst>
        </pc:picChg>
      </pc:sldChg>
      <pc:sldChg chg="modSp">
        <pc:chgData name="Ahmad Fariz Ali" userId="2ff2b29acfbf9cc8" providerId="LiveId" clId="{677449E7-0FAF-8E46-AEAB-EB48AF8E0F2B}" dt="2018-11-22T03:47:00.295" v="1509" actId="1076"/>
        <pc:sldMkLst>
          <pc:docMk/>
          <pc:sldMk cId="0" sldId="335"/>
        </pc:sldMkLst>
        <pc:spChg chg="mod">
          <ac:chgData name="Ahmad Fariz Ali" userId="2ff2b29acfbf9cc8" providerId="LiveId" clId="{677449E7-0FAF-8E46-AEAB-EB48AF8E0F2B}" dt="2018-11-22T03:46:39.643" v="1500" actId="1076"/>
          <ac:spMkLst>
            <pc:docMk/>
            <pc:sldMk cId="0" sldId="335"/>
            <ac:spMk id="80898" creationId="{00000000-0000-0000-0000-000000000000}"/>
          </ac:spMkLst>
        </pc:spChg>
        <pc:spChg chg="mod">
          <ac:chgData name="Ahmad Fariz Ali" userId="2ff2b29acfbf9cc8" providerId="LiveId" clId="{677449E7-0FAF-8E46-AEAB-EB48AF8E0F2B}" dt="2018-11-22T03:47:00.295" v="1509" actId="1076"/>
          <ac:spMkLst>
            <pc:docMk/>
            <pc:sldMk cId="0" sldId="335"/>
            <ac:spMk id="80899" creationId="{00000000-0000-0000-0000-000000000000}"/>
          </ac:spMkLst>
        </pc:spChg>
      </pc:sldChg>
      <pc:sldChg chg="del">
        <pc:chgData name="Ahmad Fariz Ali" userId="2ff2b29acfbf9cc8" providerId="LiveId" clId="{677449E7-0FAF-8E46-AEAB-EB48AF8E0F2B}" dt="2018-11-22T03:47:45.619" v="1510" actId="2696"/>
        <pc:sldMkLst>
          <pc:docMk/>
          <pc:sldMk cId="0" sldId="336"/>
        </pc:sldMkLst>
      </pc:sldChg>
      <pc:sldChg chg="add del">
        <pc:chgData name="Ahmad Fariz Ali" userId="2ff2b29acfbf9cc8" providerId="LiveId" clId="{677449E7-0FAF-8E46-AEAB-EB48AF8E0F2B}" dt="2018-11-22T03:48:11.356" v="1513" actId="2696"/>
        <pc:sldMkLst>
          <pc:docMk/>
          <pc:sldMk cId="0" sldId="337"/>
        </pc:sldMkLst>
      </pc:sldChg>
      <pc:sldChg chg="del">
        <pc:chgData name="Ahmad Fariz Ali" userId="2ff2b29acfbf9cc8" providerId="LiveId" clId="{677449E7-0FAF-8E46-AEAB-EB48AF8E0F2B}" dt="2018-11-25T13:40:53.729" v="1772" actId="2696"/>
        <pc:sldMkLst>
          <pc:docMk/>
          <pc:sldMk cId="0" sldId="338"/>
        </pc:sldMkLst>
      </pc:sldChg>
      <pc:sldChg chg="addSp delSp modSp">
        <pc:chgData name="Ahmad Fariz Ali" userId="2ff2b29acfbf9cc8" providerId="LiveId" clId="{677449E7-0FAF-8E46-AEAB-EB48AF8E0F2B}" dt="2018-11-26T04:26:09.967" v="2243" actId="20577"/>
        <pc:sldMkLst>
          <pc:docMk/>
          <pc:sldMk cId="0" sldId="339"/>
        </pc:sldMkLst>
        <pc:spChg chg="add mod">
          <ac:chgData name="Ahmad Fariz Ali" userId="2ff2b29acfbf9cc8" providerId="LiveId" clId="{677449E7-0FAF-8E46-AEAB-EB48AF8E0F2B}" dt="2018-11-26T04:26:09.967" v="2243" actId="20577"/>
          <ac:spMkLst>
            <pc:docMk/>
            <pc:sldMk cId="0" sldId="339"/>
            <ac:spMk id="4" creationId="{EC84A046-70C0-5E45-9CE4-146D05D45F1C}"/>
          </ac:spMkLst>
        </pc:spChg>
        <pc:spChg chg="mod">
          <ac:chgData name="Ahmad Fariz Ali" userId="2ff2b29acfbf9cc8" providerId="LiveId" clId="{677449E7-0FAF-8E46-AEAB-EB48AF8E0F2B}" dt="2018-11-25T13:38:56.972" v="1760" actId="1036"/>
          <ac:spMkLst>
            <pc:docMk/>
            <pc:sldMk cId="0" sldId="339"/>
            <ac:spMk id="84994" creationId="{00000000-0000-0000-0000-000000000000}"/>
          </ac:spMkLst>
        </pc:spChg>
        <pc:graphicFrameChg chg="del">
          <ac:chgData name="Ahmad Fariz Ali" userId="2ff2b29acfbf9cc8" providerId="LiveId" clId="{677449E7-0FAF-8E46-AEAB-EB48AF8E0F2B}" dt="2018-11-25T13:38:39.718" v="1745" actId="478"/>
          <ac:graphicFrameMkLst>
            <pc:docMk/>
            <pc:sldMk cId="0" sldId="339"/>
            <ac:graphicFrameMk id="5" creationId="{00000000-0000-0000-0000-000000000000}"/>
          </ac:graphicFrameMkLst>
        </pc:graphicFrameChg>
      </pc:sldChg>
      <pc:sldChg chg="add">
        <pc:chgData name="Ahmad Fariz Ali" userId="2ff2b29acfbf9cc8" providerId="LiveId" clId="{677449E7-0FAF-8E46-AEAB-EB48AF8E0F2B}" dt="2018-11-18T16:39:11.593" v="213"/>
        <pc:sldMkLst>
          <pc:docMk/>
          <pc:sldMk cId="440749451" sldId="342"/>
        </pc:sldMkLst>
      </pc:sldChg>
      <pc:sldChg chg="addSp delSp modSp add del">
        <pc:chgData name="Ahmad Fariz Ali" userId="2ff2b29acfbf9cc8" providerId="LiveId" clId="{677449E7-0FAF-8E46-AEAB-EB48AF8E0F2B}" dt="2018-11-18T16:39:07.082" v="211" actId="2696"/>
        <pc:sldMkLst>
          <pc:docMk/>
          <pc:sldMk cId="2496944371" sldId="342"/>
        </pc:sldMkLst>
        <pc:spChg chg="del">
          <ac:chgData name="Ahmad Fariz Ali" userId="2ff2b29acfbf9cc8" providerId="LiveId" clId="{677449E7-0FAF-8E46-AEAB-EB48AF8E0F2B}" dt="2018-11-18T16:21:45.545" v="150" actId="478"/>
          <ac:spMkLst>
            <pc:docMk/>
            <pc:sldMk cId="2496944371" sldId="342"/>
            <ac:spMk id="3" creationId="{37683C76-85E2-4646-9390-9899ADF967E4}"/>
          </ac:spMkLst>
        </pc:spChg>
        <pc:spChg chg="mod">
          <ac:chgData name="Ahmad Fariz Ali" userId="2ff2b29acfbf9cc8" providerId="LiveId" clId="{677449E7-0FAF-8E46-AEAB-EB48AF8E0F2B}" dt="2018-11-18T16:24:21.119" v="173" actId="20577"/>
          <ac:spMkLst>
            <pc:docMk/>
            <pc:sldMk cId="2496944371" sldId="342"/>
            <ac:spMk id="6" creationId="{D92F3C17-491A-B84D-8DA8-574661605710}"/>
          </ac:spMkLst>
        </pc:spChg>
        <pc:spChg chg="mod">
          <ac:chgData name="Ahmad Fariz Ali" userId="2ff2b29acfbf9cc8" providerId="LiveId" clId="{677449E7-0FAF-8E46-AEAB-EB48AF8E0F2B}" dt="2018-11-18T16:25:01.623" v="190" actId="121"/>
          <ac:spMkLst>
            <pc:docMk/>
            <pc:sldMk cId="2496944371" sldId="342"/>
            <ac:spMk id="18434" creationId="{00000000-0000-0000-0000-000000000000}"/>
          </ac:spMkLst>
        </pc:spChg>
        <pc:picChg chg="add mod">
          <ac:chgData name="Ahmad Fariz Ali" userId="2ff2b29acfbf9cc8" providerId="LiveId" clId="{677449E7-0FAF-8E46-AEAB-EB48AF8E0F2B}" dt="2018-11-18T16:24:09.248" v="168" actId="1076"/>
          <ac:picMkLst>
            <pc:docMk/>
            <pc:sldMk cId="2496944371" sldId="342"/>
            <ac:picMk id="4" creationId="{7E12193E-E580-2C47-94F7-EEDB98D72DB8}"/>
          </ac:picMkLst>
        </pc:picChg>
      </pc:sldChg>
      <pc:sldChg chg="addSp delSp modSp add del">
        <pc:chgData name="Ahmad Fariz Ali" userId="2ff2b29acfbf9cc8" providerId="LiveId" clId="{677449E7-0FAF-8E46-AEAB-EB48AF8E0F2B}" dt="2018-11-18T16:39:07.098" v="212" actId="2696"/>
        <pc:sldMkLst>
          <pc:docMk/>
          <pc:sldMk cId="587171251" sldId="343"/>
        </pc:sldMkLst>
        <pc:spChg chg="mod">
          <ac:chgData name="Ahmad Fariz Ali" userId="2ff2b29acfbf9cc8" providerId="LiveId" clId="{677449E7-0FAF-8E46-AEAB-EB48AF8E0F2B}" dt="2018-11-18T16:29:27.633" v="208" actId="20577"/>
          <ac:spMkLst>
            <pc:docMk/>
            <pc:sldMk cId="587171251" sldId="343"/>
            <ac:spMk id="6" creationId="{D92F3C17-491A-B84D-8DA8-574661605710}"/>
          </ac:spMkLst>
        </pc:spChg>
        <pc:spChg chg="mod">
          <ac:chgData name="Ahmad Fariz Ali" userId="2ff2b29acfbf9cc8" providerId="LiveId" clId="{677449E7-0FAF-8E46-AEAB-EB48AF8E0F2B}" dt="2018-11-18T16:25:55.643" v="201" actId="20577"/>
          <ac:spMkLst>
            <pc:docMk/>
            <pc:sldMk cId="587171251" sldId="343"/>
            <ac:spMk id="18434" creationId="{00000000-0000-0000-0000-000000000000}"/>
          </ac:spMkLst>
        </pc:spChg>
        <pc:picChg chg="add mod">
          <ac:chgData name="Ahmad Fariz Ali" userId="2ff2b29acfbf9cc8" providerId="LiveId" clId="{677449E7-0FAF-8E46-AEAB-EB48AF8E0F2B}" dt="2018-11-18T16:27:50.453" v="206" actId="1076"/>
          <ac:picMkLst>
            <pc:docMk/>
            <pc:sldMk cId="587171251" sldId="343"/>
            <ac:picMk id="3" creationId="{0653F2EE-1B29-7840-A5AE-1CBFE5783560}"/>
          </ac:picMkLst>
        </pc:picChg>
        <pc:picChg chg="del">
          <ac:chgData name="Ahmad Fariz Ali" userId="2ff2b29acfbf9cc8" providerId="LiveId" clId="{677449E7-0FAF-8E46-AEAB-EB48AF8E0F2B}" dt="2018-11-18T16:26:55.250" v="204" actId="478"/>
          <ac:picMkLst>
            <pc:docMk/>
            <pc:sldMk cId="587171251" sldId="343"/>
            <ac:picMk id="4" creationId="{7E12193E-E580-2C47-94F7-EEDB98D72DB8}"/>
          </ac:picMkLst>
        </pc:picChg>
      </pc:sldChg>
      <pc:sldChg chg="add">
        <pc:chgData name="Ahmad Fariz Ali" userId="2ff2b29acfbf9cc8" providerId="LiveId" clId="{677449E7-0FAF-8E46-AEAB-EB48AF8E0F2B}" dt="2018-11-18T16:39:11.593" v="213"/>
        <pc:sldMkLst>
          <pc:docMk/>
          <pc:sldMk cId="1295704696" sldId="343"/>
        </pc:sldMkLst>
      </pc:sldChg>
      <pc:sldChg chg="addSp delSp modSp add">
        <pc:chgData name="Ahmad Fariz Ali" userId="2ff2b29acfbf9cc8" providerId="LiveId" clId="{677449E7-0FAF-8E46-AEAB-EB48AF8E0F2B}" dt="2018-11-19T05:30:33.030" v="368" actId="14100"/>
        <pc:sldMkLst>
          <pc:docMk/>
          <pc:sldMk cId="3798667007" sldId="344"/>
        </pc:sldMkLst>
        <pc:spChg chg="mod">
          <ac:chgData name="Ahmad Fariz Ali" userId="2ff2b29acfbf9cc8" providerId="LiveId" clId="{677449E7-0FAF-8E46-AEAB-EB48AF8E0F2B}" dt="2018-11-18T16:44:05.564" v="233" actId="14100"/>
          <ac:spMkLst>
            <pc:docMk/>
            <pc:sldMk cId="3798667007" sldId="344"/>
            <ac:spMk id="6" creationId="{D92F3C17-491A-B84D-8DA8-574661605710}"/>
          </ac:spMkLst>
        </pc:spChg>
        <pc:spChg chg="mod">
          <ac:chgData name="Ahmad Fariz Ali" userId="2ff2b29acfbf9cc8" providerId="LiveId" clId="{677449E7-0FAF-8E46-AEAB-EB48AF8E0F2B}" dt="2018-11-19T05:30:33.030" v="368" actId="14100"/>
          <ac:spMkLst>
            <pc:docMk/>
            <pc:sldMk cId="3798667007" sldId="344"/>
            <ac:spMk id="18434" creationId="{00000000-0000-0000-0000-000000000000}"/>
          </ac:spMkLst>
        </pc:spChg>
        <pc:picChg chg="add mod">
          <ac:chgData name="Ahmad Fariz Ali" userId="2ff2b29acfbf9cc8" providerId="LiveId" clId="{677449E7-0FAF-8E46-AEAB-EB48AF8E0F2B}" dt="2018-11-18T16:44:15.953" v="240" actId="1037"/>
          <ac:picMkLst>
            <pc:docMk/>
            <pc:sldMk cId="3798667007" sldId="344"/>
            <ac:picMk id="3" creationId="{82C7230D-0D95-E549-964C-1B28ADD25A19}"/>
          </ac:picMkLst>
        </pc:picChg>
        <pc:picChg chg="del">
          <ac:chgData name="Ahmad Fariz Ali" userId="2ff2b29acfbf9cc8" providerId="LiveId" clId="{677449E7-0FAF-8E46-AEAB-EB48AF8E0F2B}" dt="2018-11-18T16:41:00.688" v="218" actId="478"/>
          <ac:picMkLst>
            <pc:docMk/>
            <pc:sldMk cId="3798667007" sldId="344"/>
            <ac:picMk id="4" creationId="{7E12193E-E580-2C47-94F7-EEDB98D72DB8}"/>
          </ac:picMkLst>
        </pc:picChg>
      </pc:sldChg>
      <pc:sldChg chg="addSp delSp add">
        <pc:chgData name="Ahmad Fariz Ali" userId="2ff2b29acfbf9cc8" providerId="LiveId" clId="{677449E7-0FAF-8E46-AEAB-EB48AF8E0F2B}" dt="2018-11-28T10:28:46.848" v="2453"/>
        <pc:sldMkLst>
          <pc:docMk/>
          <pc:sldMk cId="689744681" sldId="576"/>
        </pc:sldMkLst>
        <pc:spChg chg="del">
          <ac:chgData name="Ahmad Fariz Ali" userId="2ff2b29acfbf9cc8" providerId="LiveId" clId="{677449E7-0FAF-8E46-AEAB-EB48AF8E0F2B}" dt="2018-11-18T16:46:01.890" v="242" actId="478"/>
          <ac:spMkLst>
            <pc:docMk/>
            <pc:sldMk cId="689744681" sldId="576"/>
            <ac:spMk id="6" creationId="{EF48DBC9-D875-D34F-A177-689389DD0FAE}"/>
          </ac:spMkLst>
        </pc:spChg>
        <pc:spChg chg="add del">
          <ac:chgData name="Ahmad Fariz Ali" userId="2ff2b29acfbf9cc8" providerId="LiveId" clId="{677449E7-0FAF-8E46-AEAB-EB48AF8E0F2B}" dt="2018-11-28T10:28:46.848" v="2453"/>
          <ac:spMkLst>
            <pc:docMk/>
            <pc:sldMk cId="689744681" sldId="576"/>
            <ac:spMk id="7" creationId="{6E924172-2B8C-E544-9431-2CBEC69638CC}"/>
          </ac:spMkLst>
        </pc:spChg>
      </pc:sldChg>
      <pc:sldChg chg="modSp add del">
        <pc:chgData name="Ahmad Fariz Ali" userId="2ff2b29acfbf9cc8" providerId="LiveId" clId="{677449E7-0FAF-8E46-AEAB-EB48AF8E0F2B}" dt="2018-11-22T02:30:49.686" v="636" actId="2696"/>
        <pc:sldMkLst>
          <pc:docMk/>
          <pc:sldMk cId="3715827166" sldId="577"/>
        </pc:sldMkLst>
        <pc:spChg chg="mod">
          <ac:chgData name="Ahmad Fariz Ali" userId="2ff2b29acfbf9cc8" providerId="LiveId" clId="{677449E7-0FAF-8E46-AEAB-EB48AF8E0F2B}" dt="2018-11-22T02:30:29.293" v="635" actId="948"/>
          <ac:spMkLst>
            <pc:docMk/>
            <pc:sldMk cId="3715827166" sldId="577"/>
            <ac:spMk id="38916" creationId="{00000000-0000-0000-0000-000000000000}"/>
          </ac:spMkLst>
        </pc:spChg>
      </pc:sldChg>
      <pc:sldChg chg="addSp modSp add">
        <pc:chgData name="Ahmad Fariz Ali" userId="2ff2b29acfbf9cc8" providerId="LiveId" clId="{677449E7-0FAF-8E46-AEAB-EB48AF8E0F2B}" dt="2018-11-26T11:51:32.788" v="2427" actId="255"/>
        <pc:sldMkLst>
          <pc:docMk/>
          <pc:sldMk cId="3975595939" sldId="577"/>
        </pc:sldMkLst>
        <pc:spChg chg="add mod">
          <ac:chgData name="Ahmad Fariz Ali" userId="2ff2b29acfbf9cc8" providerId="LiveId" clId="{677449E7-0FAF-8E46-AEAB-EB48AF8E0F2B}" dt="2018-11-22T02:31:51.749" v="657" actId="1076"/>
          <ac:spMkLst>
            <pc:docMk/>
            <pc:sldMk cId="3975595939" sldId="577"/>
            <ac:spMk id="2" creationId="{92D032B1-02C2-2548-A180-C3C8FF88DB8C}"/>
          </ac:spMkLst>
        </pc:spChg>
        <pc:spChg chg="mod">
          <ac:chgData name="Ahmad Fariz Ali" userId="2ff2b29acfbf9cc8" providerId="LiveId" clId="{677449E7-0FAF-8E46-AEAB-EB48AF8E0F2B}" dt="2018-11-26T11:51:32.788" v="2427" actId="255"/>
          <ac:spMkLst>
            <pc:docMk/>
            <pc:sldMk cId="3975595939" sldId="577"/>
            <ac:spMk id="38916" creationId="{00000000-0000-0000-0000-000000000000}"/>
          </ac:spMkLst>
        </pc:spChg>
      </pc:sldChg>
      <pc:sldChg chg="modSp add">
        <pc:chgData name="Ahmad Fariz Ali" userId="2ff2b29acfbf9cc8" providerId="LiveId" clId="{677449E7-0FAF-8E46-AEAB-EB48AF8E0F2B}" dt="2018-11-22T07:12:45.578" v="1698" actId="20577"/>
        <pc:sldMkLst>
          <pc:docMk/>
          <pc:sldMk cId="2755965196" sldId="578"/>
        </pc:sldMkLst>
        <pc:spChg chg="mod">
          <ac:chgData name="Ahmad Fariz Ali" userId="2ff2b29acfbf9cc8" providerId="LiveId" clId="{677449E7-0FAF-8E46-AEAB-EB48AF8E0F2B}" dt="2018-11-22T03:03:50.820" v="1004" actId="20577"/>
          <ac:spMkLst>
            <pc:docMk/>
            <pc:sldMk cId="2755965196" sldId="578"/>
            <ac:spMk id="6" creationId="{49AABC70-F121-7E44-8CB7-150698613A6D}"/>
          </ac:spMkLst>
        </pc:spChg>
        <pc:spChg chg="mod">
          <ac:chgData name="Ahmad Fariz Ali" userId="2ff2b29acfbf9cc8" providerId="LiveId" clId="{677449E7-0FAF-8E46-AEAB-EB48AF8E0F2B}" dt="2018-11-22T07:12:45.578" v="1698" actId="20577"/>
          <ac:spMkLst>
            <pc:docMk/>
            <pc:sldMk cId="2755965196" sldId="578"/>
            <ac:spMk id="61443" creationId="{00000000-0000-0000-0000-000000000000}"/>
          </ac:spMkLst>
        </pc:spChg>
      </pc:sldChg>
      <pc:sldChg chg="delSp modSp add">
        <pc:chgData name="Ahmad Fariz Ali" userId="2ff2b29acfbf9cc8" providerId="LiveId" clId="{677449E7-0FAF-8E46-AEAB-EB48AF8E0F2B}" dt="2018-11-22T03:13:40.739" v="1192" actId="478"/>
        <pc:sldMkLst>
          <pc:docMk/>
          <pc:sldMk cId="3319956464" sldId="579"/>
        </pc:sldMkLst>
        <pc:spChg chg="mod">
          <ac:chgData name="Ahmad Fariz Ali" userId="2ff2b29acfbf9cc8" providerId="LiveId" clId="{677449E7-0FAF-8E46-AEAB-EB48AF8E0F2B}" dt="2018-11-22T03:13:34.494" v="1191" actId="207"/>
          <ac:spMkLst>
            <pc:docMk/>
            <pc:sldMk cId="3319956464" sldId="579"/>
            <ac:spMk id="53250" creationId="{82F9C018-8FDA-DF4E-A79A-195B3029C7B1}"/>
          </ac:spMkLst>
        </pc:spChg>
        <pc:spChg chg="del mod">
          <ac:chgData name="Ahmad Fariz Ali" userId="2ff2b29acfbf9cc8" providerId="LiveId" clId="{677449E7-0FAF-8E46-AEAB-EB48AF8E0F2B}" dt="2018-11-22T03:13:40.739" v="1192" actId="478"/>
          <ac:spMkLst>
            <pc:docMk/>
            <pc:sldMk cId="3319956464" sldId="579"/>
            <ac:spMk id="53251" creationId="{A858793F-1317-EF4D-A864-B0E4E2D3859E}"/>
          </ac:spMkLst>
        </pc:spChg>
      </pc:sldChg>
      <pc:sldChg chg="modSp add">
        <pc:chgData name="Ahmad Fariz Ali" userId="2ff2b29acfbf9cc8" providerId="LiveId" clId="{677449E7-0FAF-8E46-AEAB-EB48AF8E0F2B}" dt="2018-11-22T03:14:54.079" v="1210" actId="20577"/>
        <pc:sldMkLst>
          <pc:docMk/>
          <pc:sldMk cId="1023821957" sldId="580"/>
        </pc:sldMkLst>
        <pc:spChg chg="mod">
          <ac:chgData name="Ahmad Fariz Ali" userId="2ff2b29acfbf9cc8" providerId="LiveId" clId="{677449E7-0FAF-8E46-AEAB-EB48AF8E0F2B}" dt="2018-11-22T03:14:54.079" v="1210" actId="20577"/>
          <ac:spMkLst>
            <pc:docMk/>
            <pc:sldMk cId="1023821957" sldId="580"/>
            <ac:spMk id="53250" creationId="{82F9C018-8FDA-DF4E-A79A-195B3029C7B1}"/>
          </ac:spMkLst>
        </pc:spChg>
      </pc:sldChg>
      <pc:sldChg chg="modSp add">
        <pc:chgData name="Ahmad Fariz Ali" userId="2ff2b29acfbf9cc8" providerId="LiveId" clId="{677449E7-0FAF-8E46-AEAB-EB48AF8E0F2B}" dt="2018-11-22T03:15:40.141" v="1234" actId="20577"/>
        <pc:sldMkLst>
          <pc:docMk/>
          <pc:sldMk cId="3506254955" sldId="581"/>
        </pc:sldMkLst>
        <pc:spChg chg="mod">
          <ac:chgData name="Ahmad Fariz Ali" userId="2ff2b29acfbf9cc8" providerId="LiveId" clId="{677449E7-0FAF-8E46-AEAB-EB48AF8E0F2B}" dt="2018-11-22T03:15:40.141" v="1234" actId="20577"/>
          <ac:spMkLst>
            <pc:docMk/>
            <pc:sldMk cId="3506254955" sldId="581"/>
            <ac:spMk id="53250" creationId="{82F9C018-8FDA-DF4E-A79A-195B3029C7B1}"/>
          </ac:spMkLst>
        </pc:spChg>
      </pc:sldChg>
      <pc:sldChg chg="addSp delSp modSp add">
        <pc:chgData name="Ahmad Fariz Ali" userId="2ff2b29acfbf9cc8" providerId="LiveId" clId="{677449E7-0FAF-8E46-AEAB-EB48AF8E0F2B}" dt="2018-11-29T01:07:00.558" v="2455"/>
        <pc:sldMkLst>
          <pc:docMk/>
          <pc:sldMk cId="2436506228" sldId="582"/>
        </pc:sldMkLst>
        <pc:spChg chg="add del">
          <ac:chgData name="Ahmad Fariz Ali" userId="2ff2b29acfbf9cc8" providerId="LiveId" clId="{677449E7-0FAF-8E46-AEAB-EB48AF8E0F2B}" dt="2018-11-29T01:07:00.558" v="2455"/>
          <ac:spMkLst>
            <pc:docMk/>
            <pc:sldMk cId="2436506228" sldId="582"/>
            <ac:spMk id="3" creationId="{B005FC88-FD7F-CA4B-9105-DBE01020134B}"/>
          </ac:spMkLst>
        </pc:spChg>
        <pc:spChg chg="add del">
          <ac:chgData name="Ahmad Fariz Ali" userId="2ff2b29acfbf9cc8" providerId="LiveId" clId="{677449E7-0FAF-8E46-AEAB-EB48AF8E0F2B}" dt="2018-11-26T11:19:15.758" v="2412"/>
          <ac:spMkLst>
            <pc:docMk/>
            <pc:sldMk cId="2436506228" sldId="582"/>
            <ac:spMk id="3" creationId="{DE1AD30E-B235-8D41-B36C-F53442BAA4EE}"/>
          </ac:spMkLst>
        </pc:spChg>
        <pc:spChg chg="mod">
          <ac:chgData name="Ahmad Fariz Ali" userId="2ff2b29acfbf9cc8" providerId="LiveId" clId="{677449E7-0FAF-8E46-AEAB-EB48AF8E0F2B}" dt="2018-11-22T03:16:20.334" v="1252" actId="20577"/>
          <ac:spMkLst>
            <pc:docMk/>
            <pc:sldMk cId="2436506228" sldId="582"/>
            <ac:spMk id="53250" creationId="{82F9C018-8FDA-DF4E-A79A-195B3029C7B1}"/>
          </ac:spMkLst>
        </pc:spChg>
      </pc:sldChg>
      <pc:sldChg chg="modSp add modTransition">
        <pc:chgData name="Ahmad Fariz Ali" userId="2ff2b29acfbf9cc8" providerId="LiveId" clId="{677449E7-0FAF-8E46-AEAB-EB48AF8E0F2B}" dt="2018-11-25T13:31:19.440" v="1713"/>
        <pc:sldMkLst>
          <pc:docMk/>
          <pc:sldMk cId="3395402830" sldId="583"/>
        </pc:sldMkLst>
        <pc:spChg chg="mod">
          <ac:chgData name="Ahmad Fariz Ali" userId="2ff2b29acfbf9cc8" providerId="LiveId" clId="{677449E7-0FAF-8E46-AEAB-EB48AF8E0F2B}" dt="2018-11-22T07:12:56.938" v="1707" actId="12"/>
          <ac:spMkLst>
            <pc:docMk/>
            <pc:sldMk cId="3395402830" sldId="583"/>
            <ac:spMk id="61443" creationId="{00000000-0000-0000-0000-000000000000}"/>
          </ac:spMkLst>
        </pc:spChg>
      </pc:sldChg>
      <pc:sldChg chg="addSp modSp add">
        <pc:chgData name="Ahmad Fariz Ali" userId="2ff2b29acfbf9cc8" providerId="LiveId" clId="{677449E7-0FAF-8E46-AEAB-EB48AF8E0F2B}" dt="2018-11-26T04:26:04.429" v="2242" actId="20577"/>
        <pc:sldMkLst>
          <pc:docMk/>
          <pc:sldMk cId="2873493705" sldId="584"/>
        </pc:sldMkLst>
        <pc:spChg chg="add mod">
          <ac:chgData name="Ahmad Fariz Ali" userId="2ff2b29acfbf9cc8" providerId="LiveId" clId="{677449E7-0FAF-8E46-AEAB-EB48AF8E0F2B}" dt="2018-11-26T04:26:04.429" v="2242" actId="20577"/>
          <ac:spMkLst>
            <pc:docMk/>
            <pc:sldMk cId="2873493705" sldId="584"/>
            <ac:spMk id="4" creationId="{C836C5BD-FBCF-DA49-9E4C-D2213E1DC906}"/>
          </ac:spMkLst>
        </pc:spChg>
        <pc:spChg chg="mod">
          <ac:chgData name="Ahmad Fariz Ali" userId="2ff2b29acfbf9cc8" providerId="LiveId" clId="{677449E7-0FAF-8E46-AEAB-EB48AF8E0F2B}" dt="2018-11-25T13:38:00.920" v="1742" actId="14100"/>
          <ac:spMkLst>
            <pc:docMk/>
            <pc:sldMk cId="2873493705" sldId="584"/>
            <ac:spMk id="84994" creationId="{00000000-0000-0000-0000-000000000000}"/>
          </ac:spMkLst>
        </pc:spChg>
        <pc:graphicFrameChg chg="mod">
          <ac:chgData name="Ahmad Fariz Ali" userId="2ff2b29acfbf9cc8" providerId="LiveId" clId="{677449E7-0FAF-8E46-AEAB-EB48AF8E0F2B}" dt="2018-11-25T13:38:05.855" v="1743" actId="1076"/>
          <ac:graphicFrameMkLst>
            <pc:docMk/>
            <pc:sldMk cId="2873493705" sldId="584"/>
            <ac:graphicFrameMk id="5" creationId="{00000000-0000-0000-0000-000000000000}"/>
          </ac:graphicFrameMkLst>
        </pc:graphicFrameChg>
      </pc:sldChg>
      <pc:sldChg chg="modSp add">
        <pc:chgData name="Ahmad Fariz Ali" userId="2ff2b29acfbf9cc8" providerId="LiveId" clId="{677449E7-0FAF-8E46-AEAB-EB48AF8E0F2B}" dt="2018-11-26T04:26:26.941" v="2256" actId="20577"/>
        <pc:sldMkLst>
          <pc:docMk/>
          <pc:sldMk cId="2424699739" sldId="585"/>
        </pc:sldMkLst>
        <pc:spChg chg="mod">
          <ac:chgData name="Ahmad Fariz Ali" userId="2ff2b29acfbf9cc8" providerId="LiveId" clId="{677449E7-0FAF-8E46-AEAB-EB48AF8E0F2B}" dt="2018-11-25T14:33:31.729" v="1977" actId="20577"/>
          <ac:spMkLst>
            <pc:docMk/>
            <pc:sldMk cId="2424699739" sldId="585"/>
            <ac:spMk id="6" creationId="{49AABC70-F121-7E44-8CB7-150698613A6D}"/>
          </ac:spMkLst>
        </pc:spChg>
        <pc:spChg chg="mod">
          <ac:chgData name="Ahmad Fariz Ali" userId="2ff2b29acfbf9cc8" providerId="LiveId" clId="{677449E7-0FAF-8E46-AEAB-EB48AF8E0F2B}" dt="2018-11-26T04:26:26.941" v="2256" actId="20577"/>
          <ac:spMkLst>
            <pc:docMk/>
            <pc:sldMk cId="2424699739" sldId="585"/>
            <ac:spMk id="61443" creationId="{00000000-0000-0000-0000-000000000000}"/>
          </ac:spMkLst>
        </pc:spChg>
      </pc:sldChg>
      <pc:sldChg chg="addSp delSp modSp add">
        <pc:chgData name="Ahmad Fariz Ali" userId="2ff2b29acfbf9cc8" providerId="LiveId" clId="{677449E7-0FAF-8E46-AEAB-EB48AF8E0F2B}" dt="2018-11-25T14:23:10.885" v="1866" actId="14100"/>
        <pc:sldMkLst>
          <pc:docMk/>
          <pc:sldMk cId="928027538" sldId="586"/>
        </pc:sldMkLst>
        <pc:spChg chg="mod">
          <ac:chgData name="Ahmad Fariz Ali" userId="2ff2b29acfbf9cc8" providerId="LiveId" clId="{677449E7-0FAF-8E46-AEAB-EB48AF8E0F2B}" dt="2018-11-25T14:23:02.943" v="1864" actId="14100"/>
          <ac:spMkLst>
            <pc:docMk/>
            <pc:sldMk cId="928027538" sldId="586"/>
            <ac:spMk id="4" creationId="{7D2795C0-D556-A14E-ABE9-5E6DC525DAC3}"/>
          </ac:spMkLst>
        </pc:spChg>
        <pc:picChg chg="add mod">
          <ac:chgData name="Ahmad Fariz Ali" userId="2ff2b29acfbf9cc8" providerId="LiveId" clId="{677449E7-0FAF-8E46-AEAB-EB48AF8E0F2B}" dt="2018-11-25T14:23:10.885" v="1866" actId="14100"/>
          <ac:picMkLst>
            <pc:docMk/>
            <pc:sldMk cId="928027538" sldId="586"/>
            <ac:picMk id="3" creationId="{5900E7EB-07D1-B94B-87E0-76DAD187A629}"/>
          </ac:picMkLst>
        </pc:picChg>
        <pc:picChg chg="del">
          <ac:chgData name="Ahmad Fariz Ali" userId="2ff2b29acfbf9cc8" providerId="LiveId" clId="{677449E7-0FAF-8E46-AEAB-EB48AF8E0F2B}" dt="2018-11-25T14:19:28.066" v="1807" actId="478"/>
          <ac:picMkLst>
            <pc:docMk/>
            <pc:sldMk cId="928027538" sldId="586"/>
            <ac:picMk id="65538" creationId="{00000000-0000-0000-0000-000000000000}"/>
          </ac:picMkLst>
        </pc:picChg>
      </pc:sldChg>
      <pc:sldChg chg="addSp modSp add">
        <pc:chgData name="Ahmad Fariz Ali" userId="2ff2b29acfbf9cc8" providerId="LiveId" clId="{677449E7-0FAF-8E46-AEAB-EB48AF8E0F2B}" dt="2018-11-25T14:24:52.686" v="1876" actId="2085"/>
        <pc:sldMkLst>
          <pc:docMk/>
          <pc:sldMk cId="4045280875" sldId="587"/>
        </pc:sldMkLst>
        <pc:spChg chg="add mod">
          <ac:chgData name="Ahmad Fariz Ali" userId="2ff2b29acfbf9cc8" providerId="LiveId" clId="{677449E7-0FAF-8E46-AEAB-EB48AF8E0F2B}" dt="2018-11-25T14:24:52.686" v="1876" actId="2085"/>
          <ac:spMkLst>
            <pc:docMk/>
            <pc:sldMk cId="4045280875" sldId="587"/>
            <ac:spMk id="6" creationId="{C0D30FA2-3C9C-234E-B232-845693B80EDF}"/>
          </ac:spMkLst>
        </pc:spChg>
        <pc:picChg chg="add mod">
          <ac:chgData name="Ahmad Fariz Ali" userId="2ff2b29acfbf9cc8" providerId="LiveId" clId="{677449E7-0FAF-8E46-AEAB-EB48AF8E0F2B}" dt="2018-11-25T14:24:27.475" v="1873" actId="1037"/>
          <ac:picMkLst>
            <pc:docMk/>
            <pc:sldMk cId="4045280875" sldId="587"/>
            <ac:picMk id="5" creationId="{779579D2-8084-2A4A-A64F-7576131711D7}"/>
          </ac:picMkLst>
        </pc:picChg>
      </pc:sldChg>
      <pc:sldChg chg="addSp delSp modSp add">
        <pc:chgData name="Ahmad Fariz Ali" userId="2ff2b29acfbf9cc8" providerId="LiveId" clId="{677449E7-0FAF-8E46-AEAB-EB48AF8E0F2B}" dt="2018-11-26T04:54:05.540" v="2411" actId="20577"/>
        <pc:sldMkLst>
          <pc:docMk/>
          <pc:sldMk cId="1222329942" sldId="588"/>
        </pc:sldMkLst>
        <pc:spChg chg="mod">
          <ac:chgData name="Ahmad Fariz Ali" userId="2ff2b29acfbf9cc8" providerId="LiveId" clId="{677449E7-0FAF-8E46-AEAB-EB48AF8E0F2B}" dt="2018-11-26T04:54:05.540" v="2411" actId="20577"/>
          <ac:spMkLst>
            <pc:docMk/>
            <pc:sldMk cId="1222329942" sldId="588"/>
            <ac:spMk id="4" creationId="{C836C5BD-FBCF-DA49-9E4C-D2213E1DC906}"/>
          </ac:spMkLst>
        </pc:spChg>
        <pc:spChg chg="mod">
          <ac:chgData name="Ahmad Fariz Ali" userId="2ff2b29acfbf9cc8" providerId="LiveId" clId="{677449E7-0FAF-8E46-AEAB-EB48AF8E0F2B}" dt="2018-11-26T03:20:15.019" v="2195" actId="115"/>
          <ac:spMkLst>
            <pc:docMk/>
            <pc:sldMk cId="1222329942" sldId="588"/>
            <ac:spMk id="84994" creationId="{00000000-0000-0000-0000-000000000000}"/>
          </ac:spMkLst>
        </pc:spChg>
        <pc:graphicFrameChg chg="del">
          <ac:chgData name="Ahmad Fariz Ali" userId="2ff2b29acfbf9cc8" providerId="LiveId" clId="{677449E7-0FAF-8E46-AEAB-EB48AF8E0F2B}" dt="2018-11-25T14:32:17.670" v="1970" actId="478"/>
          <ac:graphicFrameMkLst>
            <pc:docMk/>
            <pc:sldMk cId="1222329942" sldId="588"/>
            <ac:graphicFrameMk id="5" creationId="{00000000-0000-0000-0000-000000000000}"/>
          </ac:graphicFrameMkLst>
        </pc:graphicFrameChg>
        <pc:picChg chg="add del mod">
          <ac:chgData name="Ahmad Fariz Ali" userId="2ff2b29acfbf9cc8" providerId="LiveId" clId="{677449E7-0FAF-8E46-AEAB-EB48AF8E0F2B}" dt="2018-11-25T14:41:13.269" v="2053" actId="478"/>
          <ac:picMkLst>
            <pc:docMk/>
            <pc:sldMk cId="1222329942" sldId="588"/>
            <ac:picMk id="6" creationId="{A2CC42BF-2DA7-D34E-AAB6-C9DCB5287525}"/>
          </ac:picMkLst>
        </pc:picChg>
      </pc:sldChg>
      <pc:sldChg chg="modSp add">
        <pc:chgData name="Ahmad Fariz Ali" userId="2ff2b29acfbf9cc8" providerId="LiveId" clId="{677449E7-0FAF-8E46-AEAB-EB48AF8E0F2B}" dt="2018-11-26T04:53:52.823" v="2410" actId="20577"/>
        <pc:sldMkLst>
          <pc:docMk/>
          <pc:sldMk cId="956634181" sldId="589"/>
        </pc:sldMkLst>
        <pc:spChg chg="mod">
          <ac:chgData name="Ahmad Fariz Ali" userId="2ff2b29acfbf9cc8" providerId="LiveId" clId="{677449E7-0FAF-8E46-AEAB-EB48AF8E0F2B}" dt="2018-11-26T04:53:52.823" v="2410" actId="20577"/>
          <ac:spMkLst>
            <pc:docMk/>
            <pc:sldMk cId="956634181" sldId="589"/>
            <ac:spMk id="4" creationId="{C836C5BD-FBCF-DA49-9E4C-D2213E1DC906}"/>
          </ac:spMkLst>
        </pc:spChg>
      </pc:sldChg>
      <pc:sldChg chg="modSp add del">
        <pc:chgData name="Ahmad Fariz Ali" userId="2ff2b29acfbf9cc8" providerId="LiveId" clId="{677449E7-0FAF-8E46-AEAB-EB48AF8E0F2B}" dt="2018-11-26T04:53:22.100" v="2408" actId="2696"/>
        <pc:sldMkLst>
          <pc:docMk/>
          <pc:sldMk cId="2584961151" sldId="589"/>
        </pc:sldMkLst>
        <pc:spChg chg="mod">
          <ac:chgData name="Ahmad Fariz Ali" userId="2ff2b29acfbf9cc8" providerId="LiveId" clId="{677449E7-0FAF-8E46-AEAB-EB48AF8E0F2B}" dt="2018-11-26T04:25:50.149" v="2241" actId="20577"/>
          <ac:spMkLst>
            <pc:docMk/>
            <pc:sldMk cId="2584961151" sldId="589"/>
            <ac:spMk id="4" creationId="{C836C5BD-FBCF-DA49-9E4C-D2213E1DC906}"/>
          </ac:spMkLst>
        </pc:spChg>
        <pc:spChg chg="mod">
          <ac:chgData name="Ahmad Fariz Ali" userId="2ff2b29acfbf9cc8" providerId="LiveId" clId="{677449E7-0FAF-8E46-AEAB-EB48AF8E0F2B}" dt="2018-11-26T04:48:08.731" v="2400" actId="207"/>
          <ac:spMkLst>
            <pc:docMk/>
            <pc:sldMk cId="2584961151" sldId="589"/>
            <ac:spMk id="84994" creationId="{00000000-0000-0000-0000-000000000000}"/>
          </ac:spMkLst>
        </pc:spChg>
      </pc:sldChg>
      <pc:sldChg chg="modSp add del">
        <pc:chgData name="Ahmad Fariz Ali" userId="2ff2b29acfbf9cc8" providerId="LiveId" clId="{677449E7-0FAF-8E46-AEAB-EB48AF8E0F2B}" dt="2018-11-25T15:01:47.362" v="2154" actId="2696"/>
        <pc:sldMkLst>
          <pc:docMk/>
          <pc:sldMk cId="3261122263" sldId="589"/>
        </pc:sldMkLst>
        <pc:spChg chg="mod">
          <ac:chgData name="Ahmad Fariz Ali" userId="2ff2b29acfbf9cc8" providerId="LiveId" clId="{677449E7-0FAF-8E46-AEAB-EB48AF8E0F2B}" dt="2018-11-25T15:00:36.692" v="2153" actId="20577"/>
          <ac:spMkLst>
            <pc:docMk/>
            <pc:sldMk cId="3261122263" sldId="589"/>
            <ac:spMk id="8499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58050-2703-49AA-B87E-4CA5B46838B7}" type="datetimeFigureOut">
              <a:rPr lang="en-US" smtClean="0"/>
              <a:pPr/>
              <a:t>11/28/18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78C24-8F69-4968-BF17-F64185F2BF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2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91" y="4342777"/>
            <a:ext cx="5029618" cy="4115111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96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91" y="4342777"/>
            <a:ext cx="5029618" cy="4115111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56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91" y="4342777"/>
            <a:ext cx="5029618" cy="4115111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48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91" y="4342777"/>
            <a:ext cx="5029618" cy="4115111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57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91" y="4342777"/>
            <a:ext cx="5029618" cy="4115111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08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91" y="4342777"/>
            <a:ext cx="5029618" cy="4115111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56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91" y="4342777"/>
            <a:ext cx="5029618" cy="4115111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38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91" y="4342777"/>
            <a:ext cx="5029618" cy="4115111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89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91" y="4342777"/>
            <a:ext cx="5029618" cy="4115111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161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91" y="4342777"/>
            <a:ext cx="5029618" cy="4115111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993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91" y="4342777"/>
            <a:ext cx="5029618" cy="4115111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58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91" y="4342777"/>
            <a:ext cx="5029618" cy="4115111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624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91" y="4342777"/>
            <a:ext cx="5029618" cy="4115111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364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91" y="4342777"/>
            <a:ext cx="5029618" cy="4115111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479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91" y="4342777"/>
            <a:ext cx="5029618" cy="4115111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05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91" y="4342777"/>
            <a:ext cx="5029618" cy="4115111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63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91" y="4342777"/>
            <a:ext cx="5029618" cy="4115111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80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91" y="4342777"/>
            <a:ext cx="5029618" cy="4115111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25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91" y="4342777"/>
            <a:ext cx="5029618" cy="4115111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42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91" y="4342777"/>
            <a:ext cx="5029618" cy="4115111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34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91" y="4342777"/>
            <a:ext cx="5029618" cy="4115111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42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91" y="4342777"/>
            <a:ext cx="5029618" cy="4115111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50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91" y="4342777"/>
            <a:ext cx="5029618" cy="4115111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1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08106-373D-44D8-9DF1-7A29614D1508}" type="datetimeFigureOut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11/28/18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B955F-9A60-47C8-BC1E-FB0650E4FC8C}" type="slidenum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25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39DDE-32CE-4792-B6B5-03BDC8F5FBD9}" type="datetimeFigureOut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11/28/18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D95CE-F394-44DB-9B94-AF202EE901F4}" type="slidenum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52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FD89B-C1BE-43BF-860C-AF41A1E761A0}" type="datetimeFigureOut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11/28/18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F27E4-361E-494D-A609-79A602E09EC0}" type="slidenum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60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158E2-BC13-4F50-8BBE-C7C3A32D1474}" type="datetimeFigureOut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11/28/18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39769-412B-442C-8C4E-CB6033C33AD7}" type="slidenum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95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68A3E-36C9-4752-B577-B62A2CCFF664}" type="datetimeFigureOut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11/28/18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31031-B76B-4A32-BD4A-ABEFECDD148F}" type="slidenum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57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56E9B-D892-449F-AD2B-C05E8D9CE7F6}" type="datetimeFigureOut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11/28/18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97E55-29D3-458D-8187-25BE8D5275DE}" type="slidenum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48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0B651-01E2-449E-912B-B1C91B54E74D}" type="datetimeFigureOut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11/28/18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8BFA2-2A9E-4F96-8F69-22415848D6DB}" type="slidenum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46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A6305-7282-48D7-98F4-4707BCE90B50}" type="datetimeFigureOut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11/28/18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2620F-2723-4C1D-A0D6-2D78DF04BBE5}" type="slidenum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41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A0E29-0CB6-437B-B927-0738FB0AE310}" type="datetimeFigureOut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11/28/18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368E8-7762-4CC4-9161-103D68C3B527}" type="slidenum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06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BFA9E-9862-4E23-B972-0B0B2DFE30B3}" type="datetimeFigureOut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11/28/18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B542-F085-45F1-AF3E-F1AE0F4101E2}" type="slidenum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38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MY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CD48E-6A16-4B08-9BE7-8224E2763E32}" type="datetimeFigureOut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11/28/18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0185E-359C-42B0-B25B-3C3BBD808EE0}" type="slidenum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59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MY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MY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7EE7152-6909-4618-BDFA-5049A6E696F4}" type="datetimeFigureOut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11/28/18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EE15C99-C70B-4EFB-91A5-0C57D5B15733}" type="slidenum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1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513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mailto:ahmadfariz@utm.m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b="1" dirty="0"/>
              <a:t>05: ARRAY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Programming Technique I</a:t>
            </a:r>
          </a:p>
          <a:p>
            <a:r>
              <a:rPr lang="en-MY" dirty="0"/>
              <a:t>(SCSJ1013)</a:t>
            </a:r>
          </a:p>
        </p:txBody>
      </p:sp>
    </p:spTree>
    <p:extLst>
      <p:ext uri="{BB962C8B-B14F-4D97-AF65-F5344CB8AC3E}">
        <p14:creationId xmlns:p14="http://schemas.microsoft.com/office/powerpoint/2010/main" val="385171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7878"/>
            <a:ext cx="8229600" cy="1143000"/>
          </a:xfrm>
        </p:spPr>
        <p:txBody>
          <a:bodyPr/>
          <a:lstStyle/>
          <a:p>
            <a:r>
              <a:rPr lang="en-US" b="1" dirty="0"/>
              <a:t>Accessing Array Elements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294688" cy="1295400"/>
          </a:xfrm>
        </p:spPr>
        <p:txBody>
          <a:bodyPr/>
          <a:lstStyle/>
          <a:p>
            <a:r>
              <a:rPr lang="en-US"/>
              <a:t>The last element’s subscript is </a:t>
            </a:r>
            <a:r>
              <a:rPr lang="en-US" i="1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-1</a:t>
            </a:r>
            <a:r>
              <a:rPr lang="en-US"/>
              <a:t> where </a:t>
            </a:r>
            <a:r>
              <a:rPr lang="en-US" i="1">
                <a:solidFill>
                  <a:srgbClr val="FF0000"/>
                </a:solidFill>
              </a:rPr>
              <a:t>n</a:t>
            </a:r>
            <a:r>
              <a:rPr lang="en-US"/>
              <a:t> is the number of elements in the array.</a:t>
            </a:r>
          </a:p>
        </p:txBody>
      </p:sp>
      <p:graphicFrame>
        <p:nvGraphicFramePr>
          <p:cNvPr id="85811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864199"/>
              </p:ext>
            </p:extLst>
          </p:nvPr>
        </p:nvGraphicFramePr>
        <p:xfrm>
          <a:off x="1371600" y="3276600"/>
          <a:ext cx="6096000" cy="39624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8" charset="0"/>
                        </a:rPr>
                        <a:t>   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8" charset="0"/>
                        </a:rPr>
                        <a:t>  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8" charset="0"/>
                        </a:rPr>
                        <a:t>  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8" charset="0"/>
                        </a:rPr>
                        <a:t>   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8" charset="0"/>
                        </a:rPr>
                        <a:t>   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8134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516761"/>
              </p:ext>
            </p:extLst>
          </p:nvPr>
        </p:nvGraphicFramePr>
        <p:xfrm>
          <a:off x="1371600" y="3657600"/>
          <a:ext cx="6096000" cy="39624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64" name="Text Box 36"/>
          <p:cNvSpPr txBox="1">
            <a:spLocks noChangeArrowheads="1"/>
          </p:cNvSpPr>
          <p:nvPr/>
        </p:nvSpPr>
        <p:spPr bwMode="auto">
          <a:xfrm>
            <a:off x="1295400" y="2909887"/>
            <a:ext cx="139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subscripts: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229600" cy="1143000"/>
          </a:xfrm>
        </p:spPr>
        <p:txBody>
          <a:bodyPr/>
          <a:lstStyle/>
          <a:p>
            <a:r>
              <a:rPr lang="en-US" b="1" dirty="0"/>
              <a:t>Accessing Array Elements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294688" cy="4572000"/>
          </a:xfrm>
        </p:spPr>
        <p:txBody>
          <a:bodyPr/>
          <a:lstStyle/>
          <a:p>
            <a:r>
              <a:rPr lang="en-US" sz="2800" dirty="0"/>
              <a:t>Array elements can be used as regular variables:  </a:t>
            </a:r>
          </a:p>
          <a:p>
            <a:pPr lvl="1">
              <a:buFontTx/>
              <a:buNone/>
            </a:pPr>
            <a:r>
              <a:rPr lang="en-US" dirty="0"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ea typeface="ＭＳ Ｐゴシック" pitchFamily="34" charset="-128"/>
              </a:rPr>
              <a:t>tests[0] = 79;</a:t>
            </a:r>
          </a:p>
          <a:p>
            <a:pPr lvl="1">
              <a:buFontTx/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ea typeface="ＭＳ Ｐゴシック" pitchFamily="34" charset="-128"/>
              </a:rPr>
              <a:t>cout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ea typeface="ＭＳ Ｐゴシック" pitchFamily="34" charset="-128"/>
              </a:rPr>
              <a:t> &lt;&lt; tests[0];</a:t>
            </a:r>
          </a:p>
          <a:p>
            <a:pPr lvl="1">
              <a:buFontTx/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ea typeface="ＭＳ Ｐゴシック" pitchFamily="34" charset="-128"/>
              </a:rPr>
              <a:t>cin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ea typeface="ＭＳ Ｐゴシック" pitchFamily="34" charset="-128"/>
              </a:rPr>
              <a:t> &gt;&gt; tests[1];</a:t>
            </a:r>
          </a:p>
          <a:p>
            <a:pPr lvl="1">
              <a:buFontTx/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ea typeface="ＭＳ Ｐゴシック" pitchFamily="34" charset="-128"/>
              </a:rPr>
              <a:t>	tests[4] = tests[0] + tests[1];</a:t>
            </a:r>
          </a:p>
          <a:p>
            <a:r>
              <a:rPr lang="en-US" sz="2800" dirty="0"/>
              <a:t>Arrays must be accessed via individual elements: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dirty="0">
                <a:ea typeface="ＭＳ Ｐゴシック" pitchFamily="34" charset="-128"/>
              </a:rPr>
              <a:t>	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ea typeface="ＭＳ Ｐゴシック" pitchFamily="34" charset="-128"/>
              </a:rPr>
              <a:t>cout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ea typeface="ＭＳ Ｐゴシック" pitchFamily="34" charset="-128"/>
              </a:rPr>
              <a:t> &lt;&lt; tests; //</a:t>
            </a:r>
            <a:r>
              <a:rPr lang="en-US" dirty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</a:rPr>
              <a:t>not legal</a:t>
            </a:r>
            <a:endParaRPr lang="en-US" dirty="0">
              <a:solidFill>
                <a:srgbClr val="FF0000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14400"/>
            <a:ext cx="8686800" cy="485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248400" y="5943600"/>
            <a:ext cx="3016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(Program Continues)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3200" dirty="0"/>
              <a:t>Accessing Array Elements - example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9" y="908050"/>
            <a:ext cx="7758112" cy="3315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81000" y="4343400"/>
            <a:ext cx="7924800" cy="70788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Here are the contents of the </a:t>
            </a:r>
            <a:r>
              <a:rPr lang="en-US" sz="2000">
                <a:latin typeface="Courier New" pitchFamily="49" charset="0"/>
              </a:rPr>
              <a:t>hours</a:t>
            </a:r>
            <a:r>
              <a:rPr lang="en-US" sz="2000"/>
              <a:t> array, with the values entered by the user in the example output:</a:t>
            </a:r>
          </a:p>
        </p:txBody>
      </p:sp>
      <p:pic>
        <p:nvPicPr>
          <p:cNvPr id="13316" name="Picture 4" descr="0707sowc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5181600"/>
            <a:ext cx="6188075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3200"/>
              <a:t>Accessing Array Elements - example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-79375"/>
            <a:ext cx="91440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0" hangingPunct="0"/>
            <a:r>
              <a:rPr lang="en-US" sz="3200">
                <a:solidFill>
                  <a:srgbClr val="FF0000"/>
                </a:solidFill>
                <a:highlight>
                  <a:srgbClr val="FFFF00"/>
                </a:highlight>
              </a:rPr>
              <a:t>In-class Exercise; Program 7-1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D92F3C17-491A-B84D-8DA8-574661605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143000"/>
            <a:ext cx="3048000" cy="990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cs typeface="Times New Roman" panose="02020603050405020304" pitchFamily="18" charset="0"/>
              </a:rPr>
              <a:t>Type the code, compile and run.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C7230D-0D95-E549-964C-1B28ADD25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702527"/>
            <a:ext cx="5403988" cy="600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6700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sz="4000" b="1" dirty="0"/>
              <a:t>Accessing Array Contents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078788" cy="4114800"/>
          </a:xfrm>
        </p:spPr>
        <p:txBody>
          <a:bodyPr/>
          <a:lstStyle/>
          <a:p>
            <a:r>
              <a:rPr lang="en-US" dirty="0"/>
              <a:t>Can access element with a constant or literal subscript:</a:t>
            </a:r>
          </a:p>
          <a:p>
            <a:pPr lvl="1">
              <a:buFontTx/>
              <a:buNone/>
            </a:pPr>
            <a:r>
              <a:rPr lang="en-US" dirty="0">
                <a:ea typeface="ＭＳ Ｐゴシック" pitchFamily="34" charset="-128"/>
              </a:rPr>
              <a:t>	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ea typeface="ＭＳ Ｐゴシック" pitchFamily="34" charset="-128"/>
              </a:rPr>
              <a:t>cout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ea typeface="ＭＳ Ｐゴシック" pitchFamily="34" charset="-128"/>
              </a:rPr>
              <a:t> &lt;&lt; tests[3] &lt;&lt;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ea typeface="ＭＳ Ｐゴシック" pitchFamily="34" charset="-128"/>
              </a:rPr>
              <a:t>endl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ea typeface="ＭＳ Ｐゴシック" pitchFamily="34" charset="-128"/>
              </a:rPr>
              <a:t>;</a:t>
            </a:r>
            <a:br>
              <a:rPr lang="en-US" dirty="0">
                <a:latin typeface="Courier New" pitchFamily="49" charset="0"/>
                <a:ea typeface="ＭＳ Ｐゴシック" pitchFamily="34" charset="-128"/>
              </a:rPr>
            </a:br>
            <a:endParaRPr lang="en-US" dirty="0">
              <a:latin typeface="Courier New" pitchFamily="49" charset="0"/>
              <a:ea typeface="ＭＳ Ｐゴシック" pitchFamily="34" charset="-128"/>
            </a:endParaRPr>
          </a:p>
          <a:p>
            <a:r>
              <a:rPr lang="en-US" dirty="0"/>
              <a:t>Can use integer expression as subscript: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dirty="0">
                <a:ea typeface="ＭＳ Ｐゴシック" pitchFamily="34" charset="-128"/>
              </a:rPr>
              <a:t>	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ea typeface="ＭＳ Ｐゴシック" pitchFamily="34" charset="-128"/>
              </a:rPr>
              <a:t>int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ea typeface="ＭＳ Ｐゴシック" pitchFamily="34" charset="-128"/>
              </a:rPr>
              <a:t> = 5;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ea typeface="ＭＳ Ｐゴシック" pitchFamily="34" charset="-128"/>
              </a:rPr>
              <a:t>cout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ea typeface="ＭＳ Ｐゴシック" pitchFamily="34" charset="-128"/>
              </a:rPr>
              <a:t> &lt;&lt; tests[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ea typeface="ＭＳ Ｐゴシック" pitchFamily="34" charset="-128"/>
              </a:rPr>
              <a:t>] &lt;&lt;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ea typeface="ＭＳ Ｐゴシック" pitchFamily="34" charset="-128"/>
              </a:rPr>
              <a:t>endl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ea typeface="ＭＳ Ｐゴシック" pitchFamily="34" charset="-128"/>
              </a:rPr>
              <a:t>;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Using a Loop </a:t>
            </a:r>
            <a:br>
              <a:rPr lang="en-US" b="1" dirty="0"/>
            </a:br>
            <a:r>
              <a:rPr lang="en-US" b="1" dirty="0"/>
              <a:t>to Step Through an Array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229600" cy="1600200"/>
          </a:xfrm>
        </p:spPr>
        <p:txBody>
          <a:bodyPr/>
          <a:lstStyle/>
          <a:p>
            <a:pPr>
              <a:buNone/>
            </a:pPr>
            <a:r>
              <a:rPr lang="en-US" dirty="0"/>
              <a:t>Example – The following code defines an array,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numbers</a:t>
            </a:r>
            <a:r>
              <a:rPr lang="en-US" dirty="0"/>
              <a:t>, and assigns 99 to each element: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31180" y="3137210"/>
            <a:ext cx="85344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urier New" pitchFamily="49" charset="0"/>
              </a:rPr>
              <a:t>const </a:t>
            </a:r>
            <a:r>
              <a:rPr lang="en-US" sz="22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2200" b="1" dirty="0">
                <a:solidFill>
                  <a:srgbClr val="0070C0"/>
                </a:solidFill>
                <a:latin typeface="Courier New" pitchFamily="49" charset="0"/>
              </a:rPr>
              <a:t> ARRAY_SIZE = 5;</a:t>
            </a:r>
          </a:p>
          <a:p>
            <a:r>
              <a:rPr lang="en-US" sz="22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2200" b="1" dirty="0">
                <a:solidFill>
                  <a:srgbClr val="0070C0"/>
                </a:solidFill>
                <a:latin typeface="Courier New" pitchFamily="49" charset="0"/>
              </a:rPr>
              <a:t> numbers[ARRAY_SIZE];</a:t>
            </a:r>
            <a:br>
              <a:rPr lang="en-US" sz="2200" b="1" dirty="0">
                <a:solidFill>
                  <a:srgbClr val="0070C0"/>
                </a:solidFill>
                <a:latin typeface="Courier New" pitchFamily="49" charset="0"/>
              </a:rPr>
            </a:br>
            <a:endParaRPr lang="en-US" sz="2200" b="1" dirty="0">
              <a:solidFill>
                <a:srgbClr val="0070C0"/>
              </a:solidFill>
              <a:latin typeface="Courier New" pitchFamily="49" charset="0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Courier New" pitchFamily="49" charset="0"/>
              </a:rPr>
              <a:t>for (</a:t>
            </a:r>
            <a:r>
              <a:rPr lang="en-US" sz="22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2200" b="1" dirty="0">
                <a:solidFill>
                  <a:srgbClr val="0070C0"/>
                </a:solidFill>
                <a:latin typeface="Courier New" pitchFamily="49" charset="0"/>
              </a:rPr>
              <a:t> count = 0; count &lt; ARRAY_SIZE; count++)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itchFamily="49" charset="0"/>
              </a:rPr>
              <a:t>     numbers[count] = 99;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868"/>
            <a:ext cx="8229600" cy="1143000"/>
          </a:xfrm>
        </p:spPr>
        <p:txBody>
          <a:bodyPr/>
          <a:lstStyle/>
          <a:p>
            <a:r>
              <a:rPr lang="en-US"/>
              <a:t>A Closer Look At the Loop</a:t>
            </a:r>
          </a:p>
        </p:txBody>
      </p:sp>
      <p:pic>
        <p:nvPicPr>
          <p:cNvPr id="16387" name="Picture 3" descr="0708sowc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5400"/>
            <a:ext cx="8640762" cy="410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Default Initialization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48638" cy="4525963"/>
          </a:xfrm>
        </p:spPr>
        <p:txBody>
          <a:bodyPr/>
          <a:lstStyle/>
          <a:p>
            <a:r>
              <a:rPr lang="en-US"/>
              <a:t>Global array </a:t>
            </a:r>
            <a:r>
              <a:rPr lang="en-US">
                <a:sym typeface="Wingdings" pitchFamily="2" charset="2"/>
              </a:rPr>
              <a:t> all elements initialized to </a:t>
            </a:r>
            <a:r>
              <a:rPr lang="en-US">
                <a:latin typeface="Courier New" pitchFamily="49" charset="0"/>
                <a:sym typeface="Wingdings" pitchFamily="2" charset="2"/>
              </a:rPr>
              <a:t>0</a:t>
            </a:r>
            <a:r>
              <a:rPr lang="en-US">
                <a:sym typeface="Wingdings" pitchFamily="2" charset="2"/>
              </a:rPr>
              <a:t> by default</a:t>
            </a:r>
            <a:br>
              <a:rPr lang="en-US">
                <a:sym typeface="Wingdings" pitchFamily="2" charset="2"/>
              </a:rPr>
            </a:br>
            <a:endParaRPr lang="en-US">
              <a:sym typeface="Wingdings" pitchFamily="2" charset="2"/>
            </a:endParaRPr>
          </a:p>
          <a:p>
            <a:r>
              <a:rPr lang="en-US">
                <a:sym typeface="Wingdings" pitchFamily="2" charset="2"/>
              </a:rPr>
              <a:t>Local array  all elements </a:t>
            </a:r>
            <a:r>
              <a:rPr lang="en-US" i="1">
                <a:sym typeface="Wingdings" pitchFamily="2" charset="2"/>
              </a:rPr>
              <a:t>uninitialized</a:t>
            </a:r>
            <a:r>
              <a:rPr lang="en-US">
                <a:sym typeface="Wingdings" pitchFamily="2" charset="2"/>
              </a:rPr>
              <a:t> by default</a:t>
            </a: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229600" cy="1143000"/>
          </a:xfrm>
        </p:spPr>
        <p:txBody>
          <a:bodyPr/>
          <a:lstStyle/>
          <a:p>
            <a:r>
              <a:rPr lang="en-US" b="1" dirty="0"/>
              <a:t>No Bounds Checking in C++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153400" cy="4114800"/>
          </a:xfrm>
        </p:spPr>
        <p:txBody>
          <a:bodyPr/>
          <a:lstStyle/>
          <a:p>
            <a:r>
              <a:rPr lang="en-US" dirty="0"/>
              <a:t>When you use a value as an array subscript, C++ does not check it to make sure it is a </a:t>
            </a:r>
            <a:r>
              <a:rPr lang="en-US" i="1" dirty="0"/>
              <a:t>valid</a:t>
            </a:r>
            <a:r>
              <a:rPr lang="en-US" dirty="0"/>
              <a:t> subscript.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other words, you can use subscripts that are beyond the bounds of the array.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0" y="228600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Array</a:t>
            </a: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143000" y="990600"/>
            <a:ext cx="5486400" cy="82558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Contents: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Introduction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Array Declaration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 Memory Layout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 Terminology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lang="en-US" sz="2400" dirty="0">
                <a:latin typeface="+mj-lt"/>
              </a:rPr>
              <a:t>Accessing Array Elements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j-lt"/>
              </a:rPr>
              <a:t> Array Initialization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j-lt"/>
              </a:rPr>
              <a:t> Processing Array Contents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j-lt"/>
              </a:rPr>
              <a:t> Array Assignment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j-lt"/>
              </a:rPr>
              <a:t> Arrays as Function Arguments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j-lt"/>
              </a:rPr>
              <a:t> Two-Dimensional Arrays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Array of Strings</a:t>
            </a:r>
          </a:p>
        </p:txBody>
      </p:sp>
    </p:spTree>
    <p:extLst>
      <p:ext uri="{BB962C8B-B14F-4D97-AF65-F5344CB8AC3E}">
        <p14:creationId xmlns:p14="http://schemas.microsoft.com/office/powerpoint/2010/main" val="187698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868"/>
            <a:ext cx="8229600" cy="11430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1752600"/>
          </a:xfrm>
        </p:spPr>
        <p:txBody>
          <a:bodyPr/>
          <a:lstStyle/>
          <a:p>
            <a:r>
              <a:rPr lang="en-US"/>
              <a:t>The following code defines a three-element array, and then writes five values to it!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590800"/>
            <a:ext cx="8325821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229600" cy="715962"/>
          </a:xfrm>
        </p:spPr>
        <p:txBody>
          <a:bodyPr/>
          <a:lstStyle/>
          <a:p>
            <a:r>
              <a:rPr lang="en-US"/>
              <a:t>What the Code Does</a:t>
            </a:r>
          </a:p>
        </p:txBody>
      </p:sp>
      <p:pic>
        <p:nvPicPr>
          <p:cNvPr id="21507" name="Picture 3" descr="0709sowc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143000"/>
            <a:ext cx="7391400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229600" cy="1143000"/>
          </a:xfrm>
        </p:spPr>
        <p:txBody>
          <a:bodyPr/>
          <a:lstStyle/>
          <a:p>
            <a:r>
              <a:rPr lang="en-US" dirty="0"/>
              <a:t>No Bounds Checking in C++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153400" cy="4114800"/>
          </a:xfrm>
        </p:spPr>
        <p:txBody>
          <a:bodyPr/>
          <a:lstStyle/>
          <a:p>
            <a:r>
              <a:rPr lang="en-US"/>
              <a:t>Be careful not to use invalid subscripts.</a:t>
            </a:r>
          </a:p>
          <a:p>
            <a:r>
              <a:rPr lang="en-US"/>
              <a:t>Doing so can corrupt other memory locations, crash program, or lock up computer, and cause elusive bugs.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en-US" b="1" dirty="0"/>
              <a:t>Array Initialization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181600"/>
          </a:xfrm>
        </p:spPr>
        <p:txBody>
          <a:bodyPr/>
          <a:lstStyle/>
          <a:p>
            <a:r>
              <a:rPr lang="en-US"/>
              <a:t>Arrays can be initialized with an </a:t>
            </a:r>
            <a:r>
              <a:rPr lang="en-US" u="sng"/>
              <a:t>initialization list</a:t>
            </a:r>
            <a:r>
              <a:rPr lang="en-US"/>
              <a:t>:</a:t>
            </a:r>
            <a:br>
              <a:rPr lang="en-US"/>
            </a:br>
            <a:br>
              <a:rPr lang="en-US" sz="1400"/>
            </a:br>
            <a:r>
              <a:rPr lang="en-US" sz="2600" b="1">
                <a:solidFill>
                  <a:srgbClr val="0070C0"/>
                </a:solidFill>
                <a:latin typeface="Courier New" pitchFamily="49" charset="0"/>
              </a:rPr>
              <a:t>const int SIZE = 5;</a:t>
            </a:r>
            <a:br>
              <a:rPr lang="en-US" sz="2600" b="1">
                <a:solidFill>
                  <a:srgbClr val="0070C0"/>
                </a:solidFill>
                <a:latin typeface="Courier New" pitchFamily="49" charset="0"/>
              </a:rPr>
            </a:br>
            <a:r>
              <a:rPr lang="en-US" sz="2600" b="1">
                <a:solidFill>
                  <a:srgbClr val="0070C0"/>
                </a:solidFill>
                <a:latin typeface="Courier New" pitchFamily="49" charset="0"/>
              </a:rPr>
              <a:t>int tests[SIZE] = {79,82,91,77,84};</a:t>
            </a:r>
            <a:br>
              <a:rPr lang="en-US" sz="2600">
                <a:latin typeface="Courier New" pitchFamily="49" charset="0"/>
              </a:rPr>
            </a:br>
            <a:endParaRPr lang="en-US" sz="1600"/>
          </a:p>
          <a:p>
            <a:r>
              <a:rPr lang="en-US"/>
              <a:t>The values are stored in the array in the order in which they appear in the list.</a:t>
            </a:r>
          </a:p>
          <a:p>
            <a:r>
              <a:rPr lang="en-US"/>
              <a:t>The initialization list </a:t>
            </a:r>
            <a:r>
              <a:rPr lang="en-US">
                <a:solidFill>
                  <a:srgbClr val="FF0000"/>
                </a:solidFill>
              </a:rPr>
              <a:t>cannot exceed</a:t>
            </a:r>
            <a:r>
              <a:rPr lang="en-US"/>
              <a:t> the array size.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0805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052513"/>
            <a:ext cx="839311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3429000"/>
            <a:ext cx="4808538" cy="26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 Initialization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Valid</a:t>
            </a:r>
          </a:p>
          <a:p>
            <a:pPr lvl="1">
              <a:buFontTx/>
              <a:buNone/>
            </a:pPr>
            <a:r>
              <a:rPr lang="en-US" b="1">
                <a:solidFill>
                  <a:srgbClr val="0070C0"/>
                </a:solidFill>
                <a:latin typeface="Courier New" pitchFamily="49" charset="0"/>
              </a:rPr>
              <a:t>int tests[3] = { 3, 5, 11 };</a:t>
            </a:r>
          </a:p>
          <a:p>
            <a:endParaRPr lang="en-US">
              <a:latin typeface="Courier New" pitchFamily="49" charset="0"/>
            </a:endParaRPr>
          </a:p>
          <a:p>
            <a:r>
              <a:rPr lang="en-US">
                <a:solidFill>
                  <a:srgbClr val="FF0000"/>
                </a:solidFill>
              </a:rPr>
              <a:t>Invalid</a:t>
            </a:r>
          </a:p>
          <a:p>
            <a:pPr lvl="1">
              <a:buFontTx/>
              <a:buNone/>
            </a:pPr>
            <a:r>
              <a:rPr lang="en-US"/>
              <a:t>	</a:t>
            </a:r>
            <a:r>
              <a:rPr lang="en-US" b="1">
                <a:solidFill>
                  <a:srgbClr val="0070C0"/>
                </a:solidFill>
                <a:latin typeface="Courier New" pitchFamily="49" charset="0"/>
              </a:rPr>
              <a:t>int tests[3];</a:t>
            </a:r>
          </a:p>
          <a:p>
            <a:pPr lvl="1">
              <a:buFontTx/>
              <a:buNone/>
            </a:pPr>
            <a:r>
              <a:rPr lang="en-US" b="1">
                <a:solidFill>
                  <a:srgbClr val="0070C0"/>
                </a:solidFill>
                <a:latin typeface="Courier New" pitchFamily="49" charset="0"/>
              </a:rPr>
              <a:t>	tests = { 3, 5, 11 };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7467600" cy="457200"/>
          </a:xfrm>
        </p:spPr>
        <p:txBody>
          <a:bodyPr/>
          <a:lstStyle/>
          <a:p>
            <a:r>
              <a:rPr lang="en-US" b="1" dirty="0"/>
              <a:t>Partial Array Initialization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7924800" cy="1524000"/>
          </a:xfrm>
        </p:spPr>
        <p:txBody>
          <a:bodyPr/>
          <a:lstStyle/>
          <a:p>
            <a:r>
              <a:rPr lang="en-US"/>
              <a:t>If array is initialized with fewer initial values than the size declarator, the remaining elements will be set to </a:t>
            </a:r>
            <a:r>
              <a:rPr lang="en-US">
                <a:latin typeface="Courier New" pitchFamily="49" charset="0"/>
              </a:rPr>
              <a:t>0:</a:t>
            </a:r>
          </a:p>
          <a:p>
            <a:pPr lvl="1">
              <a:buFontTx/>
              <a:buNone/>
            </a:pPr>
            <a:br>
              <a:rPr lang="en-US">
                <a:latin typeface="Courier New" pitchFamily="49" charset="0"/>
                <a:ea typeface="ＭＳ Ｐゴシック" pitchFamily="34" charset="-128"/>
              </a:rPr>
            </a:br>
            <a:br>
              <a:rPr lang="en-US">
                <a:latin typeface="Courier New" pitchFamily="49" charset="0"/>
                <a:ea typeface="ＭＳ Ｐゴシック" pitchFamily="34" charset="-128"/>
              </a:rPr>
            </a:br>
            <a:endParaRPr lang="en-US">
              <a:latin typeface="Courier New" pitchFamily="49" charset="0"/>
              <a:ea typeface="ＭＳ Ｐゴシック" pitchFamily="34" charset="-128"/>
            </a:endParaRPr>
          </a:p>
        </p:txBody>
      </p:sp>
      <p:pic>
        <p:nvPicPr>
          <p:cNvPr id="26628" name="Picture 4" descr="0711sowc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124200"/>
            <a:ext cx="7162800" cy="1829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77229" y="76200"/>
            <a:ext cx="8229600" cy="563562"/>
          </a:xfrm>
        </p:spPr>
        <p:txBody>
          <a:bodyPr/>
          <a:lstStyle/>
          <a:p>
            <a:r>
              <a:rPr lang="en-US" b="1" dirty="0"/>
              <a:t>Implicit Array Sizing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/>
          <a:lstStyle/>
          <a:p>
            <a:r>
              <a:rPr lang="en-US"/>
              <a:t>Can determine array size by the size of the initialization list:</a:t>
            </a:r>
          </a:p>
          <a:p>
            <a:pPr lvl="1">
              <a:buFontTx/>
              <a:buNone/>
            </a:pPr>
            <a:r>
              <a:rPr lang="en-US">
                <a:ea typeface="ＭＳ Ｐゴシック" pitchFamily="34" charset="-128"/>
              </a:rPr>
              <a:t>	</a:t>
            </a:r>
            <a:r>
              <a:rPr lang="en-US" b="1">
                <a:solidFill>
                  <a:srgbClr val="0070C0"/>
                </a:solidFill>
                <a:latin typeface="Courier New" pitchFamily="49" charset="0"/>
                <a:ea typeface="ＭＳ Ｐゴシック" pitchFamily="34" charset="-128"/>
              </a:rPr>
              <a:t>int quizzes[]={12,17,15,11};</a:t>
            </a:r>
            <a:endParaRPr lang="en-US" b="1">
              <a:solidFill>
                <a:srgbClr val="0070C0"/>
              </a:solidFill>
              <a:ea typeface="ＭＳ Ｐゴシック" pitchFamily="34" charset="-128"/>
            </a:endParaRPr>
          </a:p>
          <a:p>
            <a:pPr lvl="1">
              <a:buFontTx/>
              <a:buNone/>
            </a:pPr>
            <a:endParaRPr lang="en-US">
              <a:ea typeface="ＭＳ Ｐゴシック" pitchFamily="34" charset="-128"/>
            </a:endParaRPr>
          </a:p>
          <a:p>
            <a:pPr lvl="1">
              <a:buFontTx/>
              <a:buNone/>
            </a:pPr>
            <a:endParaRPr lang="en-US">
              <a:ea typeface="ＭＳ Ｐゴシック" pitchFamily="34" charset="-128"/>
            </a:endParaRPr>
          </a:p>
          <a:p>
            <a:r>
              <a:rPr lang="en-US"/>
              <a:t>Must use either array size declarator or initialization list at array definition</a:t>
            </a:r>
          </a:p>
        </p:txBody>
      </p:sp>
      <p:graphicFrame>
        <p:nvGraphicFramePr>
          <p:cNvPr id="88474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835422"/>
              </p:ext>
            </p:extLst>
          </p:nvPr>
        </p:nvGraphicFramePr>
        <p:xfrm>
          <a:off x="1676400" y="3048000"/>
          <a:ext cx="6096000" cy="39624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76200"/>
            <a:ext cx="7391400" cy="533400"/>
          </a:xfrm>
        </p:spPr>
        <p:txBody>
          <a:bodyPr/>
          <a:lstStyle/>
          <a:p>
            <a:r>
              <a:rPr lang="en-US" b="1" dirty="0"/>
              <a:t>Initializing With a String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382000" cy="5105400"/>
          </a:xfrm>
        </p:spPr>
        <p:txBody>
          <a:bodyPr/>
          <a:lstStyle/>
          <a:p>
            <a:r>
              <a:rPr lang="en-US" dirty="0"/>
              <a:t>Character array can be initialized by enclosing string in " ":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dirty="0"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ea typeface="ＭＳ Ｐゴシック" pitchFamily="34" charset="-128"/>
              </a:rPr>
              <a:t>const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ea typeface="ＭＳ Ｐゴシック" pitchFamily="34" charset="-128"/>
              </a:rPr>
              <a:t>int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ea typeface="ＭＳ Ｐゴシック" pitchFamily="34" charset="-128"/>
              </a:rPr>
              <a:t> SIZE = 6;</a:t>
            </a:r>
            <a:br>
              <a:rPr lang="en-US" b="1" dirty="0">
                <a:solidFill>
                  <a:srgbClr val="0070C0"/>
                </a:solidFill>
                <a:latin typeface="Courier New" pitchFamily="49" charset="0"/>
                <a:ea typeface="ＭＳ Ｐゴシック" pitchFamily="34" charset="-128"/>
              </a:rPr>
            </a:br>
            <a:r>
              <a:rPr lang="en-US" b="1" dirty="0">
                <a:solidFill>
                  <a:srgbClr val="0070C0"/>
                </a:solidFill>
                <a:latin typeface="Courier New" pitchFamily="49" charset="0"/>
                <a:ea typeface="ＭＳ Ｐゴシック" pitchFamily="34" charset="-128"/>
              </a:rPr>
              <a:t>char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ea typeface="ＭＳ Ｐゴシック" pitchFamily="34" charset="-128"/>
              </a:rPr>
              <a:t>fName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ea typeface="ＭＳ Ｐゴシック" pitchFamily="34" charset="-128"/>
              </a:rPr>
              <a:t>[SIZE] = "Henry";</a:t>
            </a:r>
          </a:p>
          <a:p>
            <a:r>
              <a:rPr lang="en-US" dirty="0"/>
              <a:t>Must leave room for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\0</a:t>
            </a:r>
            <a:r>
              <a:rPr lang="en-US" dirty="0"/>
              <a:t> at end of array</a:t>
            </a:r>
          </a:p>
          <a:p>
            <a:r>
              <a:rPr lang="en-US" dirty="0"/>
              <a:t>If initializing character-by-character, must add in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\0</a:t>
            </a:r>
            <a:r>
              <a:rPr lang="en-US" dirty="0"/>
              <a:t> explicitly: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dirty="0">
                <a:ea typeface="ＭＳ Ｐゴシック" pitchFamily="34" charset="-128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ea typeface="ＭＳ Ｐゴシック" pitchFamily="34" charset="-128"/>
              </a:rPr>
              <a:t>char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ea typeface="ＭＳ Ｐゴシック" pitchFamily="34" charset="-128"/>
              </a:rPr>
              <a:t>fName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ea typeface="ＭＳ Ｐゴシック" pitchFamily="34" charset="-128"/>
              </a:rPr>
              <a:t>[SIZE] = 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ea typeface="ＭＳ Ｐゴシック" pitchFamily="34" charset="-128"/>
              </a:rPr>
              <a:t>{ 'H', 'e', 'n', 'r', 'y', '\0'};</a:t>
            </a:r>
            <a:endParaRPr lang="en-US" b="1" dirty="0">
              <a:solidFill>
                <a:srgbClr val="0070C0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r>
              <a:rPr lang="en-US" sz="3200">
                <a:solidFill>
                  <a:srgbClr val="FF0000"/>
                </a:solidFill>
                <a:highlight>
                  <a:srgbClr val="FFFF00"/>
                </a:highlight>
              </a:rPr>
              <a:t>In-class Exercise; Program 5-1  ( Task # 1)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D92F3C17-491A-B84D-8DA8-574661605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66800"/>
            <a:ext cx="7743825" cy="430887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#include &lt;iostream&gt;</a:t>
            </a:r>
          </a:p>
          <a:p>
            <a:r>
              <a:rPr lang="en-US">
                <a:latin typeface="Courier New" pitchFamily="49" charset="0"/>
              </a:rPr>
              <a:t>using namespace std;</a:t>
            </a:r>
          </a:p>
          <a:p>
            <a:endParaRPr lang="en-US" sz="1400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int main()</a:t>
            </a:r>
          </a:p>
          <a:p>
            <a:r>
              <a:rPr lang="en-US">
                <a:latin typeface="Courier New" pitchFamily="49" charset="0"/>
              </a:rPr>
              <a:t>{  double a[3];</a:t>
            </a:r>
          </a:p>
          <a:p>
            <a:endParaRPr lang="en-US" sz="1200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a[2] = 55.55; </a:t>
            </a:r>
          </a:p>
          <a:p>
            <a:r>
              <a:rPr lang="en-US">
                <a:latin typeface="Courier New" pitchFamily="49" charset="0"/>
              </a:rPr>
              <a:t>   a[0] = 11.11; </a:t>
            </a:r>
          </a:p>
          <a:p>
            <a:r>
              <a:rPr lang="en-US">
                <a:latin typeface="Courier New" pitchFamily="49" charset="0"/>
              </a:rPr>
              <a:t>   a[1] = 33.33; </a:t>
            </a:r>
          </a:p>
          <a:p>
            <a:r>
              <a:rPr lang="en-US" sz="1200">
                <a:latin typeface="Courier New" pitchFamily="49" charset="0"/>
              </a:rPr>
              <a:t>   </a:t>
            </a:r>
          </a:p>
          <a:p>
            <a:r>
              <a:rPr lang="en-US">
                <a:latin typeface="Courier New" pitchFamily="49" charset="0"/>
              </a:rPr>
              <a:t>   cout &lt;&lt; "a[0] = " &lt;&lt; a[0] &lt;&lt; endl; </a:t>
            </a:r>
          </a:p>
          <a:p>
            <a:r>
              <a:rPr lang="en-US">
                <a:latin typeface="Courier New" pitchFamily="49" charset="0"/>
              </a:rPr>
              <a:t>   cout &lt;&lt; "a[1] = " &lt;&lt; a[1] &lt;&lt; endl;</a:t>
            </a:r>
          </a:p>
          <a:p>
            <a:r>
              <a:rPr lang="en-US">
                <a:latin typeface="Courier New" pitchFamily="49" charset="0"/>
              </a:rPr>
              <a:t>   cout &lt;&lt; "a[2] = " &lt;&lt; a[2] &lt;&lt; endl;</a:t>
            </a:r>
          </a:p>
          <a:p>
            <a:endParaRPr lang="en-US" sz="1200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return 0;</a:t>
            </a:r>
          </a:p>
          <a:p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683C76-85E2-4646-9390-9899ADF967E4}"/>
              </a:ext>
            </a:extLst>
          </p:cNvPr>
          <p:cNvSpPr txBox="1"/>
          <p:nvPr/>
        </p:nvSpPr>
        <p:spPr>
          <a:xfrm>
            <a:off x="609600" y="5715000"/>
            <a:ext cx="5021503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ms-MY" sz="2400"/>
              <a:t>Type the above code, compile and run.</a:t>
            </a:r>
          </a:p>
        </p:txBody>
      </p:sp>
    </p:spTree>
    <p:extLst>
      <p:ext uri="{BB962C8B-B14F-4D97-AF65-F5344CB8AC3E}">
        <p14:creationId xmlns:p14="http://schemas.microsoft.com/office/powerpoint/2010/main" val="48542064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Array</a:t>
            </a:r>
            <a:r>
              <a:rPr lang="en-US" dirty="0"/>
              <a:t>: variable that can store a collection of data of the </a:t>
            </a:r>
            <a:r>
              <a:rPr lang="en-US" b="1" u="sng" dirty="0"/>
              <a:t>same</a:t>
            </a:r>
            <a:r>
              <a:rPr lang="en-US" dirty="0"/>
              <a:t> type</a:t>
            </a:r>
          </a:p>
          <a:p>
            <a:pPr lvl="1"/>
            <a:r>
              <a:rPr lang="en-US" dirty="0"/>
              <a:t>Examples: A list of names, A list of temperatures</a:t>
            </a:r>
          </a:p>
          <a:p>
            <a:r>
              <a:rPr lang="en-US" dirty="0"/>
              <a:t>Why do we need arrays?</a:t>
            </a:r>
          </a:p>
          <a:p>
            <a:pPr lvl="1"/>
            <a:r>
              <a:rPr lang="en-US" dirty="0"/>
              <a:t>Imagine keeping track of 5 test scores, or 100, or 1000 in memory </a:t>
            </a:r>
          </a:p>
          <a:p>
            <a:pPr lvl="2"/>
            <a:r>
              <a:rPr lang="en-US" dirty="0"/>
              <a:t>How would you name all the variables?</a:t>
            </a:r>
          </a:p>
          <a:p>
            <a:pPr lvl="2"/>
            <a:r>
              <a:rPr lang="en-US" dirty="0"/>
              <a:t>How would you process each of the variables?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r>
              <a:rPr lang="en-US" sz="3200">
                <a:solidFill>
                  <a:srgbClr val="FF0000"/>
                </a:solidFill>
                <a:highlight>
                  <a:srgbClr val="FFFF00"/>
                </a:highlight>
              </a:rPr>
              <a:t>In-class Exercise; Program 5-1 ( Task # 2)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D92F3C17-491A-B84D-8DA8-574661605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66800"/>
            <a:ext cx="7743825" cy="96795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cs typeface="Times New Roman" panose="02020603050405020304" pitchFamily="18" charset="0"/>
              </a:rPr>
              <a:t>Modify the Program 5-1 so that each input is prompted and each output is labeled, like below: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12193E-E580-2C47-94F7-EEDB98D72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590800"/>
            <a:ext cx="46736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4945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r>
              <a:rPr lang="en-US" sz="3200">
                <a:solidFill>
                  <a:srgbClr val="FF0000"/>
                </a:solidFill>
                <a:highlight>
                  <a:srgbClr val="FFFF00"/>
                </a:highlight>
              </a:rPr>
              <a:t>In-class Exercise; Program 5-1 ( Task # 3)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D92F3C17-491A-B84D-8DA8-574661605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66800"/>
            <a:ext cx="7743825" cy="96795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cs typeface="Times New Roman" panose="02020603050405020304" pitchFamily="18" charset="0"/>
              </a:rPr>
              <a:t>Modify the Program 5-1 so that each input is prompted in reverse and then prints them in the order that they are stored, like this: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53F2EE-1B29-7840-A5AE-1CBFE5783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362200"/>
            <a:ext cx="45339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0469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Pause :: part #2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2-</a:t>
            </a:r>
            <a:fld id="{41A57D6F-2FEF-451A-992E-1DFCD199FC5B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452" y="901521"/>
            <a:ext cx="4933324" cy="469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44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82F9C018-8FDA-DF4E-A79A-195B3029C7B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C00000"/>
                </a:solidFill>
              </a:rPr>
              <a:t>Processing Array Contents</a:t>
            </a:r>
          </a:p>
        </p:txBody>
      </p:sp>
    </p:spTree>
    <p:extLst>
      <p:ext uri="{BB962C8B-B14F-4D97-AF65-F5344CB8AC3E}">
        <p14:creationId xmlns:p14="http://schemas.microsoft.com/office/powerpoint/2010/main" val="3319956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8280000" cy="612000"/>
          </a:xfrm>
          <a:solidFill>
            <a:srgbClr val="FFC000"/>
          </a:solidFill>
        </p:spPr>
        <p:txBody>
          <a:bodyPr/>
          <a:lstStyle/>
          <a:p>
            <a:r>
              <a:rPr lang="en-US" sz="3600" b="1" dirty="0"/>
              <a:t>Processing Array Contents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32000" y="9000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Array elements can be treated as ordinary variables of the same type</a:t>
            </a:r>
            <a:br>
              <a:rPr lang="en-US"/>
            </a:b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When using </a:t>
            </a:r>
            <a:r>
              <a:rPr lang="en-US">
                <a:latin typeface="Courier New" pitchFamily="49" charset="0"/>
              </a:rPr>
              <a:t>++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--</a:t>
            </a:r>
            <a:r>
              <a:rPr lang="en-US"/>
              <a:t> operators, don’t confuse the element with the subscript: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ea typeface="ＭＳ Ｐゴシック" pitchFamily="34" charset="-128"/>
              </a:rPr>
              <a:t>	</a:t>
            </a:r>
            <a:r>
              <a:rPr lang="en-US">
                <a:latin typeface="Courier New" pitchFamily="49" charset="0"/>
                <a:ea typeface="ＭＳ Ｐゴシック" pitchFamily="34" charset="-128"/>
              </a:rPr>
              <a:t>tests[i]++; // add 1 to tests[i]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latin typeface="Courier New" pitchFamily="49" charset="0"/>
                <a:ea typeface="ＭＳ Ｐゴシック" pitchFamily="34" charset="-128"/>
              </a:rPr>
              <a:t>	tests[i++]; // increment i, no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latin typeface="Courier New" pitchFamily="49" charset="0"/>
                <a:ea typeface="ＭＳ Ｐゴシック" pitchFamily="34" charset="-128"/>
              </a:rPr>
              <a:t>				</a:t>
            </a:r>
            <a:r>
              <a:rPr lang="en-US">
                <a:ea typeface="ＭＳ Ｐゴシック" pitchFamily="34" charset="-128"/>
              </a:rPr>
              <a:t>     </a:t>
            </a:r>
            <a:r>
              <a:rPr lang="en-US">
                <a:latin typeface="Courier New" pitchFamily="49" charset="0"/>
                <a:ea typeface="ＭＳ Ｐゴシック" pitchFamily="34" charset="-128"/>
              </a:rPr>
              <a:t>// effect on tests</a:t>
            </a:r>
            <a:r>
              <a:rPr lang="en-US">
                <a:ea typeface="ＭＳ Ｐゴシック" pitchFamily="34" charset="-128"/>
              </a:rPr>
              <a:t> 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8280000" cy="612000"/>
          </a:xfrm>
          <a:solidFill>
            <a:srgbClr val="FFC000"/>
          </a:solidFill>
        </p:spPr>
        <p:txBody>
          <a:bodyPr/>
          <a:lstStyle/>
          <a:p>
            <a:r>
              <a:rPr lang="en-US" sz="3600" b="1" dirty="0"/>
              <a:t>Array Assignment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32000" y="900000"/>
            <a:ext cx="7926388" cy="4116387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To copy one array to another,</a:t>
            </a:r>
          </a:p>
          <a:p>
            <a:r>
              <a:rPr lang="en-US" dirty="0"/>
              <a:t>Don’t try to assign one array to the other: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dirty="0">
                <a:ea typeface="ＭＳ Ｐゴシック" pitchFamily="34" charset="-128"/>
              </a:rPr>
              <a:t>	</a:t>
            </a:r>
            <a:r>
              <a:rPr lang="en-US" dirty="0" err="1">
                <a:latin typeface="Courier New" pitchFamily="49" charset="0"/>
                <a:ea typeface="ＭＳ Ｐゴシック" pitchFamily="34" charset="-128"/>
              </a:rPr>
              <a:t>newTests</a:t>
            </a:r>
            <a:r>
              <a:rPr lang="en-US" dirty="0">
                <a:latin typeface="Courier New" pitchFamily="49" charset="0"/>
                <a:ea typeface="ＭＳ Ｐゴシック" pitchFamily="34" charset="-128"/>
              </a:rPr>
              <a:t> = tests;  // Won't work</a:t>
            </a:r>
            <a:br>
              <a:rPr lang="en-US" dirty="0">
                <a:latin typeface="Courier New" pitchFamily="49" charset="0"/>
                <a:ea typeface="ＭＳ Ｐゴシック" pitchFamily="34" charset="-128"/>
              </a:rPr>
            </a:br>
            <a:endParaRPr lang="en-US" dirty="0">
              <a:latin typeface="Courier New" pitchFamily="49" charset="0"/>
              <a:ea typeface="ＭＳ Ｐゴシック" pitchFamily="34" charset="-128"/>
            </a:endParaRPr>
          </a:p>
          <a:p>
            <a:r>
              <a:rPr lang="en-US" dirty="0"/>
              <a:t>Instead, assign element-by-element: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dirty="0">
                <a:ea typeface="ＭＳ Ｐゴシック" pitchFamily="34" charset="-128"/>
              </a:rPr>
              <a:t>	</a:t>
            </a:r>
            <a:r>
              <a:rPr lang="en-US" dirty="0">
                <a:latin typeface="Courier New" pitchFamily="49" charset="0"/>
                <a:ea typeface="ＭＳ Ｐゴシック" pitchFamily="34" charset="-128"/>
              </a:rPr>
              <a:t>for (</a:t>
            </a:r>
            <a:r>
              <a:rPr lang="en-US" dirty="0" err="1"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US" dirty="0">
                <a:latin typeface="Courier New" pitchFamily="49" charset="0"/>
                <a:ea typeface="ＭＳ Ｐゴシック" pitchFamily="34" charset="-128"/>
              </a:rPr>
              <a:t> = 0; </a:t>
            </a:r>
            <a:r>
              <a:rPr lang="en-US" dirty="0" err="1"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US" dirty="0">
                <a:latin typeface="Courier New" pitchFamily="49" charset="0"/>
                <a:ea typeface="ＭＳ Ｐゴシック" pitchFamily="34" charset="-128"/>
              </a:rPr>
              <a:t> &lt; ARRAY_SIZE; </a:t>
            </a:r>
            <a:r>
              <a:rPr lang="en-US" dirty="0" err="1"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US" dirty="0">
                <a:latin typeface="Courier New" pitchFamily="49" charset="0"/>
                <a:ea typeface="ＭＳ Ｐゴシック" pitchFamily="34" charset="-128"/>
              </a:rPr>
              <a:t>++)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dirty="0">
                <a:latin typeface="Courier New" pitchFamily="49" charset="0"/>
                <a:ea typeface="ＭＳ Ｐゴシック" pitchFamily="34" charset="-128"/>
              </a:rPr>
              <a:t>		  </a:t>
            </a:r>
            <a:r>
              <a:rPr lang="en-US" dirty="0" err="1">
                <a:latin typeface="Courier New" pitchFamily="49" charset="0"/>
                <a:ea typeface="ＭＳ Ｐゴシック" pitchFamily="34" charset="-128"/>
              </a:rPr>
              <a:t>newTests</a:t>
            </a:r>
            <a:r>
              <a:rPr lang="en-US" dirty="0">
                <a:latin typeface="Courier New" pitchFamily="49" charset="0"/>
                <a:ea typeface="ＭＳ Ｐゴシック" pitchFamily="34" charset="-128"/>
              </a:rPr>
              <a:t>[</a:t>
            </a:r>
            <a:r>
              <a:rPr lang="en-US" dirty="0" err="1"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US" dirty="0">
                <a:latin typeface="Courier New" pitchFamily="49" charset="0"/>
                <a:ea typeface="ＭＳ Ｐゴシック" pitchFamily="34" charset="-128"/>
              </a:rPr>
              <a:t>] = tests[</a:t>
            </a:r>
            <a:r>
              <a:rPr lang="en-US" dirty="0" err="1"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US" dirty="0">
                <a:latin typeface="Courier New" pitchFamily="49" charset="0"/>
                <a:ea typeface="ＭＳ Ｐゴシック" pitchFamily="34" charset="-128"/>
              </a:rPr>
              <a:t>];</a:t>
            </a:r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8280000" cy="612000"/>
          </a:xfrm>
          <a:solidFill>
            <a:srgbClr val="FFC000"/>
          </a:solidFill>
        </p:spPr>
        <p:txBody>
          <a:bodyPr/>
          <a:lstStyle/>
          <a:p>
            <a:r>
              <a:rPr lang="en-US" sz="3600" b="1" dirty="0"/>
              <a:t>Printing the Contents of an Array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32000" y="900000"/>
            <a:ext cx="8153400" cy="4343400"/>
          </a:xfrm>
        </p:spPr>
        <p:txBody>
          <a:bodyPr/>
          <a:lstStyle/>
          <a:p>
            <a:r>
              <a:rPr lang="en-US"/>
              <a:t>You can display the contents of a </a:t>
            </a:r>
            <a:r>
              <a:rPr lang="en-US" i="1"/>
              <a:t>character</a:t>
            </a:r>
            <a:r>
              <a:rPr lang="en-US"/>
              <a:t> array by sending its name to cout:</a:t>
            </a:r>
            <a:br>
              <a:rPr lang="en-US"/>
            </a:br>
            <a:br>
              <a:rPr lang="en-US"/>
            </a:br>
            <a:r>
              <a:rPr lang="en-US"/>
              <a:t> </a:t>
            </a:r>
            <a:r>
              <a:rPr lang="en-US">
                <a:latin typeface="Courier New" pitchFamily="49" charset="0"/>
              </a:rPr>
              <a:t>char fName[] = "Henry";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>
                <a:latin typeface="Courier New" pitchFamily="49" charset="0"/>
                <a:ea typeface="ＭＳ Ｐゴシック" pitchFamily="34" charset="-128"/>
              </a:rPr>
              <a:t>cout &lt;&lt; fName &lt;&lt; endl;</a:t>
            </a:r>
          </a:p>
          <a:p>
            <a:pPr lvl="1">
              <a:buClr>
                <a:srgbClr val="3333CC"/>
              </a:buClr>
              <a:buFontTx/>
              <a:buNone/>
            </a:pPr>
            <a:endParaRPr lang="en-US">
              <a:latin typeface="Courier New" pitchFamily="49" charset="0"/>
              <a:ea typeface="ＭＳ Ｐゴシック" pitchFamily="34" charset="-128"/>
            </a:endParaRP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>
                <a:ea typeface="ＭＳ Ｐゴシック" pitchFamily="34" charset="-128"/>
              </a:rPr>
              <a:t>But, this ONLY works with character arrays!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8280000" cy="612000"/>
          </a:xfrm>
          <a:solidFill>
            <a:srgbClr val="FFC000"/>
          </a:solidFill>
        </p:spPr>
        <p:txBody>
          <a:bodyPr/>
          <a:lstStyle/>
          <a:p>
            <a:r>
              <a:rPr lang="en-US" sz="3600" b="1" dirty="0"/>
              <a:t>Printing the Contents of an Array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32000" y="900000"/>
            <a:ext cx="7926388" cy="4114800"/>
          </a:xfrm>
        </p:spPr>
        <p:txBody>
          <a:bodyPr/>
          <a:lstStyle/>
          <a:p>
            <a:r>
              <a:rPr lang="en-US"/>
              <a:t>For other types of arrays, you must print element-by-element:</a:t>
            </a:r>
            <a:br>
              <a:rPr lang="en-US"/>
            </a:br>
            <a:endParaRPr lang="en-US"/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>
                <a:ea typeface="ＭＳ Ｐゴシック" pitchFamily="34" charset="-128"/>
              </a:rPr>
              <a:t>	</a:t>
            </a:r>
            <a:r>
              <a:rPr lang="en-US">
                <a:latin typeface="Courier New" pitchFamily="49" charset="0"/>
                <a:ea typeface="ＭＳ Ｐゴシック" pitchFamily="34" charset="-128"/>
              </a:rPr>
              <a:t>for (i = 0; i &lt; ARRAY_SIZE; i++)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>
                <a:latin typeface="Courier New" pitchFamily="49" charset="0"/>
                <a:ea typeface="ＭＳ Ｐゴシック" pitchFamily="34" charset="-128"/>
              </a:rPr>
              <a:t>		  cout &lt;&lt; tests[i] &lt;&lt; endl;</a:t>
            </a:r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8280000" cy="612000"/>
          </a:xfrm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en-US" sz="3600" b="1" dirty="0"/>
              <a:t>Summing and Averaging Array Elements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32000" y="900000"/>
            <a:ext cx="87630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Use a simple loop to add together array elements: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dirty="0">
                <a:ea typeface="ＭＳ Ｐゴシック" pitchFamily="34" charset="-128"/>
              </a:rPr>
              <a:t>	</a:t>
            </a:r>
            <a:r>
              <a:rPr lang="en-US" dirty="0" err="1">
                <a:latin typeface="Courier New" pitchFamily="49" charset="0"/>
                <a:ea typeface="ＭＳ Ｐゴシック" pitchFamily="34" charset="-128"/>
              </a:rPr>
              <a:t>int</a:t>
            </a:r>
            <a:r>
              <a:rPr lang="en-US" dirty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dirty="0" err="1">
                <a:latin typeface="Courier New" pitchFamily="49" charset="0"/>
                <a:ea typeface="ＭＳ Ｐゴシック" pitchFamily="34" charset="-128"/>
              </a:rPr>
              <a:t>tnum</a:t>
            </a:r>
            <a:r>
              <a:rPr lang="en-US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dirty="0">
                <a:latin typeface="Courier New" pitchFamily="49" charset="0"/>
                <a:ea typeface="ＭＳ Ｐゴシック" pitchFamily="34" charset="-128"/>
              </a:rPr>
              <a:t>	double average, sum = 0;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dirty="0">
                <a:latin typeface="Courier New" pitchFamily="49" charset="0"/>
                <a:ea typeface="ＭＳ Ｐゴシック" pitchFamily="34" charset="-128"/>
              </a:rPr>
              <a:t>	for(</a:t>
            </a:r>
            <a:r>
              <a:rPr lang="en-US" dirty="0" err="1">
                <a:latin typeface="Courier New" pitchFamily="49" charset="0"/>
                <a:ea typeface="ＭＳ Ｐゴシック" pitchFamily="34" charset="-128"/>
              </a:rPr>
              <a:t>tnum</a:t>
            </a:r>
            <a:r>
              <a:rPr lang="en-US" dirty="0">
                <a:latin typeface="Courier New" pitchFamily="49" charset="0"/>
                <a:ea typeface="ＭＳ Ｐゴシック" pitchFamily="34" charset="-128"/>
              </a:rPr>
              <a:t> = 0; </a:t>
            </a:r>
            <a:r>
              <a:rPr lang="en-US" dirty="0" err="1">
                <a:latin typeface="Courier New" pitchFamily="49" charset="0"/>
                <a:ea typeface="ＭＳ Ｐゴシック" pitchFamily="34" charset="-128"/>
              </a:rPr>
              <a:t>tnum</a:t>
            </a:r>
            <a:r>
              <a:rPr lang="en-US" dirty="0">
                <a:latin typeface="Courier New" pitchFamily="49" charset="0"/>
                <a:ea typeface="ＭＳ Ｐゴシック" pitchFamily="34" charset="-128"/>
              </a:rPr>
              <a:t> &lt; SIZE; </a:t>
            </a:r>
            <a:r>
              <a:rPr lang="en-US" dirty="0" err="1">
                <a:latin typeface="Courier New" pitchFamily="49" charset="0"/>
                <a:ea typeface="ＭＳ Ｐゴシック" pitchFamily="34" charset="-128"/>
              </a:rPr>
              <a:t>tnum</a:t>
            </a:r>
            <a:r>
              <a:rPr lang="en-US" dirty="0">
                <a:latin typeface="Courier New" pitchFamily="49" charset="0"/>
                <a:ea typeface="ＭＳ Ｐゴシック" pitchFamily="34" charset="-128"/>
              </a:rPr>
              <a:t>++)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dirty="0">
                <a:latin typeface="Courier New" pitchFamily="49" charset="0"/>
                <a:ea typeface="ＭＳ Ｐゴシック" pitchFamily="34" charset="-128"/>
              </a:rPr>
              <a:t>			sum += tests[</a:t>
            </a:r>
            <a:r>
              <a:rPr lang="en-US" dirty="0" err="1">
                <a:latin typeface="Courier New" pitchFamily="49" charset="0"/>
                <a:ea typeface="ＭＳ Ｐゴシック" pitchFamily="34" charset="-128"/>
              </a:rPr>
              <a:t>tnum</a:t>
            </a:r>
            <a:r>
              <a:rPr lang="en-US" dirty="0">
                <a:latin typeface="Courier New" pitchFamily="49" charset="0"/>
                <a:ea typeface="ＭＳ Ｐゴシック" pitchFamily="34" charset="-128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en-US" dirty="0"/>
              <a:t>Once summed, can compute average: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dirty="0">
                <a:ea typeface="ＭＳ Ｐゴシック" pitchFamily="34" charset="-128"/>
              </a:rPr>
              <a:t>	</a:t>
            </a:r>
            <a:r>
              <a:rPr lang="en-US" dirty="0">
                <a:latin typeface="Courier New" pitchFamily="49" charset="0"/>
                <a:ea typeface="ＭＳ Ｐゴシック" pitchFamily="34" charset="-128"/>
              </a:rPr>
              <a:t>average = sum / SIZE;</a:t>
            </a:r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8280000" cy="612000"/>
          </a:xfrm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en-US" sz="3600" b="1" dirty="0"/>
              <a:t>Finding the Highest Value in an Array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32000" y="900000"/>
            <a:ext cx="8229600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count;</a:t>
            </a:r>
          </a:p>
          <a:p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highest;</a:t>
            </a:r>
          </a:p>
          <a:p>
            <a:endParaRPr lang="en-US" sz="1200" dirty="0">
              <a:latin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</a:rPr>
              <a:t>highest = numbers[0];</a:t>
            </a:r>
          </a:p>
          <a:p>
            <a:endParaRPr lang="en-US" sz="1200" dirty="0">
              <a:latin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</a:rPr>
              <a:t>for (count = 1; count &lt; SIZE; count++)</a:t>
            </a:r>
          </a:p>
          <a:p>
            <a:r>
              <a:rPr lang="en-US" sz="2400" dirty="0">
                <a:latin typeface="Courier New" pitchFamily="49" charset="0"/>
              </a:rPr>
              <a:t>{</a:t>
            </a:r>
          </a:p>
          <a:p>
            <a:r>
              <a:rPr lang="en-US" sz="2400" dirty="0">
                <a:latin typeface="Courier New" pitchFamily="49" charset="0"/>
              </a:rPr>
              <a:t>   if (numbers[count] &gt; highest)</a:t>
            </a:r>
          </a:p>
          <a:p>
            <a:r>
              <a:rPr lang="en-US" sz="2400" dirty="0">
                <a:latin typeface="Courier New" pitchFamily="49" charset="0"/>
              </a:rPr>
              <a:t>      highest = numbers[count];</a:t>
            </a:r>
          </a:p>
          <a:p>
            <a:r>
              <a:rPr lang="en-US" sz="2400" dirty="0">
                <a:latin typeface="Courier New" pitchFamily="49" charset="0"/>
              </a:rPr>
              <a:t>}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04800" y="4876800"/>
            <a:ext cx="8458200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When this code is finished, the </a:t>
            </a:r>
            <a:r>
              <a:rPr lang="en-US" sz="2400">
                <a:latin typeface="Courier New" pitchFamily="49" charset="0"/>
              </a:rPr>
              <a:t>highest</a:t>
            </a:r>
            <a:r>
              <a:rPr lang="en-US" sz="2400"/>
              <a:t> variable will contain the highest value in the </a:t>
            </a:r>
            <a:r>
              <a:rPr lang="en-US" sz="2400">
                <a:latin typeface="Courier New" pitchFamily="49" charset="0"/>
              </a:rPr>
              <a:t>numbers</a:t>
            </a:r>
            <a:r>
              <a:rPr lang="en-US" sz="2400"/>
              <a:t> array.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Declaring an Array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array, named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, containing five variables of type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can be declared as </a:t>
            </a:r>
          </a:p>
          <a:p>
            <a:pPr lvl="1">
              <a:buFontTx/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</a:rPr>
              <a:t> tests[5];</a:t>
            </a:r>
          </a:p>
          <a:p>
            <a:r>
              <a:rPr lang="en-US" dirty="0"/>
              <a:t>The value in brackets is called</a:t>
            </a:r>
          </a:p>
          <a:p>
            <a:pPr lvl="1"/>
            <a:r>
              <a:rPr lang="en-US" dirty="0"/>
              <a:t>A subscript</a:t>
            </a:r>
          </a:p>
          <a:p>
            <a:pPr lvl="1"/>
            <a:r>
              <a:rPr lang="en-US" dirty="0"/>
              <a:t>An index</a:t>
            </a:r>
          </a:p>
          <a:p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8229600" cy="612000"/>
          </a:xfrm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en-US" sz="3600" b="1" dirty="0"/>
              <a:t>Finding the Lowest Value in an Array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32000" y="900000"/>
            <a:ext cx="82296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count;</a:t>
            </a:r>
          </a:p>
          <a:p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lowest;</a:t>
            </a:r>
          </a:p>
          <a:p>
            <a:endParaRPr lang="en-US" sz="1200" dirty="0">
              <a:latin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</a:rPr>
              <a:t>lowest = numbers[0];</a:t>
            </a:r>
          </a:p>
          <a:p>
            <a:endParaRPr lang="en-US" sz="1200" dirty="0">
              <a:latin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</a:rPr>
              <a:t>for (count = 1; count &lt; SIZE; count++)</a:t>
            </a:r>
          </a:p>
          <a:p>
            <a:r>
              <a:rPr lang="en-US" sz="2400" dirty="0">
                <a:latin typeface="Courier New" pitchFamily="49" charset="0"/>
              </a:rPr>
              <a:t>{</a:t>
            </a:r>
          </a:p>
          <a:p>
            <a:r>
              <a:rPr lang="en-US" sz="2400" dirty="0">
                <a:latin typeface="Courier New" pitchFamily="49" charset="0"/>
              </a:rPr>
              <a:t>   if (numbers[count] &lt; lowest)</a:t>
            </a:r>
          </a:p>
          <a:p>
            <a:r>
              <a:rPr lang="en-US" sz="2400" dirty="0">
                <a:latin typeface="Courier New" pitchFamily="49" charset="0"/>
              </a:rPr>
              <a:t>      lowest = numbers[count];</a:t>
            </a:r>
          </a:p>
          <a:p>
            <a:r>
              <a:rPr lang="en-US" sz="2400" dirty="0">
                <a:latin typeface="Courier New" pitchFamily="49" charset="0"/>
              </a:rPr>
              <a:t>}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81000" y="4572000"/>
            <a:ext cx="8458200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When this code is finished, the </a:t>
            </a:r>
            <a:r>
              <a:rPr lang="en-US" sz="2400">
                <a:latin typeface="Courier New" pitchFamily="49" charset="0"/>
              </a:rPr>
              <a:t>lowest</a:t>
            </a:r>
            <a:r>
              <a:rPr lang="en-US" sz="2400"/>
              <a:t> variable will contain the lowest value in the </a:t>
            </a:r>
            <a:r>
              <a:rPr lang="en-US" sz="2400">
                <a:latin typeface="Courier New" pitchFamily="49" charset="0"/>
              </a:rPr>
              <a:t>numbers</a:t>
            </a:r>
            <a:r>
              <a:rPr lang="en-US" sz="2400"/>
              <a:t> array.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8280000" cy="612000"/>
          </a:xfrm>
          <a:solidFill>
            <a:srgbClr val="FFC000"/>
          </a:solidFill>
        </p:spPr>
        <p:txBody>
          <a:bodyPr/>
          <a:lstStyle/>
          <a:p>
            <a:r>
              <a:rPr lang="en-US" sz="3600" b="1" dirty="0"/>
              <a:t>Comparing</a:t>
            </a:r>
            <a:r>
              <a:rPr lang="en-US" sz="3600" dirty="0"/>
              <a:t> </a:t>
            </a:r>
            <a:r>
              <a:rPr lang="en-US" sz="3600" b="1" dirty="0"/>
              <a:t>Arrays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836613"/>
            <a:ext cx="8229600" cy="915987"/>
          </a:xfrm>
        </p:spPr>
        <p:txBody>
          <a:bodyPr/>
          <a:lstStyle/>
          <a:p>
            <a:r>
              <a:rPr lang="en-US" sz="2800" dirty="0"/>
              <a:t>To compare two arrays, you must compare element-by-element: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762000" y="1896399"/>
            <a:ext cx="8153400" cy="239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4000"/>
              </a:lnSpc>
            </a:pPr>
            <a:r>
              <a:rPr lang="en-US">
                <a:latin typeface="Courier New" pitchFamily="49" charset="0"/>
              </a:rPr>
              <a:t>const int SIZE = 5;</a:t>
            </a:r>
          </a:p>
          <a:p>
            <a:pPr>
              <a:lnSpc>
                <a:spcPct val="114000"/>
              </a:lnSpc>
            </a:pPr>
            <a:endParaRPr lang="en-US" sz="1200">
              <a:latin typeface="Courier New" pitchFamily="49" charset="0"/>
            </a:endParaRPr>
          </a:p>
          <a:p>
            <a:pPr>
              <a:lnSpc>
                <a:spcPct val="114000"/>
              </a:lnSpc>
            </a:pPr>
            <a:r>
              <a:rPr lang="en-US">
                <a:latin typeface="Courier New" pitchFamily="49" charset="0"/>
              </a:rPr>
              <a:t>int firstArray[SIZE] = { 5, 10, 15, 20, 25 };</a:t>
            </a:r>
          </a:p>
          <a:p>
            <a:pPr>
              <a:lnSpc>
                <a:spcPct val="114000"/>
              </a:lnSpc>
            </a:pPr>
            <a:r>
              <a:rPr lang="en-US">
                <a:latin typeface="Courier New" pitchFamily="49" charset="0"/>
              </a:rPr>
              <a:t>int secondArray[SIZE] = { 5, 10, 15, 20, 25 };</a:t>
            </a:r>
          </a:p>
          <a:p>
            <a:pPr>
              <a:lnSpc>
                <a:spcPct val="114000"/>
              </a:lnSpc>
            </a:pPr>
            <a:endParaRPr lang="en-US" sz="1200">
              <a:latin typeface="Courier New" pitchFamily="49" charset="0"/>
            </a:endParaRPr>
          </a:p>
          <a:p>
            <a:pPr>
              <a:lnSpc>
                <a:spcPct val="114000"/>
              </a:lnSpc>
            </a:pPr>
            <a:r>
              <a:rPr lang="en-US">
                <a:latin typeface="Courier New" pitchFamily="49" charset="0"/>
              </a:rPr>
              <a:t>bool arraysEqual = true; // Flag variable</a:t>
            </a:r>
          </a:p>
          <a:p>
            <a:pPr>
              <a:lnSpc>
                <a:spcPct val="114000"/>
              </a:lnSpc>
            </a:pPr>
            <a:r>
              <a:rPr lang="en-US">
                <a:latin typeface="Courier New" pitchFamily="49" charset="0"/>
              </a:rPr>
              <a:t>int count = 0;           // Loop counter variable</a:t>
            </a:r>
          </a:p>
          <a:p>
            <a:pPr>
              <a:lnSpc>
                <a:spcPct val="114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92D032B1-02C2-2548-A180-C3C8FF88DB8C}"/>
              </a:ext>
            </a:extLst>
          </p:cNvPr>
          <p:cNvSpPr/>
          <p:nvPr/>
        </p:nvSpPr>
        <p:spPr>
          <a:xfrm>
            <a:off x="7010400" y="5257800"/>
            <a:ext cx="1905000" cy="762000"/>
          </a:xfrm>
          <a:prstGeom prst="strip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s-MY">
                <a:solidFill>
                  <a:schemeClr val="tx1"/>
                </a:solidFill>
              </a:rPr>
              <a:t>continues ...</a:t>
            </a:r>
          </a:p>
        </p:txBody>
      </p:sp>
    </p:spTree>
    <p:extLst>
      <p:ext uri="{BB962C8B-B14F-4D97-AF65-F5344CB8AC3E}">
        <p14:creationId xmlns:p14="http://schemas.microsoft.com/office/powerpoint/2010/main" val="397559593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8280000" cy="612000"/>
          </a:xfrm>
          <a:solidFill>
            <a:srgbClr val="FFC000"/>
          </a:solidFill>
        </p:spPr>
        <p:txBody>
          <a:bodyPr/>
          <a:lstStyle/>
          <a:p>
            <a:r>
              <a:rPr lang="en-US" sz="3600" b="1" dirty="0"/>
              <a:t>Comparing</a:t>
            </a:r>
            <a:r>
              <a:rPr lang="en-US" sz="3600" dirty="0"/>
              <a:t> </a:t>
            </a:r>
            <a:r>
              <a:rPr lang="en-US" sz="3600" b="1" dirty="0"/>
              <a:t>Arrays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836613"/>
            <a:ext cx="8229600" cy="915987"/>
          </a:xfrm>
        </p:spPr>
        <p:txBody>
          <a:bodyPr/>
          <a:lstStyle/>
          <a:p>
            <a:r>
              <a:rPr lang="en-US" sz="2800" dirty="0"/>
              <a:t>To compare two arrays, you must compare element-by-element: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762000" y="1828800"/>
            <a:ext cx="8153400" cy="355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4000"/>
              </a:lnSpc>
            </a:pPr>
            <a:r>
              <a:rPr lang="en-US">
                <a:latin typeface="Courier New" pitchFamily="49" charset="0"/>
              </a:rPr>
              <a:t>// Compare the two arrays.</a:t>
            </a:r>
          </a:p>
          <a:p>
            <a:pPr>
              <a:lnSpc>
                <a:spcPct val="114000"/>
              </a:lnSpc>
            </a:pPr>
            <a:r>
              <a:rPr lang="en-US">
                <a:latin typeface="Courier New" pitchFamily="49" charset="0"/>
              </a:rPr>
              <a:t>while (arraysEqual &amp;&amp; count &lt; SIZE)</a:t>
            </a:r>
          </a:p>
          <a:p>
            <a:pPr>
              <a:lnSpc>
                <a:spcPct val="114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>
                <a:latin typeface="Courier New" pitchFamily="49" charset="0"/>
              </a:rPr>
              <a:t>   if (firstArray[count] != secondArray[count])</a:t>
            </a:r>
          </a:p>
          <a:p>
            <a:pPr>
              <a:lnSpc>
                <a:spcPct val="114000"/>
              </a:lnSpc>
            </a:pPr>
            <a:r>
              <a:rPr lang="en-US">
                <a:latin typeface="Courier New" pitchFamily="49" charset="0"/>
              </a:rPr>
              <a:t>      arraysEqual = false;</a:t>
            </a:r>
          </a:p>
          <a:p>
            <a:pPr>
              <a:lnSpc>
                <a:spcPct val="114000"/>
              </a:lnSpc>
            </a:pPr>
            <a:r>
              <a:rPr lang="en-US">
                <a:latin typeface="Courier New" pitchFamily="49" charset="0"/>
              </a:rPr>
              <a:t>   count++;</a:t>
            </a:r>
          </a:p>
          <a:p>
            <a:pPr>
              <a:lnSpc>
                <a:spcPct val="114000"/>
              </a:lnSpc>
            </a:pPr>
            <a:r>
              <a:rPr lang="en-US">
                <a:latin typeface="Courier New" pitchFamily="49" charset="0"/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>
                <a:latin typeface="Courier New" pitchFamily="49" charset="0"/>
              </a:rPr>
              <a:t>if (arraysEqual)</a:t>
            </a:r>
          </a:p>
          <a:p>
            <a:pPr>
              <a:lnSpc>
                <a:spcPct val="114000"/>
              </a:lnSpc>
            </a:pPr>
            <a:r>
              <a:rPr lang="en-US">
                <a:latin typeface="Courier New" pitchFamily="49" charset="0"/>
              </a:rPr>
              <a:t>   cout &lt;&lt; "The arrays are equal.\n";</a:t>
            </a:r>
          </a:p>
          <a:p>
            <a:pPr>
              <a:lnSpc>
                <a:spcPct val="114000"/>
              </a:lnSpc>
            </a:pPr>
            <a:r>
              <a:rPr lang="en-US">
                <a:latin typeface="Courier New" pitchFamily="49" charset="0"/>
              </a:rPr>
              <a:t>else</a:t>
            </a:r>
          </a:p>
          <a:p>
            <a:pPr>
              <a:lnSpc>
                <a:spcPct val="114000"/>
              </a:lnSpc>
            </a:pPr>
            <a:r>
              <a:rPr lang="en-US">
                <a:latin typeface="Courier New" pitchFamily="49" charset="0"/>
              </a:rPr>
              <a:t>   cout &lt;&lt; "The arrays are not equal.\n";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82F9C018-8FDA-DF4E-A79A-195B3029C7B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C00000"/>
                </a:solidFill>
              </a:rPr>
              <a:t>Using Parallel Array</a:t>
            </a:r>
          </a:p>
        </p:txBody>
      </p:sp>
    </p:spTree>
    <p:extLst>
      <p:ext uri="{BB962C8B-B14F-4D97-AF65-F5344CB8AC3E}">
        <p14:creationId xmlns:p14="http://schemas.microsoft.com/office/powerpoint/2010/main" val="10238219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8280000" cy="612000"/>
          </a:xfrm>
          <a:solidFill>
            <a:srgbClr val="FFC000"/>
          </a:solidFill>
        </p:spPr>
        <p:txBody>
          <a:bodyPr/>
          <a:lstStyle/>
          <a:p>
            <a:r>
              <a:rPr lang="en-US" sz="3600" b="1" dirty="0"/>
              <a:t>Using Parallel Arrays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32000" y="900000"/>
            <a:ext cx="8229600" cy="4525963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US" u="sng"/>
              <a:t>Parallel arrays</a:t>
            </a:r>
            <a:r>
              <a:rPr lang="en-US"/>
              <a:t>:                                                         </a:t>
            </a:r>
            <a:r>
              <a:rPr lang="en-US">
                <a:solidFill>
                  <a:schemeClr val="bg1"/>
                </a:solidFill>
              </a:rPr>
              <a:t>….</a:t>
            </a:r>
            <a:r>
              <a:rPr lang="en-US"/>
              <a:t>two or more arrays that contain related data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sz="1400"/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US"/>
              <a:t>A subscript is used to relate arrays:       </a:t>
            </a:r>
            <a:r>
              <a:rPr lang="en-US">
                <a:solidFill>
                  <a:schemeClr val="bg1"/>
                </a:solidFill>
              </a:rPr>
              <a:t>….</a:t>
            </a:r>
            <a:r>
              <a:rPr lang="en-US"/>
              <a:t>elements at same subscript are related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sz="1400"/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US"/>
              <a:t>Arrays may be of different types</a:t>
            </a:r>
            <a:endParaRPr lang="en-US" u="sng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8280000" cy="612000"/>
          </a:xfrm>
          <a:solidFill>
            <a:srgbClr val="FFC000"/>
          </a:solidFill>
        </p:spPr>
        <p:txBody>
          <a:bodyPr/>
          <a:lstStyle/>
          <a:p>
            <a:r>
              <a:rPr lang="en-US" sz="3600" b="1"/>
              <a:t>Parallel Array Example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32000" y="900000"/>
            <a:ext cx="8686800" cy="5105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	const int SIZE = 5;   // Array size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</a:t>
            </a:r>
            <a:r>
              <a:rPr lang="en-US" sz="2400">
                <a:latin typeface="Courier New" pitchFamily="49" charset="0"/>
              </a:rPr>
              <a:t>int id[SIZE];         // student ID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	double average[SIZE]; // course average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	char grade[SIZE];     // course grade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	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	for(int i = 0; i &lt; SIZE; i++)</a:t>
            </a: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		cout &lt;&lt; "Student ID: " &lt;&lt; id[i]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		     &lt;&lt; " average: " &lt;&lt; average[i]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			&lt;&lt; " grade: " &lt;&lt; grade[i]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</a:t>
            </a:r>
            <a:r>
              <a:rPr lang="en-US" sz="2400">
                <a:latin typeface="Courier New" pitchFamily="49" charset="0"/>
              </a:rPr>
              <a:t>		&lt;&lt; endl;</a:t>
            </a: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}</a:t>
            </a:r>
            <a:endParaRPr lang="en-US" sz="2400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9144000" cy="568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746750" y="6400800"/>
            <a:ext cx="3016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(Program Continues)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720000" y="72000"/>
            <a:ext cx="8280000" cy="6120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3600" b="1"/>
              <a:t>Parallel Array Example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2213"/>
            <a:ext cx="9144000" cy="558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0" y="609600"/>
            <a:ext cx="7165975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3333CC"/>
                </a:solidFill>
              </a:rPr>
              <a:t>Program 7-12</a:t>
            </a:r>
            <a:r>
              <a:rPr lang="en-US" sz="2800" i="1">
                <a:solidFill>
                  <a:srgbClr val="3333CC"/>
                </a:solidFill>
              </a:rPr>
              <a:t> (Continued)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E0CBC5-23E2-BE41-A03D-67E26BC9D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00" y="72000"/>
            <a:ext cx="8280000" cy="6120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3600" b="1"/>
              <a:t>Parallel Array Example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638175"/>
            <a:ext cx="58134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7" name="Picture 3" descr="0714sowc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124200"/>
            <a:ext cx="5943600" cy="274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0" y="2225675"/>
            <a:ext cx="8001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The </a:t>
            </a:r>
            <a:r>
              <a:rPr lang="en-US" sz="2400">
                <a:latin typeface="Courier New" pitchFamily="49" charset="0"/>
              </a:rPr>
              <a:t>hours</a:t>
            </a:r>
            <a:r>
              <a:rPr lang="en-US" sz="2400"/>
              <a:t> and </a:t>
            </a:r>
            <a:r>
              <a:rPr lang="en-US" sz="2400">
                <a:latin typeface="Courier New" pitchFamily="49" charset="0"/>
              </a:rPr>
              <a:t>payRate</a:t>
            </a:r>
            <a:r>
              <a:rPr lang="en-US" sz="2400"/>
              <a:t> arrays are related through their subscripts: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1108A50-4C30-4546-BB0D-0FD1DC736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00" y="72000"/>
            <a:ext cx="8280000" cy="6120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3600" b="1"/>
              <a:t>Parallel Array Example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82F9C018-8FDA-DF4E-A79A-195B3029C7B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C00000"/>
                </a:solidFill>
              </a:rPr>
              <a:t>Array as Function Arguments</a:t>
            </a:r>
          </a:p>
        </p:txBody>
      </p:sp>
    </p:spTree>
    <p:extLst>
      <p:ext uri="{BB962C8B-B14F-4D97-AF65-F5344CB8AC3E}">
        <p14:creationId xmlns:p14="http://schemas.microsoft.com/office/powerpoint/2010/main" val="350625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 - Memory Layout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definition:</a:t>
            </a:r>
          </a:p>
          <a:p>
            <a:pPr lvl="1">
              <a:buFontTx/>
              <a:buNone/>
            </a:pPr>
            <a:r>
              <a:rPr lang="en-US" dirty="0">
                <a:ea typeface="ＭＳ Ｐゴシック" pitchFamily="34" charset="-128"/>
              </a:rPr>
              <a:t>	 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ea typeface="ＭＳ Ｐゴシック" pitchFamily="34" charset="-128"/>
              </a:rPr>
              <a:t>int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ea typeface="ＭＳ Ｐゴシック" pitchFamily="34" charset="-128"/>
              </a:rPr>
              <a:t> tests[5];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/>
              <a:t>allocates the following memory:</a:t>
            </a:r>
            <a:endParaRPr lang="en-US" dirty="0">
              <a:latin typeface="Courier New" pitchFamily="49" charset="0"/>
            </a:endParaRPr>
          </a:p>
        </p:txBody>
      </p:sp>
      <p:graphicFrame>
        <p:nvGraphicFramePr>
          <p:cNvPr id="847876" name="Group 4"/>
          <p:cNvGraphicFramePr>
            <a:graphicFrameLocks noGrp="1"/>
          </p:cNvGraphicFramePr>
          <p:nvPr/>
        </p:nvGraphicFramePr>
        <p:xfrm>
          <a:off x="1524000" y="3886200"/>
          <a:ext cx="6096000" cy="5181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47890" name="Group 18"/>
          <p:cNvGraphicFramePr>
            <a:graphicFrameLocks noGrp="1"/>
          </p:cNvGraphicFramePr>
          <p:nvPr/>
        </p:nvGraphicFramePr>
        <p:xfrm>
          <a:off x="1524000" y="4876800"/>
          <a:ext cx="6096000" cy="8382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</a:rPr>
                        <a:t>first element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</a:rPr>
                        <a:t>second element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</a:rPr>
                        <a:t>third element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</a:rPr>
                        <a:t>fourth element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8" charset="0"/>
                        </a:rPr>
                        <a:t>fifth element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44" name="Line 36"/>
          <p:cNvSpPr>
            <a:spLocks noChangeShapeType="1"/>
          </p:cNvSpPr>
          <p:nvPr/>
        </p:nvSpPr>
        <p:spPr bwMode="auto">
          <a:xfrm flipV="1">
            <a:off x="21336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45" name="Line 37"/>
          <p:cNvSpPr>
            <a:spLocks noChangeShapeType="1"/>
          </p:cNvSpPr>
          <p:nvPr/>
        </p:nvSpPr>
        <p:spPr bwMode="auto">
          <a:xfrm flipH="1" flipV="1">
            <a:off x="33528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46" name="Line 38"/>
          <p:cNvSpPr>
            <a:spLocks noChangeShapeType="1"/>
          </p:cNvSpPr>
          <p:nvPr/>
        </p:nvSpPr>
        <p:spPr bwMode="auto">
          <a:xfrm flipV="1">
            <a:off x="45720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47" name="Line 39"/>
          <p:cNvSpPr>
            <a:spLocks noChangeShapeType="1"/>
          </p:cNvSpPr>
          <p:nvPr/>
        </p:nvSpPr>
        <p:spPr bwMode="auto">
          <a:xfrm flipV="1">
            <a:off x="57912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48" name="Line 40"/>
          <p:cNvSpPr>
            <a:spLocks noChangeShapeType="1"/>
          </p:cNvSpPr>
          <p:nvPr/>
        </p:nvSpPr>
        <p:spPr bwMode="auto">
          <a:xfrm flipV="1">
            <a:off x="70104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8280000" cy="612000"/>
          </a:xfrm>
          <a:solidFill>
            <a:srgbClr val="FFC000"/>
          </a:solidFill>
        </p:spPr>
        <p:txBody>
          <a:bodyPr/>
          <a:lstStyle/>
          <a:p>
            <a:r>
              <a:rPr lang="en-US" sz="3600" b="1" dirty="0"/>
              <a:t>Arrays as Function Arguments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32000" y="900000"/>
            <a:ext cx="8483400" cy="4891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To pass an array to a function, just use the array name:</a:t>
            </a:r>
          </a:p>
          <a:p>
            <a:pPr marL="0" indent="0">
              <a:lnSpc>
                <a:spcPct val="80000"/>
              </a:lnSpc>
              <a:buNone/>
            </a:pPr>
            <a:endParaRPr lang="en-US" sz="12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ea typeface="ＭＳ Ｐゴシック" pitchFamily="34" charset="-128"/>
              </a:rPr>
              <a:t>	</a:t>
            </a:r>
            <a:r>
              <a:rPr lang="en-US" dirty="0" err="1">
                <a:latin typeface="Courier New" pitchFamily="49" charset="0"/>
                <a:ea typeface="ＭＳ Ｐゴシック" pitchFamily="34" charset="-128"/>
              </a:rPr>
              <a:t>showScores</a:t>
            </a:r>
            <a:r>
              <a:rPr lang="en-US" dirty="0">
                <a:latin typeface="Courier New" pitchFamily="49" charset="0"/>
                <a:ea typeface="ＭＳ Ｐゴシック" pitchFamily="34" charset="-128"/>
              </a:rPr>
              <a:t>(tests);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dirty="0"/>
              <a:t>To define a function that takes an array parameter, use empty </a:t>
            </a:r>
            <a:r>
              <a:rPr lang="en-US" dirty="0">
                <a:latin typeface="Courier New" pitchFamily="49" charset="0"/>
              </a:rPr>
              <a:t>[]</a:t>
            </a:r>
            <a:r>
              <a:rPr lang="en-US" dirty="0"/>
              <a:t> for array argument: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200" dirty="0">
              <a:latin typeface="Courier New" pitchFamily="49" charset="0"/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  <a:ea typeface="ＭＳ Ｐゴシック" pitchFamily="34" charset="-128"/>
              </a:rPr>
              <a:t>// function prototype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  <a:ea typeface="ＭＳ Ｐゴシック" pitchFamily="34" charset="-128"/>
              </a:rPr>
              <a:t>void </a:t>
            </a:r>
            <a:r>
              <a:rPr lang="en-US" sz="2400" dirty="0" err="1">
                <a:latin typeface="Courier New" pitchFamily="49" charset="0"/>
                <a:ea typeface="ＭＳ Ｐゴシック" pitchFamily="34" charset="-128"/>
              </a:rPr>
              <a:t>showScores</a:t>
            </a:r>
            <a:r>
              <a:rPr lang="en-US" sz="2400" dirty="0">
                <a:latin typeface="Courier New" pitchFamily="49" charset="0"/>
                <a:ea typeface="ＭＳ Ｐゴシック" pitchFamily="34" charset="-128"/>
              </a:rPr>
              <a:t>(</a:t>
            </a:r>
            <a:r>
              <a:rPr lang="en-US" sz="2400" dirty="0" err="1">
                <a:latin typeface="Courier New" pitchFamily="49" charset="0"/>
                <a:ea typeface="ＭＳ Ｐゴシック" pitchFamily="34" charset="-128"/>
              </a:rPr>
              <a:t>int</a:t>
            </a:r>
            <a:r>
              <a:rPr lang="en-US" sz="2400" dirty="0">
                <a:latin typeface="Courier New" pitchFamily="49" charset="0"/>
                <a:ea typeface="ＭＳ Ｐゴシック" pitchFamily="34" charset="-128"/>
              </a:rPr>
              <a:t> []);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400" dirty="0">
              <a:latin typeface="Courier New" pitchFamily="49" charset="0"/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  <a:ea typeface="ＭＳ Ｐゴシック" pitchFamily="34" charset="-128"/>
              </a:rPr>
              <a:t>// function header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  <a:ea typeface="ＭＳ Ｐゴシック" pitchFamily="34" charset="-128"/>
              </a:rPr>
              <a:t>void </a:t>
            </a:r>
            <a:r>
              <a:rPr lang="en-US" sz="2400" dirty="0" err="1">
                <a:latin typeface="Courier New" pitchFamily="49" charset="0"/>
                <a:ea typeface="ＭＳ Ｐゴシック" pitchFamily="34" charset="-128"/>
              </a:rPr>
              <a:t>showScores</a:t>
            </a:r>
            <a:r>
              <a:rPr lang="en-US" sz="2400" dirty="0">
                <a:latin typeface="Courier New" pitchFamily="49" charset="0"/>
                <a:ea typeface="ＭＳ Ｐゴシック" pitchFamily="34" charset="-128"/>
              </a:rPr>
              <a:t>(</a:t>
            </a:r>
            <a:r>
              <a:rPr lang="en-US" sz="2400" dirty="0" err="1">
                <a:latin typeface="Courier New" pitchFamily="49" charset="0"/>
                <a:ea typeface="ＭＳ Ｐゴシック" pitchFamily="34" charset="-128"/>
              </a:rPr>
              <a:t>int</a:t>
            </a:r>
            <a:r>
              <a:rPr lang="en-US" sz="2400" dirty="0">
                <a:latin typeface="Courier New" pitchFamily="49" charset="0"/>
                <a:ea typeface="ＭＳ Ｐゴシック" pitchFamily="34" charset="-128"/>
              </a:rPr>
              <a:t> tests[])</a:t>
            </a:r>
            <a:endParaRPr lang="en-US" sz="2400" dirty="0">
              <a:ea typeface="ＭＳ Ｐゴシック" pitchFamily="34" charset="-128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32000" y="900000"/>
            <a:ext cx="8610600" cy="51198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When passing an array to a function, it is common to pass array size so that function knows how many elements to process: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  <a:p>
            <a:pPr lvl="1">
              <a:spcBef>
                <a:spcPts val="72"/>
              </a:spcBef>
              <a:spcAft>
                <a:spcPts val="600"/>
              </a:spcAft>
              <a:buFontTx/>
              <a:buNone/>
            </a:pPr>
            <a:r>
              <a:rPr lang="en-US" sz="2000" dirty="0">
                <a:ea typeface="ＭＳ Ｐゴシック" pitchFamily="34" charset="-128"/>
              </a:rPr>
              <a:t>	</a:t>
            </a:r>
            <a:r>
              <a:rPr lang="en-US" sz="2400" dirty="0" err="1">
                <a:latin typeface="Courier New" pitchFamily="49" charset="0"/>
                <a:ea typeface="ＭＳ Ｐゴシック" pitchFamily="34" charset="-128"/>
              </a:rPr>
              <a:t>showScores</a:t>
            </a:r>
            <a:r>
              <a:rPr lang="en-US" sz="2400" dirty="0">
                <a:latin typeface="Courier New" pitchFamily="49" charset="0"/>
                <a:ea typeface="ＭＳ Ｐゴシック" pitchFamily="34" charset="-128"/>
              </a:rPr>
              <a:t>(tests, ARRAY_SIZE);</a:t>
            </a:r>
          </a:p>
          <a:p>
            <a:pPr lvl="1">
              <a:spcBef>
                <a:spcPts val="72"/>
              </a:spcBef>
              <a:spcAft>
                <a:spcPts val="600"/>
              </a:spcAft>
              <a:buFontTx/>
              <a:buNone/>
            </a:pPr>
            <a:endParaRPr lang="en-US" sz="1300" dirty="0">
              <a:ea typeface="ＭＳ Ｐゴシック" pitchFamily="34" charset="-128"/>
            </a:endParaRPr>
          </a:p>
          <a:p>
            <a:pPr>
              <a:spcBef>
                <a:spcPts val="72"/>
              </a:spcBef>
              <a:spcAft>
                <a:spcPts val="600"/>
              </a:spcAft>
            </a:pPr>
            <a:r>
              <a:rPr lang="en-US" sz="2800" dirty="0"/>
              <a:t>Array size must also be reflected in prototype, header:</a:t>
            </a:r>
          </a:p>
          <a:p>
            <a:pPr marL="0" indent="0">
              <a:spcBef>
                <a:spcPts val="72"/>
              </a:spcBef>
              <a:spcAft>
                <a:spcPts val="600"/>
              </a:spcAft>
              <a:buNone/>
            </a:pPr>
            <a:endParaRPr lang="en-US" sz="1300" dirty="0"/>
          </a:p>
          <a:p>
            <a:pPr lvl="1">
              <a:spcBef>
                <a:spcPts val="72"/>
              </a:spcBef>
              <a:spcAft>
                <a:spcPts val="600"/>
              </a:spcAft>
              <a:buFontTx/>
              <a:buNone/>
            </a:pPr>
            <a:r>
              <a:rPr lang="en-US" sz="2400" dirty="0">
                <a:latin typeface="Courier New" pitchFamily="49" charset="0"/>
                <a:ea typeface="ＭＳ Ｐゴシック" pitchFamily="34" charset="-128"/>
              </a:rPr>
              <a:t>// function prototype</a:t>
            </a:r>
          </a:p>
          <a:p>
            <a:pPr lvl="1">
              <a:spcBef>
                <a:spcPts val="72"/>
              </a:spcBef>
              <a:spcAft>
                <a:spcPts val="600"/>
              </a:spcAft>
              <a:buFontTx/>
              <a:buNone/>
            </a:pPr>
            <a:r>
              <a:rPr lang="en-US" sz="2400" dirty="0">
                <a:latin typeface="Courier New" pitchFamily="49" charset="0"/>
                <a:ea typeface="ＭＳ Ｐゴシック" pitchFamily="34" charset="-128"/>
              </a:rPr>
              <a:t>void </a:t>
            </a:r>
            <a:r>
              <a:rPr lang="en-US" sz="2400" dirty="0" err="1">
                <a:latin typeface="Courier New" pitchFamily="49" charset="0"/>
                <a:ea typeface="ＭＳ Ｐゴシック" pitchFamily="34" charset="-128"/>
              </a:rPr>
              <a:t>showScores</a:t>
            </a:r>
            <a:r>
              <a:rPr lang="en-US" sz="2400" dirty="0">
                <a:latin typeface="Courier New" pitchFamily="49" charset="0"/>
                <a:ea typeface="ＭＳ Ｐゴシック" pitchFamily="34" charset="-128"/>
              </a:rPr>
              <a:t>(</a:t>
            </a:r>
            <a:r>
              <a:rPr lang="en-US" sz="2400" dirty="0" err="1">
                <a:latin typeface="Courier New" pitchFamily="49" charset="0"/>
                <a:ea typeface="ＭＳ Ｐゴシック" pitchFamily="34" charset="-128"/>
              </a:rPr>
              <a:t>int</a:t>
            </a:r>
            <a:r>
              <a:rPr lang="en-US" sz="2400" dirty="0">
                <a:latin typeface="Courier New" pitchFamily="49" charset="0"/>
                <a:ea typeface="ＭＳ Ｐゴシック" pitchFamily="34" charset="-128"/>
              </a:rPr>
              <a:t> [], </a:t>
            </a:r>
            <a:r>
              <a:rPr lang="en-US" sz="2400" dirty="0" err="1">
                <a:latin typeface="Courier New" pitchFamily="49" charset="0"/>
                <a:ea typeface="ＭＳ Ｐゴシック" pitchFamily="34" charset="-128"/>
              </a:rPr>
              <a:t>int</a:t>
            </a:r>
            <a:r>
              <a:rPr lang="en-US" sz="2400" dirty="0">
                <a:latin typeface="Courier New" pitchFamily="49" charset="0"/>
                <a:ea typeface="ＭＳ Ｐゴシック" pitchFamily="34" charset="-128"/>
              </a:rPr>
              <a:t>);</a:t>
            </a:r>
          </a:p>
          <a:p>
            <a:pPr lvl="1">
              <a:spcBef>
                <a:spcPts val="72"/>
              </a:spcBef>
              <a:spcAft>
                <a:spcPts val="600"/>
              </a:spcAft>
              <a:buFontTx/>
              <a:buNone/>
            </a:pPr>
            <a:r>
              <a:rPr lang="en-US" sz="1300" dirty="0">
                <a:latin typeface="Courier New" pitchFamily="49" charset="0"/>
                <a:ea typeface="ＭＳ Ｐゴシック" pitchFamily="34" charset="-128"/>
              </a:rPr>
              <a:t> </a:t>
            </a:r>
          </a:p>
          <a:p>
            <a:pPr lvl="1">
              <a:spcBef>
                <a:spcPts val="72"/>
              </a:spcBef>
              <a:spcAft>
                <a:spcPts val="600"/>
              </a:spcAft>
              <a:buFontTx/>
              <a:buNone/>
            </a:pPr>
            <a:r>
              <a:rPr lang="en-US" sz="2400" dirty="0">
                <a:latin typeface="Courier New" pitchFamily="49" charset="0"/>
                <a:ea typeface="ＭＳ Ｐゴシック" pitchFamily="34" charset="-128"/>
              </a:rPr>
              <a:t>// function header 				</a:t>
            </a:r>
          </a:p>
          <a:p>
            <a:pPr lvl="1">
              <a:spcBef>
                <a:spcPts val="72"/>
              </a:spcBef>
              <a:spcAft>
                <a:spcPts val="600"/>
              </a:spcAft>
              <a:buFontTx/>
              <a:buNone/>
            </a:pPr>
            <a:r>
              <a:rPr lang="en-US" sz="2400" dirty="0">
                <a:latin typeface="Courier New" pitchFamily="49" charset="0"/>
                <a:ea typeface="ＭＳ Ｐゴシック" pitchFamily="34" charset="-128"/>
              </a:rPr>
              <a:t>void </a:t>
            </a:r>
            <a:r>
              <a:rPr lang="en-US" sz="2400" dirty="0" err="1">
                <a:latin typeface="Courier New" pitchFamily="49" charset="0"/>
                <a:ea typeface="ＭＳ Ｐゴシック" pitchFamily="34" charset="-128"/>
              </a:rPr>
              <a:t>showScores</a:t>
            </a:r>
            <a:r>
              <a:rPr lang="en-US" sz="2400" dirty="0">
                <a:latin typeface="Courier New" pitchFamily="49" charset="0"/>
                <a:ea typeface="ＭＳ Ｐゴシック" pitchFamily="34" charset="-128"/>
              </a:rPr>
              <a:t>(</a:t>
            </a:r>
            <a:r>
              <a:rPr lang="en-US" sz="2400" dirty="0" err="1">
                <a:latin typeface="Courier New" pitchFamily="49" charset="0"/>
                <a:ea typeface="ＭＳ Ｐゴシック" pitchFamily="34" charset="-128"/>
              </a:rPr>
              <a:t>int</a:t>
            </a:r>
            <a:r>
              <a:rPr lang="en-US" sz="2400" dirty="0">
                <a:latin typeface="Courier New" pitchFamily="49" charset="0"/>
                <a:ea typeface="ＭＳ Ｐゴシック" pitchFamily="34" charset="-128"/>
              </a:rPr>
              <a:t> tests[], </a:t>
            </a:r>
            <a:r>
              <a:rPr lang="en-US" sz="2400" dirty="0" err="1">
                <a:latin typeface="Courier New" pitchFamily="49" charset="0"/>
                <a:ea typeface="ＭＳ Ｐゴシック" pitchFamily="34" charset="-128"/>
              </a:rPr>
              <a:t>int</a:t>
            </a:r>
            <a:r>
              <a:rPr lang="en-US" sz="2400" dirty="0">
                <a:latin typeface="Courier New" pitchFamily="49" charset="0"/>
                <a:ea typeface="ＭＳ Ｐゴシック" pitchFamily="34" charset="-128"/>
              </a:rPr>
              <a:t> size) </a:t>
            </a:r>
          </a:p>
          <a:p>
            <a:pPr lvl="1">
              <a:spcBef>
                <a:spcPts val="72"/>
              </a:spcBef>
              <a:spcAft>
                <a:spcPts val="600"/>
              </a:spcAft>
              <a:buFontTx/>
              <a:buNone/>
            </a:pPr>
            <a:r>
              <a:rPr lang="en-US" sz="2400" dirty="0">
                <a:latin typeface="Courier New" pitchFamily="49" charset="0"/>
                <a:ea typeface="ＭＳ Ｐゴシック" pitchFamily="34" charset="-128"/>
              </a:rPr>
              <a:t>				</a:t>
            </a: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E54DB06-0DB4-9E44-A594-A17A840C5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8280000" cy="612000"/>
          </a:xfrm>
          <a:solidFill>
            <a:srgbClr val="FFC000"/>
          </a:solidFill>
        </p:spPr>
        <p:txBody>
          <a:bodyPr/>
          <a:lstStyle/>
          <a:p>
            <a:r>
              <a:rPr lang="en-US" sz="3600" b="1" dirty="0"/>
              <a:t>Arrays as Function Arguments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8350"/>
            <a:ext cx="8785225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5746750" y="5943600"/>
            <a:ext cx="3016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(Program Continues)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263157C-B3C6-B540-A028-EE02682467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8280000" cy="612000"/>
          </a:xfrm>
          <a:solidFill>
            <a:srgbClr val="FFC000"/>
          </a:solidFill>
        </p:spPr>
        <p:txBody>
          <a:bodyPr/>
          <a:lstStyle/>
          <a:p>
            <a:r>
              <a:rPr lang="en-US" sz="3600" b="1" dirty="0"/>
              <a:t>Arrays as Function Arguments - Example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675" y="1411288"/>
            <a:ext cx="856932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28600" y="757535"/>
            <a:ext cx="7165975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3333CC"/>
                </a:solidFill>
              </a:rPr>
              <a:t>Program 7-14</a:t>
            </a:r>
            <a:r>
              <a:rPr lang="en-US" sz="2400" i="1">
                <a:solidFill>
                  <a:srgbClr val="3333CC"/>
                </a:solidFill>
              </a:rPr>
              <a:t> (Continued)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003CA24-2C63-0448-96BD-9F06271F2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8280000" cy="612000"/>
          </a:xfrm>
          <a:solidFill>
            <a:srgbClr val="FFC000"/>
          </a:solidFill>
        </p:spPr>
        <p:txBody>
          <a:bodyPr/>
          <a:lstStyle/>
          <a:p>
            <a:r>
              <a:rPr lang="en-US" sz="3600" b="1" dirty="0"/>
              <a:t>Arrays as Function Arguments - Example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8280000" cy="612000"/>
          </a:xfrm>
          <a:solidFill>
            <a:srgbClr val="FFC000"/>
          </a:solidFill>
        </p:spPr>
        <p:txBody>
          <a:bodyPr/>
          <a:lstStyle/>
          <a:p>
            <a:r>
              <a:rPr lang="en-US" sz="3600" b="1" dirty="0"/>
              <a:t>Modifying Arrays in Functions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32000" y="900000"/>
            <a:ext cx="8294688" cy="4572000"/>
          </a:xfrm>
        </p:spPr>
        <p:txBody>
          <a:bodyPr/>
          <a:lstStyle/>
          <a:p>
            <a:r>
              <a:rPr lang="en-US" dirty="0"/>
              <a:t>Array names in function’s parameters are like  reference variables; </a:t>
            </a:r>
          </a:p>
          <a:p>
            <a:pPr lvl="1"/>
            <a:r>
              <a:rPr lang="en-US" sz="3000" dirty="0"/>
              <a:t>changes made to array in a function are reflected in actual array in calling function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Need to exercise caution that array is not accidentally changed by a function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720000" y="72000"/>
            <a:ext cx="8280000" cy="612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0" hangingPunct="0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In-Class Exercise - 5.1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250824" y="685800"/>
            <a:ext cx="86645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0"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400"/>
              <a:t>The following program skeleton, when completed, will ask the user to enter 10 integers which are stored in an array. 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400"/>
              <a:t>The function 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</a:rPr>
              <a:t>avgArray</a:t>
            </a:r>
            <a:r>
              <a:rPr lang="en-US" sz="2400"/>
              <a:t> (which you must write/code), is to calculate and return the average of the numbers entered. 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 eaLnBrk="0" hangingPunct="0">
              <a:spcBef>
                <a:spcPct val="20000"/>
              </a:spcBef>
            </a:pPr>
            <a:endParaRPr lang="en-US" sz="2400"/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sz="2400"/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395288" y="2492375"/>
            <a:ext cx="8294687" cy="3768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#include &lt;iostream&gt; </a:t>
            </a:r>
          </a:p>
          <a:p>
            <a:r>
              <a:rPr lang="en-US" sz="1600">
                <a:latin typeface="Courier New" pitchFamily="49" charset="0"/>
              </a:rPr>
              <a:t>//Write your function prototype here </a:t>
            </a:r>
          </a:p>
          <a:p>
            <a:r>
              <a:rPr lang="en-US" sz="1600">
                <a:latin typeface="Courier New" pitchFamily="49" charset="0"/>
              </a:rPr>
              <a:t>int main() { </a:t>
            </a:r>
          </a:p>
          <a:p>
            <a:r>
              <a:rPr lang="en-US" sz="1600">
                <a:latin typeface="Courier New" pitchFamily="49" charset="0"/>
              </a:rPr>
              <a:t>	const int SIZE = 10; </a:t>
            </a:r>
          </a:p>
          <a:p>
            <a:r>
              <a:rPr lang="en-US" sz="1600">
                <a:latin typeface="Courier New" pitchFamily="49" charset="0"/>
              </a:rPr>
              <a:t>	int userNums[SIZE]; </a:t>
            </a:r>
          </a:p>
          <a:p>
            <a:r>
              <a:rPr lang="en-US" sz="1600">
                <a:latin typeface="Courier New" pitchFamily="49" charset="0"/>
              </a:rPr>
              <a:t>	cout &lt;&lt; "Enter 10 numbers: "; </a:t>
            </a:r>
          </a:p>
          <a:p>
            <a:r>
              <a:rPr lang="en-US" sz="1600">
                <a:latin typeface="Courier New" pitchFamily="49" charset="0"/>
              </a:rPr>
              <a:t>	for (int count = 0; count &lt; SIZE; count++){ </a:t>
            </a:r>
          </a:p>
          <a:p>
            <a:r>
              <a:rPr lang="en-US" sz="1600">
                <a:latin typeface="Courier New" pitchFamily="49" charset="0"/>
              </a:rPr>
              <a:t>		cout &lt;&lt; "#" « (count + 1) &lt;&lt; " "; </a:t>
            </a:r>
          </a:p>
          <a:p>
            <a:r>
              <a:rPr lang="en-US" sz="1600">
                <a:latin typeface="Courier New" pitchFamily="49" charset="0"/>
              </a:rPr>
              <a:t>		cin &gt;&gt; userNums[count]; </a:t>
            </a:r>
          </a:p>
          <a:p>
            <a:r>
              <a:rPr lang="en-US" sz="1600">
                <a:latin typeface="Courier New" pitchFamily="49" charset="0"/>
              </a:rPr>
              <a:t>	} </a:t>
            </a:r>
          </a:p>
          <a:p>
            <a:r>
              <a:rPr lang="en-US" sz="1600">
                <a:latin typeface="Courier New" pitchFamily="49" charset="0"/>
              </a:rPr>
              <a:t>	cout &lt;&lt;  "The average of those numbers is "; </a:t>
            </a:r>
          </a:p>
          <a:p>
            <a:r>
              <a:rPr lang="en-US" sz="1600">
                <a:latin typeface="Courier New" pitchFamily="49" charset="0"/>
              </a:rPr>
              <a:t>	cout &lt;&lt; avgArray(userNUms, SIZE) &lt;&lt; endl; </a:t>
            </a:r>
          </a:p>
          <a:p>
            <a:r>
              <a:rPr lang="en-US" sz="1600">
                <a:latin typeface="Courier New" pitchFamily="49" charset="0"/>
              </a:rPr>
              <a:t>	return 0; </a:t>
            </a:r>
          </a:p>
          <a:p>
            <a:r>
              <a:rPr lang="en-US" sz="1600">
                <a:latin typeface="Courier New" pitchFamily="49" charset="0"/>
              </a:rPr>
              <a:t>} </a:t>
            </a:r>
          </a:p>
          <a:p>
            <a:r>
              <a:rPr lang="en-US" sz="1600">
                <a:latin typeface="Courier New" pitchFamily="49" charset="0"/>
              </a:rPr>
              <a:t>//Write the function avgArray here. 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Content Placeholder 5"/>
          <p:cNvSpPr>
            <a:spLocks noGrp="1"/>
          </p:cNvSpPr>
          <p:nvPr>
            <p:ph idx="1"/>
          </p:nvPr>
        </p:nvSpPr>
        <p:spPr>
          <a:xfrm>
            <a:off x="539750" y="1052513"/>
            <a:ext cx="8229600" cy="4525962"/>
          </a:xfrm>
        </p:spPr>
        <p:txBody>
          <a:bodyPr/>
          <a:lstStyle/>
          <a:p>
            <a:r>
              <a:rPr lang="en-US"/>
              <a:t>Write a program that has two overloaded functions that return the average of an array with the following headers:</a:t>
            </a:r>
          </a:p>
          <a:p>
            <a:pPr>
              <a:buFont typeface="Arial" charset="0"/>
              <a:buNone/>
            </a:pPr>
            <a:r>
              <a:rPr lang="en-US"/>
              <a:t>	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int average(int array[], int size)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	double average(double array[], int size)</a:t>
            </a:r>
          </a:p>
          <a:p>
            <a:pPr>
              <a:buFont typeface="Arial" charset="0"/>
              <a:buNone/>
            </a:pPr>
            <a:endParaRPr lang="en-US" sz="240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>
                <a:latin typeface="Arial" charset="0"/>
                <a:cs typeface="Arial" charset="0"/>
              </a:rPr>
              <a:t>Use 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{1,2,3,4,5,6} </a:t>
            </a:r>
            <a:r>
              <a:rPr lang="en-US" sz="2400">
                <a:latin typeface="Arial" charset="0"/>
                <a:cs typeface="Arial" charset="0"/>
              </a:rPr>
              <a:t>and 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{6.0,4.4,1.9,2.9,3.4,3.5} </a:t>
            </a:r>
            <a:r>
              <a:rPr lang="en-US" sz="2400">
                <a:latin typeface="Arial" charset="0"/>
                <a:cs typeface="Arial" charset="0"/>
              </a:rPr>
              <a:t>to test the functions.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DF57AD6-A390-8641-AA40-7753D3026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00" y="72000"/>
            <a:ext cx="8280000" cy="612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0" hangingPunct="0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In-Class Exercise - 5.2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179388" y="1125538"/>
            <a:ext cx="8589962" cy="4525962"/>
          </a:xfrm>
        </p:spPr>
        <p:txBody>
          <a:bodyPr/>
          <a:lstStyle/>
          <a:p>
            <a:pPr algn="just"/>
            <a:r>
              <a:rPr lang="en-US" sz="2800" dirty="0"/>
              <a:t>Write a program that has a function that returns the index of the smallest element in an array of integers. If there are more than one such elements, return the smallest index. </a:t>
            </a:r>
          </a:p>
          <a:p>
            <a:pPr algn="just"/>
            <a:r>
              <a:rPr lang="en-US" sz="2800" dirty="0"/>
              <a:t>Use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{5,2,4,5,10,100,2,22} </a:t>
            </a:r>
            <a:r>
              <a:rPr lang="en-US" sz="2800" dirty="0"/>
              <a:t>as array initial values to test the function.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9AABC70-F121-7E44-8CB7-150698613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00" y="72000"/>
            <a:ext cx="8280000" cy="612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0" hangingPunct="0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In-Class Exercise - 5.3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179388" y="1125538"/>
            <a:ext cx="8589962" cy="4525962"/>
          </a:xfrm>
        </p:spPr>
        <p:txBody>
          <a:bodyPr/>
          <a:lstStyle/>
          <a:p>
            <a:pPr algn="just"/>
            <a:r>
              <a:rPr lang="en-US" dirty="0"/>
              <a:t>Submit today exercise, 5.1, 5.2 and 5.3 via elearning.</a:t>
            </a:r>
          </a:p>
          <a:p>
            <a:pPr lvl="1" algn="just"/>
            <a:r>
              <a:rPr lang="en-US" dirty="0"/>
              <a:t>Upload all three *.cpp files without compression (or without using WinZip or WinRar)</a:t>
            </a:r>
          </a:p>
          <a:p>
            <a:pPr algn="just"/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9AABC70-F121-7E44-8CB7-150698613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00" y="72000"/>
            <a:ext cx="8280000" cy="612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0" hangingPunct="0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Submission: In-Class Exercise </a:t>
            </a:r>
          </a:p>
        </p:txBody>
      </p:sp>
    </p:spTree>
    <p:extLst>
      <p:ext uri="{BB962C8B-B14F-4D97-AF65-F5344CB8AC3E}">
        <p14:creationId xmlns:p14="http://schemas.microsoft.com/office/powerpoint/2010/main" val="27559651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179388" y="1125538"/>
            <a:ext cx="8589962" cy="4525962"/>
          </a:xfrm>
        </p:spPr>
        <p:txBody>
          <a:bodyPr/>
          <a:lstStyle/>
          <a:p>
            <a:pPr algn="just"/>
            <a:r>
              <a:rPr lang="en-US" dirty="0"/>
              <a:t>OR submit via email (</a:t>
            </a:r>
            <a:r>
              <a:rPr lang="en-US" dirty="0">
                <a:solidFill>
                  <a:srgbClr val="FF0000"/>
                </a:solidFill>
              </a:rPr>
              <a:t>if elearning got problem)</a:t>
            </a:r>
            <a:r>
              <a:rPr lang="en-US" dirty="0"/>
              <a:t>:</a:t>
            </a:r>
          </a:p>
          <a:p>
            <a:pPr lvl="1" algn="just"/>
            <a:r>
              <a:rPr lang="en-US" dirty="0">
                <a:hlinkClick r:id="rId2"/>
              </a:rPr>
              <a:t>ahmadfariz@utm.my</a:t>
            </a:r>
            <a:endParaRPr lang="en-US" dirty="0"/>
          </a:p>
          <a:p>
            <a:pPr lvl="1" algn="just"/>
            <a:r>
              <a:rPr lang="en-US" dirty="0"/>
              <a:t>email subject header: “Lab Exercise 5.1, 5.2 &amp; 5.3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9AABC70-F121-7E44-8CB7-150698613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00" y="72000"/>
            <a:ext cx="8280000" cy="612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0" hangingPunct="0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Submission: In-Class Exercise </a:t>
            </a:r>
          </a:p>
        </p:txBody>
      </p:sp>
    </p:spTree>
    <p:extLst>
      <p:ext uri="{BB962C8B-B14F-4D97-AF65-F5344CB8AC3E}">
        <p14:creationId xmlns:p14="http://schemas.microsoft.com/office/powerpoint/2010/main" val="339540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7171"/>
            <a:ext cx="8229600" cy="1143000"/>
          </a:xfrm>
        </p:spPr>
        <p:txBody>
          <a:bodyPr/>
          <a:lstStyle/>
          <a:p>
            <a:r>
              <a:rPr lang="en-US" b="1" dirty="0"/>
              <a:t>Array Terminology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4582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In the definition 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</a:rPr>
              <a:t> tests[5];</a:t>
            </a:r>
            <a:endParaRPr lang="en-US" b="1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 err="1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en-US" dirty="0"/>
              <a:t> is the data type of the array elements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tests</a:t>
            </a:r>
            <a:r>
              <a:rPr lang="en-US" dirty="0"/>
              <a:t> is the </a:t>
            </a:r>
            <a:r>
              <a:rPr lang="en-US" u="sng" dirty="0">
                <a:solidFill>
                  <a:srgbClr val="FF0000"/>
                </a:solidFill>
              </a:rPr>
              <a:t>name</a:t>
            </a:r>
            <a:r>
              <a:rPr lang="en-US" dirty="0"/>
              <a:t> of the array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5</a:t>
            </a:r>
            <a:r>
              <a:rPr lang="en-US" dirty="0">
                <a:latin typeface="Courier New" pitchFamily="49" charset="0"/>
              </a:rPr>
              <a:t>,</a:t>
            </a:r>
            <a:r>
              <a:rPr lang="en-US" dirty="0"/>
              <a:t> in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[5]</a:t>
            </a:r>
            <a:r>
              <a:rPr lang="en-US" dirty="0">
                <a:latin typeface="Courier New" pitchFamily="49" charset="0"/>
              </a:rPr>
              <a:t>,</a:t>
            </a:r>
            <a:r>
              <a:rPr lang="en-US" dirty="0"/>
              <a:t> is the </a:t>
            </a:r>
            <a:r>
              <a:rPr lang="en-US" u="sng" dirty="0">
                <a:solidFill>
                  <a:srgbClr val="FF0000"/>
                </a:solidFill>
              </a:rPr>
              <a:t>size </a:t>
            </a:r>
            <a:r>
              <a:rPr lang="en-US" u="sng" dirty="0" err="1">
                <a:solidFill>
                  <a:srgbClr val="FF0000"/>
                </a:solidFill>
              </a:rPr>
              <a:t>declarator</a:t>
            </a:r>
            <a:r>
              <a:rPr lang="en-US" dirty="0"/>
              <a:t>.  It shows the number of elements in the array.</a:t>
            </a:r>
          </a:p>
          <a:p>
            <a:pPr>
              <a:lnSpc>
                <a:spcPct val="90000"/>
              </a:lnSpc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82F9C018-8FDA-DF4E-A79A-195B3029C7B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C00000"/>
                </a:solidFill>
              </a:rPr>
              <a:t>Two-Dimensional Array</a:t>
            </a:r>
          </a:p>
        </p:txBody>
      </p:sp>
    </p:spTree>
    <p:extLst>
      <p:ext uri="{BB962C8B-B14F-4D97-AF65-F5344CB8AC3E}">
        <p14:creationId xmlns:p14="http://schemas.microsoft.com/office/powerpoint/2010/main" val="24365062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76200"/>
            <a:ext cx="8280000" cy="612000"/>
          </a:xfrm>
          <a:solidFill>
            <a:srgbClr val="FFC000"/>
          </a:solidFill>
        </p:spPr>
        <p:txBody>
          <a:bodyPr/>
          <a:lstStyle/>
          <a:p>
            <a:r>
              <a:rPr lang="en-US" sz="3600" b="1" dirty="0"/>
              <a:t>Two-Dimensional Array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432000" y="900000"/>
            <a:ext cx="7772400" cy="51054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US" dirty="0"/>
              <a:t>Can define one array for multiple sets of data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US" dirty="0"/>
              <a:t>Like a </a:t>
            </a:r>
            <a:r>
              <a:rPr lang="en-US" u="sng" dirty="0"/>
              <a:t>table</a:t>
            </a:r>
            <a:r>
              <a:rPr lang="en-US" dirty="0"/>
              <a:t> in a spreadsheet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US" dirty="0"/>
              <a:t>Use two size </a:t>
            </a:r>
            <a:r>
              <a:rPr lang="en-US" dirty="0" err="1"/>
              <a:t>declarators</a:t>
            </a:r>
            <a:r>
              <a:rPr lang="en-US" dirty="0"/>
              <a:t> in definition:</a:t>
            </a:r>
            <a:br>
              <a:rPr lang="en-US" dirty="0"/>
            </a:br>
            <a:endParaRPr lang="en-US" sz="1400" dirty="0"/>
          </a:p>
          <a:p>
            <a:pPr lvl="1">
              <a:lnSpc>
                <a:spcPct val="114000"/>
              </a:lnSpc>
              <a:spcBef>
                <a:spcPts val="0"/>
              </a:spcBef>
              <a:buClr>
                <a:srgbClr val="3333CC"/>
              </a:buClr>
              <a:buFontTx/>
              <a:buNone/>
            </a:pPr>
            <a:r>
              <a:rPr lang="en-US" dirty="0">
                <a:latin typeface="Courier New" pitchFamily="49" charset="0"/>
                <a:ea typeface="ＭＳ Ｐゴシック" pitchFamily="34" charset="-128"/>
              </a:rPr>
              <a:t>	const </a:t>
            </a:r>
            <a:r>
              <a:rPr lang="en-US" dirty="0" err="1">
                <a:latin typeface="Courier New" pitchFamily="49" charset="0"/>
                <a:ea typeface="ＭＳ Ｐゴシック" pitchFamily="34" charset="-128"/>
              </a:rPr>
              <a:t>int</a:t>
            </a:r>
            <a:r>
              <a:rPr lang="en-US" dirty="0">
                <a:latin typeface="Courier New" pitchFamily="49" charset="0"/>
                <a:ea typeface="ＭＳ Ｐゴシック" pitchFamily="34" charset="-128"/>
              </a:rPr>
              <a:t> ROWS = 4, COLS = 3;</a:t>
            </a:r>
            <a:br>
              <a:rPr lang="en-US" dirty="0">
                <a:ea typeface="ＭＳ Ｐゴシック" pitchFamily="34" charset="-128"/>
              </a:rPr>
            </a:br>
            <a:r>
              <a:rPr lang="en-US" dirty="0" err="1">
                <a:latin typeface="Courier New" pitchFamily="49" charset="0"/>
                <a:ea typeface="ＭＳ Ｐゴシック" pitchFamily="34" charset="-128"/>
              </a:rPr>
              <a:t>int</a:t>
            </a:r>
            <a:r>
              <a:rPr lang="en-US" dirty="0">
                <a:latin typeface="Courier New" pitchFamily="49" charset="0"/>
                <a:ea typeface="ＭＳ Ｐゴシック" pitchFamily="34" charset="-128"/>
              </a:rPr>
              <a:t> exams[ROWS][COLS];</a:t>
            </a:r>
            <a:br>
              <a:rPr lang="en-US" dirty="0">
                <a:latin typeface="Courier New" pitchFamily="49" charset="0"/>
                <a:ea typeface="ＭＳ Ｐゴシック" pitchFamily="34" charset="-128"/>
              </a:rPr>
            </a:br>
            <a:endParaRPr lang="en-US" sz="1400" dirty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US" dirty="0"/>
              <a:t>First </a:t>
            </a:r>
            <a:r>
              <a:rPr lang="en-US" dirty="0" err="1"/>
              <a:t>declarator</a:t>
            </a:r>
            <a:r>
              <a:rPr lang="en-US" dirty="0"/>
              <a:t> is </a:t>
            </a:r>
            <a:r>
              <a:rPr lang="en-US" u="sng" dirty="0"/>
              <a:t>number of rows</a:t>
            </a:r>
            <a:r>
              <a:rPr lang="en-US" dirty="0"/>
              <a:t>;      second is </a:t>
            </a:r>
            <a:r>
              <a:rPr lang="en-US" u="sng" dirty="0"/>
              <a:t>number of columns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8280000" cy="612000"/>
          </a:xfrm>
          <a:solidFill>
            <a:srgbClr val="FFC000"/>
          </a:solidFill>
        </p:spPr>
        <p:txBody>
          <a:bodyPr/>
          <a:lstStyle/>
          <a:p>
            <a:r>
              <a:rPr lang="en-US" sz="3600" b="1" dirty="0"/>
              <a:t>Two-Dimensional Array Representation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32000" y="9000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  const </a:t>
            </a:r>
            <a:r>
              <a:rPr lang="en-US" sz="2800" dirty="0" err="1">
                <a:latin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</a:rPr>
              <a:t> ROWS = 4, COLS = 3;</a:t>
            </a:r>
            <a:r>
              <a:rPr lang="en-US" sz="2800" dirty="0"/>
              <a:t>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  </a:t>
            </a:r>
            <a:r>
              <a:rPr lang="en-US" sz="2800" dirty="0" err="1">
                <a:latin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</a:rPr>
              <a:t> exams[ROWS][COLS];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Use </a:t>
            </a:r>
            <a:r>
              <a:rPr lang="en-US" u="sng" dirty="0"/>
              <a:t>two subscripts </a:t>
            </a:r>
            <a:r>
              <a:rPr lang="en-US" dirty="0"/>
              <a:t>to access element: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dirty="0">
                <a:latin typeface="Courier New" pitchFamily="49" charset="0"/>
                <a:ea typeface="ＭＳ Ｐゴシック" pitchFamily="34" charset="-128"/>
              </a:rPr>
              <a:t>exams[2][2] = 86;</a:t>
            </a:r>
          </a:p>
        </p:txBody>
      </p:sp>
      <p:graphicFrame>
        <p:nvGraphicFramePr>
          <p:cNvPr id="92570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976730"/>
              </p:ext>
            </p:extLst>
          </p:nvPr>
        </p:nvGraphicFramePr>
        <p:xfrm>
          <a:off x="1676400" y="2362200"/>
          <a:ext cx="5715000" cy="1790066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8" charset="0"/>
                        </a:rPr>
                        <a:t>exams[0][0]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8" charset="0"/>
                        </a:rPr>
                        <a:t>exams[0][1]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8" charset="0"/>
                        </a:rPr>
                        <a:t>exams[0][2]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8" charset="0"/>
                        </a:rPr>
                        <a:t>exams[1][0]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8" charset="0"/>
                        </a:rPr>
                        <a:t>exams[1][1]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8" charset="0"/>
                        </a:rPr>
                        <a:t>exams[1][2]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8" charset="0"/>
                        </a:rPr>
                        <a:t>exams[2][0]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8" charset="0"/>
                        </a:rPr>
                        <a:t>exams[2][1]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8" charset="0"/>
                        </a:rPr>
                        <a:t>exams[2][2]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8" charset="0"/>
                        </a:rPr>
                        <a:t>exams[3][0]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8" charset="0"/>
                        </a:rPr>
                        <a:t>exams[3][1]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8" charset="0"/>
                        </a:rPr>
                        <a:t>exams[3][2]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3514" name="Text Box 26"/>
          <p:cNvSpPr txBox="1">
            <a:spLocks noChangeArrowheads="1"/>
          </p:cNvSpPr>
          <p:nvPr/>
        </p:nvSpPr>
        <p:spPr bwMode="auto">
          <a:xfrm>
            <a:off x="4191000" y="1905000"/>
            <a:ext cx="1130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columns</a:t>
            </a:r>
          </a:p>
        </p:txBody>
      </p:sp>
      <p:sp>
        <p:nvSpPr>
          <p:cNvPr id="63515" name="Text Box 27"/>
          <p:cNvSpPr txBox="1">
            <a:spLocks noChangeArrowheads="1"/>
          </p:cNvSpPr>
          <p:nvPr/>
        </p:nvSpPr>
        <p:spPr bwMode="auto">
          <a:xfrm>
            <a:off x="1219200" y="2590800"/>
            <a:ext cx="3683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/>
              <a:t>r</a:t>
            </a:r>
          </a:p>
          <a:p>
            <a:pPr>
              <a:lnSpc>
                <a:spcPct val="80000"/>
              </a:lnSpc>
            </a:pPr>
            <a:r>
              <a:rPr lang="en-US" sz="2000"/>
              <a:t>o</a:t>
            </a:r>
          </a:p>
          <a:p>
            <a:pPr>
              <a:lnSpc>
                <a:spcPct val="80000"/>
              </a:lnSpc>
            </a:pPr>
            <a:r>
              <a:rPr lang="en-US" sz="2000"/>
              <a:t>w</a:t>
            </a:r>
          </a:p>
          <a:p>
            <a:pPr>
              <a:lnSpc>
                <a:spcPct val="80000"/>
              </a:lnSpc>
            </a:pPr>
            <a:r>
              <a:rPr lang="en-US" sz="2000"/>
              <a:t>s</a:t>
            </a: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8280000" cy="612000"/>
          </a:xfrm>
          <a:solidFill>
            <a:srgbClr val="FFC000"/>
          </a:solidFill>
        </p:spPr>
        <p:txBody>
          <a:bodyPr/>
          <a:lstStyle/>
          <a:p>
            <a:r>
              <a:rPr lang="en-US" sz="3600" b="1" dirty="0"/>
              <a:t>Two-Dimensional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 Initialization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432000" y="900000"/>
            <a:ext cx="8686800" cy="5257800"/>
          </a:xfrm>
        </p:spPr>
        <p:txBody>
          <a:bodyPr/>
          <a:lstStyle/>
          <a:p>
            <a:r>
              <a:rPr lang="en-US" dirty="0"/>
              <a:t>Two-dimensional arrays are initialized </a:t>
            </a:r>
            <a:r>
              <a:rPr lang="en-US" u="sng" dirty="0">
                <a:solidFill>
                  <a:srgbClr val="FF0000"/>
                </a:solidFill>
              </a:rPr>
              <a:t>row-by-row</a:t>
            </a:r>
            <a:r>
              <a:rPr lang="en-US" dirty="0"/>
              <a:t>:</a:t>
            </a:r>
            <a:br>
              <a:rPr lang="en-US" dirty="0"/>
            </a:br>
            <a:r>
              <a:rPr lang="en-US" sz="2600" dirty="0" err="1">
                <a:latin typeface="Courier New" pitchFamily="49" charset="0"/>
              </a:rPr>
              <a:t>const</a:t>
            </a:r>
            <a:r>
              <a:rPr lang="en-US" sz="2600" dirty="0">
                <a:latin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</a:rPr>
              <a:t>int</a:t>
            </a:r>
            <a:r>
              <a:rPr lang="en-US" sz="2600" dirty="0">
                <a:latin typeface="Courier New" pitchFamily="49" charset="0"/>
              </a:rPr>
              <a:t> ROWS = 2, COLS = 2;</a:t>
            </a:r>
            <a:br>
              <a:rPr lang="en-US" sz="2600" dirty="0"/>
            </a:br>
            <a:r>
              <a:rPr lang="en-US" sz="2600" dirty="0" err="1">
                <a:latin typeface="Courier New" pitchFamily="49" charset="0"/>
              </a:rPr>
              <a:t>int</a:t>
            </a:r>
            <a:r>
              <a:rPr lang="en-US" sz="2600" dirty="0">
                <a:latin typeface="Courier New" pitchFamily="49" charset="0"/>
              </a:rPr>
              <a:t> exams[ROWS][COLS] = { {84, 78},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sz="2600" dirty="0">
                <a:latin typeface="Courier New" pitchFamily="49" charset="0"/>
                <a:ea typeface="ＭＳ Ｐゴシック" pitchFamily="34" charset="-128"/>
              </a:rPr>
              <a:t>						     {92, 97} };</a:t>
            </a:r>
            <a:br>
              <a:rPr lang="en-US" sz="2600" dirty="0">
                <a:latin typeface="Courier New" pitchFamily="49" charset="0"/>
                <a:ea typeface="ＭＳ Ｐゴシック" pitchFamily="34" charset="-128"/>
              </a:rPr>
            </a:br>
            <a:br>
              <a:rPr lang="en-US" sz="2600" dirty="0">
                <a:latin typeface="Courier New" pitchFamily="49" charset="0"/>
                <a:ea typeface="ＭＳ Ｐゴシック" pitchFamily="34" charset="-128"/>
              </a:rPr>
            </a:br>
            <a:endParaRPr lang="en-US" sz="2600" dirty="0">
              <a:ea typeface="ＭＳ Ｐゴシック" pitchFamily="34" charset="-128"/>
            </a:endParaRPr>
          </a:p>
          <a:p>
            <a:pPr lvl="1">
              <a:buClr>
                <a:srgbClr val="3333CC"/>
              </a:buClr>
              <a:buFontTx/>
              <a:buNone/>
            </a:pPr>
            <a:endParaRPr lang="en-US" dirty="0">
              <a:ea typeface="ＭＳ Ｐゴシック" pitchFamily="34" charset="-128"/>
            </a:endParaRPr>
          </a:p>
          <a:p>
            <a:r>
              <a:rPr lang="en-US" dirty="0"/>
              <a:t>Can omit inner </a:t>
            </a:r>
            <a:r>
              <a:rPr lang="en-US" dirty="0">
                <a:latin typeface="Courier New" pitchFamily="49" charset="0"/>
              </a:rPr>
              <a:t>{ }</a:t>
            </a:r>
            <a:r>
              <a:rPr lang="en-US" dirty="0"/>
              <a:t>, OR some initial values in a row –  array elements without initial values will be set to </a:t>
            </a:r>
            <a:r>
              <a:rPr lang="en-US" dirty="0">
                <a:latin typeface="Courier New" pitchFamily="49" charset="0"/>
              </a:rPr>
              <a:t>0</a:t>
            </a:r>
            <a:r>
              <a:rPr lang="en-US" dirty="0"/>
              <a:t> or </a:t>
            </a:r>
            <a:r>
              <a:rPr lang="en-US" dirty="0">
                <a:latin typeface="Courier New" pitchFamily="49" charset="0"/>
              </a:rPr>
              <a:t>NULL</a:t>
            </a:r>
          </a:p>
        </p:txBody>
      </p:sp>
      <p:graphicFrame>
        <p:nvGraphicFramePr>
          <p:cNvPr id="93082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767492"/>
              </p:ext>
            </p:extLst>
          </p:nvPr>
        </p:nvGraphicFramePr>
        <p:xfrm>
          <a:off x="3733800" y="3200400"/>
          <a:ext cx="1066800" cy="9144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8" charset="0"/>
                        </a:rPr>
                        <a:t>84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8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8" charset="0"/>
                        </a:rPr>
                        <a:t>92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8" charset="0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20400C0-BFDC-3F48-BDBC-52C4E78C7682}"/>
              </a:ext>
            </a:extLst>
          </p:cNvPr>
          <p:cNvCxnSpPr/>
          <p:nvPr/>
        </p:nvCxnSpPr>
        <p:spPr>
          <a:xfrm flipH="1">
            <a:off x="4953000" y="3048000"/>
            <a:ext cx="990600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613"/>
            <a:ext cx="9144000" cy="602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AADA82A1-624D-FC42-8369-CBAD1BB67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8280000" cy="612000"/>
          </a:xfrm>
          <a:solidFill>
            <a:srgbClr val="FFC000"/>
          </a:solidFill>
        </p:spPr>
        <p:txBody>
          <a:bodyPr/>
          <a:lstStyle/>
          <a:p>
            <a:r>
              <a:rPr lang="en-US" sz="3600" b="1" dirty="0"/>
              <a:t>Two-Dimensional Array - Example</a:t>
            </a:r>
          </a:p>
        </p:txBody>
      </p:sp>
    </p:spTree>
    <p:extLst>
      <p:ext uri="{BB962C8B-B14F-4D97-AF65-F5344CB8AC3E}">
        <p14:creationId xmlns:p14="http://schemas.microsoft.com/office/powerpoint/2010/main" val="1320837241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5175"/>
            <a:ext cx="9144000" cy="609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7D2795C0-D556-A14E-ABE9-5E6DC525DA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8280000" cy="612000"/>
          </a:xfrm>
          <a:solidFill>
            <a:srgbClr val="FFC000"/>
          </a:solidFill>
        </p:spPr>
        <p:txBody>
          <a:bodyPr/>
          <a:lstStyle/>
          <a:p>
            <a:r>
              <a:rPr lang="en-US" sz="3600" b="1" dirty="0"/>
              <a:t>Two-Dimensional Array - Example</a:t>
            </a:r>
          </a:p>
        </p:txBody>
      </p:sp>
    </p:spTree>
    <p:extLst>
      <p:ext uri="{BB962C8B-B14F-4D97-AF65-F5344CB8AC3E}">
        <p14:creationId xmlns:p14="http://schemas.microsoft.com/office/powerpoint/2010/main" val="439057851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765175"/>
            <a:ext cx="8064500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AD0FA67E-0B47-7F43-A544-07C0EADD7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8280000" cy="612000"/>
          </a:xfrm>
          <a:solidFill>
            <a:srgbClr val="FFC000"/>
          </a:solidFill>
        </p:spPr>
        <p:txBody>
          <a:bodyPr/>
          <a:lstStyle/>
          <a:p>
            <a:r>
              <a:rPr lang="en-US" sz="3600" b="1" dirty="0"/>
              <a:t>Two-Dimensional Array - Example</a:t>
            </a:r>
          </a:p>
        </p:txBody>
      </p:sp>
    </p:spTree>
    <p:extLst>
      <p:ext uri="{BB962C8B-B14F-4D97-AF65-F5344CB8AC3E}">
        <p14:creationId xmlns:p14="http://schemas.microsoft.com/office/powerpoint/2010/main" val="4157578258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8280000" cy="1143000"/>
          </a:xfrm>
          <a:solidFill>
            <a:srgbClr val="FFC000"/>
          </a:solidFill>
        </p:spPr>
        <p:txBody>
          <a:bodyPr/>
          <a:lstStyle/>
          <a:p>
            <a:r>
              <a:rPr lang="en-US" sz="3600" b="1" dirty="0">
                <a:solidFill>
                  <a:srgbClr val="00B050"/>
                </a:solidFill>
              </a:rPr>
              <a:t>Summing All the Elements in </a:t>
            </a:r>
            <a:br>
              <a:rPr lang="en-US" sz="3600" b="1" dirty="0">
                <a:solidFill>
                  <a:srgbClr val="00B050"/>
                </a:solidFill>
              </a:rPr>
            </a:br>
            <a:r>
              <a:rPr lang="en-US" sz="3600" b="1" dirty="0">
                <a:solidFill>
                  <a:srgbClr val="00B050"/>
                </a:solidFill>
              </a:rPr>
              <a:t>a Two-Dimensional Array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229600" cy="762000"/>
          </a:xfrm>
        </p:spPr>
        <p:txBody>
          <a:bodyPr/>
          <a:lstStyle/>
          <a:p>
            <a:pPr>
              <a:buNone/>
            </a:pPr>
            <a:r>
              <a:rPr lang="en-US" dirty="0"/>
              <a:t>Given the following definitions: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381000" y="1981200"/>
            <a:ext cx="84582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Courier New" pitchFamily="49" charset="0"/>
              </a:rPr>
              <a:t>const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NUM_ROWS = 5; // Number of rows</a:t>
            </a:r>
          </a:p>
          <a:p>
            <a:r>
              <a:rPr lang="en-US" sz="2400" dirty="0">
                <a:latin typeface="Courier New" pitchFamily="49" charset="0"/>
              </a:rPr>
              <a:t>const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NUM_COLS = 5; // Number of columns</a:t>
            </a:r>
          </a:p>
          <a:p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total = 0;          // Accumulator</a:t>
            </a:r>
          </a:p>
          <a:p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numbers[NUM_ROWS][NUM_COLS] = </a:t>
            </a:r>
          </a:p>
          <a:p>
            <a:r>
              <a:rPr lang="en-US" sz="2400" dirty="0">
                <a:latin typeface="Courier New" pitchFamily="49" charset="0"/>
              </a:rPr>
              <a:t>   {{2, 7, 9, 6, 4},</a:t>
            </a:r>
          </a:p>
          <a:p>
            <a:r>
              <a:rPr lang="en-US" sz="2400" dirty="0">
                <a:latin typeface="Courier New" pitchFamily="49" charset="0"/>
              </a:rPr>
              <a:t>    {6, 1, 8, 9, 4},</a:t>
            </a:r>
          </a:p>
          <a:p>
            <a:r>
              <a:rPr lang="en-US" sz="2400" dirty="0">
                <a:latin typeface="Courier New" pitchFamily="49" charset="0"/>
              </a:rPr>
              <a:t>    {4, 3, 7, 2, 9},</a:t>
            </a:r>
          </a:p>
          <a:p>
            <a:r>
              <a:rPr lang="en-US" sz="2400" dirty="0">
                <a:latin typeface="Courier New" pitchFamily="49" charset="0"/>
              </a:rPr>
              <a:t>    {9, 9, 0, 3, 1},</a:t>
            </a:r>
          </a:p>
          <a:p>
            <a:r>
              <a:rPr lang="en-US" sz="2400" dirty="0">
                <a:latin typeface="Courier New" pitchFamily="49" charset="0"/>
              </a:rPr>
              <a:t>    {6, 2, 7, 4, 1}};</a:t>
            </a:r>
          </a:p>
        </p:txBody>
      </p:sp>
    </p:spTree>
    <p:extLst>
      <p:ext uri="{BB962C8B-B14F-4D97-AF65-F5344CB8AC3E}">
        <p14:creationId xmlns:p14="http://schemas.microsoft.com/office/powerpoint/2010/main" val="2789120179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457200" y="1600200"/>
            <a:ext cx="82296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ourier New" pitchFamily="49" charset="0"/>
              </a:rPr>
              <a:t>// Sum the array elements.</a:t>
            </a:r>
          </a:p>
          <a:p>
            <a:r>
              <a:rPr lang="en-US" sz="2400">
                <a:latin typeface="Courier New" pitchFamily="49" charset="0"/>
              </a:rPr>
              <a:t>for (int row = 0; row &lt; NUM_ROWS; row++)</a:t>
            </a:r>
          </a:p>
          <a:p>
            <a:r>
              <a:rPr lang="en-US" sz="2400">
                <a:latin typeface="Courier New" pitchFamily="49" charset="0"/>
              </a:rPr>
              <a:t>{</a:t>
            </a:r>
          </a:p>
          <a:p>
            <a:r>
              <a:rPr lang="en-US" sz="2400">
                <a:latin typeface="Courier New" pitchFamily="49" charset="0"/>
              </a:rPr>
              <a:t>   for (int col = 0; col &lt; NUM_COLS; col++)</a:t>
            </a:r>
          </a:p>
          <a:p>
            <a:r>
              <a:rPr lang="en-US" sz="2400">
                <a:latin typeface="Courier New" pitchFamily="49" charset="0"/>
              </a:rPr>
              <a:t>      total += numbers[row][col];</a:t>
            </a:r>
          </a:p>
          <a:p>
            <a:r>
              <a:rPr lang="en-US" sz="2400">
                <a:latin typeface="Courier New" pitchFamily="49" charset="0"/>
              </a:rPr>
              <a:t>}</a:t>
            </a:r>
            <a:br>
              <a:rPr lang="en-US" sz="2400">
                <a:latin typeface="Courier New" pitchFamily="49" charset="0"/>
              </a:rPr>
            </a:br>
            <a:endParaRPr lang="en-US" sz="2400">
              <a:latin typeface="Courier New" pitchFamily="49" charset="0"/>
            </a:endParaRPr>
          </a:p>
          <a:p>
            <a:r>
              <a:rPr lang="en-US" sz="2400">
                <a:latin typeface="Courier New" pitchFamily="49" charset="0"/>
              </a:rPr>
              <a:t>// Display the sum.</a:t>
            </a:r>
          </a:p>
          <a:p>
            <a:r>
              <a:rPr lang="en-US" sz="2400">
                <a:latin typeface="Courier New" pitchFamily="49" charset="0"/>
              </a:rPr>
              <a:t>cout &lt;&lt; "The total is " &lt;&lt; total &lt;&lt; endl;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5EB794-3C89-6C40-A88D-AE6005A540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8280000" cy="1143000"/>
          </a:xfrm>
          <a:solidFill>
            <a:srgbClr val="FFC000"/>
          </a:solidFill>
        </p:spPr>
        <p:txBody>
          <a:bodyPr/>
          <a:lstStyle/>
          <a:p>
            <a:r>
              <a:rPr lang="en-US" sz="3600" b="1" dirty="0">
                <a:solidFill>
                  <a:srgbClr val="00B050"/>
                </a:solidFill>
              </a:rPr>
              <a:t>Summing All the Elements in </a:t>
            </a:r>
            <a:br>
              <a:rPr lang="en-US" sz="3600" b="1" dirty="0">
                <a:solidFill>
                  <a:srgbClr val="00B050"/>
                </a:solidFill>
              </a:rPr>
            </a:br>
            <a:r>
              <a:rPr lang="en-US" sz="3600" b="1" dirty="0">
                <a:solidFill>
                  <a:srgbClr val="00B050"/>
                </a:solidFill>
              </a:rPr>
              <a:t>a Two-Dimensional Array</a:t>
            </a:r>
          </a:p>
        </p:txBody>
      </p:sp>
    </p:spTree>
    <p:extLst>
      <p:ext uri="{BB962C8B-B14F-4D97-AF65-F5344CB8AC3E}">
        <p14:creationId xmlns:p14="http://schemas.microsoft.com/office/powerpoint/2010/main" val="225304610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8280000" cy="1144800"/>
          </a:xfrm>
          <a:solidFill>
            <a:srgbClr val="FFC000"/>
          </a:solidFill>
        </p:spPr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Summing the </a:t>
            </a:r>
            <a:r>
              <a:rPr lang="en-US" sz="3600" b="1" u="sng" dirty="0">
                <a:solidFill>
                  <a:srgbClr val="FF0000"/>
                </a:solidFill>
              </a:rPr>
              <a:t>Rows</a:t>
            </a:r>
            <a:r>
              <a:rPr lang="en-US" sz="3600" b="1" dirty="0">
                <a:solidFill>
                  <a:srgbClr val="0070C0"/>
                </a:solidFill>
              </a:rPr>
              <a:t> of </a:t>
            </a:r>
            <a:br>
              <a:rPr lang="en-US" sz="3600" b="1" dirty="0">
                <a:solidFill>
                  <a:srgbClr val="0070C0"/>
                </a:solidFill>
              </a:rPr>
            </a:br>
            <a:r>
              <a:rPr lang="en-US" sz="3600" b="1" dirty="0">
                <a:solidFill>
                  <a:srgbClr val="0070C0"/>
                </a:solidFill>
              </a:rPr>
              <a:t>a Two-Dimensional Array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229600" cy="762000"/>
          </a:xfrm>
        </p:spPr>
        <p:txBody>
          <a:bodyPr/>
          <a:lstStyle/>
          <a:p>
            <a:pPr>
              <a:buNone/>
            </a:pPr>
            <a:r>
              <a:rPr lang="en-US" dirty="0"/>
              <a:t>Given the following definitions: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304800" y="1981200"/>
            <a:ext cx="84582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Courier New" pitchFamily="49" charset="0"/>
              </a:rPr>
              <a:t>const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NUM_STUDENTS = 3;</a:t>
            </a:r>
          </a:p>
          <a:p>
            <a:r>
              <a:rPr lang="en-US" sz="2400" dirty="0">
                <a:latin typeface="Courier New" pitchFamily="49" charset="0"/>
              </a:rPr>
              <a:t>const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NUM_SCORES = 5;</a:t>
            </a:r>
          </a:p>
          <a:p>
            <a:r>
              <a:rPr lang="en-US" sz="2400" dirty="0">
                <a:latin typeface="Courier New" pitchFamily="49" charset="0"/>
              </a:rPr>
              <a:t>double total;   // Accumulator</a:t>
            </a:r>
          </a:p>
          <a:p>
            <a:r>
              <a:rPr lang="en-US" sz="2400" dirty="0">
                <a:latin typeface="Courier New" pitchFamily="49" charset="0"/>
              </a:rPr>
              <a:t>double average; // To hold average scores</a:t>
            </a:r>
          </a:p>
          <a:p>
            <a:r>
              <a:rPr lang="en-US" sz="2400" dirty="0">
                <a:latin typeface="Courier New" pitchFamily="49" charset="0"/>
              </a:rPr>
              <a:t>double scores[NUM_STUDENTS][NUM_SCORES] =</a:t>
            </a:r>
          </a:p>
          <a:p>
            <a:r>
              <a:rPr lang="en-US" sz="2400" dirty="0">
                <a:latin typeface="Courier New" pitchFamily="49" charset="0"/>
              </a:rPr>
              <a:t>     {{88, 97, 79, 86, 94},</a:t>
            </a:r>
          </a:p>
          <a:p>
            <a:r>
              <a:rPr lang="en-US" sz="2400" dirty="0">
                <a:latin typeface="Courier New" pitchFamily="49" charset="0"/>
              </a:rPr>
              <a:t>      {86, 91, 78, 79, 84},</a:t>
            </a:r>
          </a:p>
          <a:p>
            <a:r>
              <a:rPr lang="en-US" sz="2400" dirty="0">
                <a:latin typeface="Courier New" pitchFamily="49" charset="0"/>
              </a:rPr>
              <a:t>      {82, 73, 77, 82, 89}};</a:t>
            </a:r>
          </a:p>
        </p:txBody>
      </p:sp>
    </p:spTree>
    <p:extLst>
      <p:ext uri="{BB962C8B-B14F-4D97-AF65-F5344CB8AC3E}">
        <p14:creationId xmlns:p14="http://schemas.microsoft.com/office/powerpoint/2010/main" val="200902840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/>
              <a:t>Array Terminology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534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u="sng" dirty="0">
                <a:solidFill>
                  <a:srgbClr val="FF0000"/>
                </a:solidFill>
              </a:rPr>
              <a:t>size</a:t>
            </a:r>
            <a:r>
              <a:rPr lang="en-US" dirty="0"/>
              <a:t> of an array is: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the total number of bytes allocated for it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(number of elements) * (number of bytes for each element)</a:t>
            </a:r>
          </a:p>
          <a:p>
            <a:pPr>
              <a:lnSpc>
                <a:spcPct val="90000"/>
              </a:lnSpc>
            </a:pPr>
            <a:r>
              <a:rPr lang="en-US" dirty="0"/>
              <a:t>Examples: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ea typeface="ＭＳ Ｐゴシック" pitchFamily="34" charset="-128"/>
              </a:rPr>
              <a:t>	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ea typeface="ＭＳ Ｐゴシック" pitchFamily="34" charset="-128"/>
              </a:rPr>
              <a:t>int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ea typeface="ＭＳ Ｐゴシック" pitchFamily="34" charset="-128"/>
              </a:rPr>
              <a:t> tests[5]</a:t>
            </a:r>
            <a:r>
              <a:rPr lang="en-US" b="1" dirty="0">
                <a:solidFill>
                  <a:srgbClr val="00B0F0"/>
                </a:solidFill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is an array of </a:t>
            </a: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20 bytes</a:t>
            </a:r>
            <a:r>
              <a:rPr lang="en-US" dirty="0">
                <a:ea typeface="ＭＳ Ｐゴシック" pitchFamily="34" charset="-128"/>
              </a:rPr>
              <a:t>, assuming 4 bytes for an </a:t>
            </a:r>
            <a:r>
              <a:rPr lang="en-US" dirty="0" err="1">
                <a:latin typeface="Courier New" pitchFamily="49" charset="0"/>
                <a:ea typeface="ＭＳ Ｐゴシック" pitchFamily="34" charset="-128"/>
              </a:rPr>
              <a:t>int</a:t>
            </a:r>
            <a:endParaRPr lang="en-US" dirty="0">
              <a:latin typeface="Courier New" pitchFamily="49" charset="0"/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ea typeface="ＭＳ Ｐゴシック" pitchFamily="34" charset="-128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ea typeface="ＭＳ Ｐゴシック" pitchFamily="34" charset="-128"/>
              </a:rPr>
              <a:t>long double measures[10] </a:t>
            </a:r>
            <a:r>
              <a:rPr lang="en-US" dirty="0">
                <a:ea typeface="ＭＳ Ｐゴシック" pitchFamily="34" charset="-128"/>
              </a:rPr>
              <a:t>is an array of </a:t>
            </a: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80 bytes</a:t>
            </a:r>
            <a:r>
              <a:rPr lang="en-US" dirty="0">
                <a:ea typeface="ＭＳ Ｐゴシック" pitchFamily="34" charset="-128"/>
              </a:rPr>
              <a:t>, assuming 8 bytes for a </a:t>
            </a:r>
            <a:r>
              <a:rPr lang="en-US" dirty="0">
                <a:latin typeface="Courier New" pitchFamily="49" charset="0"/>
                <a:ea typeface="ＭＳ Ｐゴシック" pitchFamily="34" charset="-128"/>
              </a:rPr>
              <a:t>long double</a:t>
            </a:r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6106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>
                <a:latin typeface="Courier New" pitchFamily="49" charset="0"/>
              </a:rPr>
              <a:t>// Get each student's average score.</a:t>
            </a:r>
          </a:p>
          <a:p>
            <a:r>
              <a:rPr lang="en-US" sz="2200" dirty="0">
                <a:latin typeface="Courier New" pitchFamily="49" charset="0"/>
              </a:rPr>
              <a:t>for (</a:t>
            </a:r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row = 0; row &lt; NUM_STUDENTS; row++)</a:t>
            </a:r>
          </a:p>
          <a:p>
            <a:r>
              <a:rPr lang="en-US" sz="2200" dirty="0">
                <a:latin typeface="Courier New" pitchFamily="49" charset="0"/>
              </a:rPr>
              <a:t>{</a:t>
            </a:r>
          </a:p>
          <a:p>
            <a:r>
              <a:rPr lang="en-US" sz="2200" dirty="0">
                <a:latin typeface="Courier New" pitchFamily="49" charset="0"/>
              </a:rPr>
              <a:t>   // Set the accumulator.</a:t>
            </a:r>
          </a:p>
          <a:p>
            <a:r>
              <a:rPr lang="en-US" sz="2200" dirty="0">
                <a:latin typeface="Courier New" pitchFamily="49" charset="0"/>
              </a:rPr>
              <a:t>   total = 0;</a:t>
            </a:r>
          </a:p>
          <a:p>
            <a:r>
              <a:rPr lang="en-US" sz="2200" dirty="0">
                <a:latin typeface="Courier New" pitchFamily="49" charset="0"/>
              </a:rPr>
              <a:t>   // Sum a row.</a:t>
            </a:r>
          </a:p>
          <a:p>
            <a:r>
              <a:rPr lang="en-US" sz="2200" dirty="0">
                <a:latin typeface="Courier New" pitchFamily="49" charset="0"/>
              </a:rPr>
              <a:t>   for (</a:t>
            </a:r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col</a:t>
            </a:r>
            <a:r>
              <a:rPr lang="en-US" sz="2200" dirty="0">
                <a:latin typeface="Courier New" pitchFamily="49" charset="0"/>
              </a:rPr>
              <a:t> = 0; </a:t>
            </a:r>
            <a:r>
              <a:rPr lang="en-US" sz="2200" dirty="0" err="1">
                <a:latin typeface="Courier New" pitchFamily="49" charset="0"/>
              </a:rPr>
              <a:t>col</a:t>
            </a:r>
            <a:r>
              <a:rPr lang="en-US" sz="2200" dirty="0">
                <a:latin typeface="Courier New" pitchFamily="49" charset="0"/>
              </a:rPr>
              <a:t> &lt; NUM_SCORES; </a:t>
            </a:r>
            <a:r>
              <a:rPr lang="en-US" sz="2200" dirty="0" err="1">
                <a:latin typeface="Courier New" pitchFamily="49" charset="0"/>
              </a:rPr>
              <a:t>col</a:t>
            </a:r>
            <a:r>
              <a:rPr lang="en-US" sz="2200" dirty="0">
                <a:latin typeface="Courier New" pitchFamily="49" charset="0"/>
              </a:rPr>
              <a:t>++)</a:t>
            </a:r>
          </a:p>
          <a:p>
            <a:r>
              <a:rPr lang="en-US" sz="2200" dirty="0">
                <a:latin typeface="Courier New" pitchFamily="49" charset="0"/>
              </a:rPr>
              <a:t>      total += scores[row][</a:t>
            </a:r>
            <a:r>
              <a:rPr lang="en-US" sz="2200" dirty="0" err="1">
                <a:latin typeface="Courier New" pitchFamily="49" charset="0"/>
              </a:rPr>
              <a:t>col</a:t>
            </a:r>
            <a:r>
              <a:rPr lang="en-US" sz="2200" dirty="0">
                <a:latin typeface="Courier New" pitchFamily="49" charset="0"/>
              </a:rPr>
              <a:t>];</a:t>
            </a:r>
          </a:p>
          <a:p>
            <a:r>
              <a:rPr lang="en-US" sz="2200" dirty="0">
                <a:latin typeface="Courier New" pitchFamily="49" charset="0"/>
              </a:rPr>
              <a:t>   // Get the average</a:t>
            </a:r>
          </a:p>
          <a:p>
            <a:r>
              <a:rPr lang="en-US" sz="2200" dirty="0">
                <a:latin typeface="Courier New" pitchFamily="49" charset="0"/>
              </a:rPr>
              <a:t>   average = total / NUM_SCORES;</a:t>
            </a:r>
          </a:p>
          <a:p>
            <a:r>
              <a:rPr lang="en-US" sz="2200" dirty="0">
                <a:latin typeface="Courier New" pitchFamily="49" charset="0"/>
              </a:rPr>
              <a:t>   // Display the average.</a:t>
            </a:r>
          </a:p>
          <a:p>
            <a:r>
              <a:rPr lang="en-US" sz="2200" dirty="0">
                <a:latin typeface="Courier New" pitchFamily="49" charset="0"/>
              </a:rPr>
              <a:t>   </a:t>
            </a:r>
            <a:r>
              <a:rPr lang="en-US" sz="2200" dirty="0" err="1">
                <a:latin typeface="Courier New" pitchFamily="49" charset="0"/>
              </a:rPr>
              <a:t>cout</a:t>
            </a:r>
            <a:r>
              <a:rPr lang="en-US" sz="2200" dirty="0">
                <a:latin typeface="Courier New" pitchFamily="49" charset="0"/>
              </a:rPr>
              <a:t> &lt;&lt; "Score average for student "</a:t>
            </a:r>
          </a:p>
          <a:p>
            <a:r>
              <a:rPr lang="en-US" sz="2200" dirty="0">
                <a:latin typeface="Courier New" pitchFamily="49" charset="0"/>
              </a:rPr>
              <a:t>        &lt;&lt; (row + 1) &lt;&lt; " is " &lt;&lt; average &lt;&lt;</a:t>
            </a:r>
            <a:r>
              <a:rPr lang="en-US" sz="2200" dirty="0" err="1">
                <a:latin typeface="Courier New" pitchFamily="49" charset="0"/>
              </a:rPr>
              <a:t>endl</a:t>
            </a:r>
            <a:r>
              <a:rPr lang="en-US" sz="2200" dirty="0">
                <a:latin typeface="Courier New" pitchFamily="49" charset="0"/>
              </a:rPr>
              <a:t>;</a:t>
            </a:r>
          </a:p>
          <a:p>
            <a:r>
              <a:rPr lang="en-US" sz="2200" dirty="0">
                <a:latin typeface="Courier New" pitchFamily="49" charset="0"/>
              </a:rPr>
              <a:t>}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38B4D9A-10FE-044C-9823-1E17557DD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8280000" cy="1144800"/>
          </a:xfrm>
          <a:solidFill>
            <a:srgbClr val="FFC000"/>
          </a:solidFill>
        </p:spPr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Summing the </a:t>
            </a:r>
            <a:r>
              <a:rPr lang="en-US" sz="3600" b="1" u="sng" dirty="0">
                <a:solidFill>
                  <a:srgbClr val="FF0000"/>
                </a:solidFill>
              </a:rPr>
              <a:t>Rows</a:t>
            </a:r>
            <a:r>
              <a:rPr lang="en-US" sz="3600" b="1" dirty="0">
                <a:solidFill>
                  <a:srgbClr val="0070C0"/>
                </a:solidFill>
              </a:rPr>
              <a:t> of </a:t>
            </a:r>
            <a:br>
              <a:rPr lang="en-US" sz="3600" b="1" dirty="0">
                <a:solidFill>
                  <a:srgbClr val="0070C0"/>
                </a:solidFill>
              </a:rPr>
            </a:br>
            <a:r>
              <a:rPr lang="en-US" sz="3600" b="1" dirty="0">
                <a:solidFill>
                  <a:srgbClr val="0070C0"/>
                </a:solidFill>
              </a:rPr>
              <a:t>a Two-Dimensional Array</a:t>
            </a:r>
          </a:p>
        </p:txBody>
      </p:sp>
    </p:spTree>
    <p:extLst>
      <p:ext uri="{BB962C8B-B14F-4D97-AF65-F5344CB8AC3E}">
        <p14:creationId xmlns:p14="http://schemas.microsoft.com/office/powerpoint/2010/main" val="265313852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229600" cy="762000"/>
          </a:xfrm>
        </p:spPr>
        <p:txBody>
          <a:bodyPr/>
          <a:lstStyle/>
          <a:p>
            <a:pPr>
              <a:buNone/>
            </a:pPr>
            <a:r>
              <a:rPr lang="en-US" dirty="0"/>
              <a:t>Given the following definitions: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57200" y="2016125"/>
            <a:ext cx="84582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Courier New" pitchFamily="49" charset="0"/>
              </a:rPr>
              <a:t>const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NUM_STUDENTS = 3;</a:t>
            </a:r>
          </a:p>
          <a:p>
            <a:r>
              <a:rPr lang="en-US" sz="2400" dirty="0">
                <a:latin typeface="Courier New" pitchFamily="49" charset="0"/>
              </a:rPr>
              <a:t>const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NUM_SCORES = 5;</a:t>
            </a:r>
          </a:p>
          <a:p>
            <a:r>
              <a:rPr lang="en-US" sz="2400" dirty="0">
                <a:latin typeface="Courier New" pitchFamily="49" charset="0"/>
              </a:rPr>
              <a:t>double total;   // Accumulator</a:t>
            </a:r>
          </a:p>
          <a:p>
            <a:r>
              <a:rPr lang="en-US" sz="2400" dirty="0">
                <a:latin typeface="Courier New" pitchFamily="49" charset="0"/>
              </a:rPr>
              <a:t>double average; // To hold average scores</a:t>
            </a:r>
          </a:p>
          <a:p>
            <a:r>
              <a:rPr lang="en-US" sz="2400" dirty="0">
                <a:latin typeface="Courier New" pitchFamily="49" charset="0"/>
              </a:rPr>
              <a:t>double scores[NUM_STUDENTS][NUM_SCORES] =</a:t>
            </a:r>
          </a:p>
          <a:p>
            <a:r>
              <a:rPr lang="en-US" sz="2400" dirty="0">
                <a:latin typeface="Courier New" pitchFamily="49" charset="0"/>
              </a:rPr>
              <a:t>     {{88, 97, 79, 86, 94},</a:t>
            </a:r>
          </a:p>
          <a:p>
            <a:r>
              <a:rPr lang="en-US" sz="2400" dirty="0">
                <a:latin typeface="Courier New" pitchFamily="49" charset="0"/>
              </a:rPr>
              <a:t>      {86, 91, 78, 79, 84},</a:t>
            </a:r>
          </a:p>
          <a:p>
            <a:r>
              <a:rPr lang="en-US" sz="2400" dirty="0">
                <a:latin typeface="Courier New" pitchFamily="49" charset="0"/>
              </a:rPr>
              <a:t>      {82, 73, 77, 82, 89}};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A57A2CA-7BB3-E84C-9361-74F1AEA865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8280000" cy="1144800"/>
          </a:xfrm>
          <a:solidFill>
            <a:srgbClr val="FFC000"/>
          </a:solidFill>
        </p:spPr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Summing the </a:t>
            </a:r>
            <a:r>
              <a:rPr lang="en-US" sz="3600" b="1" u="sng" dirty="0">
                <a:solidFill>
                  <a:srgbClr val="FF0000"/>
                </a:solidFill>
              </a:rPr>
              <a:t>Columns</a:t>
            </a:r>
            <a:r>
              <a:rPr lang="en-US" sz="3600" b="1" dirty="0">
                <a:solidFill>
                  <a:srgbClr val="0070C0"/>
                </a:solidFill>
              </a:rPr>
              <a:t> of </a:t>
            </a:r>
            <a:br>
              <a:rPr lang="en-US" sz="3600" b="1" dirty="0">
                <a:solidFill>
                  <a:srgbClr val="0070C0"/>
                </a:solidFill>
              </a:rPr>
            </a:br>
            <a:r>
              <a:rPr lang="en-US" sz="3600" b="1" dirty="0">
                <a:solidFill>
                  <a:srgbClr val="0070C0"/>
                </a:solidFill>
              </a:rPr>
              <a:t>a Two-Dimensional Array</a:t>
            </a:r>
          </a:p>
        </p:txBody>
      </p:sp>
    </p:spTree>
    <p:extLst>
      <p:ext uri="{BB962C8B-B14F-4D97-AF65-F5344CB8AC3E}">
        <p14:creationId xmlns:p14="http://schemas.microsoft.com/office/powerpoint/2010/main" val="1720551760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86106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>
                <a:latin typeface="Courier New" pitchFamily="49" charset="0"/>
              </a:rPr>
              <a:t>// Get the class average for each score.</a:t>
            </a:r>
          </a:p>
          <a:p>
            <a:r>
              <a:rPr lang="en-US" sz="2200" dirty="0">
                <a:latin typeface="Courier New" pitchFamily="49" charset="0"/>
              </a:rPr>
              <a:t>for (</a:t>
            </a:r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col</a:t>
            </a:r>
            <a:r>
              <a:rPr lang="en-US" sz="2200" dirty="0">
                <a:latin typeface="Courier New" pitchFamily="49" charset="0"/>
              </a:rPr>
              <a:t> = 0; </a:t>
            </a:r>
            <a:r>
              <a:rPr lang="en-US" sz="2200" dirty="0" err="1">
                <a:latin typeface="Courier New" pitchFamily="49" charset="0"/>
              </a:rPr>
              <a:t>col</a:t>
            </a:r>
            <a:r>
              <a:rPr lang="en-US" sz="2200" dirty="0">
                <a:latin typeface="Courier New" pitchFamily="49" charset="0"/>
              </a:rPr>
              <a:t> &lt; NUM_SCORES; </a:t>
            </a:r>
            <a:r>
              <a:rPr lang="en-US" sz="2200" dirty="0" err="1">
                <a:latin typeface="Courier New" pitchFamily="49" charset="0"/>
              </a:rPr>
              <a:t>col</a:t>
            </a:r>
            <a:r>
              <a:rPr lang="en-US" sz="2200" dirty="0">
                <a:latin typeface="Courier New" pitchFamily="49" charset="0"/>
              </a:rPr>
              <a:t>++)</a:t>
            </a:r>
          </a:p>
          <a:p>
            <a:r>
              <a:rPr lang="en-US" sz="2200" dirty="0">
                <a:latin typeface="Courier New" pitchFamily="49" charset="0"/>
              </a:rPr>
              <a:t>{</a:t>
            </a:r>
          </a:p>
          <a:p>
            <a:r>
              <a:rPr lang="en-US" sz="2200" dirty="0">
                <a:latin typeface="Courier New" pitchFamily="49" charset="0"/>
              </a:rPr>
              <a:t>   // Reset the accumulator.</a:t>
            </a:r>
          </a:p>
          <a:p>
            <a:r>
              <a:rPr lang="en-US" sz="2200" dirty="0">
                <a:latin typeface="Courier New" pitchFamily="49" charset="0"/>
              </a:rPr>
              <a:t>   total = 0;</a:t>
            </a:r>
          </a:p>
          <a:p>
            <a:r>
              <a:rPr lang="en-US" sz="2200" dirty="0">
                <a:latin typeface="Courier New" pitchFamily="49" charset="0"/>
              </a:rPr>
              <a:t>   // Sum a column</a:t>
            </a:r>
          </a:p>
          <a:p>
            <a:r>
              <a:rPr lang="en-US" sz="2200" dirty="0">
                <a:latin typeface="Courier New" pitchFamily="49" charset="0"/>
              </a:rPr>
              <a:t>   for (</a:t>
            </a:r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row = 0; row &lt; NUM_STUDENTS; row++)</a:t>
            </a:r>
          </a:p>
          <a:p>
            <a:r>
              <a:rPr lang="en-US" sz="2200" dirty="0">
                <a:latin typeface="Courier New" pitchFamily="49" charset="0"/>
              </a:rPr>
              <a:t>      total += scores[row][</a:t>
            </a:r>
            <a:r>
              <a:rPr lang="en-US" sz="2200" dirty="0" err="1">
                <a:latin typeface="Courier New" pitchFamily="49" charset="0"/>
              </a:rPr>
              <a:t>col</a:t>
            </a:r>
            <a:r>
              <a:rPr lang="en-US" sz="2200" dirty="0">
                <a:latin typeface="Courier New" pitchFamily="49" charset="0"/>
              </a:rPr>
              <a:t>];</a:t>
            </a:r>
          </a:p>
          <a:p>
            <a:r>
              <a:rPr lang="en-US" sz="2200" dirty="0">
                <a:latin typeface="Courier New" pitchFamily="49" charset="0"/>
              </a:rPr>
              <a:t>   // Get the average</a:t>
            </a:r>
          </a:p>
          <a:p>
            <a:r>
              <a:rPr lang="en-US" sz="2200" dirty="0">
                <a:latin typeface="Courier New" pitchFamily="49" charset="0"/>
              </a:rPr>
              <a:t>   average = total / NUM_STUDENTS;</a:t>
            </a:r>
          </a:p>
          <a:p>
            <a:r>
              <a:rPr lang="en-US" sz="2200" dirty="0">
                <a:latin typeface="Courier New" pitchFamily="49" charset="0"/>
              </a:rPr>
              <a:t>   // Display the class average.</a:t>
            </a:r>
          </a:p>
          <a:p>
            <a:r>
              <a:rPr lang="en-US" sz="2200" dirty="0">
                <a:latin typeface="Courier New" pitchFamily="49" charset="0"/>
              </a:rPr>
              <a:t>   </a:t>
            </a:r>
            <a:r>
              <a:rPr lang="en-US" sz="2200" dirty="0" err="1">
                <a:latin typeface="Courier New" pitchFamily="49" charset="0"/>
              </a:rPr>
              <a:t>cout</a:t>
            </a:r>
            <a:r>
              <a:rPr lang="en-US" sz="2200" dirty="0">
                <a:latin typeface="Courier New" pitchFamily="49" charset="0"/>
              </a:rPr>
              <a:t> &lt;&lt; "Class average for test " &lt;&lt; (</a:t>
            </a:r>
            <a:r>
              <a:rPr lang="en-US" sz="2200" dirty="0" err="1">
                <a:latin typeface="Courier New" pitchFamily="49" charset="0"/>
              </a:rPr>
              <a:t>col</a:t>
            </a:r>
            <a:r>
              <a:rPr lang="en-US" sz="2200" dirty="0">
                <a:latin typeface="Courier New" pitchFamily="49" charset="0"/>
              </a:rPr>
              <a:t> + 1)</a:t>
            </a:r>
          </a:p>
          <a:p>
            <a:r>
              <a:rPr lang="en-US" sz="2200" dirty="0">
                <a:latin typeface="Courier New" pitchFamily="49" charset="0"/>
              </a:rPr>
              <a:t>        &lt;&lt; " is " &lt;&lt; average &lt;&lt; </a:t>
            </a:r>
            <a:r>
              <a:rPr lang="en-US" sz="2200" dirty="0" err="1">
                <a:latin typeface="Courier New" pitchFamily="49" charset="0"/>
              </a:rPr>
              <a:t>endl</a:t>
            </a:r>
            <a:r>
              <a:rPr lang="en-US" sz="2200" dirty="0">
                <a:latin typeface="Courier New" pitchFamily="49" charset="0"/>
              </a:rPr>
              <a:t>;</a:t>
            </a:r>
          </a:p>
          <a:p>
            <a:r>
              <a:rPr lang="en-US" sz="2200" dirty="0">
                <a:latin typeface="Courier New" pitchFamily="49" charset="0"/>
              </a:rPr>
              <a:t>}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C8849B0-7058-7042-9760-FC72B264E2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8280000" cy="1144800"/>
          </a:xfrm>
          <a:solidFill>
            <a:srgbClr val="FFC000"/>
          </a:solidFill>
        </p:spPr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Summing the </a:t>
            </a:r>
            <a:r>
              <a:rPr lang="en-US" sz="3600" b="1" u="sng" dirty="0">
                <a:solidFill>
                  <a:srgbClr val="FF0000"/>
                </a:solidFill>
              </a:rPr>
              <a:t>Columns</a:t>
            </a:r>
            <a:r>
              <a:rPr lang="en-US" sz="3600" b="1" dirty="0">
                <a:solidFill>
                  <a:srgbClr val="0070C0"/>
                </a:solidFill>
              </a:rPr>
              <a:t> of </a:t>
            </a:r>
            <a:br>
              <a:rPr lang="en-US" sz="3600" b="1" dirty="0">
                <a:solidFill>
                  <a:srgbClr val="0070C0"/>
                </a:solidFill>
              </a:rPr>
            </a:br>
            <a:r>
              <a:rPr lang="en-US" sz="3600" b="1" dirty="0">
                <a:solidFill>
                  <a:srgbClr val="0070C0"/>
                </a:solidFill>
              </a:rPr>
              <a:t>a Two-Dimensional Array</a:t>
            </a:r>
          </a:p>
        </p:txBody>
      </p:sp>
    </p:spTree>
    <p:extLst>
      <p:ext uri="{BB962C8B-B14F-4D97-AF65-F5344CB8AC3E}">
        <p14:creationId xmlns:p14="http://schemas.microsoft.com/office/powerpoint/2010/main" val="387381466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867400"/>
          </a:xfrm>
          <a:solidFill>
            <a:schemeClr val="bg1"/>
          </a:solidFill>
        </p:spPr>
        <p:txBody>
          <a:bodyPr/>
          <a:lstStyle/>
          <a:p>
            <a:r>
              <a:rPr lang="en-US" altLang="en-US" sz="2000" dirty="0">
                <a:latin typeface="Trebuchet MS" panose="020B0603020202020204" pitchFamily="34" charset="0"/>
              </a:rPr>
              <a:t>modify the Program 7-18 so that it will display the total sales for the 3</a:t>
            </a:r>
            <a:r>
              <a:rPr lang="en-US" altLang="en-US" sz="2000" baseline="30000" dirty="0">
                <a:latin typeface="Trebuchet MS" panose="020B0603020202020204" pitchFamily="34" charset="0"/>
              </a:rPr>
              <a:t>rd</a:t>
            </a:r>
            <a:r>
              <a:rPr lang="en-US" altLang="en-US" sz="2000" dirty="0">
                <a:latin typeface="Trebuchet MS" panose="020B0603020202020204" pitchFamily="34" charset="0"/>
              </a:rPr>
              <a:t> quarter for all division</a:t>
            </a:r>
            <a:r>
              <a:rPr lang="en-US" sz="2000"/>
              <a:t>. Below is an example output:</a:t>
            </a:r>
          </a:p>
          <a:p>
            <a:pPr marL="800100" lvl="2" indent="0">
              <a:spcBef>
                <a:spcPts val="200"/>
              </a:spcBef>
              <a:buNone/>
            </a:pPr>
            <a:endParaRPr lang="en-US" sz="140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spcBef>
                <a:spcPts val="200"/>
              </a:spcBef>
              <a:buNone/>
            </a:pPr>
            <a:r>
              <a:rPr 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program will calculate the total sales of</a:t>
            </a:r>
          </a:p>
          <a:p>
            <a:pPr marL="800100" lvl="2" indent="0">
              <a:spcBef>
                <a:spcPts val="200"/>
              </a:spcBef>
              <a:buNone/>
            </a:pPr>
            <a:r>
              <a:rPr 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 the company's divisions.</a:t>
            </a:r>
          </a:p>
          <a:p>
            <a:pPr marL="800100" lvl="2" indent="0">
              <a:spcBef>
                <a:spcPts val="200"/>
              </a:spcBef>
              <a:buNone/>
            </a:pPr>
            <a:r>
              <a:rPr 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the following sales information:</a:t>
            </a:r>
          </a:p>
          <a:p>
            <a:pPr marL="800100" lvl="2" indent="0">
              <a:spcBef>
                <a:spcPts val="200"/>
              </a:spcBef>
              <a:buNone/>
            </a:pPr>
            <a:endParaRPr lang="en-US" sz="140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spcBef>
                <a:spcPts val="200"/>
              </a:spcBef>
              <a:buNone/>
            </a:pPr>
            <a:r>
              <a:rPr 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Division 1, Quarter 1: $</a:t>
            </a:r>
            <a:r>
              <a:rPr lang="en-US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31569.45</a:t>
            </a:r>
          </a:p>
          <a:p>
            <a:pPr marL="800100" lvl="2" indent="0">
              <a:spcBef>
                <a:spcPts val="200"/>
              </a:spcBef>
              <a:buNone/>
            </a:pPr>
            <a:r>
              <a:rPr 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Division 1, Quarter 2: $</a:t>
            </a:r>
            <a:r>
              <a:rPr lang="en-US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29654.23</a:t>
            </a:r>
          </a:p>
          <a:p>
            <a:pPr marL="800100" lvl="2" indent="0">
              <a:spcBef>
                <a:spcPts val="200"/>
              </a:spcBef>
              <a:buNone/>
            </a:pPr>
            <a:r>
              <a:rPr 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Division 1, Quarter 3: $</a:t>
            </a:r>
            <a:r>
              <a:rPr lang="en-US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32982.54</a:t>
            </a:r>
          </a:p>
          <a:p>
            <a:pPr marL="800100" lvl="2" indent="0">
              <a:spcBef>
                <a:spcPts val="200"/>
              </a:spcBef>
              <a:buNone/>
            </a:pPr>
            <a:r>
              <a:rPr 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Division 1, Quarter 4: $</a:t>
            </a:r>
            <a:r>
              <a:rPr lang="en-US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39651.21</a:t>
            </a:r>
          </a:p>
          <a:p>
            <a:pPr marL="800100" lvl="2" indent="0">
              <a:spcBef>
                <a:spcPts val="200"/>
              </a:spcBef>
              <a:buNone/>
            </a:pPr>
            <a:endParaRPr lang="en-US" sz="140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spcBef>
                <a:spcPts val="200"/>
              </a:spcBef>
              <a:buNone/>
            </a:pPr>
            <a:r>
              <a:rPr 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Division 2, Quarter 1: $</a:t>
            </a:r>
            <a:r>
              <a:rPr lang="en-US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56321.02</a:t>
            </a:r>
          </a:p>
          <a:p>
            <a:pPr marL="800100" lvl="2" indent="0">
              <a:spcBef>
                <a:spcPts val="200"/>
              </a:spcBef>
              <a:buNone/>
            </a:pPr>
            <a:r>
              <a:rPr 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Division 2, Quarter 2: $</a:t>
            </a:r>
            <a:r>
              <a:rPr lang="en-US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54128.63</a:t>
            </a:r>
          </a:p>
          <a:p>
            <a:pPr marL="800100" lvl="2" indent="0">
              <a:spcBef>
                <a:spcPts val="200"/>
              </a:spcBef>
              <a:buNone/>
            </a:pPr>
            <a:r>
              <a:rPr 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Division 2, Quarter 3: $</a:t>
            </a:r>
            <a:r>
              <a:rPr lang="en-US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41235.85</a:t>
            </a:r>
          </a:p>
          <a:p>
            <a:pPr marL="800100" lvl="2" indent="0">
              <a:spcBef>
                <a:spcPts val="200"/>
              </a:spcBef>
              <a:buNone/>
            </a:pPr>
            <a:r>
              <a:rPr 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Division 2, Quarter 4: $</a:t>
            </a:r>
            <a:r>
              <a:rPr lang="en-US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54652.33</a:t>
            </a:r>
          </a:p>
          <a:p>
            <a:pPr marL="800100" lvl="2" indent="0">
              <a:spcBef>
                <a:spcPts val="200"/>
              </a:spcBef>
              <a:buNone/>
            </a:pPr>
            <a:endParaRPr lang="en-US" sz="140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spcBef>
                <a:spcPts val="200"/>
              </a:spcBef>
              <a:buNone/>
            </a:pPr>
            <a:r>
              <a:rPr 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Division 3, Quarter 1: $</a:t>
            </a:r>
            <a:r>
              <a:rPr lang="en-US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29654.35</a:t>
            </a:r>
          </a:p>
          <a:p>
            <a:pPr marL="800100" lvl="2" indent="0">
              <a:spcBef>
                <a:spcPts val="200"/>
              </a:spcBef>
              <a:buNone/>
            </a:pPr>
            <a:r>
              <a:rPr 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Division 3, Quarter 2: $</a:t>
            </a:r>
            <a:r>
              <a:rPr lang="en-US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28963.32</a:t>
            </a:r>
          </a:p>
          <a:p>
            <a:pPr marL="800100" lvl="2" indent="0">
              <a:spcBef>
                <a:spcPts val="200"/>
              </a:spcBef>
              <a:buNone/>
            </a:pPr>
            <a:r>
              <a:rPr 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Division 3, Quarter 3: $</a:t>
            </a:r>
            <a:r>
              <a:rPr lang="en-US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25353.55</a:t>
            </a:r>
          </a:p>
          <a:p>
            <a:pPr marL="800100" lvl="2" indent="0">
              <a:spcBef>
                <a:spcPts val="200"/>
              </a:spcBef>
              <a:buNone/>
            </a:pPr>
            <a:r>
              <a:rPr 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Division 3, Quarter 4: $</a:t>
            </a:r>
            <a:r>
              <a:rPr lang="en-US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32615.88</a:t>
            </a:r>
          </a:p>
          <a:p>
            <a:pPr marL="800100" lvl="2" indent="0">
              <a:spcBef>
                <a:spcPts val="200"/>
              </a:spcBef>
              <a:buNone/>
            </a:pPr>
            <a:endParaRPr lang="en-US" sz="140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spcBef>
                <a:spcPts val="200"/>
              </a:spcBef>
              <a:buNone/>
            </a:pPr>
            <a:r>
              <a:rPr lang="en-US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total sales for the 3rd quarter is: $99571.94</a:t>
            </a:r>
            <a:endParaRPr lang="en-US" sz="160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/>
          </a:p>
          <a:p>
            <a:endParaRPr lang="en-US" sz="2400"/>
          </a:p>
          <a:p>
            <a:pPr>
              <a:buFont typeface="Arial" charset="0"/>
              <a:buNone/>
            </a:pPr>
            <a:endParaRPr lang="en-US" sz="2400"/>
          </a:p>
          <a:p>
            <a:pPr>
              <a:buFont typeface="Arial" charset="0"/>
              <a:buNone/>
            </a:pPr>
            <a:endParaRPr lang="en-US" sz="2400"/>
          </a:p>
          <a:p>
            <a:endParaRPr lang="en-US" sz="2400"/>
          </a:p>
          <a:p>
            <a:pPr>
              <a:buFont typeface="Arial" charset="0"/>
              <a:buNone/>
            </a:pPr>
            <a:endParaRPr lang="en-US" sz="2400"/>
          </a:p>
          <a:p>
            <a:endParaRPr lang="en-US" sz="2400"/>
          </a:p>
          <a:p>
            <a:pPr lvl="1"/>
            <a:endParaRPr lang="en-US" sz="24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836C5BD-FBCF-DA49-9E4C-D2213E1DC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00" y="72000"/>
            <a:ext cx="8280000" cy="612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0" hangingPunct="0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In-Class Exercise - 5.4</a:t>
            </a:r>
          </a:p>
        </p:txBody>
      </p:sp>
    </p:spTree>
    <p:extLst>
      <p:ext uri="{BB962C8B-B14F-4D97-AF65-F5344CB8AC3E}">
        <p14:creationId xmlns:p14="http://schemas.microsoft.com/office/powerpoint/2010/main" val="9566341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8316000" cy="612000"/>
          </a:xfrm>
          <a:solidFill>
            <a:srgbClr val="FFC000"/>
          </a:solidFill>
        </p:spPr>
        <p:txBody>
          <a:bodyPr/>
          <a:lstStyle/>
          <a:p>
            <a:r>
              <a:rPr lang="en-US" sz="3200" b="1" dirty="0"/>
              <a:t>Two-Dimensional Array as Parameter, Argument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432000" y="900000"/>
            <a:ext cx="8458200" cy="5272200"/>
          </a:xfrm>
        </p:spPr>
        <p:txBody>
          <a:bodyPr/>
          <a:lstStyle/>
          <a:p>
            <a:r>
              <a:rPr lang="en-US" sz="2800" dirty="0"/>
              <a:t>Use </a:t>
            </a:r>
            <a:r>
              <a:rPr lang="en-US" sz="2800" u="sng" dirty="0"/>
              <a:t>array name</a:t>
            </a:r>
            <a:r>
              <a:rPr lang="en-US" sz="2800" dirty="0"/>
              <a:t> as argument in function call:</a:t>
            </a:r>
          </a:p>
          <a:p>
            <a:pPr lvl="1">
              <a:buFontTx/>
              <a:buNone/>
            </a:pPr>
            <a:r>
              <a:rPr lang="en-US" sz="1000" dirty="0">
                <a:latin typeface="Courier New" pitchFamily="49" charset="0"/>
                <a:ea typeface="ＭＳ Ｐゴシック" pitchFamily="34" charset="-128"/>
              </a:rPr>
              <a:t>	</a:t>
            </a:r>
          </a:p>
          <a:p>
            <a:pPr lvl="1">
              <a:buFontTx/>
              <a:buNone/>
            </a:pPr>
            <a:r>
              <a:rPr lang="en-US" b="1" dirty="0" err="1">
                <a:latin typeface="Courier New" pitchFamily="49" charset="0"/>
                <a:ea typeface="ＭＳ Ｐゴシック" pitchFamily="34" charset="-128"/>
              </a:rPr>
              <a:t>getExams</a:t>
            </a:r>
            <a:r>
              <a:rPr lang="en-US" b="1" dirty="0">
                <a:latin typeface="Courier New" pitchFamily="49" charset="0"/>
                <a:ea typeface="ＭＳ Ｐゴシック" pitchFamily="34" charset="-128"/>
              </a:rPr>
              <a:t>(exams, 2);</a:t>
            </a:r>
          </a:p>
          <a:p>
            <a:pPr lvl="1">
              <a:buFontTx/>
              <a:buNone/>
            </a:pPr>
            <a:endParaRPr lang="en-US" sz="1000" dirty="0">
              <a:latin typeface="Courier New" pitchFamily="49" charset="0"/>
              <a:ea typeface="ＭＳ Ｐゴシック" pitchFamily="34" charset="-128"/>
            </a:endParaRPr>
          </a:p>
          <a:p>
            <a:r>
              <a:rPr lang="en-US" sz="2800" dirty="0"/>
              <a:t>Use </a:t>
            </a:r>
            <a:r>
              <a:rPr lang="en-US" sz="2800" dirty="0">
                <a:solidFill>
                  <a:srgbClr val="FF0000"/>
                </a:solidFill>
              </a:rPr>
              <a:t>empty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[]</a:t>
            </a:r>
            <a:r>
              <a:rPr lang="en-US" sz="2800" dirty="0">
                <a:solidFill>
                  <a:srgbClr val="FF0000"/>
                </a:solidFill>
              </a:rPr>
              <a:t> for row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70C0"/>
                </a:solidFill>
              </a:rPr>
              <a:t>size </a:t>
            </a:r>
            <a:r>
              <a:rPr lang="en-US" sz="2800" dirty="0" err="1">
                <a:solidFill>
                  <a:srgbClr val="0070C0"/>
                </a:solidFill>
              </a:rPr>
              <a:t>declarator</a:t>
            </a:r>
            <a:r>
              <a:rPr lang="en-US" sz="2800" dirty="0">
                <a:solidFill>
                  <a:srgbClr val="0070C0"/>
                </a:solidFill>
              </a:rPr>
              <a:t> for column</a:t>
            </a:r>
            <a:r>
              <a:rPr lang="en-US" sz="2800" dirty="0"/>
              <a:t> in prototype, header:</a:t>
            </a:r>
          </a:p>
          <a:p>
            <a:pPr marL="311150" indent="0">
              <a:buNone/>
            </a:pPr>
            <a:br>
              <a:rPr lang="en-US" sz="1200" dirty="0"/>
            </a:br>
            <a:r>
              <a:rPr lang="en-US" sz="2800" dirty="0">
                <a:latin typeface="Courier New" pitchFamily="49" charset="0"/>
              </a:rPr>
              <a:t>const </a:t>
            </a:r>
            <a:r>
              <a:rPr lang="en-US" sz="2800" dirty="0" err="1">
                <a:latin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</a:rPr>
              <a:t> COLS = 2;</a:t>
            </a:r>
            <a:br>
              <a:rPr lang="en-US" sz="28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// </a:t>
            </a:r>
            <a:r>
              <a:rPr lang="en-US" sz="2400" i="1" dirty="0">
                <a:latin typeface="Courier New" pitchFamily="49" charset="0"/>
              </a:rPr>
              <a:t>Prototype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void </a:t>
            </a:r>
            <a:r>
              <a:rPr lang="en-US" sz="2400" dirty="0" err="1">
                <a:latin typeface="Courier New" pitchFamily="49" charset="0"/>
              </a:rPr>
              <a:t>getExams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 []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</a:rPr>
              <a:t>[COLS]</a:t>
            </a:r>
            <a:r>
              <a:rPr lang="en-US" sz="2400" dirty="0">
                <a:latin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);</a:t>
            </a:r>
            <a:br>
              <a:rPr lang="en-US" sz="2800" dirty="0">
                <a:latin typeface="Courier New" pitchFamily="49" charset="0"/>
              </a:rPr>
            </a:br>
            <a:br>
              <a:rPr lang="en-US" sz="2800" dirty="0">
                <a:latin typeface="Courier New" pitchFamily="49" charset="0"/>
              </a:rPr>
            </a:br>
            <a:r>
              <a:rPr lang="en-US" sz="2800" dirty="0">
                <a:latin typeface="Courier New" pitchFamily="49" charset="0"/>
              </a:rPr>
              <a:t>// </a:t>
            </a:r>
            <a:r>
              <a:rPr lang="en-US" sz="2800" i="1" dirty="0">
                <a:latin typeface="Courier New" pitchFamily="49" charset="0"/>
              </a:rPr>
              <a:t>Header</a:t>
            </a:r>
            <a:br>
              <a:rPr lang="en-US" sz="28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void </a:t>
            </a:r>
            <a:r>
              <a:rPr lang="en-US" sz="2400" dirty="0" err="1">
                <a:latin typeface="Courier New" pitchFamily="49" charset="0"/>
              </a:rPr>
              <a:t>getExams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 exams[]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</a:rPr>
              <a:t>[COLS]</a:t>
            </a:r>
            <a:r>
              <a:rPr lang="en-US" sz="2400" dirty="0">
                <a:latin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rows)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D2795C0-D556-A14E-ABE9-5E6DC525DA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280000" cy="685800"/>
          </a:xfrm>
          <a:solidFill>
            <a:srgbClr val="FFC000"/>
          </a:solidFill>
        </p:spPr>
        <p:txBody>
          <a:bodyPr/>
          <a:lstStyle/>
          <a:p>
            <a:r>
              <a:rPr lang="en-US" sz="3600" dirty="0"/>
              <a:t>Example: Array in function call </a:t>
            </a:r>
            <a:endParaRPr lang="en-US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00E7EB-07D1-B94B-87E0-76DAD187A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14400"/>
            <a:ext cx="7924800" cy="541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27538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D2795C0-D556-A14E-ABE9-5E6DC525DA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280000" cy="685800"/>
          </a:xfrm>
          <a:solidFill>
            <a:srgbClr val="FFC000"/>
          </a:solidFill>
        </p:spPr>
        <p:txBody>
          <a:bodyPr/>
          <a:lstStyle/>
          <a:p>
            <a:r>
              <a:rPr lang="en-US" sz="3600" dirty="0"/>
              <a:t>Example: Array in function call </a:t>
            </a:r>
            <a:endParaRPr lang="en-US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00E7EB-07D1-B94B-87E0-76DAD187A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14400"/>
            <a:ext cx="7924800" cy="54143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9579D2-8084-2A4A-A64F-757613171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0"/>
            <a:ext cx="7721600" cy="2044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D30FA2-3C9C-234E-B232-845693B80EDF}"/>
              </a:ext>
            </a:extLst>
          </p:cNvPr>
          <p:cNvSpPr/>
          <p:nvPr/>
        </p:nvSpPr>
        <p:spPr>
          <a:xfrm>
            <a:off x="304800" y="3505200"/>
            <a:ext cx="8153400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4045280875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233F35-4DBA-BC49-831A-DA5EA9DBC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62000"/>
            <a:ext cx="7924800" cy="541431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2E99C89-4382-474F-A088-7A1BF42407B5}"/>
              </a:ext>
            </a:extLst>
          </p:cNvPr>
          <p:cNvSpPr/>
          <p:nvPr/>
        </p:nvSpPr>
        <p:spPr>
          <a:xfrm>
            <a:off x="304800" y="3505200"/>
            <a:ext cx="8153400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0"/>
            <a:ext cx="8280000" cy="762000"/>
          </a:xfrm>
          <a:solidFill>
            <a:srgbClr val="FFC000"/>
          </a:solidFill>
        </p:spPr>
        <p:txBody>
          <a:bodyPr/>
          <a:lstStyle/>
          <a:p>
            <a:r>
              <a:rPr lang="en-US" sz="3200" dirty="0"/>
              <a:t>The </a:t>
            </a:r>
            <a:r>
              <a:rPr lang="en-US" sz="3200" dirty="0" err="1">
                <a:latin typeface="Courier New" pitchFamily="49" charset="0"/>
              </a:rPr>
              <a:t>showArray</a:t>
            </a:r>
            <a:r>
              <a:rPr lang="en-US" sz="3200" dirty="0"/>
              <a:t>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B4E74C-7E8D-8A47-B15E-F91B866FA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23" y="1371600"/>
            <a:ext cx="8766377" cy="44323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8280000" cy="612000"/>
          </a:xfrm>
          <a:solidFill>
            <a:srgbClr val="FFC000"/>
          </a:solidFill>
        </p:spPr>
        <p:txBody>
          <a:bodyPr/>
          <a:lstStyle/>
          <a:p>
            <a:r>
              <a:rPr lang="en-US" sz="3600"/>
              <a:t>How </a:t>
            </a:r>
            <a:r>
              <a:rPr lang="en-US" sz="3600">
                <a:latin typeface="Courier New" pitchFamily="49" charset="0"/>
              </a:rPr>
              <a:t>showArray</a:t>
            </a:r>
            <a:r>
              <a:rPr lang="en-US" sz="3600"/>
              <a:t> is Called</a:t>
            </a:r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143000"/>
            <a:ext cx="8820150" cy="398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  <a:solidFill>
            <a:schemeClr val="bg1"/>
          </a:solidFill>
        </p:spPr>
        <p:txBody>
          <a:bodyPr/>
          <a:lstStyle/>
          <a:p>
            <a:r>
              <a:rPr lang="en-US" altLang="en-US" sz="2400" dirty="0">
                <a:latin typeface="Trebuchet MS" panose="020B0603020202020204" pitchFamily="34" charset="0"/>
              </a:rPr>
              <a:t>modify the previous program, i.e. Program 7-22, by creating </a:t>
            </a:r>
            <a:r>
              <a:rPr lang="en-US" altLang="en-US" sz="2400" u="sng" dirty="0">
                <a:latin typeface="Trebuchet MS" panose="020B0603020202020204" pitchFamily="34" charset="0"/>
              </a:rPr>
              <a:t>another function</a:t>
            </a:r>
            <a:r>
              <a:rPr lang="en-US" altLang="en-US" sz="2400" dirty="0">
                <a:latin typeface="Trebuchet MS" panose="020B0603020202020204" pitchFamily="34" charset="0"/>
              </a:rPr>
              <a:t> that will </a:t>
            </a:r>
            <a:r>
              <a:rPr lang="en-US" altLang="en-US" sz="2400" u="sng" dirty="0">
                <a:latin typeface="Trebuchet MS" panose="020B0603020202020204" pitchFamily="34" charset="0"/>
              </a:rPr>
              <a:t>sum all the elements</a:t>
            </a:r>
            <a:r>
              <a:rPr lang="en-US" altLang="en-US" sz="2400" dirty="0">
                <a:latin typeface="Trebuchet MS" panose="020B0603020202020204" pitchFamily="34" charset="0"/>
              </a:rPr>
              <a:t> for </a:t>
            </a:r>
            <a:r>
              <a:rPr lang="en-US" altLang="en-US" sz="2400" b="1" dirty="0">
                <a:latin typeface="Trebuchet MS" panose="020B0603020202020204" pitchFamily="34" charset="0"/>
              </a:rPr>
              <a:t>table1</a:t>
            </a:r>
            <a:r>
              <a:rPr lang="en-US" altLang="en-US" sz="2400" dirty="0">
                <a:latin typeface="Trebuchet MS" panose="020B0603020202020204" pitchFamily="34" charset="0"/>
              </a:rPr>
              <a:t> and </a:t>
            </a:r>
            <a:r>
              <a:rPr lang="en-US" altLang="en-US" sz="2400" b="1" dirty="0">
                <a:latin typeface="Trebuchet MS" panose="020B0603020202020204" pitchFamily="34" charset="0"/>
              </a:rPr>
              <a:t>table2</a:t>
            </a:r>
            <a:r>
              <a:rPr lang="en-US" altLang="en-US" sz="2400" dirty="0">
                <a:latin typeface="Trebuchet MS" panose="020B0603020202020204" pitchFamily="34" charset="0"/>
              </a:rPr>
              <a:t> and print the result</a:t>
            </a:r>
            <a:r>
              <a:rPr lang="en-US" sz="2400"/>
              <a:t>.</a:t>
            </a:r>
          </a:p>
          <a:p>
            <a:r>
              <a:rPr lang="en-US" sz="2400"/>
              <a:t>the expected output as shown below:</a:t>
            </a:r>
          </a:p>
          <a:p>
            <a:pPr marL="0" indent="0">
              <a:buNone/>
            </a:pPr>
            <a:endParaRPr lang="en-US" sz="2400"/>
          </a:p>
          <a:p>
            <a:pPr marL="800100" lvl="2" indent="0">
              <a:buNone/>
            </a:pPr>
            <a:r>
              <a:rPr lang="en-US" sz="20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sum of all elements for table1 is: 78</a:t>
            </a:r>
          </a:p>
          <a:p>
            <a:pPr marL="800100" lvl="2" indent="0">
              <a:buNone/>
            </a:pPr>
            <a:endParaRPr lang="en-US" sz="200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sz="20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sum of all elements for table2 is: 1360</a:t>
            </a:r>
            <a:endParaRPr lang="en-US" sz="160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/>
          </a:p>
          <a:p>
            <a:endParaRPr lang="en-US" sz="2400"/>
          </a:p>
          <a:p>
            <a:pPr>
              <a:buFont typeface="Arial" charset="0"/>
              <a:buNone/>
            </a:pPr>
            <a:endParaRPr lang="en-US" sz="2400"/>
          </a:p>
          <a:p>
            <a:pPr>
              <a:buFont typeface="Arial" charset="0"/>
              <a:buNone/>
            </a:pPr>
            <a:endParaRPr lang="en-US" sz="2400"/>
          </a:p>
          <a:p>
            <a:endParaRPr lang="en-US" sz="2400"/>
          </a:p>
          <a:p>
            <a:pPr>
              <a:buFont typeface="Arial" charset="0"/>
              <a:buNone/>
            </a:pPr>
            <a:endParaRPr lang="en-US" sz="2400"/>
          </a:p>
          <a:p>
            <a:endParaRPr lang="en-US" sz="2400"/>
          </a:p>
          <a:p>
            <a:pPr lvl="1"/>
            <a:endParaRPr lang="en-US" sz="24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836C5BD-FBCF-DA49-9E4C-D2213E1DC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00" y="72000"/>
            <a:ext cx="8280000" cy="612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0" hangingPunct="0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In-Class Exercise - 5.5</a:t>
            </a:r>
          </a:p>
        </p:txBody>
      </p:sp>
    </p:spTree>
    <p:extLst>
      <p:ext uri="{BB962C8B-B14F-4D97-AF65-F5344CB8AC3E}">
        <p14:creationId xmlns:p14="http://schemas.microsoft.com/office/powerpoint/2010/main" val="1222329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Size </a:t>
            </a:r>
            <a:r>
              <a:rPr lang="en-US" b="1" dirty="0" err="1"/>
              <a:t>Declarators</a:t>
            </a:r>
            <a:endParaRPr lang="en-US" b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Named </a:t>
            </a:r>
            <a:r>
              <a:rPr lang="en-US" u="sng" dirty="0"/>
              <a:t>constants</a:t>
            </a:r>
            <a:r>
              <a:rPr lang="en-US" dirty="0"/>
              <a:t> are commonly used as </a:t>
            </a:r>
            <a:r>
              <a:rPr lang="en-US" u="sng" dirty="0"/>
              <a:t>size </a:t>
            </a:r>
            <a:r>
              <a:rPr lang="en-US" u="sng" dirty="0" err="1"/>
              <a:t>declarators</a:t>
            </a:r>
            <a:r>
              <a:rPr lang="en-US" dirty="0"/>
              <a:t>.</a:t>
            </a:r>
          </a:p>
          <a:p>
            <a:pPr marL="857250" lvl="2" indent="0">
              <a:buNone/>
            </a:pP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</a:rPr>
              <a:t>const </a:t>
            </a:r>
            <a:r>
              <a:rPr lang="en-US" sz="32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</a:rPr>
              <a:t> SIZE = 5;</a:t>
            </a:r>
            <a:br>
              <a:rPr lang="en-US" sz="3200" b="1" dirty="0">
                <a:solidFill>
                  <a:srgbClr val="0070C0"/>
                </a:solidFill>
              </a:rPr>
            </a:br>
            <a:r>
              <a:rPr lang="en-US" sz="32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</a:rPr>
              <a:t> tests[SIZE];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dirty="0"/>
              <a:t>This eases </a:t>
            </a:r>
            <a:r>
              <a:rPr lang="en-US" u="sng" dirty="0"/>
              <a:t>program maintenance </a:t>
            </a:r>
            <a:r>
              <a:rPr lang="en-US" dirty="0"/>
              <a:t>when the size of the array needs to be changed.</a:t>
            </a:r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8280000" cy="612000"/>
          </a:xfrm>
          <a:solidFill>
            <a:srgbClr val="FFC000"/>
          </a:solidFill>
        </p:spPr>
        <p:txBody>
          <a:bodyPr/>
          <a:lstStyle/>
          <a:p>
            <a:r>
              <a:rPr lang="en-US" sz="3600" b="1" dirty="0"/>
              <a:t>Array of Strings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432000" y="900000"/>
            <a:ext cx="8610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Use a two-dimensional array of characters as an array of strings: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US" sz="1200" dirty="0"/>
            </a:br>
            <a:r>
              <a:rPr lang="en-US" sz="1200" dirty="0"/>
              <a:t>          </a:t>
            </a:r>
            <a:r>
              <a:rPr lang="en-US" sz="2400" dirty="0">
                <a:latin typeface="Courier New" pitchFamily="49" charset="0"/>
              </a:rPr>
              <a:t>const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NAMES = 3, SIZE = 10;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  char students[NAMES][SIZE] = </a:t>
            </a:r>
            <a:r>
              <a:rPr lang="en-US" sz="2400" dirty="0">
                <a:latin typeface="Courier New" pitchFamily="49" charset="0"/>
                <a:ea typeface="ＭＳ Ｐゴシック" pitchFamily="34" charset="-128"/>
              </a:rPr>
              <a:t>{"Ann", "Bill",</a:t>
            </a:r>
            <a:r>
              <a:rPr lang="en-US" sz="2400" b="1" dirty="0">
                <a:latin typeface="Courier New" pitchFamily="49" charset="0"/>
                <a:ea typeface="ＭＳ Ｐゴシック" pitchFamily="34" charset="-128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ea typeface="ＭＳ Ｐゴシック" pitchFamily="34" charset="-128"/>
              </a:rPr>
              <a:t>……………… -- ----------------------</a:t>
            </a:r>
            <a:r>
              <a:rPr lang="en-US" sz="2400" dirty="0">
                <a:latin typeface="Courier New" pitchFamily="49" charset="0"/>
                <a:ea typeface="ＭＳ Ｐゴシック" pitchFamily="34" charset="-128"/>
              </a:rPr>
              <a:t>"Cindy" };</a:t>
            </a:r>
            <a:br>
              <a:rPr lang="en-US" sz="2400" b="1" dirty="0">
                <a:latin typeface="Courier New" pitchFamily="49" charset="0"/>
                <a:ea typeface="ＭＳ Ｐゴシック" pitchFamily="34" charset="-128"/>
              </a:rPr>
            </a:br>
            <a:endParaRPr lang="en-US" sz="2400" b="1" dirty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dirty="0"/>
              <a:t>Each row contains one string</a:t>
            </a:r>
            <a:br>
              <a:rPr lang="en-US" dirty="0"/>
            </a:br>
            <a:endParaRPr lang="en-US" sz="1400" dirty="0"/>
          </a:p>
          <a:p>
            <a:pPr>
              <a:lnSpc>
                <a:spcPct val="90000"/>
              </a:lnSpc>
            </a:pPr>
            <a:r>
              <a:rPr lang="en-US" dirty="0"/>
              <a:t>Can use </a:t>
            </a:r>
            <a:r>
              <a:rPr lang="en-US" u="sng" dirty="0"/>
              <a:t>row subscript</a:t>
            </a:r>
            <a:r>
              <a:rPr lang="en-US" dirty="0"/>
              <a:t> to reference the string in a particular row: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/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dirty="0">
                <a:ea typeface="ＭＳ Ｐゴシック" pitchFamily="34" charset="-128"/>
              </a:rPr>
              <a:t>	</a:t>
            </a:r>
            <a:r>
              <a:rPr lang="en-US" dirty="0" err="1">
                <a:latin typeface="Courier New" pitchFamily="49" charset="0"/>
                <a:ea typeface="ＭＳ Ｐゴシック" pitchFamily="34" charset="-128"/>
              </a:rPr>
              <a:t>cout</a:t>
            </a:r>
            <a:r>
              <a:rPr lang="en-US" dirty="0">
                <a:latin typeface="Courier New" pitchFamily="49" charset="0"/>
                <a:ea typeface="ＭＳ Ｐゴシック" pitchFamily="34" charset="-128"/>
              </a:rPr>
              <a:t> &lt;&lt; students[</a:t>
            </a:r>
            <a:r>
              <a:rPr lang="en-US" dirty="0" err="1"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US" dirty="0">
                <a:latin typeface="Courier New" pitchFamily="49" charset="0"/>
                <a:ea typeface="ＭＳ Ｐゴシック" pitchFamily="34" charset="-128"/>
              </a:rPr>
              <a:t>];</a:t>
            </a:r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692150"/>
            <a:ext cx="8713788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4F9A3DD8-F55C-1A4B-9214-AC3F096D09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8280000" cy="612000"/>
          </a:xfrm>
          <a:solidFill>
            <a:srgbClr val="FFC000"/>
          </a:solidFill>
        </p:spPr>
        <p:txBody>
          <a:bodyPr/>
          <a:lstStyle/>
          <a:p>
            <a:r>
              <a:rPr lang="en-US" sz="3600" b="1" dirty="0"/>
              <a:t>Array of Strings - Example</a:t>
            </a:r>
          </a:p>
        </p:txBody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524000"/>
            <a:ext cx="566737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87C722E1-F30F-B944-BE71-CFFD50A0AF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8280000" cy="612000"/>
          </a:xfrm>
          <a:solidFill>
            <a:srgbClr val="FFC000"/>
          </a:solidFill>
        </p:spPr>
        <p:txBody>
          <a:bodyPr/>
          <a:lstStyle/>
          <a:p>
            <a:r>
              <a:rPr lang="en-US" sz="3600" b="1" dirty="0"/>
              <a:t>Array of Strings - Example</a:t>
            </a:r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8229600" cy="1143000"/>
          </a:xfrm>
          <a:solidFill>
            <a:srgbClr val="FFC000"/>
          </a:solidFill>
        </p:spPr>
        <p:txBody>
          <a:bodyPr/>
          <a:lstStyle/>
          <a:p>
            <a:r>
              <a:rPr lang="en-US" sz="3600" b="1" dirty="0"/>
              <a:t>Arrays with Three or More</a:t>
            </a:r>
            <a:br>
              <a:rPr lang="en-US" sz="3600" b="1" dirty="0"/>
            </a:br>
            <a:r>
              <a:rPr lang="en-US" sz="3600" b="1" dirty="0"/>
              <a:t>Dimensions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88000"/>
            <a:ext cx="8164513" cy="4073525"/>
          </a:xfrm>
        </p:spPr>
        <p:txBody>
          <a:bodyPr/>
          <a:lstStyle/>
          <a:p>
            <a:r>
              <a:rPr lang="en-US" dirty="0"/>
              <a:t>Can define arrays with any number of dimensions: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dirty="0">
                <a:ea typeface="ＭＳ Ｐゴシック" pitchFamily="34" charset="-128"/>
              </a:rPr>
              <a:t>	</a:t>
            </a:r>
            <a:r>
              <a:rPr lang="en-US" dirty="0">
                <a:latin typeface="Courier New" pitchFamily="49" charset="0"/>
                <a:ea typeface="ＭＳ Ｐゴシック" pitchFamily="34" charset="-128"/>
              </a:rPr>
              <a:t>short </a:t>
            </a:r>
            <a:r>
              <a:rPr lang="en-US" dirty="0" err="1">
                <a:latin typeface="Courier New" pitchFamily="49" charset="0"/>
                <a:ea typeface="ＭＳ Ｐゴシック" pitchFamily="34" charset="-128"/>
              </a:rPr>
              <a:t>rectSolid</a:t>
            </a:r>
            <a:r>
              <a:rPr lang="en-US" dirty="0">
                <a:latin typeface="Courier New" pitchFamily="49" charset="0"/>
                <a:ea typeface="ＭＳ Ｐゴシック" pitchFamily="34" charset="-128"/>
              </a:rPr>
              <a:t>[2][3][5];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dirty="0">
                <a:latin typeface="Courier New" pitchFamily="49" charset="0"/>
                <a:ea typeface="ＭＳ Ｐゴシック" pitchFamily="34" charset="-128"/>
              </a:rPr>
              <a:t>	double </a:t>
            </a:r>
            <a:r>
              <a:rPr lang="en-US" dirty="0" err="1">
                <a:latin typeface="Courier New" pitchFamily="49" charset="0"/>
                <a:ea typeface="ＭＳ Ｐゴシック" pitchFamily="34" charset="-128"/>
              </a:rPr>
              <a:t>timeGrid</a:t>
            </a:r>
            <a:r>
              <a:rPr lang="en-US" dirty="0">
                <a:latin typeface="Courier New" pitchFamily="49" charset="0"/>
                <a:ea typeface="ＭＳ Ｐゴシック" pitchFamily="34" charset="-128"/>
              </a:rPr>
              <a:t>[3][4][3][4];</a:t>
            </a:r>
          </a:p>
          <a:p>
            <a:r>
              <a:rPr lang="en-US" dirty="0"/>
              <a:t>When used as parameter, specify all except 1</a:t>
            </a:r>
            <a:r>
              <a:rPr lang="en-US" baseline="30000" dirty="0"/>
              <a:t>st</a:t>
            </a:r>
            <a:r>
              <a:rPr lang="en-US" dirty="0"/>
              <a:t> dimension in prototype, heading: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dirty="0">
                <a:ea typeface="ＭＳ Ｐゴシック" pitchFamily="34" charset="-128"/>
              </a:rPr>
              <a:t>	</a:t>
            </a:r>
            <a:r>
              <a:rPr lang="en-US" dirty="0">
                <a:latin typeface="Courier New" pitchFamily="49" charset="0"/>
                <a:ea typeface="ＭＳ Ｐゴシック" pitchFamily="34" charset="-128"/>
              </a:rPr>
              <a:t>void </a:t>
            </a:r>
            <a:r>
              <a:rPr lang="en-US" dirty="0" err="1">
                <a:latin typeface="Courier New" pitchFamily="49" charset="0"/>
                <a:ea typeface="ＭＳ Ｐゴシック" pitchFamily="34" charset="-128"/>
              </a:rPr>
              <a:t>getRectSolid</a:t>
            </a:r>
            <a:r>
              <a:rPr lang="en-US" dirty="0">
                <a:latin typeface="Courier New" pitchFamily="49" charset="0"/>
                <a:ea typeface="ＭＳ Ｐゴシック" pitchFamily="34" charset="-128"/>
              </a:rPr>
              <a:t>(short [][3][5]);</a:t>
            </a:r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  <a:solidFill>
            <a:schemeClr val="bg1"/>
          </a:solidFill>
        </p:spPr>
        <p:txBody>
          <a:bodyPr/>
          <a:lstStyle/>
          <a:p>
            <a:r>
              <a:rPr lang="en-US" sz="2400"/>
              <a:t>Write a complete program that stores the following number of medal collection for 4 countries into the 2-D array called medals.</a:t>
            </a:r>
          </a:p>
          <a:p>
            <a:pPr>
              <a:buFont typeface="Arial" charset="0"/>
              <a:buNone/>
            </a:pPr>
            <a:endParaRPr lang="en-US" sz="2400"/>
          </a:p>
          <a:p>
            <a:pPr>
              <a:buFont typeface="Arial" charset="0"/>
              <a:buNone/>
            </a:pPr>
            <a:endParaRPr lang="en-US" sz="2400"/>
          </a:p>
          <a:p>
            <a:endParaRPr lang="en-US" sz="2400"/>
          </a:p>
          <a:p>
            <a:pPr>
              <a:buFont typeface="Arial" charset="0"/>
              <a:buNone/>
            </a:pPr>
            <a:endParaRPr lang="en-US" sz="2400"/>
          </a:p>
          <a:p>
            <a:endParaRPr lang="en-US" sz="2400"/>
          </a:p>
          <a:p>
            <a:pPr lvl="1"/>
            <a:endParaRPr lang="en-US" sz="24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575083"/>
              </p:ext>
            </p:extLst>
          </p:nvPr>
        </p:nvGraphicFramePr>
        <p:xfrm>
          <a:off x="1447800" y="21336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Gold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Silver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Bronze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 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 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C836C5BD-FBCF-DA49-9E4C-D2213E1DC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00" y="72000"/>
            <a:ext cx="8280000" cy="612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0" hangingPunct="0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In-Class Exercise - 5.6</a:t>
            </a:r>
          </a:p>
        </p:txBody>
      </p:sp>
    </p:spTree>
    <p:extLst>
      <p:ext uri="{BB962C8B-B14F-4D97-AF65-F5344CB8AC3E}">
        <p14:creationId xmlns:p14="http://schemas.microsoft.com/office/powerpoint/2010/main" val="28734937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562600"/>
          </a:xfrm>
          <a:solidFill>
            <a:schemeClr val="bg1"/>
          </a:solidFill>
        </p:spPr>
        <p:txBody>
          <a:bodyPr/>
          <a:lstStyle/>
          <a:p>
            <a:r>
              <a:rPr lang="en-US" sz="2400"/>
              <a:t>Your program must have the following functions that do the following:</a:t>
            </a:r>
          </a:p>
          <a:p>
            <a:pPr lvl="1"/>
            <a:r>
              <a:rPr lang="en-US" sz="2400"/>
              <a:t>Read the number of medal for each country from a keyboard and store them inside the medals array.</a:t>
            </a:r>
          </a:p>
          <a:p>
            <a:pPr lvl="1"/>
            <a:r>
              <a:rPr lang="en-US" sz="2400"/>
              <a:t>Return total number of medals won by any country.</a:t>
            </a:r>
          </a:p>
          <a:p>
            <a:pPr lvl="1"/>
            <a:r>
              <a:rPr lang="en-US" sz="2400"/>
              <a:t>Return the largest number of medals won.</a:t>
            </a:r>
          </a:p>
          <a:p>
            <a:pPr lvl="1"/>
            <a:r>
              <a:rPr lang="en-US" sz="2400"/>
              <a:t>Return the smallest number of medals won.</a:t>
            </a:r>
          </a:p>
          <a:p>
            <a:pPr lvl="1"/>
            <a:r>
              <a:rPr lang="en-US" sz="2400"/>
              <a:t>Return the highest number of gold medal won.</a:t>
            </a:r>
          </a:p>
          <a:p>
            <a:pPr lvl="1"/>
            <a:r>
              <a:rPr lang="en-US" sz="2400"/>
              <a:t>Return the total number of bronze medal won by any country.</a:t>
            </a:r>
          </a:p>
          <a:p>
            <a:pPr lvl="1"/>
            <a:endParaRPr lang="en-US" sz="24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C84A046-70C0-5E45-9CE4-146D05D45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00" y="72000"/>
            <a:ext cx="8280000" cy="612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0" hangingPunct="0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In-Class Exercise - 5.6 (cont.)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179388" y="1125538"/>
            <a:ext cx="8589962" cy="4525962"/>
          </a:xfrm>
        </p:spPr>
        <p:txBody>
          <a:bodyPr/>
          <a:lstStyle/>
          <a:p>
            <a:pPr algn="just"/>
            <a:r>
              <a:rPr lang="en-US" dirty="0"/>
              <a:t>Submit today exercise, i.e. 5.4, 5.5, and 5.6 via elearning.</a:t>
            </a:r>
          </a:p>
          <a:p>
            <a:pPr lvl="1" algn="just"/>
            <a:r>
              <a:rPr lang="en-US" dirty="0"/>
              <a:t>Upload all the *.cpp files without compression (or without using WinZip or WinRar)</a:t>
            </a:r>
          </a:p>
          <a:p>
            <a:pPr algn="just"/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9AABC70-F121-7E44-8CB7-150698613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00" y="72000"/>
            <a:ext cx="8280000" cy="612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0" hangingPunct="0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Submission: In-Class Exercise</a:t>
            </a:r>
          </a:p>
        </p:txBody>
      </p:sp>
    </p:spTree>
    <p:extLst>
      <p:ext uri="{BB962C8B-B14F-4D97-AF65-F5344CB8AC3E}">
        <p14:creationId xmlns:p14="http://schemas.microsoft.com/office/powerpoint/2010/main" val="2424699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848600" cy="1143000"/>
          </a:xfrm>
        </p:spPr>
        <p:txBody>
          <a:bodyPr/>
          <a:lstStyle/>
          <a:p>
            <a:r>
              <a:rPr lang="en-US" b="1" dirty="0"/>
              <a:t>Accessing Array Elements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294688" cy="4572000"/>
          </a:xfrm>
        </p:spPr>
        <p:txBody>
          <a:bodyPr/>
          <a:lstStyle/>
          <a:p>
            <a:r>
              <a:rPr lang="en-US"/>
              <a:t>Each element in an array is assigned a unique </a:t>
            </a:r>
            <a:r>
              <a:rPr lang="en-US" i="1">
                <a:solidFill>
                  <a:srgbClr val="FF0000"/>
                </a:solidFill>
              </a:rPr>
              <a:t>subscript</a:t>
            </a:r>
            <a:r>
              <a:rPr lang="en-US"/>
              <a:t>.</a:t>
            </a:r>
          </a:p>
          <a:p>
            <a:r>
              <a:rPr lang="en-US"/>
              <a:t>Subscripts start at 0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85606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328930"/>
              </p:ext>
            </p:extLst>
          </p:nvPr>
        </p:nvGraphicFramePr>
        <p:xfrm>
          <a:off x="1524000" y="3886200"/>
          <a:ext cx="6096000" cy="39624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8" charset="0"/>
                        </a:rPr>
                        <a:t>   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8" charset="0"/>
                        </a:rPr>
                        <a:t>  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8" charset="0"/>
                        </a:rPr>
                        <a:t>  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8" charset="0"/>
                        </a:rPr>
                        <a:t>   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8" charset="0"/>
                        </a:rPr>
                        <a:t>   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6086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267232"/>
              </p:ext>
            </p:extLst>
          </p:nvPr>
        </p:nvGraphicFramePr>
        <p:xfrm>
          <a:off x="1524000" y="4267200"/>
          <a:ext cx="6096000" cy="39624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40" name="Text Box 36"/>
          <p:cNvSpPr txBox="1">
            <a:spLocks noChangeArrowheads="1"/>
          </p:cNvSpPr>
          <p:nvPr/>
        </p:nvSpPr>
        <p:spPr bwMode="auto">
          <a:xfrm>
            <a:off x="1447800" y="3519487"/>
            <a:ext cx="139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subscripts: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12359</TotalTime>
  <Words>2753</Words>
  <Application>Microsoft Macintosh PowerPoint</Application>
  <PresentationFormat>On-screen Show (4:3)</PresentationFormat>
  <Paragraphs>574</Paragraphs>
  <Slides>86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5" baseType="lpstr">
      <vt:lpstr>ＭＳ Ｐゴシック</vt:lpstr>
      <vt:lpstr>Arial</vt:lpstr>
      <vt:lpstr>Calibri</vt:lpstr>
      <vt:lpstr>Cambria</vt:lpstr>
      <vt:lpstr>Courier New</vt:lpstr>
      <vt:lpstr>Times New Roman</vt:lpstr>
      <vt:lpstr>Trebuchet MS</vt:lpstr>
      <vt:lpstr>Wingdings</vt:lpstr>
      <vt:lpstr>1_Office Theme</vt:lpstr>
      <vt:lpstr>05: ARRAY</vt:lpstr>
      <vt:lpstr>PowerPoint Presentation</vt:lpstr>
      <vt:lpstr>Introduction</vt:lpstr>
      <vt:lpstr>Declaring an Array</vt:lpstr>
      <vt:lpstr>Array - Memory Layout</vt:lpstr>
      <vt:lpstr>Array Terminology</vt:lpstr>
      <vt:lpstr>Array Terminology</vt:lpstr>
      <vt:lpstr>Size Declarators</vt:lpstr>
      <vt:lpstr>Accessing Array Elements</vt:lpstr>
      <vt:lpstr>Accessing Array Elements</vt:lpstr>
      <vt:lpstr>Accessing Array Elements</vt:lpstr>
      <vt:lpstr>PowerPoint Presentation</vt:lpstr>
      <vt:lpstr>PowerPoint Presentation</vt:lpstr>
      <vt:lpstr>PowerPoint Presentation</vt:lpstr>
      <vt:lpstr>Accessing Array Contents</vt:lpstr>
      <vt:lpstr>Using a Loop  to Step Through an Array</vt:lpstr>
      <vt:lpstr>A Closer Look At the Loop</vt:lpstr>
      <vt:lpstr>Default Initialization</vt:lpstr>
      <vt:lpstr>No Bounds Checking in C++</vt:lpstr>
      <vt:lpstr>Example</vt:lpstr>
      <vt:lpstr>What the Code Does</vt:lpstr>
      <vt:lpstr>No Bounds Checking in C++</vt:lpstr>
      <vt:lpstr>Array Initialization</vt:lpstr>
      <vt:lpstr>Example</vt:lpstr>
      <vt:lpstr>Array Initialization</vt:lpstr>
      <vt:lpstr>Partial Array Initialization</vt:lpstr>
      <vt:lpstr>Implicit Array Sizing</vt:lpstr>
      <vt:lpstr>Initializing With a String</vt:lpstr>
      <vt:lpstr>PowerPoint Presentation</vt:lpstr>
      <vt:lpstr>PowerPoint Presentation</vt:lpstr>
      <vt:lpstr>PowerPoint Presentation</vt:lpstr>
      <vt:lpstr>Pause :: part #2</vt:lpstr>
      <vt:lpstr>Processing Array Contents</vt:lpstr>
      <vt:lpstr>Processing Array Contents</vt:lpstr>
      <vt:lpstr>Array Assignment</vt:lpstr>
      <vt:lpstr>Printing the Contents of an Array</vt:lpstr>
      <vt:lpstr>Printing the Contents of an Array</vt:lpstr>
      <vt:lpstr>Summing and Averaging Array Elements</vt:lpstr>
      <vt:lpstr>Finding the Highest Value in an Array</vt:lpstr>
      <vt:lpstr>Finding the Lowest Value in an Array</vt:lpstr>
      <vt:lpstr>Comparing Arrays</vt:lpstr>
      <vt:lpstr>Comparing Arrays</vt:lpstr>
      <vt:lpstr>Using Parallel Array</vt:lpstr>
      <vt:lpstr>Using Parallel Arrays</vt:lpstr>
      <vt:lpstr>Parallel Array Example</vt:lpstr>
      <vt:lpstr>PowerPoint Presentation</vt:lpstr>
      <vt:lpstr>PowerPoint Presentation</vt:lpstr>
      <vt:lpstr>PowerPoint Presentation</vt:lpstr>
      <vt:lpstr>Array as Function Arguments</vt:lpstr>
      <vt:lpstr>Arrays as Function Arguments</vt:lpstr>
      <vt:lpstr>Arrays as Function Arguments</vt:lpstr>
      <vt:lpstr>Arrays as Function Arguments - Example</vt:lpstr>
      <vt:lpstr>Arrays as Function Arguments - Example</vt:lpstr>
      <vt:lpstr>Modifying Arrays in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Two-Dimensional Array</vt:lpstr>
      <vt:lpstr>Two-Dimensional Array</vt:lpstr>
      <vt:lpstr>Two-Dimensional Array Representation</vt:lpstr>
      <vt:lpstr>Two-Dimensional Array Initialization</vt:lpstr>
      <vt:lpstr>Two-Dimensional Array - Example</vt:lpstr>
      <vt:lpstr>Two-Dimensional Array - Example</vt:lpstr>
      <vt:lpstr>Two-Dimensional Array - Example</vt:lpstr>
      <vt:lpstr>Summing All the Elements in  a Two-Dimensional Array</vt:lpstr>
      <vt:lpstr>Summing All the Elements in  a Two-Dimensional Array</vt:lpstr>
      <vt:lpstr>Summing the Rows of  a Two-Dimensional Array</vt:lpstr>
      <vt:lpstr>Summing the Rows of  a Two-Dimensional Array</vt:lpstr>
      <vt:lpstr>Summing the Columns of  a Two-Dimensional Array</vt:lpstr>
      <vt:lpstr>Summing the Columns of  a Two-Dimensional Array</vt:lpstr>
      <vt:lpstr>PowerPoint Presentation</vt:lpstr>
      <vt:lpstr>Two-Dimensional Array as Parameter, Argument</vt:lpstr>
      <vt:lpstr>Example: Array in function call </vt:lpstr>
      <vt:lpstr>Example: Array in function call </vt:lpstr>
      <vt:lpstr>The showArray Function</vt:lpstr>
      <vt:lpstr>How showArray is Called</vt:lpstr>
      <vt:lpstr>PowerPoint Presentation</vt:lpstr>
      <vt:lpstr>Array of Strings</vt:lpstr>
      <vt:lpstr>Array of Strings - Example</vt:lpstr>
      <vt:lpstr>Array of Strings - Example</vt:lpstr>
      <vt:lpstr>Arrays with Three or More Dimensions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Microsoft Office User</cp:lastModifiedBy>
  <cp:revision>38</cp:revision>
  <dcterms:created xsi:type="dcterms:W3CDTF">2014-02-24T04:16:52Z</dcterms:created>
  <dcterms:modified xsi:type="dcterms:W3CDTF">2018-11-29T01:07:03Z</dcterms:modified>
</cp:coreProperties>
</file>