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8" r:id="rId3"/>
    <p:sldId id="260" r:id="rId4"/>
    <p:sldId id="284" r:id="rId5"/>
    <p:sldId id="261" r:id="rId6"/>
    <p:sldId id="285" r:id="rId7"/>
    <p:sldId id="286" r:id="rId8"/>
    <p:sldId id="288" r:id="rId9"/>
    <p:sldId id="289" r:id="rId10"/>
    <p:sldId id="290" r:id="rId11"/>
    <p:sldId id="292" r:id="rId12"/>
    <p:sldId id="291" r:id="rId13"/>
    <p:sldId id="293" r:id="rId14"/>
    <p:sldId id="294" r:id="rId15"/>
    <p:sldId id="278" r:id="rId16"/>
  </p:sldIdLst>
  <p:sldSz cx="9144000" cy="5143500" type="screen16x9"/>
  <p:notesSz cx="6858000" cy="9144000"/>
  <p:embeddedFontLst>
    <p:embeddedFont>
      <p:font typeface="Encode Sans Semi Condensed" panose="020B0604020202020204" charset="0"/>
      <p:regular r:id="rId18"/>
      <p:bold r:id="rId19"/>
    </p:embeddedFont>
    <p:embeddedFont>
      <p:font typeface="Encode Sans Semi Condensed Light" panose="020B0604020202020204" charset="0"/>
      <p:regular r:id="rId20"/>
      <p:bold r:id="rId21"/>
    </p:embeddedFont>
    <p:embeddedFont>
      <p:font typeface="Encode Sans Semi Condensed SemiBold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B13BB9-8335-4560-A0EF-77379603425B}">
  <a:tblStyle styleId="{A4B13BB9-8335-4560-A0EF-7737960342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116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412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368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397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242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004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564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21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lin ang="16198662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 rot="-5400000">
            <a:off x="1362062" y="3581043"/>
            <a:ext cx="866125" cy="1369504"/>
            <a:chOff x="-262307" y="2765255"/>
            <a:chExt cx="2504700" cy="1770300"/>
          </a:xfrm>
        </p:grpSpPr>
        <p:sp>
          <p:nvSpPr>
            <p:cNvPr id="20" name="Google Shape;20;p3"/>
            <p:cNvSpPr/>
            <p:nvPr/>
          </p:nvSpPr>
          <p:spPr>
            <a:xfrm rot="-5400000" flipH="1">
              <a:off x="104893" y="2398055"/>
              <a:ext cx="1770300" cy="2504700"/>
            </a:xfrm>
            <a:prstGeom prst="parallelogram">
              <a:avLst>
                <a:gd name="adj" fmla="val 9167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 rot="10800000" flipH="1">
            <a:off x="630975" y="0"/>
            <a:ext cx="1472100" cy="438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2444650" y="1581025"/>
            <a:ext cx="5733300" cy="67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444650" y="2276025"/>
            <a:ext cx="5733300" cy="37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27" name="Google Shape;27;p4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30" name="Google Shape;30;p4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4209475" y="728032"/>
            <a:ext cx="725100" cy="725100"/>
          </a:xfrm>
          <a:prstGeom prst="rect">
            <a:avLst/>
          </a:prstGeom>
          <a:gradFill>
            <a:gsLst>
              <a:gs pos="0">
                <a:srgbClr val="4F5876"/>
              </a:gs>
              <a:gs pos="100000">
                <a:srgbClr val="1D1F25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1262175" y="1553800"/>
            <a:ext cx="6619800" cy="20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⊳"/>
              <a:defRPr sz="3000"/>
            </a:lvl1pPr>
            <a:lvl2pPr marL="91440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2pPr>
            <a:lvl3pPr marL="137160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3pPr>
            <a:lvl4pPr marL="182880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4pPr>
            <a:lvl5pPr marL="228600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5pPr>
            <a:lvl6pPr marL="274320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6pPr>
            <a:lvl7pPr marL="320040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7pPr>
            <a:lvl8pPr marL="365760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9pPr>
          </a:lstStyle>
          <a:p>
            <a:endParaRPr/>
          </a:p>
        </p:txBody>
      </p:sp>
      <p:sp>
        <p:nvSpPr>
          <p:cNvPr id="35" name="Google Shape;35;p4"/>
          <p:cNvSpPr txBox="1"/>
          <p:nvPr/>
        </p:nvSpPr>
        <p:spPr>
          <a:xfrm>
            <a:off x="4209450" y="855225"/>
            <a:ext cx="725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“</a:t>
            </a:r>
            <a:endParaRPr sz="6000" b="1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432930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>
                <a:solidFill>
                  <a:schemeClr val="accent2"/>
                </a:solidFill>
              </a:defRPr>
            </a:lvl1pPr>
            <a:lvl2pPr lvl="1" algn="ctr">
              <a:buNone/>
              <a:defRPr>
                <a:solidFill>
                  <a:schemeClr val="accent2"/>
                </a:solidFill>
              </a:defRPr>
            </a:lvl2pPr>
            <a:lvl3pPr lvl="2" algn="ctr">
              <a:buNone/>
              <a:defRPr>
                <a:solidFill>
                  <a:schemeClr val="accent2"/>
                </a:solidFill>
              </a:defRPr>
            </a:lvl3pPr>
            <a:lvl4pPr lvl="3" algn="ctr">
              <a:buNone/>
              <a:defRPr>
                <a:solidFill>
                  <a:schemeClr val="accent2"/>
                </a:solidFill>
              </a:defRPr>
            </a:lvl4pPr>
            <a:lvl5pPr lvl="4" algn="ctr">
              <a:buNone/>
              <a:defRPr>
                <a:solidFill>
                  <a:schemeClr val="accent2"/>
                </a:solidFill>
              </a:defRPr>
            </a:lvl5pPr>
            <a:lvl6pPr lvl="5" algn="ctr">
              <a:buNone/>
              <a:defRPr>
                <a:solidFill>
                  <a:schemeClr val="accent2"/>
                </a:solidFill>
              </a:defRPr>
            </a:lvl6pPr>
            <a:lvl7pPr lvl="6" algn="ctr">
              <a:buNone/>
              <a:defRPr>
                <a:solidFill>
                  <a:schemeClr val="accent2"/>
                </a:solidFill>
              </a:defRPr>
            </a:lvl7pPr>
            <a:lvl8pPr lvl="7" algn="ctr">
              <a:buNone/>
              <a:defRPr>
                <a:solidFill>
                  <a:schemeClr val="accent2"/>
                </a:solidFill>
              </a:defRPr>
            </a:lvl8pPr>
            <a:lvl9pPr lvl="8" algn="ctr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110" name="Google Shape;110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0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3" name="Google Shape;113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" y="524824"/>
            <a:ext cx="600055" cy="374899"/>
            <a:chOff x="5211448" y="3165393"/>
            <a:chExt cx="1477967" cy="784800"/>
          </a:xfrm>
        </p:grpSpPr>
        <p:sp>
          <p:nvSpPr>
            <p:cNvPr id="117" name="Google Shape;117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 rot="10800000" flipH="1">
            <a:off x="84" y="8"/>
            <a:ext cx="758573" cy="531131"/>
            <a:chOff x="0" y="266575"/>
            <a:chExt cx="7503194" cy="1687200"/>
          </a:xfrm>
        </p:grpSpPr>
        <p:sp>
          <p:nvSpPr>
            <p:cNvPr id="120" name="Google Shape;120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Pendaftaran</a:t>
            </a:r>
            <a:r>
              <a:rPr lang="en-ID" dirty="0"/>
              <a:t> Dealer Mobil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87E33F-4FFC-4CA1-82EF-97FE4D9950F0}"/>
              </a:ext>
            </a:extLst>
          </p:cNvPr>
          <p:cNvSpPr txBox="1"/>
          <p:nvPr/>
        </p:nvSpPr>
        <p:spPr>
          <a:xfrm>
            <a:off x="3679031" y="3404725"/>
            <a:ext cx="159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Jonathan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>
                <a:solidFill>
                  <a:schemeClr val="bg1"/>
                </a:solidFill>
              </a:rPr>
              <a:t>M. </a:t>
            </a:r>
            <a:r>
              <a:rPr lang="en-ID" dirty="0" err="1">
                <a:solidFill>
                  <a:schemeClr val="bg1"/>
                </a:solidFill>
              </a:rPr>
              <a:t>Fadhlan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Harits</a:t>
            </a:r>
            <a:endParaRPr lang="en-ID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 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3093731-CC11-44F9-A505-7AA0F6FFD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" y="1301406"/>
            <a:ext cx="5631936" cy="37369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E8DD17-FFF2-43FB-B9D7-5DB55549C939}"/>
              </a:ext>
            </a:extLst>
          </p:cNvPr>
          <p:cNvCxnSpPr/>
          <p:nvPr/>
        </p:nvCxnSpPr>
        <p:spPr>
          <a:xfrm>
            <a:off x="3721894" y="2214563"/>
            <a:ext cx="2914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9D6050-6BE8-477D-B6B5-0E3AC7182BB4}"/>
              </a:ext>
            </a:extLst>
          </p:cNvPr>
          <p:cNvSpPr txBox="1"/>
          <p:nvPr/>
        </p:nvSpPr>
        <p:spPr>
          <a:xfrm>
            <a:off x="6858025" y="1943100"/>
            <a:ext cx="1685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Membaca</a:t>
            </a:r>
            <a:r>
              <a:rPr lang="en-ID" dirty="0"/>
              <a:t> input yang </a:t>
            </a:r>
            <a:r>
              <a:rPr lang="en-ID" dirty="0" err="1"/>
              <a:t>berupa</a:t>
            </a:r>
            <a:r>
              <a:rPr lang="en-ID" dirty="0"/>
              <a:t> string</a:t>
            </a:r>
          </a:p>
        </p:txBody>
      </p:sp>
    </p:spTree>
    <p:extLst>
      <p:ext uri="{BB962C8B-B14F-4D97-AF65-F5344CB8AC3E}">
        <p14:creationId xmlns:p14="http://schemas.microsoft.com/office/powerpoint/2010/main" val="329191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2394643" y="1897350"/>
            <a:ext cx="5733300" cy="67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How the program look</a:t>
            </a:r>
            <a:endParaRPr dirty="0"/>
          </a:p>
        </p:txBody>
      </p:sp>
      <p:sp>
        <p:nvSpPr>
          <p:cNvPr id="142" name="Google Shape;142;p13"/>
          <p:cNvSpPr txBox="1">
            <a:spLocks noGrp="1"/>
          </p:cNvSpPr>
          <p:nvPr>
            <p:ph type="ctrTitle"/>
          </p:nvPr>
        </p:nvSpPr>
        <p:spPr>
          <a:xfrm>
            <a:off x="625475" y="0"/>
            <a:ext cx="1475700" cy="438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3</a:t>
            </a:r>
            <a:endParaRPr sz="9600" b="1" dirty="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1026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 idx="4294967295"/>
          </p:nvPr>
        </p:nvSpPr>
        <p:spPr>
          <a:xfrm>
            <a:off x="3411538" y="1581150"/>
            <a:ext cx="5732462" cy="6746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Hasil Program</a:t>
            </a:r>
            <a:endParaRPr dirty="0"/>
          </a:p>
        </p:txBody>
      </p:sp>
      <p:sp>
        <p:nvSpPr>
          <p:cNvPr id="142" name="Google Shape;142;p13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1476375" cy="43846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3</a:t>
            </a:r>
            <a:endParaRPr sz="9600" b="1" dirty="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DEC129B-1FEF-47B4-9F3A-768DC4831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70" y="973245"/>
            <a:ext cx="8761730" cy="31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1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CCDC1F-9F82-49F6-B119-D52BF43F0E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3C23393-DCB9-491C-829F-263AB8959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298"/>
            <a:ext cx="9144000" cy="244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81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4BD667-9773-447F-897F-3046B600BA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2DD7E54-2DFC-44E5-B9A3-879D37173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654"/>
            <a:ext cx="9144000" cy="28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3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374" name="Google Shape;374;p33"/>
          <p:cNvGrpSpPr/>
          <p:nvPr/>
        </p:nvGrpSpPr>
        <p:grpSpPr>
          <a:xfrm>
            <a:off x="2374163" y="2163505"/>
            <a:ext cx="4395686" cy="816480"/>
            <a:chOff x="0" y="1715400"/>
            <a:chExt cx="4395686" cy="816480"/>
          </a:xfrm>
        </p:grpSpPr>
        <p:sp>
          <p:nvSpPr>
            <p:cNvPr id="375" name="Google Shape;375;p33"/>
            <p:cNvSpPr/>
            <p:nvPr/>
          </p:nvSpPr>
          <p:spPr>
            <a:xfrm rot="5400000">
              <a:off x="3486236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 rot="10800000" flipH="1">
              <a:off x="3189575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 rot="-5400000" flipH="1">
              <a:off x="292350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 rot="10800000">
              <a:off x="278211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 rot="10800000" flipH="1">
              <a:off x="281975" y="1715400"/>
              <a:ext cx="3840000" cy="565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33"/>
          <p:cNvSpPr txBox="1">
            <a:spLocks noGrp="1"/>
          </p:cNvSpPr>
          <p:nvPr>
            <p:ph type="ctrTitle" idx="4294967295"/>
          </p:nvPr>
        </p:nvSpPr>
        <p:spPr>
          <a:xfrm>
            <a:off x="802525" y="1165450"/>
            <a:ext cx="7539000" cy="77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382" name="Google Shape;382;p33"/>
          <p:cNvSpPr txBox="1"/>
          <p:nvPr/>
        </p:nvSpPr>
        <p:spPr>
          <a:xfrm>
            <a:off x="2674303" y="2090308"/>
            <a:ext cx="3825600" cy="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Any questions?</a:t>
            </a:r>
            <a:endParaRPr dirty="0"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2444650" y="1581025"/>
            <a:ext cx="5733300" cy="67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Kegunaan</a:t>
            </a:r>
            <a:r>
              <a:rPr lang="en-ID" dirty="0"/>
              <a:t> </a:t>
            </a:r>
            <a:r>
              <a:rPr lang="en-ID" dirty="0" err="1"/>
              <a:t>Aplikasi</a:t>
            </a:r>
            <a:endParaRPr dirty="0"/>
          </a:p>
        </p:txBody>
      </p:sp>
      <p:sp>
        <p:nvSpPr>
          <p:cNvPr id="142" name="Google Shape;142;p13"/>
          <p:cNvSpPr txBox="1">
            <a:spLocks noGrp="1"/>
          </p:cNvSpPr>
          <p:nvPr>
            <p:ph type="ctrTitle"/>
          </p:nvPr>
        </p:nvSpPr>
        <p:spPr>
          <a:xfrm>
            <a:off x="625475" y="0"/>
            <a:ext cx="1475700" cy="438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1</a:t>
            </a:r>
            <a:endParaRPr sz="9600" b="1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>
            <a:spLocks noGrp="1"/>
          </p:cNvSpPr>
          <p:nvPr>
            <p:ph type="body" idx="1"/>
          </p:nvPr>
        </p:nvSpPr>
        <p:spPr>
          <a:xfrm>
            <a:off x="1262175" y="1553800"/>
            <a:ext cx="6619800" cy="20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ditujukan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database </a:t>
            </a:r>
            <a:r>
              <a:rPr lang="en-ID" dirty="0" err="1"/>
              <a:t>sementara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mendaftarkan</a:t>
            </a:r>
            <a:r>
              <a:rPr lang="en-ID" dirty="0"/>
              <a:t> dan </a:t>
            </a:r>
            <a:r>
              <a:rPr lang="en-ID" dirty="0" err="1"/>
              <a:t>mengedit</a:t>
            </a:r>
            <a:r>
              <a:rPr lang="en-ID" dirty="0"/>
              <a:t> list </a:t>
            </a:r>
            <a:r>
              <a:rPr lang="en-ID" dirty="0" err="1"/>
              <a:t>mobil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162" name="Google Shape;162;p15"/>
          <p:cNvSpPr txBox="1">
            <a:spLocks noGrp="1"/>
          </p:cNvSpPr>
          <p:nvPr>
            <p:ph type="sldNum" idx="12"/>
          </p:nvPr>
        </p:nvSpPr>
        <p:spPr>
          <a:xfrm>
            <a:off x="432930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2444650" y="1581025"/>
            <a:ext cx="5733300" cy="67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Main Program</a:t>
            </a:r>
            <a:endParaRPr dirty="0"/>
          </a:p>
        </p:txBody>
      </p:sp>
      <p:sp>
        <p:nvSpPr>
          <p:cNvPr id="142" name="Google Shape;142;p13"/>
          <p:cNvSpPr txBox="1">
            <a:spLocks noGrp="1"/>
          </p:cNvSpPr>
          <p:nvPr>
            <p:ph type="ctrTitle"/>
          </p:nvPr>
        </p:nvSpPr>
        <p:spPr>
          <a:xfrm>
            <a:off x="625475" y="0"/>
            <a:ext cx="1475700" cy="438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2</a:t>
            </a:r>
            <a:endParaRPr sz="9600" b="1" dirty="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6774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 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DA304D-8161-4B1F-AEBE-5937D6AF7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94" y="1650207"/>
            <a:ext cx="3898406" cy="3141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56D05-0F3D-4A71-BCE9-218B0721F070}"/>
              </a:ext>
            </a:extLst>
          </p:cNvPr>
          <p:cNvSpPr txBox="1"/>
          <p:nvPr/>
        </p:nvSpPr>
        <p:spPr>
          <a:xfrm>
            <a:off x="471488" y="424575"/>
            <a:ext cx="6729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chemeClr val="bg1"/>
                </a:solidFill>
              </a:rPr>
              <a:t>Main Menu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A62D70-6B3E-4167-8DFA-415F6F2F5373}"/>
              </a:ext>
            </a:extLst>
          </p:cNvPr>
          <p:cNvCxnSpPr/>
          <p:nvPr/>
        </p:nvCxnSpPr>
        <p:spPr>
          <a:xfrm flipV="1">
            <a:off x="3436144" y="3686175"/>
            <a:ext cx="2035969" cy="35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7F4041-223F-4F0C-9459-43BF839F1E0B}"/>
              </a:ext>
            </a:extLst>
          </p:cNvPr>
          <p:cNvSpPr txBox="1"/>
          <p:nvPr/>
        </p:nvSpPr>
        <p:spPr>
          <a:xfrm>
            <a:off x="5539990" y="3457575"/>
            <a:ext cx="2360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Memberikan</a:t>
            </a:r>
            <a:r>
              <a:rPr lang="en-ID" dirty="0"/>
              <a:t> user </a:t>
            </a:r>
            <a:r>
              <a:rPr lang="en-ID" dirty="0" err="1"/>
              <a:t>pilihan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mana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5 </a:t>
            </a:r>
            <a:r>
              <a:rPr lang="en-ID" dirty="0" err="1"/>
              <a:t>fungsi</a:t>
            </a:r>
            <a:r>
              <a:rPr lang="en-ID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 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56D05-0F3D-4A71-BCE9-218B0721F070}"/>
              </a:ext>
            </a:extLst>
          </p:cNvPr>
          <p:cNvSpPr txBox="1"/>
          <p:nvPr/>
        </p:nvSpPr>
        <p:spPr>
          <a:xfrm>
            <a:off x="471488" y="424575"/>
            <a:ext cx="6729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dirty="0" err="1">
                <a:solidFill>
                  <a:schemeClr val="bg1"/>
                </a:solidFill>
              </a:rPr>
              <a:t>Mendaftarkan</a:t>
            </a:r>
            <a:r>
              <a:rPr lang="en-ID" sz="3600" dirty="0">
                <a:solidFill>
                  <a:schemeClr val="bg1"/>
                </a:solidFill>
              </a:rPr>
              <a:t> </a:t>
            </a:r>
            <a:r>
              <a:rPr lang="en-ID" sz="3600" dirty="0" err="1">
                <a:solidFill>
                  <a:schemeClr val="bg1"/>
                </a:solidFill>
              </a:rPr>
              <a:t>ke</a:t>
            </a:r>
            <a:r>
              <a:rPr lang="en-ID" sz="3600" dirty="0">
                <a:solidFill>
                  <a:schemeClr val="bg1"/>
                </a:solidFill>
              </a:rPr>
              <a:t> 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F4041-223F-4F0C-9459-43BF839F1E0B}"/>
              </a:ext>
            </a:extLst>
          </p:cNvPr>
          <p:cNvSpPr txBox="1"/>
          <p:nvPr/>
        </p:nvSpPr>
        <p:spPr>
          <a:xfrm>
            <a:off x="5451739" y="3118487"/>
            <a:ext cx="23609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Meminta</a:t>
            </a:r>
            <a:r>
              <a:rPr lang="en-ID" dirty="0"/>
              <a:t> input </a:t>
            </a:r>
            <a:r>
              <a:rPr lang="en-ID" dirty="0" err="1"/>
              <a:t>sebagai</a:t>
            </a:r>
            <a:r>
              <a:rPr lang="en-ID" dirty="0"/>
              <a:t> data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, model, </a:t>
            </a:r>
            <a:r>
              <a:rPr lang="en-ID" dirty="0" err="1"/>
              <a:t>warna</a:t>
            </a:r>
            <a:r>
              <a:rPr lang="en-ID" dirty="0"/>
              <a:t>,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dan </a:t>
            </a:r>
            <a:r>
              <a:rPr lang="en-ID" dirty="0" err="1"/>
              <a:t>kemampuan</a:t>
            </a:r>
            <a:r>
              <a:rPr lang="en-ID" dirty="0"/>
              <a:t>  </a:t>
            </a:r>
            <a:r>
              <a:rPr lang="en-ID" dirty="0" err="1"/>
              <a:t>dari</a:t>
            </a:r>
            <a:r>
              <a:rPr lang="en-ID" dirty="0"/>
              <a:t> data </a:t>
            </a:r>
            <a:r>
              <a:rPr lang="en-ID" dirty="0" err="1"/>
              <a:t>jarak</a:t>
            </a:r>
            <a:r>
              <a:rPr lang="en-ID" dirty="0"/>
              <a:t> </a:t>
            </a:r>
            <a:r>
              <a:rPr lang="en-ID" dirty="0" err="1"/>
              <a:t>tempuh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kilometre.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9113E5-531D-4A1E-A1BF-57F73A8C5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44" y="1547816"/>
            <a:ext cx="3576504" cy="333000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A62D70-6B3E-4167-8DFA-415F6F2F5373}"/>
              </a:ext>
            </a:extLst>
          </p:cNvPr>
          <p:cNvCxnSpPr/>
          <p:nvPr/>
        </p:nvCxnSpPr>
        <p:spPr>
          <a:xfrm flipV="1">
            <a:off x="3415770" y="3756034"/>
            <a:ext cx="2035969" cy="35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05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 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56D05-0F3D-4A71-BCE9-218B0721F070}"/>
              </a:ext>
            </a:extLst>
          </p:cNvPr>
          <p:cNvSpPr txBox="1"/>
          <p:nvPr/>
        </p:nvSpPr>
        <p:spPr>
          <a:xfrm>
            <a:off x="471488" y="424575"/>
            <a:ext cx="6729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dirty="0" err="1">
                <a:solidFill>
                  <a:schemeClr val="bg1"/>
                </a:solidFill>
              </a:rPr>
              <a:t>Mendaftarkan</a:t>
            </a:r>
            <a:r>
              <a:rPr lang="en-ID" sz="3600" dirty="0">
                <a:solidFill>
                  <a:schemeClr val="bg1"/>
                </a:solidFill>
              </a:rPr>
              <a:t> </a:t>
            </a:r>
            <a:r>
              <a:rPr lang="en-ID" sz="3600" dirty="0" err="1">
                <a:solidFill>
                  <a:schemeClr val="bg1"/>
                </a:solidFill>
              </a:rPr>
              <a:t>ke</a:t>
            </a:r>
            <a:r>
              <a:rPr lang="en-ID" sz="3600" dirty="0">
                <a:solidFill>
                  <a:schemeClr val="bg1"/>
                </a:solidFill>
              </a:rPr>
              <a:t> List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F197FB-88B6-46C4-8115-73AF09CC1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" y="1848709"/>
            <a:ext cx="5943601" cy="287021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A62D70-6B3E-4167-8DFA-415F6F2F5373}"/>
              </a:ext>
            </a:extLst>
          </p:cNvPr>
          <p:cNvCxnSpPr>
            <a:cxnSpLocks/>
          </p:cNvCxnSpPr>
          <p:nvPr/>
        </p:nvCxnSpPr>
        <p:spPr>
          <a:xfrm flipV="1">
            <a:off x="2200275" y="2228850"/>
            <a:ext cx="44577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602132-8098-40F1-BEBE-0C81DF0CF728}"/>
              </a:ext>
            </a:extLst>
          </p:cNvPr>
          <p:cNvSpPr txBox="1"/>
          <p:nvPr/>
        </p:nvSpPr>
        <p:spPr>
          <a:xfrm>
            <a:off x="6786375" y="1848709"/>
            <a:ext cx="2000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cek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pernah</a:t>
            </a:r>
            <a:r>
              <a:rPr lang="en-ID" dirty="0"/>
              <a:t> </a:t>
            </a:r>
            <a:r>
              <a:rPr lang="en-ID" dirty="0" err="1"/>
              <a:t>dimasukkan</a:t>
            </a:r>
            <a:r>
              <a:rPr lang="en-ID" dirty="0"/>
              <a:t> </a:t>
            </a:r>
            <a:r>
              <a:rPr lang="en-ID" dirty="0" err="1"/>
              <a:t>datanya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180C32-8B3D-40E9-8592-E4FD0372A45F}"/>
              </a:ext>
            </a:extLst>
          </p:cNvPr>
          <p:cNvCxnSpPr>
            <a:cxnSpLocks/>
          </p:cNvCxnSpPr>
          <p:nvPr/>
        </p:nvCxnSpPr>
        <p:spPr>
          <a:xfrm>
            <a:off x="5007769" y="3550444"/>
            <a:ext cx="1414462" cy="50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A31312-C65F-4AF2-88B6-2F9DAD9BB3FD}"/>
              </a:ext>
            </a:extLst>
          </p:cNvPr>
          <p:cNvSpPr txBox="1"/>
          <p:nvPr/>
        </p:nvSpPr>
        <p:spPr>
          <a:xfrm>
            <a:off x="6786375" y="3448885"/>
            <a:ext cx="193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Insert data </a:t>
            </a:r>
            <a:r>
              <a:rPr lang="en-ID" dirty="0" err="1"/>
              <a:t>ke</a:t>
            </a:r>
            <a:r>
              <a:rPr lang="en-ID" dirty="0"/>
              <a:t> database. </a:t>
            </a:r>
          </a:p>
        </p:txBody>
      </p:sp>
    </p:spTree>
    <p:extLst>
      <p:ext uri="{BB962C8B-B14F-4D97-AF65-F5344CB8AC3E}">
        <p14:creationId xmlns:p14="http://schemas.microsoft.com/office/powerpoint/2010/main" val="124108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 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56D05-0F3D-4A71-BCE9-218B0721F070}"/>
              </a:ext>
            </a:extLst>
          </p:cNvPr>
          <p:cNvSpPr txBox="1"/>
          <p:nvPr/>
        </p:nvSpPr>
        <p:spPr>
          <a:xfrm>
            <a:off x="471488" y="424575"/>
            <a:ext cx="6729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dirty="0" err="1">
                <a:solidFill>
                  <a:schemeClr val="bg1"/>
                </a:solidFill>
              </a:rPr>
              <a:t>Mencari</a:t>
            </a:r>
            <a:r>
              <a:rPr lang="en-ID" sz="3600" dirty="0">
                <a:solidFill>
                  <a:schemeClr val="bg1"/>
                </a:solidFill>
              </a:rPr>
              <a:t> data yang </a:t>
            </a:r>
            <a:r>
              <a:rPr lang="en-ID" sz="3600" dirty="0" err="1">
                <a:solidFill>
                  <a:schemeClr val="bg1"/>
                </a:solidFill>
              </a:rPr>
              <a:t>ada</a:t>
            </a:r>
            <a:r>
              <a:rPr lang="en-ID" sz="3600" dirty="0">
                <a:solidFill>
                  <a:schemeClr val="bg1"/>
                </a:solidFill>
              </a:rPr>
              <a:t> di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02132-8098-40F1-BEBE-0C81DF0CF728}"/>
              </a:ext>
            </a:extLst>
          </p:cNvPr>
          <p:cNvSpPr txBox="1"/>
          <p:nvPr/>
        </p:nvSpPr>
        <p:spPr>
          <a:xfrm>
            <a:off x="6786375" y="1848709"/>
            <a:ext cx="20002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 model </a:t>
            </a:r>
            <a:r>
              <a:rPr lang="en-ID" dirty="0" err="1"/>
              <a:t>mobil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pada database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A31312-C65F-4AF2-88B6-2F9DAD9BB3FD}"/>
              </a:ext>
            </a:extLst>
          </p:cNvPr>
          <p:cNvSpPr txBox="1"/>
          <p:nvPr/>
        </p:nvSpPr>
        <p:spPr>
          <a:xfrm>
            <a:off x="6729225" y="3424529"/>
            <a:ext cx="193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Mendisplay</a:t>
            </a:r>
            <a:r>
              <a:rPr lang="en-ID" dirty="0"/>
              <a:t> data yang </a:t>
            </a:r>
            <a:r>
              <a:rPr lang="en-ID" dirty="0" err="1"/>
              <a:t>dibutuhkan</a:t>
            </a:r>
            <a:r>
              <a:rPr lang="en-ID" dirty="0"/>
              <a:t>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3CC64F4-B640-4F11-A272-BBCFBA3DC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64" y="1528769"/>
            <a:ext cx="5783761" cy="293606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A62D70-6B3E-4167-8DFA-415F6F2F5373}"/>
              </a:ext>
            </a:extLst>
          </p:cNvPr>
          <p:cNvCxnSpPr>
            <a:cxnSpLocks/>
          </p:cNvCxnSpPr>
          <p:nvPr/>
        </p:nvCxnSpPr>
        <p:spPr>
          <a:xfrm flipV="1">
            <a:off x="2200275" y="2228850"/>
            <a:ext cx="44577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180C32-8B3D-40E9-8592-E4FD0372A45F}"/>
              </a:ext>
            </a:extLst>
          </p:cNvPr>
          <p:cNvCxnSpPr>
            <a:cxnSpLocks/>
          </p:cNvCxnSpPr>
          <p:nvPr/>
        </p:nvCxnSpPr>
        <p:spPr>
          <a:xfrm>
            <a:off x="5336381" y="3600450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04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 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56D05-0F3D-4A71-BCE9-218B0721F070}"/>
              </a:ext>
            </a:extLst>
          </p:cNvPr>
          <p:cNvSpPr txBox="1"/>
          <p:nvPr/>
        </p:nvSpPr>
        <p:spPr>
          <a:xfrm>
            <a:off x="471488" y="424575"/>
            <a:ext cx="6729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dirty="0" err="1">
                <a:solidFill>
                  <a:schemeClr val="bg1"/>
                </a:solidFill>
              </a:rPr>
              <a:t>Implementasi</a:t>
            </a:r>
            <a:r>
              <a:rPr lang="en-ID" sz="3600" dirty="0">
                <a:solidFill>
                  <a:schemeClr val="bg1"/>
                </a:solidFill>
              </a:rPr>
              <a:t> Display dan Pop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443A8F-DFB8-41CD-AA67-05147B6FA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31" y="1675529"/>
            <a:ext cx="6122194" cy="30433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E4FE10-48BF-41D4-A07B-FE2AB8E7BF3B}"/>
              </a:ext>
            </a:extLst>
          </p:cNvPr>
          <p:cNvCxnSpPr/>
          <p:nvPr/>
        </p:nvCxnSpPr>
        <p:spPr>
          <a:xfrm>
            <a:off x="3693319" y="2371725"/>
            <a:ext cx="3114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14B98C-3C16-4D01-8A94-FD69B332C7F4}"/>
              </a:ext>
            </a:extLst>
          </p:cNvPr>
          <p:cNvSpPr txBox="1"/>
          <p:nvPr/>
        </p:nvSpPr>
        <p:spPr>
          <a:xfrm>
            <a:off x="7100888" y="2314575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Display ();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6C7509-3152-4132-9C30-E5E3F57F2952}"/>
              </a:ext>
            </a:extLst>
          </p:cNvPr>
          <p:cNvCxnSpPr/>
          <p:nvPr/>
        </p:nvCxnSpPr>
        <p:spPr>
          <a:xfrm>
            <a:off x="2943225" y="3793331"/>
            <a:ext cx="3636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AE203D-50F3-4246-88E4-C04EFD5AD45B}"/>
              </a:ext>
            </a:extLst>
          </p:cNvPr>
          <p:cNvSpPr txBox="1"/>
          <p:nvPr/>
        </p:nvSpPr>
        <p:spPr>
          <a:xfrm>
            <a:off x="6959662" y="3639442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Pop ();</a:t>
            </a:r>
          </a:p>
        </p:txBody>
      </p:sp>
    </p:spTree>
    <p:extLst>
      <p:ext uri="{BB962C8B-B14F-4D97-AF65-F5344CB8AC3E}">
        <p14:creationId xmlns:p14="http://schemas.microsoft.com/office/powerpoint/2010/main" val="396508071"/>
      </p:ext>
    </p:extLst>
  </p:cSld>
  <p:clrMapOvr>
    <a:masterClrMapping/>
  </p:clrMapOvr>
</p:sld>
</file>

<file path=ppt/theme/theme1.xml><?xml version="1.0" encoding="utf-8"?>
<a:theme xmlns:a="http://schemas.openxmlformats.org/drawingml/2006/main" name="Ferdinand template">
  <a:themeElements>
    <a:clrScheme name="Custom 347">
      <a:dk1>
        <a:srgbClr val="343A4E"/>
      </a:dk1>
      <a:lt1>
        <a:srgbClr val="FFFFFF"/>
      </a:lt1>
      <a:dk2>
        <a:srgbClr val="707A96"/>
      </a:dk2>
      <a:lt2>
        <a:srgbClr val="EEEFF3"/>
      </a:lt2>
      <a:accent1>
        <a:srgbClr val="ACD701"/>
      </a:accent1>
      <a:accent2>
        <a:srgbClr val="69B636"/>
      </a:accent2>
      <a:accent3>
        <a:srgbClr val="32A318"/>
      </a:accent3>
      <a:accent4>
        <a:srgbClr val="9EACD1"/>
      </a:accent4>
      <a:accent5>
        <a:srgbClr val="707A96"/>
      </a:accent5>
      <a:accent6>
        <a:srgbClr val="394057"/>
      </a:accent6>
      <a:hlink>
        <a:srgbClr val="0E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147</Words>
  <Application>Microsoft Office PowerPoint</Application>
  <PresentationFormat>On-screen Show (16:9)</PresentationFormat>
  <Paragraphs>43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Encode Sans Semi Condensed SemiBold</vt:lpstr>
      <vt:lpstr>Encode Sans Semi Condensed</vt:lpstr>
      <vt:lpstr>Arial</vt:lpstr>
      <vt:lpstr>Encode Sans Semi Condensed Light</vt:lpstr>
      <vt:lpstr>Ferdinand template</vt:lpstr>
      <vt:lpstr>Pendaftaran Dealer Mobil</vt:lpstr>
      <vt:lpstr>Kegunaan Aplikasi</vt:lpstr>
      <vt:lpstr>PowerPoint Presentation</vt:lpstr>
      <vt:lpstr>Main Program</vt:lpstr>
      <vt:lpstr> </vt:lpstr>
      <vt:lpstr> </vt:lpstr>
      <vt:lpstr> </vt:lpstr>
      <vt:lpstr> </vt:lpstr>
      <vt:lpstr> </vt:lpstr>
      <vt:lpstr> </vt:lpstr>
      <vt:lpstr>How the program look</vt:lpstr>
      <vt:lpstr>Hasil Program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Pendaftaran Dealer Mobil</dc:title>
  <cp:lastModifiedBy>jonathan sendiko</cp:lastModifiedBy>
  <cp:revision>6</cp:revision>
  <dcterms:modified xsi:type="dcterms:W3CDTF">2019-12-11T03:57:26Z</dcterms:modified>
</cp:coreProperties>
</file>