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9"/>
    <p:restoredTop sz="94699"/>
  </p:normalViewPr>
  <p:slideViewPr>
    <p:cSldViewPr snapToGrid="0" snapToObjects="1">
      <p:cViewPr varScale="1">
        <p:scale>
          <a:sx n="54" d="100"/>
          <a:sy n="54" d="100"/>
        </p:scale>
        <p:origin x="2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642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0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6064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636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5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93B1D1-E6B1-9940-A92C-61D74407CE9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6512BE8-53ED-404C-AE9A-00123CE1A3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90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19C01-4F8C-4B49-8A7E-B46BF117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541" y="1448272"/>
            <a:ext cx="9969910" cy="2060337"/>
          </a:xfrm>
        </p:spPr>
        <p:txBody>
          <a:bodyPr anchor="b">
            <a:normAutofit/>
          </a:bodyPr>
          <a:lstStyle/>
          <a:p>
            <a:r>
              <a:rPr lang="en-US" dirty="0"/>
              <a:t>Mini </a:t>
            </a:r>
            <a:r>
              <a:rPr lang="en-US" dirty="0" err="1"/>
              <a:t>Proyek</a:t>
            </a:r>
            <a:br>
              <a:rPr lang="en-US" dirty="0"/>
            </a:br>
            <a:r>
              <a:rPr lang="en-US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E8C56-0B3B-5A48-91ED-CF5CA1F40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7" y="3738467"/>
            <a:ext cx="10674117" cy="958116"/>
          </a:xfrm>
        </p:spPr>
        <p:txBody>
          <a:bodyPr>
            <a:normAutofit/>
          </a:bodyPr>
          <a:lstStyle/>
          <a:p>
            <a:r>
              <a:rPr lang="en-US" dirty="0"/>
              <a:t>Jonathan</a:t>
            </a:r>
          </a:p>
          <a:p>
            <a:r>
              <a:rPr lang="en-US" dirty="0"/>
              <a:t>Muhammad Fadhlan Harits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6B3C-D06E-5647-9D1C-831D48D0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5189"/>
          </a:xfrm>
        </p:spPr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8A3F-5ED9-8440-A1C5-100A595C2CF9}"/>
              </a:ext>
            </a:extLst>
          </p:cNvPr>
          <p:cNvPicPr/>
          <p:nvPr/>
        </p:nvPicPr>
        <p:blipFill rotWithShape="1">
          <a:blip r:embed="rId2"/>
          <a:srcRect l="14103" t="16866" r="128" b="27294"/>
          <a:stretch/>
        </p:blipFill>
        <p:spPr bwMode="auto">
          <a:xfrm>
            <a:off x="371760" y="1707874"/>
            <a:ext cx="8289235" cy="4617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15750-F838-7546-9623-CFB7F617BE02}"/>
              </a:ext>
            </a:extLst>
          </p:cNvPr>
          <p:cNvPicPr/>
          <p:nvPr/>
        </p:nvPicPr>
        <p:blipFill rotWithShape="1">
          <a:blip r:embed="rId3"/>
          <a:srcRect l="13462" t="17094" b="25470"/>
          <a:stretch/>
        </p:blipFill>
        <p:spPr bwMode="auto">
          <a:xfrm>
            <a:off x="4883425" y="1707874"/>
            <a:ext cx="6936815" cy="4617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0148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3D92-D502-6E41-948A-E2BAD85C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199"/>
            <a:ext cx="9601200" cy="838201"/>
          </a:xfrm>
        </p:spPr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display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4289E-C667-3147-B0BD-EA71A7F3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84C7A-25DD-6241-9A42-0B41503C59BB}"/>
              </a:ext>
            </a:extLst>
          </p:cNvPr>
          <p:cNvPicPr/>
          <p:nvPr/>
        </p:nvPicPr>
        <p:blipFill rotWithShape="1">
          <a:blip r:embed="rId2"/>
          <a:srcRect l="13590" t="16182" b="25242"/>
          <a:stretch/>
        </p:blipFill>
        <p:spPr bwMode="auto">
          <a:xfrm>
            <a:off x="1219200" y="1295400"/>
            <a:ext cx="10331116" cy="5333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17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0462-4E2E-8B43-98FD-6555C099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CF17-8E4B-6348-B8B3-5B2FD49B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F161E-B3D4-624F-9BBA-6DFC680149D0}"/>
              </a:ext>
            </a:extLst>
          </p:cNvPr>
          <p:cNvPicPr/>
          <p:nvPr/>
        </p:nvPicPr>
        <p:blipFill rotWithShape="1">
          <a:blip r:embed="rId2"/>
          <a:srcRect l="13718" t="17094" r="-1026" b="26838"/>
          <a:stretch/>
        </p:blipFill>
        <p:spPr bwMode="auto">
          <a:xfrm>
            <a:off x="954505" y="1428750"/>
            <a:ext cx="7655894" cy="4743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7005B-6DEF-0549-AB94-BB4D996BDD17}"/>
              </a:ext>
            </a:extLst>
          </p:cNvPr>
          <p:cNvPicPr/>
          <p:nvPr/>
        </p:nvPicPr>
        <p:blipFill rotWithShape="1">
          <a:blip r:embed="rId3"/>
          <a:srcRect l="13718" t="16866" b="24331"/>
          <a:stretch/>
        </p:blipFill>
        <p:spPr bwMode="auto">
          <a:xfrm>
            <a:off x="5727033" y="1428750"/>
            <a:ext cx="6063914" cy="4743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2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7494-EE13-1C49-9B9E-F1403206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4D8C-AD39-9340-8ED7-13429A3E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8BFA9-13FA-0E47-83DF-1BADC6D85954}"/>
              </a:ext>
            </a:extLst>
          </p:cNvPr>
          <p:cNvPicPr/>
          <p:nvPr/>
        </p:nvPicPr>
        <p:blipFill rotWithShape="1">
          <a:blip r:embed="rId2"/>
          <a:srcRect l="13333" t="13903" b="26838"/>
          <a:stretch/>
        </p:blipFill>
        <p:spPr bwMode="auto">
          <a:xfrm>
            <a:off x="1371600" y="1919037"/>
            <a:ext cx="5151120" cy="4030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15C800-A08D-1A46-9A3C-1F3705902B80}"/>
              </a:ext>
            </a:extLst>
          </p:cNvPr>
          <p:cNvPicPr/>
          <p:nvPr/>
        </p:nvPicPr>
        <p:blipFill rotWithShape="1">
          <a:blip r:embed="rId3"/>
          <a:srcRect l="13590" t="16182" b="25470"/>
          <a:stretch/>
        </p:blipFill>
        <p:spPr bwMode="auto">
          <a:xfrm>
            <a:off x="5245768" y="1919037"/>
            <a:ext cx="6069932" cy="3948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8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EED-3667-1C4E-AA15-786B74F0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D901-3B2B-9C4F-9014-B8D7936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F8D3-ED39-B44A-B4F1-0A8F7EF9304B}"/>
              </a:ext>
            </a:extLst>
          </p:cNvPr>
          <p:cNvPicPr/>
          <p:nvPr/>
        </p:nvPicPr>
        <p:blipFill rotWithShape="1">
          <a:blip r:embed="rId2"/>
          <a:srcRect r="53974" b="53276"/>
          <a:stretch/>
        </p:blipFill>
        <p:spPr bwMode="auto">
          <a:xfrm>
            <a:off x="1371600" y="2171700"/>
            <a:ext cx="5562801" cy="4000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3DA5BA-DCF3-0E46-B506-C885D3CE027F}"/>
              </a:ext>
            </a:extLst>
          </p:cNvPr>
          <p:cNvPicPr/>
          <p:nvPr/>
        </p:nvPicPr>
        <p:blipFill rotWithShape="1">
          <a:blip r:embed="rId3"/>
          <a:srcRect r="53590" b="48946"/>
          <a:stretch/>
        </p:blipFill>
        <p:spPr bwMode="auto">
          <a:xfrm>
            <a:off x="6172200" y="2092492"/>
            <a:ext cx="5562801" cy="4158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79932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Mini Proyek Tic tac toe</vt:lpstr>
      <vt:lpstr>Bagian awal program</vt:lpstr>
      <vt:lpstr>Bagian display program</vt:lpstr>
      <vt:lpstr>Isi program</vt:lpstr>
      <vt:lpstr>Tampilan program</vt:lpstr>
      <vt:lpstr>Tampilan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Proyek Tic tac toe</dc:title>
  <dc:creator>Muhammad Fadhlan Harits</dc:creator>
  <cp:lastModifiedBy>Muhammad Fadhlan Harits</cp:lastModifiedBy>
  <cp:revision>4</cp:revision>
  <dcterms:created xsi:type="dcterms:W3CDTF">2019-10-09T02:29:44Z</dcterms:created>
  <dcterms:modified xsi:type="dcterms:W3CDTF">2019-10-09T05:57:31Z</dcterms:modified>
</cp:coreProperties>
</file>