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BFA"/>
    <a:srgbClr val="42C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mbang Ismanto" userId="64012dd3-5189-47a5-aee9-c5eaca08df06" providerId="ADAL" clId="{44EB33D7-3DC8-4422-A673-B6BBE839554A}"/>
    <pc:docChg chg="modSld">
      <pc:chgData name="Bambang Ismanto" userId="64012dd3-5189-47a5-aee9-c5eaca08df06" providerId="ADAL" clId="{44EB33D7-3DC8-4422-A673-B6BBE839554A}" dt="2021-09-21T02:53:37.739" v="15" actId="20577"/>
      <pc:docMkLst>
        <pc:docMk/>
      </pc:docMkLst>
      <pc:sldChg chg="modSp mod">
        <pc:chgData name="Bambang Ismanto" userId="64012dd3-5189-47a5-aee9-c5eaca08df06" providerId="ADAL" clId="{44EB33D7-3DC8-4422-A673-B6BBE839554A}" dt="2021-09-21T02:53:37.739" v="15" actId="20577"/>
        <pc:sldMkLst>
          <pc:docMk/>
          <pc:sldMk cId="2661116345" sldId="257"/>
        </pc:sldMkLst>
      </pc:sldChg>
    </pc:docChg>
  </pc:docChgLst>
  <pc:docChgLst>
    <pc:chgData name="Bambang Ismanto" userId="64012dd3-5189-47a5-aee9-c5eaca08df06" providerId="ADAL" clId="{0006EF43-DBA8-4C4D-9A3C-59BDF50DE5AB}"/>
    <pc:docChg chg="custSel addSld modSld">
      <pc:chgData name="Bambang Ismanto" userId="64012dd3-5189-47a5-aee9-c5eaca08df06" providerId="ADAL" clId="{0006EF43-DBA8-4C4D-9A3C-59BDF50DE5AB}" dt="2023-03-02T03:43:26.144" v="246" actId="20577"/>
      <pc:docMkLst>
        <pc:docMk/>
      </pc:docMkLst>
      <pc:sldChg chg="modSp mod">
        <pc:chgData name="Bambang Ismanto" userId="64012dd3-5189-47a5-aee9-c5eaca08df06" providerId="ADAL" clId="{0006EF43-DBA8-4C4D-9A3C-59BDF50DE5AB}" dt="2023-03-02T03:33:47.900" v="9" actId="20577"/>
        <pc:sldMkLst>
          <pc:docMk/>
          <pc:sldMk cId="2320573858" sldId="256"/>
        </pc:sldMkLst>
      </pc:sldChg>
      <pc:sldChg chg="modSp mod">
        <pc:chgData name="Bambang Ismanto" userId="64012dd3-5189-47a5-aee9-c5eaca08df06" providerId="ADAL" clId="{0006EF43-DBA8-4C4D-9A3C-59BDF50DE5AB}" dt="2023-03-02T03:34:48.276" v="36" actId="20577"/>
        <pc:sldMkLst>
          <pc:docMk/>
          <pc:sldMk cId="2661116345" sldId="257"/>
        </pc:sldMkLst>
      </pc:sldChg>
      <pc:sldChg chg="modSp mod">
        <pc:chgData name="Bambang Ismanto" userId="64012dd3-5189-47a5-aee9-c5eaca08df06" providerId="ADAL" clId="{0006EF43-DBA8-4C4D-9A3C-59BDF50DE5AB}" dt="2023-03-02T03:40:18.746" v="217" actId="27636"/>
        <pc:sldMkLst>
          <pc:docMk/>
          <pc:sldMk cId="4179746948" sldId="259"/>
        </pc:sldMkLst>
      </pc:sldChg>
      <pc:sldChg chg="modSp add mod">
        <pc:chgData name="Bambang Ismanto" userId="64012dd3-5189-47a5-aee9-c5eaca08df06" providerId="ADAL" clId="{0006EF43-DBA8-4C4D-9A3C-59BDF50DE5AB}" dt="2023-03-02T03:43:26.144" v="246" actId="20577"/>
        <pc:sldMkLst>
          <pc:docMk/>
          <pc:sldMk cId="3605287769" sldId="267"/>
        </pc:sldMkLst>
      </pc:sldChg>
    </pc:docChg>
  </pc:docChgLst>
  <pc:docChgLst>
    <pc:chgData name="Bambang Ismanto" userId="64012dd3-5189-47a5-aee9-c5eaca08df06" providerId="ADAL" clId="{F1EB6EF2-0737-45B0-838A-339C608B3242}"/>
    <pc:docChg chg="custSel modSld modMainMaster">
      <pc:chgData name="Bambang Ismanto" userId="64012dd3-5189-47a5-aee9-c5eaca08df06" providerId="ADAL" clId="{F1EB6EF2-0737-45B0-838A-339C608B3242}" dt="2025-03-06T04:57:57.003" v="76"/>
      <pc:docMkLst>
        <pc:docMk/>
      </pc:docMkLst>
      <pc:sldChg chg="modSp mod">
        <pc:chgData name="Bambang Ismanto" userId="64012dd3-5189-47a5-aee9-c5eaca08df06" providerId="ADAL" clId="{F1EB6EF2-0737-45B0-838A-339C608B3242}" dt="2025-03-06T04:57:57.003" v="76"/>
        <pc:sldMkLst>
          <pc:docMk/>
          <pc:sldMk cId="2661116345" sldId="257"/>
        </pc:sldMkLst>
      </pc:sldChg>
      <pc:sldChg chg="modSp mod">
        <pc:chgData name="Bambang Ismanto" userId="64012dd3-5189-47a5-aee9-c5eaca08df06" providerId="ADAL" clId="{F1EB6EF2-0737-45B0-838A-339C608B3242}" dt="2025-03-06T04:57:14.603" v="75" actId="20577"/>
        <pc:sldMkLst>
          <pc:docMk/>
          <pc:sldMk cId="4179746948" sldId="259"/>
        </pc:sldMkLst>
      </pc:sldChg>
      <pc:sldMasterChg chg="modSldLayout">
        <pc:chgData name="Bambang Ismanto" userId="64012dd3-5189-47a5-aee9-c5eaca08df06" providerId="ADAL" clId="{F1EB6EF2-0737-45B0-838A-339C608B3242}" dt="2025-03-06T04:56:01.482" v="42" actId="478"/>
        <pc:sldMasterMkLst>
          <pc:docMk/>
          <pc:sldMasterMk cId="661491904" sldId="2147483648"/>
        </pc:sldMasterMkLst>
        <pc:sldLayoutChg chg="addSp delSp modSp mod">
          <pc:chgData name="Bambang Ismanto" userId="64012dd3-5189-47a5-aee9-c5eaca08df06" providerId="ADAL" clId="{F1EB6EF2-0737-45B0-838A-339C608B3242}" dt="2025-03-06T04:49:07.012" v="11" actId="1036"/>
          <pc:sldLayoutMkLst>
            <pc:docMk/>
            <pc:sldMasterMk cId="661491904" sldId="2147483648"/>
            <pc:sldLayoutMk cId="3212424052" sldId="2147483649"/>
          </pc:sldLayoutMkLst>
        </pc:sldLayoutChg>
        <pc:sldLayoutChg chg="addSp delSp modSp mod">
          <pc:chgData name="Bambang Ismanto" userId="64012dd3-5189-47a5-aee9-c5eaca08df06" providerId="ADAL" clId="{F1EB6EF2-0737-45B0-838A-339C608B3242}" dt="2025-03-06T04:56:01.482" v="42" actId="478"/>
          <pc:sldLayoutMkLst>
            <pc:docMk/>
            <pc:sldMasterMk cId="661491904" sldId="2147483648"/>
            <pc:sldLayoutMk cId="2707408114" sldId="2147483650"/>
          </pc:sldLayoutMkLst>
        </pc:sldLayoutChg>
      </pc:sldMasterChg>
    </pc:docChg>
  </pc:docChgLst>
  <pc:docChgLst>
    <pc:chgData name="Bambang Ismanto" userId="64012dd3-5189-47a5-aee9-c5eaca08df06" providerId="ADAL" clId="{AFD04240-F138-4666-8624-5282B94FB609}"/>
    <pc:docChg chg="modSld">
      <pc:chgData name="Bambang Ismanto" userId="64012dd3-5189-47a5-aee9-c5eaca08df06" providerId="ADAL" clId="{AFD04240-F138-4666-8624-5282B94FB609}" dt="2022-09-22T03:25:32.269" v="3" actId="20577"/>
      <pc:docMkLst>
        <pc:docMk/>
      </pc:docMkLst>
      <pc:sldChg chg="modSp mod">
        <pc:chgData name="Bambang Ismanto" userId="64012dd3-5189-47a5-aee9-c5eaca08df06" providerId="ADAL" clId="{AFD04240-F138-4666-8624-5282B94FB609}" dt="2022-09-22T03:25:32.269" v="3" actId="20577"/>
        <pc:sldMkLst>
          <pc:docMk/>
          <pc:sldMk cId="2661116345" sldId="257"/>
        </pc:sldMkLst>
      </pc:sldChg>
    </pc:docChg>
  </pc:docChgLst>
  <pc:docChgLst>
    <pc:chgData name="Bambang Ismanto" userId="64012dd3-5189-47a5-aee9-c5eaca08df06" providerId="ADAL" clId="{7624094E-CF32-427D-A0C2-63FE8DE57116}"/>
    <pc:docChg chg="delSld modSld">
      <pc:chgData name="Bambang Ismanto" userId="64012dd3-5189-47a5-aee9-c5eaca08df06" providerId="ADAL" clId="{7624094E-CF32-427D-A0C2-63FE8DE57116}" dt="2021-03-14T22:48:15.069" v="236" actId="20577"/>
      <pc:docMkLst>
        <pc:docMk/>
      </pc:docMkLst>
      <pc:sldChg chg="modSp mod">
        <pc:chgData name="Bambang Ismanto" userId="64012dd3-5189-47a5-aee9-c5eaca08df06" providerId="ADAL" clId="{7624094E-CF32-427D-A0C2-63FE8DE57116}" dt="2021-03-14T22:42:41.184" v="17" actId="20577"/>
        <pc:sldMkLst>
          <pc:docMk/>
          <pc:sldMk cId="2320573858" sldId="256"/>
        </pc:sldMkLst>
      </pc:sldChg>
      <pc:sldChg chg="modSp mod">
        <pc:chgData name="Bambang Ismanto" userId="64012dd3-5189-47a5-aee9-c5eaca08df06" providerId="ADAL" clId="{7624094E-CF32-427D-A0C2-63FE8DE57116}" dt="2021-03-14T22:43:34.809" v="68" actId="20577"/>
        <pc:sldMkLst>
          <pc:docMk/>
          <pc:sldMk cId="2661116345" sldId="257"/>
        </pc:sldMkLst>
      </pc:sldChg>
      <pc:sldChg chg="modSp mod">
        <pc:chgData name="Bambang Ismanto" userId="64012dd3-5189-47a5-aee9-c5eaca08df06" providerId="ADAL" clId="{7624094E-CF32-427D-A0C2-63FE8DE57116}" dt="2021-03-14T22:48:15.069" v="236" actId="20577"/>
        <pc:sldMkLst>
          <pc:docMk/>
          <pc:sldMk cId="4179746948" sldId="259"/>
        </pc:sldMkLst>
      </pc:sldChg>
      <pc:sldChg chg="del">
        <pc:chgData name="Bambang Ismanto" userId="64012dd3-5189-47a5-aee9-c5eaca08df06" providerId="ADAL" clId="{7624094E-CF32-427D-A0C2-63FE8DE57116}" dt="2021-03-14T22:44:01.350" v="69" actId="47"/>
        <pc:sldMkLst>
          <pc:docMk/>
          <pc:sldMk cId="2417141681" sldId="267"/>
        </pc:sldMkLst>
      </pc:sldChg>
    </pc:docChg>
  </pc:docChgLst>
  <pc:docChgLst>
    <pc:chgData name="Bambang Ismanto" userId="64012dd3-5189-47a5-aee9-c5eaca08df06" providerId="ADAL" clId="{96B72E90-0B75-4694-A873-4B9AEE356C89}"/>
    <pc:docChg chg="custSel modSld">
      <pc:chgData name="Bambang Ismanto" userId="64012dd3-5189-47a5-aee9-c5eaca08df06" providerId="ADAL" clId="{96B72E90-0B75-4694-A873-4B9AEE356C89}" dt="2023-03-06T03:10:12.628" v="103" actId="207"/>
      <pc:docMkLst>
        <pc:docMk/>
      </pc:docMkLst>
      <pc:sldChg chg="modSp mod">
        <pc:chgData name="Bambang Ismanto" userId="64012dd3-5189-47a5-aee9-c5eaca08df06" providerId="ADAL" clId="{96B72E90-0B75-4694-A873-4B9AEE356C89}" dt="2023-03-02T03:50:15.908" v="32" actId="20577"/>
        <pc:sldMkLst>
          <pc:docMk/>
          <pc:sldMk cId="2320573858" sldId="256"/>
        </pc:sldMkLst>
      </pc:sldChg>
      <pc:sldChg chg="addSp delSp modSp mod">
        <pc:chgData name="Bambang Ismanto" userId="64012dd3-5189-47a5-aee9-c5eaca08df06" providerId="ADAL" clId="{96B72E90-0B75-4694-A873-4B9AEE356C89}" dt="2023-03-06T03:09:16.493" v="69" actId="27636"/>
        <pc:sldMkLst>
          <pc:docMk/>
          <pc:sldMk cId="2661116345" sldId="257"/>
        </pc:sldMkLst>
      </pc:sldChg>
      <pc:sldChg chg="modSp mod">
        <pc:chgData name="Bambang Ismanto" userId="64012dd3-5189-47a5-aee9-c5eaca08df06" providerId="ADAL" clId="{96B72E90-0B75-4694-A873-4B9AEE356C89}" dt="2023-03-06T03:10:12.628" v="103" actId="207"/>
        <pc:sldMkLst>
          <pc:docMk/>
          <pc:sldMk cId="4179746948" sldId="259"/>
        </pc:sldMkLst>
      </pc:sldChg>
    </pc:docChg>
  </pc:docChgLst>
  <pc:docChgLst>
    <pc:chgData name="Bambang Ismanto" userId="64012dd3-5189-47a5-aee9-c5eaca08df06" providerId="ADAL" clId="{FE311389-F20F-4DE2-83D1-695DD7A431E2}"/>
    <pc:docChg chg="modSld">
      <pc:chgData name="Bambang Ismanto" userId="64012dd3-5189-47a5-aee9-c5eaca08df06" providerId="ADAL" clId="{FE311389-F20F-4DE2-83D1-695DD7A431E2}" dt="2021-09-21T02:55:24.860" v="56" actId="20577"/>
      <pc:docMkLst>
        <pc:docMk/>
      </pc:docMkLst>
      <pc:sldChg chg="modSp mod">
        <pc:chgData name="Bambang Ismanto" userId="64012dd3-5189-47a5-aee9-c5eaca08df06" providerId="ADAL" clId="{FE311389-F20F-4DE2-83D1-695DD7A431E2}" dt="2021-09-21T02:55:24.860" v="56" actId="20577"/>
        <pc:sldMkLst>
          <pc:docMk/>
          <pc:sldMk cId="2320573858" sldId="256"/>
        </pc:sldMkLst>
      </pc:sldChg>
      <pc:sldChg chg="modSp mod">
        <pc:chgData name="Bambang Ismanto" userId="64012dd3-5189-47a5-aee9-c5eaca08df06" providerId="ADAL" clId="{FE311389-F20F-4DE2-83D1-695DD7A431E2}" dt="2021-09-21T02:54:45.772" v="27" actId="20577"/>
        <pc:sldMkLst>
          <pc:docMk/>
          <pc:sldMk cId="2661116345" sldId="257"/>
        </pc:sldMkLst>
      </pc:sldChg>
    </pc:docChg>
  </pc:docChgLst>
  <pc:docChgLst>
    <pc:chgData name="Bambang Ismanto" userId="64012dd3-5189-47a5-aee9-c5eaca08df06" providerId="ADAL" clId="{4704DB89-CE0F-419F-AB36-BBEA3DE517CE}"/>
    <pc:docChg chg="modSld">
      <pc:chgData name="Bambang Ismanto" userId="64012dd3-5189-47a5-aee9-c5eaca08df06" providerId="ADAL" clId="{4704DB89-CE0F-419F-AB36-BBEA3DE517CE}" dt="2024-03-01T06:21:47.917" v="7" actId="6549"/>
      <pc:docMkLst>
        <pc:docMk/>
      </pc:docMkLst>
      <pc:sldChg chg="modSp mod">
        <pc:chgData name="Bambang Ismanto" userId="64012dd3-5189-47a5-aee9-c5eaca08df06" providerId="ADAL" clId="{4704DB89-CE0F-419F-AB36-BBEA3DE517CE}" dt="2024-03-01T06:21:47.917" v="7" actId="6549"/>
        <pc:sldMkLst>
          <pc:docMk/>
          <pc:sldMk cId="2661116345" sldId="257"/>
        </pc:sldMkLst>
      </pc:sldChg>
    </pc:docChg>
  </pc:docChgLst>
  <pc:docChgLst>
    <pc:chgData name="Bambang Ismanto" userId="64012dd3-5189-47a5-aee9-c5eaca08df06" providerId="ADAL" clId="{1D6D78E4-9A21-4E21-BB01-2DCBA84D7ADB}"/>
    <pc:docChg chg="modSld">
      <pc:chgData name="Bambang Ismanto" userId="64012dd3-5189-47a5-aee9-c5eaca08df06" providerId="ADAL" clId="{1D6D78E4-9A21-4E21-BB01-2DCBA84D7ADB}" dt="2022-09-22T03:24:38.419" v="3" actId="6549"/>
      <pc:docMkLst>
        <pc:docMk/>
      </pc:docMkLst>
      <pc:sldChg chg="modSp mod">
        <pc:chgData name="Bambang Ismanto" userId="64012dd3-5189-47a5-aee9-c5eaca08df06" providerId="ADAL" clId="{1D6D78E4-9A21-4E21-BB01-2DCBA84D7ADB}" dt="2022-09-22T03:24:38.419" v="3" actId="6549"/>
        <pc:sldMkLst>
          <pc:docMk/>
          <pc:sldMk cId="2661116345" sldId="257"/>
        </pc:sldMkLst>
      </pc:sldChg>
    </pc:docChg>
  </pc:docChgLst>
  <pc:docChgLst>
    <pc:chgData name="Bambang Ismanto" userId="64012dd3-5189-47a5-aee9-c5eaca08df06" providerId="ADAL" clId="{17B8A57B-54D0-4B6A-8F4D-498CC874282A}"/>
    <pc:docChg chg="custSel modSld">
      <pc:chgData name="Bambang Ismanto" userId="64012dd3-5189-47a5-aee9-c5eaca08df06" providerId="ADAL" clId="{17B8A57B-54D0-4B6A-8F4D-498CC874282A}" dt="2025-09-30T06:05:23.644" v="21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21" y="244670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854" y="3886200"/>
            <a:ext cx="5283098" cy="10318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8203-706D-47EF-BCFB-65A531E9856A}" type="datetimeFigureOut">
              <a:rPr lang="en-US" smtClean="0"/>
              <a:pPr/>
              <a:t>30-Sep-25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0E34-A922-4237-9C07-F39266A74E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9A9DAB-68C7-FB51-C69D-6C5BDA0F0F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63" y="297190"/>
            <a:ext cx="2169073" cy="20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0" y="1295400"/>
            <a:ext cx="9144000" cy="1143000"/>
          </a:xfr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0" y="2447596"/>
            <a:ext cx="9114183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A0FD-3E30-3D23-168B-B64EB9A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03328"/>
            <a:ext cx="1142999" cy="10881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6776DA-4B4F-D23C-28B1-2CF02D9AA237}"/>
              </a:ext>
            </a:extLst>
          </p:cNvPr>
          <p:cNvSpPr/>
          <p:nvPr userDrawn="1"/>
        </p:nvSpPr>
        <p:spPr>
          <a:xfrm>
            <a:off x="14908" y="6638596"/>
            <a:ext cx="9114183" cy="2194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4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43200"/>
            <a:ext cx="8229600" cy="3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8203-706D-47EF-BCFB-65A531E9856A}" type="datetimeFigureOut">
              <a:rPr lang="en-US" smtClean="0"/>
              <a:pPr/>
              <a:t>30-Sep-25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0E34-A922-4237-9C07-F39266A74E0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1298451"/>
            <a:chOff x="0" y="0"/>
            <a:chExt cx="9144000" cy="1298451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1298451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" y="0"/>
              <a:ext cx="1298451" cy="129845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1328268" y="110616"/>
              <a:ext cx="53496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Sekolah Tinggi Manajemen Informatika dan Komputer</a:t>
              </a:r>
            </a:p>
            <a:p>
              <a:r>
                <a:rPr lang="en-US" sz="2800" b="1">
                  <a:solidFill>
                    <a:schemeClr val="bg1"/>
                  </a:solidFill>
                  <a:latin typeface="Arial Black" pitchFamily="34" charset="0"/>
                </a:rPr>
                <a:t>STMIK Widya Pratama</a:t>
              </a:r>
            </a:p>
            <a:p>
              <a:r>
                <a:rPr lang="en-US" sz="1400" b="0">
                  <a:solidFill>
                    <a:schemeClr val="bg1"/>
                  </a:solidFill>
                </a:rPr>
                <a:t>Jl. Patriot No. 25 Pekalongan, </a:t>
              </a:r>
              <a:r>
                <a:rPr lang="en-US" sz="1400" b="0">
                  <a:solidFill>
                    <a:schemeClr val="bg1"/>
                  </a:solidFill>
                  <a:sym typeface="Wingdings"/>
                </a:rPr>
                <a:t>Telp.</a:t>
              </a:r>
              <a:r>
                <a:rPr lang="en-US" sz="1400" b="0" baseline="0">
                  <a:solidFill>
                    <a:schemeClr val="bg1"/>
                  </a:solidFill>
                  <a:sym typeface="Wingdings"/>
                </a:rPr>
                <a:t> (0285) 427816, Fax. (0285) 427815</a:t>
              </a:r>
              <a:endParaRPr lang="en-US" sz="1400" b="0">
                <a:solidFill>
                  <a:schemeClr val="bg1"/>
                </a:solidFill>
              </a:endParaRPr>
            </a:p>
          </p:txBody>
        </p:sp>
        <p:pic>
          <p:nvPicPr>
            <p:cNvPr id="11" name="Picture 3" descr="D:\STMIK\BVQ+Ukas.tif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596" y="310480"/>
              <a:ext cx="1893439" cy="677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149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PEMROGRAMAN BERBASIS MOBILE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854" y="4149790"/>
            <a:ext cx="5283098" cy="1031810"/>
          </a:xfrm>
        </p:spPr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7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PE</a:t>
            </a:r>
            <a:r>
              <a:rPr lang="en-US" dirty="0"/>
              <a:t>MROGRAMAN</a:t>
            </a:r>
            <a:r>
              <a:rPr lang="id-ID" dirty="0"/>
              <a:t> </a:t>
            </a:r>
            <a:r>
              <a:rPr lang="en-US" dirty="0"/>
              <a:t>BERBASIS</a:t>
            </a:r>
            <a:r>
              <a:rPr lang="id-ID" dirty="0"/>
              <a:t> MOBILE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" y="2514600"/>
            <a:ext cx="9114183" cy="3962400"/>
          </a:xfrm>
        </p:spPr>
        <p:txBody>
          <a:bodyPr>
            <a:normAutofit/>
          </a:bodyPr>
          <a:lstStyle/>
          <a:p>
            <a:r>
              <a:rPr lang="en-US" dirty="0"/>
              <a:t>Kelas			:</a:t>
            </a:r>
            <a:r>
              <a:rPr lang="id-ID" dirty="0"/>
              <a:t> </a:t>
            </a:r>
            <a:r>
              <a:rPr lang="en-US" dirty="0"/>
              <a:t>7P51A</a:t>
            </a:r>
          </a:p>
          <a:p>
            <a:r>
              <a:rPr lang="en-US" dirty="0"/>
              <a:t>Semester		: Gasal</a:t>
            </a:r>
          </a:p>
          <a:p>
            <a:r>
              <a:rPr lang="en-US" dirty="0" err="1"/>
              <a:t>Tahun</a:t>
            </a:r>
            <a:r>
              <a:rPr lang="en-US" dirty="0"/>
              <a:t> Akademik	: 2025/20</a:t>
            </a:r>
            <a:r>
              <a:rPr lang="id-ID" dirty="0"/>
              <a:t>2</a:t>
            </a:r>
            <a:r>
              <a:rPr lang="en-US" dirty="0"/>
              <a:t>6</a:t>
            </a:r>
          </a:p>
          <a:p>
            <a:r>
              <a:rPr lang="en-US" dirty="0"/>
              <a:t>Kode Classroom	: adwaqy5d</a:t>
            </a:r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Pengampu</a:t>
            </a:r>
            <a:r>
              <a:rPr lang="en-US" dirty="0"/>
              <a:t>	: </a:t>
            </a:r>
            <a:r>
              <a:rPr lang="en-US" dirty="0" err="1"/>
              <a:t>Bambang</a:t>
            </a:r>
            <a:r>
              <a:rPr lang="en-US" dirty="0"/>
              <a:t> </a:t>
            </a:r>
            <a:r>
              <a:rPr lang="en-US" dirty="0" err="1"/>
              <a:t>Ismanto</a:t>
            </a:r>
            <a:endParaRPr lang="en-US" dirty="0"/>
          </a:p>
          <a:p>
            <a:pPr lvl="1"/>
            <a:r>
              <a:rPr lang="en-US" dirty="0"/>
              <a:t>Alamat		:</a:t>
            </a:r>
            <a:r>
              <a:rPr lang="id-ID" dirty="0"/>
              <a:t> Ulujami, Pemalang</a:t>
            </a:r>
            <a:endParaRPr lang="en-US" dirty="0"/>
          </a:p>
          <a:p>
            <a:pPr lvl="1"/>
            <a:r>
              <a:rPr lang="en-US" dirty="0"/>
              <a:t>No. HP		: 085876201391</a:t>
            </a:r>
            <a:r>
              <a:rPr lang="id-ID" dirty="0"/>
              <a:t> (SMS/WhatsApp)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1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Presensi</a:t>
            </a:r>
            <a:r>
              <a:rPr lang="en-US" dirty="0"/>
              <a:t> *	</a:t>
            </a:r>
            <a:r>
              <a:rPr lang="id-ID" dirty="0"/>
              <a:t>	</a:t>
            </a:r>
            <a:r>
              <a:rPr lang="en-US" dirty="0"/>
              <a:t>: 10%</a:t>
            </a:r>
          </a:p>
          <a:p>
            <a:r>
              <a:rPr lang="en-US" dirty="0" err="1"/>
              <a:t>Tugas</a:t>
            </a:r>
            <a:r>
              <a:rPr lang="id-ID" dirty="0"/>
              <a:t> 		 </a:t>
            </a:r>
            <a:r>
              <a:rPr lang="en-US" dirty="0"/>
              <a:t>	: </a:t>
            </a:r>
            <a:r>
              <a:rPr lang="id-ID" dirty="0"/>
              <a:t>3</a:t>
            </a:r>
            <a:r>
              <a:rPr lang="en-US" dirty="0"/>
              <a:t>0%</a:t>
            </a:r>
          </a:p>
          <a:p>
            <a:r>
              <a:rPr lang="en-US" dirty="0"/>
              <a:t>UTS		</a:t>
            </a:r>
            <a:r>
              <a:rPr lang="id-ID" dirty="0"/>
              <a:t>	</a:t>
            </a:r>
            <a:r>
              <a:rPr lang="en-US" dirty="0"/>
              <a:t>: </a:t>
            </a:r>
            <a:r>
              <a:rPr lang="id-ID" dirty="0"/>
              <a:t>30</a:t>
            </a:r>
            <a:r>
              <a:rPr lang="en-US" dirty="0"/>
              <a:t>%</a:t>
            </a:r>
          </a:p>
          <a:p>
            <a:r>
              <a:rPr lang="en-US" dirty="0"/>
              <a:t>UAS		</a:t>
            </a:r>
            <a:r>
              <a:rPr lang="id-ID" dirty="0"/>
              <a:t>	</a:t>
            </a:r>
            <a:r>
              <a:rPr lang="en-US" dirty="0"/>
              <a:t>: </a:t>
            </a:r>
            <a:r>
              <a:rPr lang="id-ID" dirty="0"/>
              <a:t>30</a:t>
            </a:r>
            <a:r>
              <a:rPr lang="en-US" dirty="0"/>
              <a:t>%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* </a:t>
            </a:r>
            <a:r>
              <a:rPr lang="en-US" dirty="0" err="1"/>
              <a:t>Presensi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75% </a:t>
            </a:r>
            <a:r>
              <a:rPr lang="en-US" b="1" u="sng" dirty="0">
                <a:solidFill>
                  <a:srgbClr val="FF0000"/>
                </a:solidFill>
              </a:rPr>
              <a:t>TIDAK IKUT UAS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9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id-ID" dirty="0"/>
              <a:t>R</a:t>
            </a:r>
            <a:r>
              <a:rPr lang="en-US" dirty="0"/>
              <a:t>ADE NILAI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		: 80 - 100</a:t>
            </a:r>
          </a:p>
          <a:p>
            <a:r>
              <a:rPr lang="en-US" dirty="0"/>
              <a:t>B		: 70 - 79</a:t>
            </a:r>
          </a:p>
          <a:p>
            <a:r>
              <a:rPr lang="en-US" dirty="0"/>
              <a:t>C		: 60 - 69</a:t>
            </a:r>
          </a:p>
          <a:p>
            <a:r>
              <a:rPr lang="en-US" dirty="0"/>
              <a:t>D		: 50 - 59</a:t>
            </a:r>
          </a:p>
          <a:p>
            <a:r>
              <a:rPr lang="en-US" dirty="0"/>
              <a:t>E		: &lt; 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9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Database MySQL </a:t>
            </a:r>
            <a:r>
              <a:rPr lang="en-US" dirty="0" err="1"/>
              <a:t>menggunakan</a:t>
            </a:r>
            <a:r>
              <a:rPr lang="en-US" dirty="0"/>
              <a:t> API</a:t>
            </a:r>
          </a:p>
          <a:p>
            <a:pPr lvl="0"/>
            <a:r>
              <a:rPr lang="en-US" dirty="0"/>
              <a:t>Database Firebase</a:t>
            </a:r>
          </a:p>
          <a:p>
            <a:pPr lvl="0"/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Kamera</a:t>
            </a:r>
            <a:endParaRPr lang="en-US" dirty="0"/>
          </a:p>
          <a:p>
            <a:pPr lvl="0"/>
            <a:r>
              <a:rPr lang="en-US" dirty="0"/>
              <a:t>Audio Video</a:t>
            </a:r>
          </a:p>
          <a:p>
            <a:pPr lvl="0"/>
            <a:r>
              <a:rPr lang="en-US" dirty="0"/>
              <a:t>Google Maps</a:t>
            </a:r>
          </a:p>
          <a:p>
            <a:pPr lvl="0"/>
            <a:r>
              <a:rPr lang="en-US" dirty="0"/>
              <a:t>Login With Google</a:t>
            </a:r>
          </a:p>
          <a:p>
            <a:pPr lvl="0"/>
            <a:r>
              <a:rPr lang="en-US" dirty="0"/>
              <a:t>Notification</a:t>
            </a:r>
          </a:p>
          <a:p>
            <a:pPr lvl="0"/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Release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Jaga sikap dalam kelas</a:t>
            </a:r>
          </a:p>
          <a:p>
            <a:r>
              <a:rPr lang="id-ID" dirty="0"/>
              <a:t>Keterlambatan max 30 menit</a:t>
            </a:r>
          </a:p>
          <a:p>
            <a:r>
              <a:rPr lang="id-ID" dirty="0"/>
              <a:t>Tidak ada komplain masalah presensi</a:t>
            </a:r>
          </a:p>
          <a:p>
            <a:r>
              <a:rPr lang="id-ID" dirty="0"/>
              <a:t>Nilai minimal C (semua komponen nilai terpenuhi)</a:t>
            </a:r>
          </a:p>
          <a:p>
            <a:r>
              <a:rPr lang="id-ID" dirty="0"/>
              <a:t>Kritik dan saran masalah pembelajaran</a:t>
            </a:r>
          </a:p>
        </p:txBody>
      </p:sp>
    </p:spTree>
    <p:extLst>
      <p:ext uri="{BB962C8B-B14F-4D97-AF65-F5344CB8AC3E}">
        <p14:creationId xmlns:p14="http://schemas.microsoft.com/office/powerpoint/2010/main" val="360528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3cb7c30d63ac7bdc13540bd6089a0a1458d4"/>
</p:tagLst>
</file>

<file path=ppt/theme/theme1.xml><?xml version="1.0" encoding="utf-8"?>
<a:theme xmlns:a="http://schemas.openxmlformats.org/drawingml/2006/main" name="Standar Presentasi -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 Presentasi - 2013</Template>
  <TotalTime>543</TotalTime>
  <Words>187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Standar Presentasi - 2013</vt:lpstr>
      <vt:lpstr>PEMROGRAMAN BERBASIS MOBILE 2</vt:lpstr>
      <vt:lpstr>PEMROGRAMAN BERBASIS MOBILE 2</vt:lpstr>
      <vt:lpstr>Kontrak Kuliah</vt:lpstr>
      <vt:lpstr>GRADE NILAI</vt:lpstr>
      <vt:lpstr>Materi</vt:lpstr>
      <vt:lpstr>Ketentuan lain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b19b0y</dc:creator>
  <cp:lastModifiedBy>Bambang Ismanto</cp:lastModifiedBy>
  <cp:revision>57</cp:revision>
  <dcterms:created xsi:type="dcterms:W3CDTF">2012-11-21T01:16:35Z</dcterms:created>
  <dcterms:modified xsi:type="dcterms:W3CDTF">2025-09-30T06:05:52Z</dcterms:modified>
</cp:coreProperties>
</file>