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549df25a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549df25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8e315195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88e315195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49df25ae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a549df25a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4d3f7e0b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84d3f7e0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49df25a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a549df25a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53" name="Google Shape;53;p13"/>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J5bXOOmkopc"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dphi.tech/notebooks/893/manish_kc_06/multiclass_logistic_regres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s://docs.google.com/presentation/d/1vowTeCPusyzz1KN7I3rXpLd0ZarEvK1uS5OtBA0D6Bk/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25"/>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25"/>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103" name="Google Shape;103;p25"/>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104" name="Google Shape;104;p25"/>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Logistic Regression: Multi-Class Logistic Regression</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26"/>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Multi-Classification?</a:t>
            </a:r>
            <a:endParaRPr sz="4800">
              <a:solidFill>
                <a:srgbClr val="434343"/>
              </a:solidFill>
              <a:latin typeface="Economica"/>
              <a:ea typeface="Economica"/>
              <a:cs typeface="Economica"/>
              <a:sym typeface="Economica"/>
            </a:endParaRPr>
          </a:p>
        </p:txBody>
      </p:sp>
      <p:sp>
        <p:nvSpPr>
          <p:cNvPr id="112" name="Google Shape;112;p26"/>
          <p:cNvSpPr txBox="1"/>
          <p:nvPr/>
        </p:nvSpPr>
        <p:spPr>
          <a:xfrm>
            <a:off x="570425" y="1131075"/>
            <a:ext cx="82176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It is as simple as dividing waste into 4 categories - plastic, glass, metal, paper</a:t>
            </a:r>
            <a:endParaRPr b="1" sz="2000">
              <a:latin typeface="Open Sans"/>
              <a:ea typeface="Open Sans"/>
              <a:cs typeface="Open Sans"/>
              <a:sym typeface="Open Sans"/>
            </a:endParaRPr>
          </a:p>
        </p:txBody>
      </p:sp>
      <p:pic>
        <p:nvPicPr>
          <p:cNvPr id="113" name="Google Shape;113;p26"/>
          <p:cNvPicPr preferRelativeResize="0"/>
          <p:nvPr/>
        </p:nvPicPr>
        <p:blipFill>
          <a:blip r:embed="rId3">
            <a:alphaModFix/>
          </a:blip>
          <a:stretch>
            <a:fillRect/>
          </a:stretch>
        </p:blipFill>
        <p:spPr>
          <a:xfrm>
            <a:off x="571500" y="2095500"/>
            <a:ext cx="8001000" cy="44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0" name="Google Shape;120;p27"/>
          <p:cNvSpPr txBox="1"/>
          <p:nvPr/>
        </p:nvSpPr>
        <p:spPr>
          <a:xfrm>
            <a:off x="236850" y="170000"/>
            <a:ext cx="8703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Understanding Multi-Class </a:t>
            </a:r>
            <a:r>
              <a:rPr lang="en" sz="4500">
                <a:solidFill>
                  <a:srgbClr val="434343"/>
                </a:solidFill>
                <a:latin typeface="Economica"/>
                <a:ea typeface="Economica"/>
                <a:cs typeface="Economica"/>
                <a:sym typeface="Economica"/>
              </a:rPr>
              <a:t>Logistic Regression</a:t>
            </a:r>
            <a:endParaRPr sz="4500">
              <a:solidFill>
                <a:srgbClr val="434343"/>
              </a:solidFill>
              <a:latin typeface="Economica"/>
              <a:ea typeface="Economica"/>
              <a:cs typeface="Economica"/>
              <a:sym typeface="Economica"/>
            </a:endParaRPr>
          </a:p>
        </p:txBody>
      </p:sp>
      <p:pic>
        <p:nvPicPr>
          <p:cNvPr descr="Logistic regression is used for classification problems in machine learning. This tutorial will show you how to use sklearn logisticregression class to solve multiclass classification problem to predict hand written digit. We will use sklearn load_digits to load readily available dataset from sklearn library and train our classifier using that information. &#10;&#10;#MachineLearning #PythonMachineLearning #MachineLearningTutorial #Python #PythonTutorial #PythonTraining #MachineLearningCource #LogisticRegression&#10;&#10;Code: https://github.com/codebasics/py/blob/master/ML/8_logistic_reg_multiclass/8_logistic_regression_multiclass.ipynb&#10;Exercise: Open above notebook from github and go to the end. &#10;&#10;Topics that are covered in this Video:&#10;0:01 - Theory (Binary classification vs multiclass classification) &#10;0:26 - How to identify hand written digits? &#10;1:02 - Coding (Solve a problem of hand written digit recognition) &#10;11:24 - Confusion Matrix (sklearn confusion_matrix)  &#10;12:42 - Plot confusion matrix using seaborn library  &#10;14:00 - Exercise (Use sklearn iris dataset to predict flower type based on different features using logistic regression) &#10;&#10;Next Video: &#10;Machine Learning Tutorial Python - 9 Decision Tree: https://www.youtube.com/watch?v=PHxYNGo8NcI&amp;list=PLeo1K3hjS3uvCeTYTeyfe0-rN5r8zn9rw&amp;index=10&#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121" name="Google Shape;121;p27" title="Machine Learning Tutorial Python - 8  Logistic Regression (Multiclass Classification)">
            <a:hlinkClick r:id="rId3"/>
          </p:cNvPr>
          <p:cNvPicPr preferRelativeResize="0"/>
          <p:nvPr/>
        </p:nvPicPr>
        <p:blipFill>
          <a:blip r:embed="rId4">
            <a:alphaModFix/>
          </a:blip>
          <a:stretch>
            <a:fillRect/>
          </a:stretch>
        </p:blipFill>
        <p:spPr>
          <a:xfrm>
            <a:off x="789450" y="1060650"/>
            <a:ext cx="7640400" cy="573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8" name="Google Shape;128;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Notebook for practice</a:t>
            </a:r>
            <a:endParaRPr sz="4800">
              <a:solidFill>
                <a:srgbClr val="434343"/>
              </a:solidFill>
              <a:latin typeface="Economica"/>
              <a:ea typeface="Economica"/>
              <a:cs typeface="Economica"/>
              <a:sym typeface="Economica"/>
            </a:endParaRPr>
          </a:p>
        </p:txBody>
      </p:sp>
      <p:sp>
        <p:nvSpPr>
          <p:cNvPr id="129" name="Google Shape;129;p28"/>
          <p:cNvSpPr txBox="1"/>
          <p:nvPr/>
        </p:nvSpPr>
        <p:spPr>
          <a:xfrm>
            <a:off x="266850" y="2481400"/>
            <a:ext cx="8685600" cy="41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2500" u="sng">
                <a:solidFill>
                  <a:schemeClr val="hlink"/>
                </a:solidFill>
                <a:latin typeface="Open Sans"/>
                <a:ea typeface="Open Sans"/>
                <a:cs typeface="Open Sans"/>
                <a:sym typeface="Open Sans"/>
                <a:hlinkClick r:id="rId3"/>
              </a:rPr>
              <a:t>https://dphi.tech/notebooks/893/manish_kc_06/multiclass_logistic_regression</a:t>
            </a:r>
            <a:r>
              <a:rPr lang="en" sz="2500">
                <a:solidFill>
                  <a:schemeClr val="dk1"/>
                </a:solidFill>
                <a:latin typeface="Open Sans"/>
                <a:ea typeface="Open Sans"/>
                <a:cs typeface="Open Sans"/>
                <a:sym typeface="Open Sans"/>
              </a:rPr>
              <a:t>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5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Clr>
                <a:schemeClr val="dk1"/>
              </a:buClr>
              <a:buSzPts val="1100"/>
              <a:buFont typeface="Arial"/>
              <a:buNone/>
            </a:pPr>
            <a:r>
              <a:t/>
            </a:r>
            <a:endParaRPr sz="25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5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6" name="Google Shape;136;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37" name="Google Shape;137;p29"/>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https://docs.google.com/presentation/d/1vowTeCPusyzz1KN7I3rXpLd0ZarEvK1uS5OtBA0D6Bk/edit?usp=sharing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4" name="Google Shape;144;p30"/>
          <p:cNvGrpSpPr/>
          <p:nvPr/>
        </p:nvGrpSpPr>
        <p:grpSpPr>
          <a:xfrm>
            <a:off x="0" y="5976100"/>
            <a:ext cx="9144000" cy="919800"/>
            <a:chOff x="0" y="5976100"/>
            <a:chExt cx="9144000" cy="919800"/>
          </a:xfrm>
        </p:grpSpPr>
        <p:sp>
          <p:nvSpPr>
            <p:cNvPr id="145" name="Google Shape;145;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7" name="Google Shape;147;p3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48" name="Google Shape;148;p3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