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49df25a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49df25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549df299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a549df29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549df2994_0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a549df2994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549df2994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a549df299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49df299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a549df299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11cc0b54b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a11cc0b54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103c23e0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b103c23e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549df25ae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a549df25a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medium.com/towards-artificial-intelligence/support-vector-machine-svm-a-visual-simple-explanation-part-1-a7efa96444f2"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N1vOgolbjSc"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youtube.com/watch?v=FB5EdxAGxQg"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cs.google.com/presentation/d/1GRjDVrIk9OyJkrC64p8OqW5fgC15FA2v_3rRmJ9VcqE/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32675" y="2026225"/>
            <a:ext cx="8810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Classification</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Support Vector Machine (SVM)</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SVM’s Objective</a:t>
            </a:r>
            <a:endParaRPr sz="4300">
              <a:solidFill>
                <a:srgbClr val="434343"/>
              </a:solidFill>
              <a:latin typeface="Economica"/>
              <a:ea typeface="Economica"/>
              <a:cs typeface="Economica"/>
              <a:sym typeface="Economica"/>
            </a:endParaRPr>
          </a:p>
        </p:txBody>
      </p:sp>
      <p:sp>
        <p:nvSpPr>
          <p:cNvPr id="67" name="Google Shape;67;p14"/>
          <p:cNvSpPr txBox="1"/>
          <p:nvPr/>
        </p:nvSpPr>
        <p:spPr>
          <a:xfrm>
            <a:off x="451425" y="1184100"/>
            <a:ext cx="8410200" cy="54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The objective of SVMs is to categorize data into two classes. It does so by finding a separating hyperplane(decision boundary), where the distance between itself and the closest data points for both categories is maximized.</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 at how the hyperplane lies exactly between the nearby blue and red points</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(maximising the margin)</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pic>
        <p:nvPicPr>
          <p:cNvPr id="68" name="Google Shape;68;p14"/>
          <p:cNvPicPr preferRelativeResize="0"/>
          <p:nvPr/>
        </p:nvPicPr>
        <p:blipFill>
          <a:blip r:embed="rId3">
            <a:alphaModFix/>
          </a:blip>
          <a:stretch>
            <a:fillRect/>
          </a:stretch>
        </p:blipFill>
        <p:spPr>
          <a:xfrm>
            <a:off x="2755400" y="2999075"/>
            <a:ext cx="3802250" cy="373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5" name="Google Shape;75;p15"/>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Simple Visual Explanation of SVM</a:t>
            </a:r>
            <a:endParaRPr sz="4300">
              <a:solidFill>
                <a:srgbClr val="434343"/>
              </a:solidFill>
              <a:latin typeface="Economica"/>
              <a:ea typeface="Economica"/>
              <a:cs typeface="Economica"/>
              <a:sym typeface="Economica"/>
            </a:endParaRPr>
          </a:p>
        </p:txBody>
      </p:sp>
      <p:sp>
        <p:nvSpPr>
          <p:cNvPr id="76" name="Google Shape;76;p15"/>
          <p:cNvSpPr txBox="1"/>
          <p:nvPr/>
        </p:nvSpPr>
        <p:spPr>
          <a:xfrm>
            <a:off x="451425" y="1819450"/>
            <a:ext cx="8410200" cy="47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https://medium.com/towards-artificial-intelligence/support-vector-machine-svm-a-visual-simple-explanation-part-1-a7efa96444f2</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77" name="Google Shape;77;p15"/>
          <p:cNvGrpSpPr/>
          <p:nvPr/>
        </p:nvGrpSpPr>
        <p:grpSpPr>
          <a:xfrm>
            <a:off x="0" y="5976100"/>
            <a:ext cx="9144000" cy="919800"/>
            <a:chOff x="0" y="5976100"/>
            <a:chExt cx="9144000" cy="919800"/>
          </a:xfrm>
        </p:grpSpPr>
        <p:sp>
          <p:nvSpPr>
            <p:cNvPr id="78" name="Google Shape;78;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5"/>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6" name="Google Shape;86;p16"/>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Support Vector Machine (SVM)</a:t>
            </a:r>
            <a:endParaRPr sz="4300">
              <a:solidFill>
                <a:srgbClr val="434343"/>
              </a:solidFill>
              <a:latin typeface="Economica"/>
              <a:ea typeface="Economica"/>
              <a:cs typeface="Economica"/>
              <a:sym typeface="Economica"/>
            </a:endParaRPr>
          </a:p>
        </p:txBody>
      </p:sp>
      <p:pic>
        <p:nvPicPr>
          <p:cNvPr descr="SVMs are a popular classification technique used in data science and machine learning.&#10;&#10;In this video, I walk through how support vector machines work in a visual way, and then go step by step through how to write a Python script to use SVMs to classify muffin and cupcake recipes.&#10;&#10;In Part 1a, I visually define the following terms:&#10;- Margin&#10;- Support vectors&#10;- Hyperplane&#10;&#10;In Part 1b, I go through the following steps in a Jupyter Notebook:&#10;- Import libraries (pandas, numpy, sklearn, matplotlib)&#10;- Import data&#10;- Prepare the data&#10;- Fit the model&#10;- Visualize results&#10;- Predict a new case&#10;&#10;In Part 2, I talk about ways to tune the model:&#10;- Higher dimensions&#10;- Multiple classes&#10;- C parameter&#10;- Kernel trick (RBF with gamma)&#10;&#10;In Part 3, I talk about the pros and cons of SVM.&#10;&#10;You can find all of my code and data on Github: https://github.com/adashofdata" id="87" name="Google Shape;87;p16" title="Support Vector Machines: A Visual Explanation with Sample Python Code">
            <a:hlinkClick r:id="rId3"/>
          </p:cNvPr>
          <p:cNvPicPr preferRelativeResize="0"/>
          <p:nvPr/>
        </p:nvPicPr>
        <p:blipFill>
          <a:blip r:embed="rId4">
            <a:alphaModFix/>
          </a:blip>
          <a:stretch>
            <a:fillRect/>
          </a:stretch>
        </p:blipFill>
        <p:spPr>
          <a:xfrm>
            <a:off x="695951" y="1043850"/>
            <a:ext cx="7752100" cy="581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4" name="Google Shape;94;p17"/>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SVM Implementation</a:t>
            </a:r>
            <a:endParaRPr sz="4300">
              <a:solidFill>
                <a:srgbClr val="434343"/>
              </a:solidFill>
              <a:latin typeface="Economica"/>
              <a:ea typeface="Economica"/>
              <a:cs typeface="Economica"/>
              <a:sym typeface="Economica"/>
            </a:endParaRPr>
          </a:p>
        </p:txBody>
      </p:sp>
      <p:pic>
        <p:nvPicPr>
          <p:cNvPr descr="Support vector machine is a popular classification algorithm. This tutorial covers some theory first and then goes over python coding to solve iris flower classification problem using svm and sklearn library. We also cover different parameters such as gamma, regularization and how to fine tune svm classifier using these parameters. Basically the way support vector machine works is it draws a hyper plane in n dimension space such that it maximizes  the margin between classification groups.&#10;&#10;#MachineLearning #PythonMachineLearning #MachineLearningTutorial #Python #PythonTutorial #PythonTraining #MachineLearningCource #SupportVectorMachine #SVM&#10;&#10;Code: https://github.com/codebasics/py/blob/master/ML/10_svm/10_svm.ipynb&#10;&#10;Exercise: Open above notebook from github and go to the end. &#10;&#10;Exercise solution: https://github.com/codebasics/py/blob/master/ML/10_svm/Exercise/10_svm_exercise_digits.ipynb&#10;&#10;Topics that are covered in this Video:&#10;0:20 Theory (Explain support vector machine using sklearn iris dataset flower classification problem)  &#10;3:11 What is Gamma?&#10;4:21 What is Regularization? &#10;5:27 Kernel  &#10;6:32 Coding (Start)  &#10;18:08 sklearn.svm SVC  &#10;21:41 Exercise (Classify hand written digits dataset from sklearn using SVM) &#10;&#10;Next Video: &#10;Machine Learning Tutorial Python - 11 Random Forest: https://www.youtube.com/watch?v=ok2s1vV9XW0&amp;list=PLeo1K3hjS3uvCeTYTeyfe0-rN5r8zn9rw&amp;index=12&#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95" name="Google Shape;95;p17" title="Machine Learning Tutorial Python - 10  Support Vector Machine (SVM)">
            <a:hlinkClick r:id="rId3"/>
          </p:cNvPr>
          <p:cNvPicPr preferRelativeResize="0"/>
          <p:nvPr/>
        </p:nvPicPr>
        <p:blipFill>
          <a:blip r:embed="rId4">
            <a:alphaModFix/>
          </a:blip>
          <a:stretch>
            <a:fillRect/>
          </a:stretch>
        </p:blipFill>
        <p:spPr>
          <a:xfrm>
            <a:off x="779125" y="975200"/>
            <a:ext cx="7585750" cy="5689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2" name="Google Shape;102;p18"/>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Kernels</a:t>
            </a:r>
            <a:endParaRPr sz="4300">
              <a:solidFill>
                <a:srgbClr val="434343"/>
              </a:solidFill>
              <a:latin typeface="Economica"/>
              <a:ea typeface="Economica"/>
              <a:cs typeface="Economica"/>
              <a:sym typeface="Economica"/>
            </a:endParaRPr>
          </a:p>
        </p:txBody>
      </p:sp>
      <p:sp>
        <p:nvSpPr>
          <p:cNvPr id="103" name="Google Shape;103;p18"/>
          <p:cNvSpPr txBox="1"/>
          <p:nvPr/>
        </p:nvSpPr>
        <p:spPr>
          <a:xfrm>
            <a:off x="693275" y="1397425"/>
            <a:ext cx="7549500" cy="5362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SVM algorithms use a set of mathematical functions that are defined as the kernel.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function of kernel is to take data as input and transform it into the required form.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Different SVM algorithms use different types of kernel functions. These functions can be different types.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For example linear, nonlinear, polynomial, radial basis function (RBF), and sigmoid.</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most used type of kernel function is RBF. It is also the default kernel</a:t>
            </a:r>
            <a:endParaRPr sz="2000">
              <a:latin typeface="Open Sans"/>
              <a:ea typeface="Open Sans"/>
              <a:cs typeface="Open Sans"/>
              <a:sym typeface="Open Sans"/>
            </a:endParaRPr>
          </a:p>
        </p:txBody>
      </p:sp>
      <p:grpSp>
        <p:nvGrpSpPr>
          <p:cNvPr id="104" name="Google Shape;104;p18"/>
          <p:cNvGrpSpPr/>
          <p:nvPr/>
        </p:nvGrpSpPr>
        <p:grpSpPr>
          <a:xfrm>
            <a:off x="0" y="5976100"/>
            <a:ext cx="9144000" cy="919800"/>
            <a:chOff x="0" y="5976100"/>
            <a:chExt cx="9144000" cy="919800"/>
          </a:xfrm>
        </p:grpSpPr>
        <p:sp>
          <p:nvSpPr>
            <p:cNvPr id="105" name="Google Shape;105;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3" name="Google Shape;113;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14" name="Google Shape;114;p19"/>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https://docs.google.com/presentation/d/1GRjDVrIk9OyJkrC64p8OqW5fgC15FA2v_3rRmJ9VcqE/edit?usp=sharing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1" name="Google Shape;121;p20"/>
          <p:cNvGrpSpPr/>
          <p:nvPr/>
        </p:nvGrpSpPr>
        <p:grpSpPr>
          <a:xfrm>
            <a:off x="0" y="5976100"/>
            <a:ext cx="9144000" cy="919800"/>
            <a:chOff x="0" y="5976100"/>
            <a:chExt cx="9144000" cy="919800"/>
          </a:xfrm>
        </p:grpSpPr>
        <p:sp>
          <p:nvSpPr>
            <p:cNvPr id="122" name="Google Shape;122;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4" name="Google Shape;124;p2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25" name="Google Shape;125;p2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