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2" r:id="rId4"/>
    <p:sldId id="260" r:id="rId5"/>
    <p:sldId id="261" r:id="rId6"/>
    <p:sldId id="263" r:id="rId7"/>
    <p:sldId id="284" r:id="rId8"/>
    <p:sldId id="264" r:id="rId9"/>
    <p:sldId id="285" r:id="rId10"/>
    <p:sldId id="259" r:id="rId11"/>
    <p:sldId id="265" r:id="rId12"/>
    <p:sldId id="287" r:id="rId13"/>
    <p:sldId id="274" r:id="rId14"/>
    <p:sldId id="275" r:id="rId15"/>
    <p:sldId id="276" r:id="rId16"/>
    <p:sldId id="267" r:id="rId17"/>
    <p:sldId id="269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4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4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AEAB-65A3-4350-9B4E-BB11E794B2D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7571-8973-45C0-89EB-36A86066E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INTRODUCTION TO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ARTIFICIAL </a:t>
            </a:r>
            <a:r>
              <a:rPr lang="en-US" sz="5400" dirty="0" smtClean="0"/>
              <a:t>INTELLIGENCE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907704" y="5085184"/>
            <a:ext cx="590465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By: </a:t>
            </a:r>
            <a:r>
              <a:rPr lang="en-US" sz="2400" dirty="0" err="1">
                <a:solidFill>
                  <a:schemeClr val="tx1"/>
                </a:solidFill>
              </a:rPr>
              <a:t>Aminat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Akinyemi-Ayoola</a:t>
            </a:r>
            <a:r>
              <a:rPr lang="en-US" sz="2400" dirty="0">
                <a:solidFill>
                  <a:schemeClr val="tx1"/>
                </a:solidFill>
              </a:rPr>
              <a:t> (MSc. Hull)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Academic Director &amp; AI Facilitator,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Robotics and Artificial Intelligence Nigeria.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3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2857500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" y="3356991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" y="5085184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50" y="4714875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63" y="3168901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diagnosis</a:t>
            </a:r>
          </a:p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Object recognition</a:t>
            </a:r>
          </a:p>
          <a:p>
            <a:r>
              <a:rPr lang="en-US" dirty="0" smtClean="0"/>
              <a:t>Spam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Brain vs. Neural Networks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7" y="1412776"/>
            <a:ext cx="3096344" cy="481499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56792"/>
            <a:ext cx="5152840" cy="43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Neural Networks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1474"/>
            <a:ext cx="8229600" cy="3383415"/>
          </a:xfrm>
        </p:spPr>
      </p:pic>
    </p:spTree>
    <p:extLst>
      <p:ext uri="{BB962C8B-B14F-4D97-AF65-F5344CB8AC3E}">
        <p14:creationId xmlns:p14="http://schemas.microsoft.com/office/powerpoint/2010/main" val="181008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Vanilla Neural Networks </a:t>
            </a:r>
          </a:p>
          <a:p>
            <a:r>
              <a:rPr lang="en-US" dirty="0" smtClean="0"/>
              <a:t>Convolutional Neural Network </a:t>
            </a:r>
          </a:p>
          <a:p>
            <a:r>
              <a:rPr lang="en-US" dirty="0" smtClean="0"/>
              <a:t>Recurrent Neural Network </a:t>
            </a:r>
          </a:p>
          <a:p>
            <a:r>
              <a:rPr lang="en-US" dirty="0" smtClean="0"/>
              <a:t>Long Short Term Memory </a:t>
            </a:r>
          </a:p>
          <a:p>
            <a:r>
              <a:rPr lang="en-US" dirty="0" smtClean="0"/>
              <a:t>Generative Adversarial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 is an aspect of Artificial intelligence that enables a computer to process and </a:t>
            </a:r>
            <a:r>
              <a:rPr lang="en-US" dirty="0" err="1" smtClean="0"/>
              <a:t>recognise</a:t>
            </a:r>
            <a:r>
              <a:rPr lang="en-US" dirty="0" smtClean="0"/>
              <a:t> visuals (images, videos) just like human beings can do.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17032"/>
            <a:ext cx="4896544" cy="25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classification</a:t>
            </a:r>
          </a:p>
          <a:p>
            <a:r>
              <a:rPr lang="en-US" dirty="0" smtClean="0"/>
              <a:t>Face detection and recognition</a:t>
            </a:r>
          </a:p>
          <a:p>
            <a:r>
              <a:rPr lang="en-US" dirty="0" smtClean="0"/>
              <a:t>Object detection</a:t>
            </a:r>
          </a:p>
          <a:p>
            <a:r>
              <a:rPr lang="en-US" dirty="0" smtClean="0"/>
              <a:t>Image segmentation</a:t>
            </a:r>
          </a:p>
          <a:p>
            <a:r>
              <a:rPr lang="en-US" dirty="0" smtClean="0"/>
              <a:t>Virtual reality / Augmented reality</a:t>
            </a:r>
          </a:p>
          <a:p>
            <a:r>
              <a:rPr lang="en-US" dirty="0" smtClean="0"/>
              <a:t>Human Pose Estimation </a:t>
            </a:r>
          </a:p>
          <a:p>
            <a:r>
              <a:rPr lang="en-US" dirty="0" smtClean="0"/>
              <a:t>And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NLPis</a:t>
            </a:r>
            <a:r>
              <a:rPr lang="en-US" dirty="0" smtClean="0"/>
              <a:t> </a:t>
            </a:r>
            <a:r>
              <a:rPr lang="en-US" dirty="0"/>
              <a:t>an aspect of Artificial intelligence that enables a computer to process and </a:t>
            </a:r>
            <a:r>
              <a:rPr lang="en-US" dirty="0" smtClean="0"/>
              <a:t>understand  natural languages  </a:t>
            </a:r>
            <a:r>
              <a:rPr lang="en-US" dirty="0"/>
              <a:t>just like human beings can do.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5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Voice recognition</a:t>
            </a:r>
          </a:p>
          <a:p>
            <a:r>
              <a:rPr lang="en-US" dirty="0" smtClean="0"/>
              <a:t>Text processing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Chat bot</a:t>
            </a:r>
          </a:p>
          <a:p>
            <a:r>
              <a:rPr lang="en-US" dirty="0" smtClean="0"/>
              <a:t>Voice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36" y="1600200"/>
            <a:ext cx="5018327" cy="4525963"/>
          </a:xfrm>
        </p:spPr>
      </p:pic>
    </p:spTree>
    <p:extLst>
      <p:ext uri="{BB962C8B-B14F-4D97-AF65-F5344CB8AC3E}">
        <p14:creationId xmlns:p14="http://schemas.microsoft.com/office/powerpoint/2010/main" val="429056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92324"/>
            <a:ext cx="6919019" cy="4256956"/>
          </a:xfrm>
        </p:spPr>
      </p:pic>
    </p:spTree>
    <p:extLst>
      <p:ext uri="{BB962C8B-B14F-4D97-AF65-F5344CB8AC3E}">
        <p14:creationId xmlns:p14="http://schemas.microsoft.com/office/powerpoint/2010/main" val="18525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an aspect of Artificial Intelligence that allows computers to predict an outcome without explicitly programmed.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752528" cy="34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509468" cy="5371580"/>
          </a:xfrm>
        </p:spPr>
      </p:pic>
    </p:spTree>
    <p:extLst>
      <p:ext uri="{BB962C8B-B14F-4D97-AF65-F5344CB8AC3E}">
        <p14:creationId xmlns:p14="http://schemas.microsoft.com/office/powerpoint/2010/main" val="35454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640"/>
            <a:ext cx="7285696" cy="452596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4725144"/>
            <a:ext cx="8229600" cy="164705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+mn-lt"/>
              </a:rPr>
              <a:t>Supervised machine learning learns from a labeled dataset.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In regression, the outcome to predict is a continuous value.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In Classification, the outcome to predict is a category (categorical / discrete data)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26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LABELLED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16146"/>
            <a:ext cx="8868796" cy="4133134"/>
          </a:xfrm>
        </p:spPr>
      </p:pic>
    </p:spTree>
    <p:extLst>
      <p:ext uri="{BB962C8B-B14F-4D97-AF65-F5344CB8AC3E}">
        <p14:creationId xmlns:p14="http://schemas.microsoft.com/office/powerpoint/2010/main" val="90371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645024"/>
            <a:ext cx="8496944" cy="1143000"/>
          </a:xfrm>
        </p:spPr>
        <p:txBody>
          <a:bodyPr>
            <a:noAutofit/>
          </a:bodyPr>
          <a:lstStyle/>
          <a:p>
            <a:pPr algn="l"/>
            <a:r>
              <a:rPr lang="en-US" sz="2500" dirty="0" smtClean="0"/>
              <a:t>Unsupervised machine learning learns from an unlabeled dataset.</a:t>
            </a:r>
            <a:br>
              <a:rPr lang="en-US" sz="2500" dirty="0" smtClean="0"/>
            </a:br>
            <a:r>
              <a:rPr lang="en-US" sz="2500" dirty="0" smtClean="0"/>
              <a:t>In clustering, data points are grouped / clustered based on similarities.</a:t>
            </a:r>
            <a:endParaRPr lang="en-US" sz="2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229600" cy="2944714"/>
          </a:xfrm>
        </p:spPr>
      </p:pic>
    </p:spTree>
    <p:extLst>
      <p:ext uri="{BB962C8B-B14F-4D97-AF65-F5344CB8AC3E}">
        <p14:creationId xmlns:p14="http://schemas.microsoft.com/office/powerpoint/2010/main" val="287821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UNLABELLED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54298"/>
            <a:ext cx="7920880" cy="4648722"/>
          </a:xfrm>
        </p:spPr>
      </p:pic>
    </p:spTree>
    <p:extLst>
      <p:ext uri="{BB962C8B-B14F-4D97-AF65-F5344CB8AC3E}">
        <p14:creationId xmlns:p14="http://schemas.microsoft.com/office/powerpoint/2010/main" val="18213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221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ARTIFICIAL INTELLIGENCE</vt:lpstr>
      <vt:lpstr>PowerPoint Presentation</vt:lpstr>
      <vt:lpstr>PowerPoint Presentation</vt:lpstr>
      <vt:lpstr>Machine learning</vt:lpstr>
      <vt:lpstr>Types of Machine Learning</vt:lpstr>
      <vt:lpstr>Supervised machine learning learns from a labeled dataset. In regression, the outcome to predict is a continuous value. In Classification, the outcome to predict is a category (categorical / discrete data)</vt:lpstr>
      <vt:lpstr>LABELLED DATA</vt:lpstr>
      <vt:lpstr>Unsupervised machine learning learns from an unlabeled dataset. In clustering, data points are grouped / clustered based on similarities.</vt:lpstr>
      <vt:lpstr>UNLABELLED DATA</vt:lpstr>
      <vt:lpstr>Machine Learning Tools</vt:lpstr>
      <vt:lpstr>Machine Learning Applications</vt:lpstr>
      <vt:lpstr>Deep Learning</vt:lpstr>
      <vt:lpstr>Human Brain vs. Neural Networks </vt:lpstr>
      <vt:lpstr>Neural Networks</vt:lpstr>
      <vt:lpstr>Types of Neural Network</vt:lpstr>
      <vt:lpstr>Computer Vision</vt:lpstr>
      <vt:lpstr>Applications of Computer Vision</vt:lpstr>
      <vt:lpstr>Natural Language Processing</vt:lpstr>
      <vt:lpstr>Applications of 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Akinyemi</dc:creator>
  <cp:lastModifiedBy>Akinyemi</cp:lastModifiedBy>
  <cp:revision>65</cp:revision>
  <dcterms:created xsi:type="dcterms:W3CDTF">2022-07-25T15:26:43Z</dcterms:created>
  <dcterms:modified xsi:type="dcterms:W3CDTF">2022-10-07T09:47:02Z</dcterms:modified>
</cp:coreProperties>
</file>