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1fdd9fcdb_0_2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a1fdd9fcdb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0e1c80c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ad0e1c80c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cb83d7d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b1cb83d7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fdd9fcdb_0_6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fdd9fcd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ec12f050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8ec12f05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1fdd9fcdb_0_3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a1fdd9fcdb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ff6c469b_0_1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a2ff6c469b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1fdd9fcdb_0_1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a1fdd9fcd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1fdd9fcdb_0_1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1fdd9fcdb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fdd9fcdb_0_1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a1fdd9fcdb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1fdd9fcdb_0_4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a1fdd9fcdb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oCiRv94GMEc"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presentation/d/1pSsaUc7y99g1-kuahTNs38ZsQG6YPuFMF0KpzJjk-00/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discuss.dphi.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rdfbcdP75KI"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kaggle.com/amitabhajoy/bengaluru-house-price-data" TargetMode="External"/><Relationship Id="rId4" Type="http://schemas.openxmlformats.org/officeDocument/2006/relationships/hyperlink" Target="https://raw.githubusercontent.com/dphi-official/Datasets/master/Bengaluru_House_Data.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github.com/codebasics/py/blob/master/DataScience/BangloreHomePrices/model/banglore_home_prices_final.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_drqJ9SFCgU"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www.youtube.com/watch?v=gMoJIH0prL4"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www.youtube.com/watch?v=cbqZa_1vzcg"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2873300"/>
            <a:ext cx="79617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Data Cleaning and Building a model </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2" name="Google Shape;132;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Building a ML Model</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Next Video:&#10;Data Science Project - 6: Python Flask Server (Real Estate Price Prediction Project) https://www.youtube.com/watch?v=Q5JyawS8f5Q&amp;list=PLeo1K3hjS3uu7clOTtwsp94PcHbzqpAdg&amp;index=6&#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10;Code: https://github.com/codebasics/py/blob/master/DataScience/BangloreHomePrices/model/banglore_home_prices_final.ipynb&#10;Parent Code Repository: https://github.com/codebasics/py/tree/master/DataScience/BangloreHomePrices&#10;&#10;Website: http://codebasicshub.com/&#10;Facebook: https://www.facebook.com/codebasicshub&#10;Twitter: https://twitter.com/codebasicshub&#10;Patreon: https://www.patreon.com/codebasics" id="133" name="Google Shape;133;p22" title="Machine Learning &amp; Data Science Project - 5 : Model Building (Real Estate Price Prediction Project)">
            <a:hlinkClick r:id="rId3"/>
          </p:cNvPr>
          <p:cNvPicPr preferRelativeResize="0"/>
          <p:nvPr/>
        </p:nvPicPr>
        <p:blipFill>
          <a:blip r:embed="rId4">
            <a:alphaModFix/>
          </a:blip>
          <a:stretch>
            <a:fillRect/>
          </a:stretch>
        </p:blipFill>
        <p:spPr>
          <a:xfrm>
            <a:off x="675588" y="1013375"/>
            <a:ext cx="7792825" cy="584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0" name="Google Shape;140;p23"/>
          <p:cNvSpPr txBox="1"/>
          <p:nvPr/>
        </p:nvSpPr>
        <p:spPr>
          <a:xfrm>
            <a:off x="0" y="2499975"/>
            <a:ext cx="8975100" cy="20535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2200">
                <a:solidFill>
                  <a:srgbClr val="434343"/>
                </a:solidFill>
                <a:latin typeface="Open Sans"/>
                <a:ea typeface="Open Sans"/>
                <a:cs typeface="Open Sans"/>
                <a:sym typeface="Open Sans"/>
              </a:rPr>
              <a:t>At the end of building a model, he saved it using pickle. </a:t>
            </a:r>
            <a:endParaRPr sz="2200">
              <a:solidFill>
                <a:srgbClr val="434343"/>
              </a:solidFill>
              <a:latin typeface="Open Sans"/>
              <a:ea typeface="Open Sans"/>
              <a:cs typeface="Open Sans"/>
              <a:sym typeface="Open Sans"/>
            </a:endParaRPr>
          </a:p>
          <a:p>
            <a:pPr indent="457200" lvl="0" marL="0" rtl="0" algn="ctr">
              <a:spcBef>
                <a:spcPts val="0"/>
              </a:spcBef>
              <a:spcAft>
                <a:spcPts val="0"/>
              </a:spcAft>
              <a:buNone/>
            </a:pPr>
            <a:r>
              <a:rPr lang="en" sz="2200">
                <a:solidFill>
                  <a:srgbClr val="434343"/>
                </a:solidFill>
                <a:latin typeface="Open Sans"/>
                <a:ea typeface="Open Sans"/>
                <a:cs typeface="Open Sans"/>
                <a:sym typeface="Open Sans"/>
              </a:rPr>
              <a:t>He also saved the location and column information to a JSON file</a:t>
            </a:r>
            <a:endParaRPr sz="2200">
              <a:solidFill>
                <a:srgbClr val="434343"/>
              </a:solidFill>
              <a:latin typeface="Open Sans"/>
              <a:ea typeface="Open Sans"/>
              <a:cs typeface="Open Sans"/>
              <a:sym typeface="Open Sans"/>
            </a:endParaRPr>
          </a:p>
          <a:p>
            <a:pPr indent="457200" lvl="0" marL="0" rtl="0" algn="ctr">
              <a:spcBef>
                <a:spcPts val="0"/>
              </a:spcBef>
              <a:spcAft>
                <a:spcPts val="0"/>
              </a:spcAft>
              <a:buNone/>
            </a:pPr>
            <a:r>
              <a:t/>
            </a:r>
            <a:endParaRPr sz="2200">
              <a:solidFill>
                <a:srgbClr val="434343"/>
              </a:solidFill>
              <a:latin typeface="Open Sans"/>
              <a:ea typeface="Open Sans"/>
              <a:cs typeface="Open Sans"/>
              <a:sym typeface="Open Sans"/>
            </a:endParaRPr>
          </a:p>
          <a:p>
            <a:pPr indent="457200" lvl="0" marL="0" rtl="0" algn="ctr">
              <a:spcBef>
                <a:spcPts val="0"/>
              </a:spcBef>
              <a:spcAft>
                <a:spcPts val="0"/>
              </a:spcAft>
              <a:buNone/>
            </a:pPr>
            <a:r>
              <a:rPr lang="en" sz="2200">
                <a:solidFill>
                  <a:srgbClr val="434343"/>
                </a:solidFill>
                <a:latin typeface="Open Sans"/>
                <a:ea typeface="Open Sans"/>
                <a:cs typeface="Open Sans"/>
                <a:sym typeface="Open Sans"/>
              </a:rPr>
              <a:t>Let’s understand what it is in-depth along with its other alternatives in the next unit.</a:t>
            </a:r>
            <a:endParaRPr sz="2200">
              <a:solidFill>
                <a:srgbClr val="43434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48" name="Google Shape;148;p24"/>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https://docs.google.com/presentation/d/1pSsaUc7y99g1-kuahTNs38ZsQG6YPuFMF0KpzJjk-00/edit?usp=sharing</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5" name="Google Shape;155;p2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56" name="Google Shape;156;p2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1467000" y="17583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Cleaning</a:t>
            </a:r>
            <a:endParaRPr b="1" sz="1800">
              <a:latin typeface="Roboto"/>
              <a:ea typeface="Roboto"/>
              <a:cs typeface="Roboto"/>
              <a:sym typeface="Roboto"/>
            </a:endParaRPr>
          </a:p>
        </p:txBody>
      </p:sp>
      <p:sp>
        <p:nvSpPr>
          <p:cNvPr id="67" name="Google Shape;67;p14"/>
          <p:cNvSpPr/>
          <p:nvPr/>
        </p:nvSpPr>
        <p:spPr>
          <a:xfrm>
            <a:off x="1467000" y="39039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Outlier Detection and Removal</a:t>
            </a:r>
            <a:endParaRPr b="1" sz="1800">
              <a:latin typeface="Roboto"/>
              <a:ea typeface="Roboto"/>
              <a:cs typeface="Roboto"/>
              <a:sym typeface="Roboto"/>
            </a:endParaRPr>
          </a:p>
        </p:txBody>
      </p:sp>
      <p:sp>
        <p:nvSpPr>
          <p:cNvPr id="68" name="Google Shape;68;p14"/>
          <p:cNvSpPr/>
          <p:nvPr/>
        </p:nvSpPr>
        <p:spPr>
          <a:xfrm>
            <a:off x="4728275" y="17583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Feature Engineering</a:t>
            </a:r>
            <a:endParaRPr b="1" sz="1800">
              <a:latin typeface="Roboto"/>
              <a:ea typeface="Roboto"/>
              <a:cs typeface="Roboto"/>
              <a:sym typeface="Roboto"/>
            </a:endParaRPr>
          </a:p>
        </p:txBody>
      </p:sp>
      <p:sp>
        <p:nvSpPr>
          <p:cNvPr id="69" name="Google Shape;69;p14"/>
          <p:cNvSpPr/>
          <p:nvPr/>
        </p:nvSpPr>
        <p:spPr>
          <a:xfrm>
            <a:off x="4728275" y="385573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Building a ML Model</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6" name="Google Shape;76;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Getting Started</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Next video:&#10;Data Science Project - 2 : Data Cleaning (Real Estate Price Prediction Project): https://www.youtube.com/watch?v=_drqJ9SFCgU&amp;list=PLeo1K3hjS3uu7clOTtwsp94PcHbzqpAdg&amp;index=2&#10;&#10;Very Simple Explanation Of Neural Network: https://www.youtube.com/watch?v=ER2It2mIagI&#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Here is the link of code repository: https://github.com/codebasics/py/tree/master/DataScience/BangloreHomePrices&#10;Website: http://codebasicshub.com/&#10;Facebook: https://www.facebook.com/codebasicshub&#10;Twitter: https://twitter.com/codebasicshub&#10;Patreon: https://www.patreon.com/codebasics" id="77" name="Google Shape;77;p15" title="Machine Learning &amp; Data Science Project - 1 : Introduction (Real Estate Price Prediction Project)">
            <a:hlinkClick r:id="rId3"/>
          </p:cNvPr>
          <p:cNvPicPr preferRelativeResize="0"/>
          <p:nvPr/>
        </p:nvPicPr>
        <p:blipFill>
          <a:blip r:embed="rId4">
            <a:alphaModFix/>
          </a:blip>
          <a:stretch>
            <a:fillRect/>
          </a:stretch>
        </p:blipFill>
        <p:spPr>
          <a:xfrm>
            <a:off x="515025" y="975200"/>
            <a:ext cx="8414300" cy="573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4" name="Google Shape;84;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sp>
        <p:nvSpPr>
          <p:cNvPr id="85" name="Google Shape;85;p16"/>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We’ll be working with the house price data of a city in India - Bengaluru (also known as Bangalore).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900" u="sng">
                <a:solidFill>
                  <a:schemeClr val="hlink"/>
                </a:solidFill>
                <a:latin typeface="Open Sans"/>
                <a:ea typeface="Open Sans"/>
                <a:cs typeface="Open Sans"/>
                <a:sym typeface="Open Sans"/>
                <a:hlinkClick r:id="rId3"/>
              </a:rPr>
              <a:t>https://www.kaggle.com/amitabhajoy/bengaluru-house-price-data</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Instead of downloading it, you can access it directly with this link:</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u="sng">
                <a:solidFill>
                  <a:schemeClr val="hlink"/>
                </a:solidFill>
                <a:latin typeface="Open Sans"/>
                <a:ea typeface="Open Sans"/>
                <a:cs typeface="Open Sans"/>
                <a:sym typeface="Open Sans"/>
                <a:hlinkClick r:id="rId4"/>
              </a:rPr>
              <a:t>https://raw.githubusercontent.com/dphi-official/Datasets/master/Bengaluru_House_Data.csv</a:t>
            </a:r>
            <a:r>
              <a:rPr lang="en" sz="1900">
                <a:latin typeface="Open Sans"/>
                <a:ea typeface="Open Sans"/>
                <a:cs typeface="Open Sans"/>
                <a:sym typeface="Open Sans"/>
              </a:rPr>
              <a:t> </a:t>
            </a:r>
            <a:r>
              <a:rPr lang="en" sz="1900">
                <a:latin typeface="Open Sans"/>
                <a:ea typeface="Open Sans"/>
                <a:cs typeface="Open Sans"/>
                <a:sym typeface="Open Sans"/>
              </a:rPr>
              <a: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dataset is unstructured, messy and somewhat resembles the kind of data you’ll get in a real-world setup.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2" name="Google Shape;92;p1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Notebook Link</a:t>
            </a:r>
            <a:endParaRPr sz="4800">
              <a:solidFill>
                <a:srgbClr val="434343"/>
              </a:solidFill>
              <a:latin typeface="Economica"/>
              <a:ea typeface="Economica"/>
              <a:cs typeface="Economica"/>
              <a:sym typeface="Economica"/>
            </a:endParaRPr>
          </a:p>
        </p:txBody>
      </p:sp>
      <p:sp>
        <p:nvSpPr>
          <p:cNvPr id="93" name="Google Shape;93;p17"/>
          <p:cNvSpPr txBox="1"/>
          <p:nvPr/>
        </p:nvSpPr>
        <p:spPr>
          <a:xfrm>
            <a:off x="286300" y="1686348"/>
            <a:ext cx="8707200" cy="4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We’ll be following along the series of the whole Data Science pipeline by the instructor. It is interesting to note the kind of functions he is creating to tackle Data Cleaning.</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The code from all the videos of the series can be found in a single notebook:</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https://github.com/codebasics/py/blob/master/DataScience/BangloreHomePrices/model/banglore_home_prices_final.ipynb</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Make sure you spend enough time on each step to understand what is happening.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0" name="Google Shape;100;p1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Cleaning</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In this particular video we will load banglore home prices data into pandas dataframe and than handle NA values. We will than removal some unnecessary features and also normalize property size. We will convert the range of property size (such as 2100-3250) into an average of min and max. &#10;&#10;Next video:&#10;Data Science Project - 3: Feature Engineering (Real Estate Price Prediction Project): https://www.youtube.com/watch?v=gMoJIH0prL4&amp;list=PLeo1K3hjS3uu7clOTtwsp94PcHbzqpAdg&amp;index=3&#10;&#10;Very Simple Explanation Of Neural Network: https://www.youtube.com/watch?v=ER2It2mIagI&#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Code: https://github.com/codebasics/py/blob/master/DataScience/BangloreHomePrices/model/banglore_home_prices_final.ipynb&#10;Parent Code Repository: https://github.com/codebasics/py/tree/master/DataScience/BangloreHomePrices&#10;&#10;Website: http://codebasicshub.com/&#10;Facebook: https://www.facebook.com/codebasicshub&#10;Twitter: https://twitter.com/codebasicshub&#10;Patreon: https://www.patreon.com/codebasics" id="101" name="Google Shape;101;p18" title="Machine Learning &amp; Data Science Project - 2 : Data Cleaning (Real Estate Price Prediction Project)">
            <a:hlinkClick r:id="rId3"/>
          </p:cNvPr>
          <p:cNvPicPr preferRelativeResize="0"/>
          <p:nvPr/>
        </p:nvPicPr>
        <p:blipFill>
          <a:blip r:embed="rId4">
            <a:alphaModFix/>
          </a:blip>
          <a:stretch>
            <a:fillRect/>
          </a:stretch>
        </p:blipFill>
        <p:spPr>
          <a:xfrm>
            <a:off x="282450" y="975200"/>
            <a:ext cx="8646674" cy="581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9"/>
          <p:cNvSpPr txBox="1"/>
          <p:nvPr/>
        </p:nvSpPr>
        <p:spPr>
          <a:xfrm>
            <a:off x="537750" y="1421475"/>
            <a:ext cx="81438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the video, you’ll observe that the instructor has removed some columns(mostly categorical or text-based).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Instead of doing that, it’s always better to perform feature selection techniques to determine the important as well as non-important features.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Also, instead of removing the rows with missing values from the DataFrame, they can instead be substituted using the handling missing values techniques we discussed earlier.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You’ll also find some functions to handle data cleaning of different features and that’s quite a feasible way to process all rows of the DataFrame.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9" name="Google Shape;109;p1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Cleaning</a:t>
            </a:r>
            <a:endParaRPr sz="4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6" name="Google Shape;116;p20"/>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Cleaning cntd. + Feature Engineering</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Next video:&#10;Data Science Project - 4: Outlier Removal (Real Estate Price Prediction Project): https://www.youtube.com/watch?v=cbqZa_1vzcg&amp;list=PLeo1K3hjS3uu7clOTtwsp94PcHbzqpAdg&amp;index=4&#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10;Website: http://codebasicshub.com/&#10;Facebook: https://www.facebook.com/codebasicshub&#10;Twitter: https://twitter.com/codebasicshub&#10;Patreon: https://www.patreon.com/codebasics" id="117" name="Google Shape;117;p20" title="Machine Learning &amp; Data Science Project - 3 : Feature Engineering (Real Estate Price Prediction)">
            <a:hlinkClick r:id="rId3"/>
          </p:cNvPr>
          <p:cNvPicPr preferRelativeResize="0"/>
          <p:nvPr/>
        </p:nvPicPr>
        <p:blipFill>
          <a:blip r:embed="rId4">
            <a:alphaModFix/>
          </a:blip>
          <a:stretch>
            <a:fillRect/>
          </a:stretch>
        </p:blipFill>
        <p:spPr>
          <a:xfrm>
            <a:off x="750688" y="975200"/>
            <a:ext cx="7717925" cy="578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4" name="Google Shape;124;p21"/>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Outlier Detection and Removal</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In this particular video we will load banglore home prices data into pandas dataframe and than handle NA values. We will than removal some unnecessary features and also normalize property size. We will convert the range of property size (such as 2100-3250) into an average of min and max. &#10;&#10;Next video: &#10;Data Science Project - 5: Model Building (Real Estate Price Prediction Project) https://www.youtube.com/watch?v=oCiRv94GMEc&amp;list=PLeo1K3hjS3uu7clOTtwsp94PcHbzqpAdg&amp;index=5&#10;&#10;Popula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Code: https://github.com/codebasics/py/blob/master/DataScience/BangloreHomePrices/model/banglore_home_prices_final.ipynb&#10;Parent Code Repository: https://github.com/codebasics/py/tree/master/DataScience/BangloreHomePrices&#10;&#10;Website: http://codebasicshub.com/&#10;Facebook: https://www.facebook.com/codebasicshub&#10;Twitter: https://twitter.com/codebasicshub&#10;Patreon: https://www.patreon.com/codebasics" id="125" name="Google Shape;125;p21" title="Machine Learning &amp; Data Science Project - 4 : Outlier Removal (Real Estate Price Prediction Project)">
            <a:hlinkClick r:id="rId3"/>
          </p:cNvPr>
          <p:cNvPicPr preferRelativeResize="0"/>
          <p:nvPr/>
        </p:nvPicPr>
        <p:blipFill>
          <a:blip r:embed="rId4">
            <a:alphaModFix/>
          </a:blip>
          <a:stretch>
            <a:fillRect/>
          </a:stretch>
        </p:blipFill>
        <p:spPr>
          <a:xfrm>
            <a:off x="675463" y="975200"/>
            <a:ext cx="7792825" cy="584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