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9144000"/>
  <p:notesSz cx="6858000" cy="9144000"/>
  <p:embeddedFontLst>
    <p:embeddedFont>
      <p:font typeface="Economica"/>
      <p:regular r:id="rId12"/>
      <p:bold r:id="rId13"/>
      <p:italic r:id="rId14"/>
      <p:boldItalic r:id="rId15"/>
    </p:embeddedFont>
    <p:embeddedFont>
      <p:font typeface="Roboto"/>
      <p:regular r:id="rId16"/>
      <p:bold r:id="rId17"/>
      <p:italic r:id="rId18"/>
      <p:boldItalic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7.xml"/><Relationship Id="rId22" Type="http://schemas.openxmlformats.org/officeDocument/2006/relationships/font" Target="fonts/OpenSans-italic.fntdata"/><Relationship Id="rId10" Type="http://schemas.openxmlformats.org/officeDocument/2006/relationships/slide" Target="slides/slide6.xml"/><Relationship Id="rId21" Type="http://schemas.openxmlformats.org/officeDocument/2006/relationships/font" Target="fonts/OpenSans-bold.fntdata"/><Relationship Id="rId13" Type="http://schemas.openxmlformats.org/officeDocument/2006/relationships/font" Target="fonts/Economica-bold.fntdata"/><Relationship Id="rId12" Type="http://schemas.openxmlformats.org/officeDocument/2006/relationships/font" Target="fonts/Economica-regular.fntdata"/><Relationship Id="rId23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Economica-boldItalic.fntdata"/><Relationship Id="rId14" Type="http://schemas.openxmlformats.org/officeDocument/2006/relationships/font" Target="fonts/Economica-italic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" Target="slides/slide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2.xml"/><Relationship Id="rId18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5686af583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a5686af5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af434c2a23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af434c2a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5ff83d562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a5ff83d5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5686af583_0_6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a5686af58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1d3dc4bae_0_7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81d3dc4ba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0b1870438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b0b18704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5ff83d562_0_5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a5ff83d56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979750" y="6219625"/>
            <a:ext cx="1041399" cy="5207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youtube.com/watch?v=J_LnPL3Qg70" TargetMode="External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phi.tech/notebooks/860/manish_kc_06/multiple-linear-regression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google.com/presentation/d/1SbUUVzFq4xm3KmLDkO0wuDwcGQeNwaS3kg0To3BSlSg/edit?usp=sharin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iscuss.dphi.tech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" name="Google Shape;55;p13"/>
          <p:cNvCxnSpPr/>
          <p:nvPr/>
        </p:nvCxnSpPr>
        <p:spPr>
          <a:xfrm flipH="1" rot="10800000">
            <a:off x="84450" y="8491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" name="Google Shape;56;p13"/>
          <p:cNvSpPr txBox="1"/>
          <p:nvPr/>
        </p:nvSpPr>
        <p:spPr>
          <a:xfrm>
            <a:off x="861450" y="2026225"/>
            <a:ext cx="75960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latin typeface="Open Sans"/>
                <a:ea typeface="Open Sans"/>
                <a:cs typeface="Open Sans"/>
                <a:sym typeface="Open Sans"/>
              </a:rPr>
              <a:t>Supervised ML Algorithms - Regression</a:t>
            </a:r>
            <a:endParaRPr b="1" sz="3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0341" y="4329500"/>
            <a:ext cx="3463325" cy="1039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663250" y="3298225"/>
            <a:ext cx="79617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Multiple </a:t>
            </a:r>
            <a:r>
              <a:rPr b="1" lang="en" sz="34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Linear Regression</a:t>
            </a:r>
            <a:endParaRPr b="1" sz="34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" name="Google Shape;64;p14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Google Shape;65;p14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Learning Objectives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1251925" y="1870625"/>
            <a:ext cx="2331600" cy="13971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Simple vs. Multiple Linear Regression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3394412" y="4056316"/>
            <a:ext cx="2273700" cy="13971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Notebook for practice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5420700" y="1870625"/>
            <a:ext cx="2331600" cy="13971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Linear Regression with Multiple Variable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" name="Google Shape;74;p15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" name="Google Shape;75;p15"/>
          <p:cNvSpPr txBox="1"/>
          <p:nvPr/>
        </p:nvSpPr>
        <p:spPr>
          <a:xfrm>
            <a:off x="525100" y="145925"/>
            <a:ext cx="81663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Simple vs. Multiple Linear Regression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 rotWithShape="1">
          <a:blip r:embed="rId3">
            <a:alphaModFix/>
          </a:blip>
          <a:srcRect b="0" l="0" r="0" t="18240"/>
          <a:stretch/>
        </p:blipFill>
        <p:spPr>
          <a:xfrm>
            <a:off x="525938" y="1463150"/>
            <a:ext cx="8092126" cy="4967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" name="Google Shape;82;p16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" name="Google Shape;83;p16"/>
          <p:cNvSpPr txBox="1"/>
          <p:nvPr/>
        </p:nvSpPr>
        <p:spPr>
          <a:xfrm>
            <a:off x="254150" y="170000"/>
            <a:ext cx="8735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Linear Regression with Multiple Variable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descr="In this machine learning tutorial with python, we will write python code to predict home prices using multivariate linear regression in python (using sklearn linear_model). Home prices are dependent on 3 independent variables: area, bedrooms and age. Pandas dataframe is used to fill missing values first and then use that dataset to train a multivariate regression model.You can use exercise at the end to consolidate your understanding on whatever you have learnt in this machine learning tutorial. &#10;&#10;#MachineLearning #PythonMachineLearning #MachineLearningTutorial #Python #PythonTutorial #PythonTraining #MachineLearningCource #LinearRegression&#10;&#10;https://github.com/codebasics/py/tree/master/ML/2_linear_reg_multivariate &#10;(Exercise is at the end of the ipynb notebook so just open that file and read through)&#10;&#10;Exercise solution: https://github.com/codebasics/py/blob/master/ML/2_linear_reg_multivariate/Exercise/exercise_answer.ipynb&#10;&#10;Topics that are covered in this Machine Learning Video:&#10;0:00 Linear Regression With Multiple Variables: &#10;0:48 Data set &#10;2:07 Linear Equation &#10;3:28 Load Data in Pandas Data Frame &#10;4:16 Data preeprocessing (Handle Missing Values)&#10;6:17 Train Lemear Model &#10;8:18 Predict home prices using trained model&#10;11:35 Exercise to predict hired candidates salary based on few parameters&#10;&#10;Topic Highlights:&#10;1) Data Preprocessing Handle Missing Values&#10;2) Linear Regression Using Multiple Variables&#10;3) Train Lemear Model &#10;4) Exercise to predict hired candidates salary based on few parameters&#10;&#10;Next Video: &#10;Machine Learning Tutorial Python - 4: Gradient Descent and Cost Function: https://www.youtube.com/watch?v=vsWrXfO3wWw&amp;list=PLeo1K3hjS3uvCeTYTeyfe0-rN5r8zn9rw&amp;index=4&#10;&#10;Very Simple Explanation Of Neural Network: https://www.youtube.com/watch?v=ER2It2mIagI&#10;&#10;Populor Playlist:&#10;Data Science Full Course: https://www.youtube.com/playlist?list=PLeo1K3hjS3us_ELKYSj_Fth2tIEkdKXvV&#10;&#10;Data Science Project: https://www.youtube.com/watch?v=rdfbcdP75KI&amp;list=PLeo1K3hjS3uu7clOTtwsp94PcHbzqpAdg&#10;&#10;Machine learning tutorials: https://www.youtube.com/watch?v=gmvvaobm7eQ&amp;list=PLeo1K3hjS3uvCeTYTeyfe0-rN5r8zn9rw&#10;&#10;Pandas: https://www.youtube.com/watch?v=CmorAWRsCAw&amp;list=PLeo1K3hjS3uuASpe-1LjfG5f14Bnozjwy&#10;&#10;matplotlib: https://www.youtube.com/watch?v=qqwf4Vuj8oM&amp;list=PLeo1K3hjS3uu4Lr8_kro2AqaO6CFYgKOl&#10;&#10;Python: https://www.youtube.com/watch?v=eykoKxsYtow&amp;list=PLeo1K3hjS3uv5U-Lmlnucd7gqF-3ehIh0&amp;index=1&#10;&#10;Jupyter Notebook: https://www.youtube.com/watch?v=q_BzsPxwLOE&amp;list=PLeo1K3hjS3uuZPwzACannnFSn9qHn8to8&#10;&#10;To download csv and code for all tutorials: go to https://github.com/codebasics/py, click on a green button to clone or download the entire repository and then go to relevant folder to get access to that specific file.&#10;&#10;Website: http://codebasicshub.com/&#10;Facebook: https://www.facebook.com/codebasicshub&#10;Twitter: https://twitter.com/codebasicshub" id="84" name="Google Shape;84;p16" title="Machine Learning Tutorial Python - 3: Linear Regression Multiple Variable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163" y="1035225"/>
            <a:ext cx="7690925" cy="576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" name="Google Shape;90;p17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" name="Google Shape;91;p17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Notebook for practice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266850" y="2849325"/>
            <a:ext cx="8685600" cy="38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https://dphi.tech/notebooks/860/manish_kc_06/multiple-linear-regression</a:t>
            </a:r>
            <a:r>
              <a:rPr lang="en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" name="Google Shape;98;p18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" name="Google Shape;99;p18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Slide Download Link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523800" y="2393725"/>
            <a:ext cx="8286900" cy="22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You can download these slides from the below link: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https://docs.google.com/presentation/d/1SbUUVzFq4xm3KmLDkO0wuDwcGQeNwaS3kg0To3BSlSg/edit?usp=sharing</a:t>
            </a: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" name="Google Shape;106;p19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19"/>
          <p:cNvSpPr txBox="1"/>
          <p:nvPr/>
        </p:nvSpPr>
        <p:spPr>
          <a:xfrm>
            <a:off x="946800" y="3121050"/>
            <a:ext cx="72504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Open Sans"/>
                <a:ea typeface="Open Sans"/>
                <a:cs typeface="Open Sans"/>
                <a:sym typeface="Open Sans"/>
              </a:rPr>
              <a:t>That’s it for this unit. Thank you!</a:t>
            </a:r>
            <a:endParaRPr sz="33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1538750" y="4098875"/>
            <a:ext cx="6486600" cy="15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Feel free to post any queries on </a:t>
            </a:r>
            <a:r>
              <a:rPr lang="en" sz="2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Discuss</a:t>
            </a:r>
            <a:r>
              <a:rPr lang="en" sz="26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7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