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embeddedFontLst>
    <p:embeddedFont>
      <p:font typeface="Economica"/>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686af58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5686af58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61bb646a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a61bb646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678d5a15f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a678d5a15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8a05caf2b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a8a05caf2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678d5a15f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a678d5a15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0f32e5c1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b0f32e5c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5ff83d562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a5ff83d562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youtube.com/watch?v=-EjQWqHMsog"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analyticsvidhya.com/blog/2020/03/support-vector-regression-tutorial-for-machine-lear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docs.google.com/presentation/d/17geHykDZnwjcO3KkPlvJdeMXSfwHOBCS4yb9JMyFl-Q/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iscuss.dphi.te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861450" y="2026225"/>
            <a:ext cx="7596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Supervised ML Algorithms - Regression</a:t>
            </a:r>
            <a:endParaRPr b="1" sz="3400">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8" name="Google Shape;58;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Support Vector Regressor</a:t>
            </a:r>
            <a:endParaRPr b="1" sz="3400">
              <a:solidFill>
                <a:srgbClr val="66666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Support Vector Regressor</a:t>
            </a:r>
            <a:endParaRPr sz="4300">
              <a:solidFill>
                <a:srgbClr val="434343"/>
              </a:solidFill>
              <a:latin typeface="Economica"/>
              <a:ea typeface="Economica"/>
              <a:cs typeface="Economica"/>
              <a:sym typeface="Economica"/>
            </a:endParaRPr>
          </a:p>
        </p:txBody>
      </p:sp>
      <p:sp>
        <p:nvSpPr>
          <p:cNvPr id="66" name="Google Shape;66;p14"/>
          <p:cNvSpPr txBox="1"/>
          <p:nvPr/>
        </p:nvSpPr>
        <p:spPr>
          <a:xfrm>
            <a:off x="693275" y="1838150"/>
            <a:ext cx="7549500" cy="49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000">
              <a:latin typeface="Open Sans"/>
              <a:ea typeface="Open Sans"/>
              <a:cs typeface="Open Sans"/>
              <a:sym typeface="Open Sans"/>
            </a:endParaRPr>
          </a:p>
          <a:p>
            <a:pPr indent="0" lvl="0" marL="0" rtl="0" algn="ctr">
              <a:spcBef>
                <a:spcPts val="0"/>
              </a:spcBef>
              <a:spcAft>
                <a:spcPts val="0"/>
              </a:spcAft>
              <a:buNone/>
            </a:pPr>
            <a:r>
              <a:rPr lang="en" sz="2000">
                <a:latin typeface="Open Sans"/>
                <a:ea typeface="Open Sans"/>
                <a:cs typeface="Open Sans"/>
                <a:sym typeface="Open Sans"/>
              </a:rPr>
              <a:t>Support Vector Machines (SVMs) are well known in classification problems. However, the use of SVMs in regression is not as well documented. These types of models are known as Support Vector Regression (SVR).</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rPr lang="en" sz="2000">
                <a:latin typeface="Open Sans"/>
                <a:ea typeface="Open Sans"/>
                <a:cs typeface="Open Sans"/>
                <a:sym typeface="Open Sans"/>
              </a:rPr>
              <a:t>SVR </a:t>
            </a:r>
            <a:r>
              <a:rPr b="1" lang="en" sz="2000">
                <a:latin typeface="Open Sans"/>
                <a:ea typeface="Open Sans"/>
                <a:cs typeface="Open Sans"/>
                <a:sym typeface="Open Sans"/>
              </a:rPr>
              <a:t>gives us the flexibility to define how much error is acceptable</a:t>
            </a:r>
            <a:r>
              <a:rPr lang="en" sz="2000">
                <a:latin typeface="Open Sans"/>
                <a:ea typeface="Open Sans"/>
                <a:cs typeface="Open Sans"/>
                <a:sym typeface="Open Sans"/>
              </a:rPr>
              <a:t> in our model and will find an appropriate line to fit the data.</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3" name="Google Shape;73;p15"/>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Support Vector Regressor</a:t>
            </a:r>
            <a:endParaRPr sz="4300">
              <a:solidFill>
                <a:srgbClr val="434343"/>
              </a:solidFill>
              <a:latin typeface="Economica"/>
              <a:ea typeface="Economica"/>
              <a:cs typeface="Economica"/>
              <a:sym typeface="Economica"/>
            </a:endParaRPr>
          </a:p>
        </p:txBody>
      </p:sp>
      <p:pic>
        <p:nvPicPr>
          <p:cNvPr descr="In this video we will discuss about support vector regression that is a part of support vector machine , as we know support vector machines can be used for both regression and classification data type .SVMs solve binary classification problems by formulating them as convex optimization problems. The optimization problem entails finding the maximum margin separating the hyperplane, while correctly classifying as many training points as possible. SVMs represent this optimal hyperplane with support vectors.&#10;&#10;&#10;link to notebook and dataset used in this video : https://github.com/harshitroy2605/support-vector-regression&#10;link to our previous videos : https://www.youtube.com/playlist?list=PL288dDBJtFXC_dFUPgIgPF2SSAUr3Tv42&#10;&#10;&#10;&#10;some youtube search terms:&#10;support vector machine kernel&#10;support vector machine explained&#10;support vector machine python&#10;support vector machine example&#10;support vector machine algorithm&#10;support vector machine in data mining&#10;support vector regression in machine learning&#10;support vector machine in machine learning&#10;what is support vector machine algorithm&#10;what is support vector regressor&#10;what is support vector regression in machine learning&#10;what is support vector machine in machine learning&#10;what is support vector regression&#10;what is support vector machine&#10;how to find support vectors in svm &#10;&#10;how do support vector machines work &#10;&#10;how does support vector machine work &#10;&#10;how does support vector regression work &#10;&#10;how support vector machine works&#10;&#10;&#10;some related video title : &#10;&#10;Support Vector Machine (SVM) - Fun and Easy Machine Learning&#10;How SVM (Support Vector Machine) algorithm works&#10;How SVM (Support Vector Machine) algorithm works&#10;Support Vector Machine - How Support Vector Machine Works | SVM In Machine Learning &#10;&#10;&#10;&#10;#stay_home #code_with_me #SVR #i_know_python" id="74" name="Google Shape;74;p15" title="Machine Learning With Python Video 17 : Support Vector Regression (SVR)">
            <a:hlinkClick r:id="rId3"/>
          </p:cNvPr>
          <p:cNvPicPr preferRelativeResize="0"/>
          <p:nvPr/>
        </p:nvPicPr>
        <p:blipFill>
          <a:blip r:embed="rId4">
            <a:alphaModFix/>
          </a:blip>
          <a:stretch>
            <a:fillRect/>
          </a:stretch>
        </p:blipFill>
        <p:spPr>
          <a:xfrm>
            <a:off x="694725" y="975200"/>
            <a:ext cx="7802350" cy="585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1" name="Google Shape;81;p16"/>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Kernels</a:t>
            </a:r>
            <a:endParaRPr sz="4300">
              <a:solidFill>
                <a:srgbClr val="434343"/>
              </a:solidFill>
              <a:latin typeface="Economica"/>
              <a:ea typeface="Economica"/>
              <a:cs typeface="Economica"/>
              <a:sym typeface="Economica"/>
            </a:endParaRPr>
          </a:p>
        </p:txBody>
      </p:sp>
      <p:sp>
        <p:nvSpPr>
          <p:cNvPr id="82" name="Google Shape;82;p16"/>
          <p:cNvSpPr txBox="1"/>
          <p:nvPr/>
        </p:nvSpPr>
        <p:spPr>
          <a:xfrm>
            <a:off x="693275" y="1397425"/>
            <a:ext cx="7549500" cy="5362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SVM algorithms use a set of mathematical functions that are defined as the kernel.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function of kernel is to take data as input and transform it into the required form.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Different SVM algorithms use different types of kernel functions. These functions can be different types. </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For example linear, nonlinear, polynomial, radial basis function (RBF), and sigmoid.</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most used type of kernel function is RBF. It is also the default kernel</a:t>
            </a:r>
            <a:endParaRPr sz="20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9" name="Google Shape;89;p17"/>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Support Vector Regression Implementation</a:t>
            </a:r>
            <a:endParaRPr sz="4300">
              <a:solidFill>
                <a:srgbClr val="434343"/>
              </a:solidFill>
              <a:latin typeface="Economica"/>
              <a:ea typeface="Economica"/>
              <a:cs typeface="Economica"/>
              <a:sym typeface="Economica"/>
            </a:endParaRPr>
          </a:p>
        </p:txBody>
      </p:sp>
      <p:sp>
        <p:nvSpPr>
          <p:cNvPr id="90" name="Google Shape;90;p17"/>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u="sng">
                <a:solidFill>
                  <a:schemeClr val="hlink"/>
                </a:solidFill>
                <a:latin typeface="Open Sans"/>
                <a:ea typeface="Open Sans"/>
                <a:cs typeface="Open Sans"/>
                <a:sym typeface="Open Sans"/>
                <a:hlinkClick r:id="rId3"/>
              </a:rPr>
              <a:t>https://www.analyticsvidhya.com/blog/2020/03/support-vector-regression-tutorial-for-machine-learning/</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 name="Google Shape;96;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7" name="Google Shape;97;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98" name="Google Shape;98;p18"/>
          <p:cNvSpPr txBox="1"/>
          <p:nvPr/>
        </p:nvSpPr>
        <p:spPr>
          <a:xfrm>
            <a:off x="523800" y="2393725"/>
            <a:ext cx="8286900" cy="22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can download these slides from the below link: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https://docs.google.com/presentation/d/17geHykDZnwjcO3KkPlvJdeMXSfwHOBCS4yb9JMyFl-Q/edit?usp=sharing</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 name="Google Shape;104;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5" name="Google Shape;105;p19"/>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06" name="Google Shape;106;p19"/>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