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6.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686af58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686af58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61bb6468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a61bb646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7d9abc3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a67d9abc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67d9abc39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a67d9abc3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10747214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b10747214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5ff83d562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a5ff83d562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RUEFSwN-orQ"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O3UaGUZ8bAg"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docs.google.com/presentation/d/1zW4IU6j5XJC0QGDdFxWpvZMgra60ftpnCfZAFZpInTQ/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discuss.dphi.t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61450" y="2026225"/>
            <a:ext cx="7596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Regression</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Random Forest/ Regression Forest</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100">
                <a:solidFill>
                  <a:srgbClr val="434343"/>
                </a:solidFill>
                <a:latin typeface="Economica"/>
                <a:ea typeface="Economica"/>
                <a:cs typeface="Economica"/>
                <a:sym typeface="Economica"/>
              </a:rPr>
              <a:t>Random Forest for regression - Regression Forest</a:t>
            </a:r>
            <a:endParaRPr sz="4100">
              <a:solidFill>
                <a:srgbClr val="434343"/>
              </a:solidFill>
              <a:latin typeface="Economica"/>
              <a:ea typeface="Economica"/>
              <a:cs typeface="Economica"/>
              <a:sym typeface="Economica"/>
            </a:endParaRPr>
          </a:p>
        </p:txBody>
      </p:sp>
      <p:sp>
        <p:nvSpPr>
          <p:cNvPr id="66" name="Google Shape;66;p14"/>
          <p:cNvSpPr txBox="1"/>
          <p:nvPr/>
        </p:nvSpPr>
        <p:spPr>
          <a:xfrm>
            <a:off x="451425" y="1057500"/>
            <a:ext cx="8410200" cy="57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Random forest builds multiple decision trees and merges them together to get a more accurate and stable prediction.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Regression Forests (or Random forest Regressors) are an ensemble (combination) of different regression trees (decision trees for regression). Each leaf contains a distribution for the continuous output variable/s.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67" name="Google Shape;67;p14"/>
          <p:cNvPicPr preferRelativeResize="0"/>
          <p:nvPr/>
        </p:nvPicPr>
        <p:blipFill>
          <a:blip r:embed="rId3">
            <a:alphaModFix/>
          </a:blip>
          <a:stretch>
            <a:fillRect/>
          </a:stretch>
        </p:blipFill>
        <p:spPr>
          <a:xfrm>
            <a:off x="2293188" y="3648650"/>
            <a:ext cx="4557627" cy="303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4" name="Google Shape;74;p15"/>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100">
                <a:solidFill>
                  <a:srgbClr val="434343"/>
                </a:solidFill>
                <a:latin typeface="Economica"/>
                <a:ea typeface="Economica"/>
                <a:cs typeface="Economica"/>
                <a:sym typeface="Economica"/>
              </a:rPr>
              <a:t>Random Forest for regression - Regression Forest</a:t>
            </a:r>
            <a:endParaRPr sz="4100">
              <a:solidFill>
                <a:srgbClr val="434343"/>
              </a:solidFill>
              <a:latin typeface="Economica"/>
              <a:ea typeface="Economica"/>
              <a:cs typeface="Economica"/>
              <a:sym typeface="Economica"/>
            </a:endParaRPr>
          </a:p>
        </p:txBody>
      </p:sp>
      <p:pic>
        <p:nvPicPr>
          <p:cNvPr descr="Welcome to &quot;The AI University&quot;.&#10;&#10;About this video: &#10;This video titled &quot;Random Forest Regression Introduction and Intuition&quot; explains the ensemble learning method, its various techniques like boosting and bagging. It also explains which approach random forest algorithm takes to develop the random forest regression model. Then later on it covers advantages and disadvantages associated with Random Forest Regression algorithm.&#10;&#10;Subtitles available in: English&#10;&#10;FOLLOW ME ON:&#10;Twitter:          https://twitter.com/theaiuniverse&#10;Facebook :    https://www.facebook.com/theaiuniversity&#10;Instagram:    https://www.instagram.com/theaiuniversity&#10;&#10;Tool for Keyword Research, Channel Health, Thumbnail Generation for your channel : https://www.Tubebuddy.com/theaiuniversity&#10;&#10;Videos Gear used to create this video : https://kit.com/Nitin001/the-ai-university-hd-video-kit&#10;&#10;GITHUB REPO : https://github.com/nitinkaushik01/Data_Science_Bootcamp&#10;&#10;SUBSCRIBE LINK: https://www.youtube.com/c/TheAIUniversity&#10;&#10;About this Channel:&#10;The AI University is a channel which is on a mission to democratize the Artificial Intelligence, Big Data Hadoop and Cloud Computing education to the entire world. The aim of this channel is to impart the knowledge to the data science, data analysis, data engineering and cloud architecture aspirants as well as providing advanced knowledge to the ones who already possess some of this knowledge.&#10;&#10;Please share, comment, like and subscribe if you liked this video. If you have any specific questions then you can comment on the comment section and I'll definitely try to get back to you.&#10;&#10;*******Other AI, ML, Deep Learning, Augmented Reality related Video Series*****&#10;&#10;Deploy Machine Learning Models as Web App using Flask &amp; Docker on Azure Cloud - http://bit.ly/2Lgnd0g&#10;&#10;Machine Learning Data Pre-processing &amp; Data Wrangling using Python - http://bit.ly/2K6psly&#10;&#10;Machine Learning &amp; Deep Learning Project - http://bit.ly/2L0DUwz&#10;&#10;Deep Learning Neural Network Tutorials - http://bit.ly/2K6e6hB&#10;&#10;Machine Learning &amp; Deep Learning Bootcamp Series - http://bit.ly/2K4648Q&#10;&#10;Machine Learning using Spark MLLib - http://bit.ly/2QuKQGK&#10;&#10;Augmented Reality Free Tutorial - http://bit.ly/32ioysS&#10;&#10;Data Engineering Full Hands-on Course - http://bit.ly/2CsxSPz&#10;&#10;Hadoop, Machine &amp; Deep Learning on Azure Cloud Tutorial Series - http://bit.ly/2K74l2I&#10;&#10;Natural Language Processing - http://bit.ly/2YtXQuF&#10;&#10;Develop Dashboard for Business Intelligence &amp; Data Science(Plotly Dash Tutorial Series) - http://bit.ly/2Yu1Uen&#10;&#10;Data Science Tip and Tricks and Career Advice - http://bit.ly/2YvO6QE&#10;&#10;Machine Learning, Deep Learning Maths(Matrix &amp; Vector Operations) - http://bit.ly/2YxhOEZ&#10;&#10;******************************************************************&#10;&#10;DISCLAIMER: This video and description may contain affiliate links, which means that if you click on one of the product links, I’ll receive a small commission. &#10;&#10;#RandomForestRegression #EnsembleLearning #MachineLearning" id="75" name="Google Shape;75;p15" title="Random Forest Regression Introduction and Intuition">
            <a:hlinkClick r:id="rId3"/>
          </p:cNvPr>
          <p:cNvPicPr preferRelativeResize="0"/>
          <p:nvPr/>
        </p:nvPicPr>
        <p:blipFill>
          <a:blip r:embed="rId4">
            <a:alphaModFix/>
          </a:blip>
          <a:stretch>
            <a:fillRect/>
          </a:stretch>
        </p:blipFill>
        <p:spPr>
          <a:xfrm>
            <a:off x="833350" y="975200"/>
            <a:ext cx="7843600" cy="588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 name="Google Shape;81;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2" name="Google Shape;82;p16"/>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100">
                <a:solidFill>
                  <a:srgbClr val="434343"/>
                </a:solidFill>
                <a:latin typeface="Economica"/>
                <a:ea typeface="Economica"/>
                <a:cs typeface="Economica"/>
                <a:sym typeface="Economica"/>
              </a:rPr>
              <a:t>Regression Forest - Implementation</a:t>
            </a:r>
            <a:endParaRPr sz="4100">
              <a:solidFill>
                <a:srgbClr val="434343"/>
              </a:solidFill>
              <a:latin typeface="Economica"/>
              <a:ea typeface="Economica"/>
              <a:cs typeface="Economica"/>
              <a:sym typeface="Economica"/>
            </a:endParaRPr>
          </a:p>
        </p:txBody>
      </p:sp>
      <p:pic>
        <p:nvPicPr>
          <p:cNvPr descr="Welcome to dwbiadda machine learning scikit tutorial for beginners, as part of this lecture we will see,random forest regression" id="83" name="Google Shape;83;p16" title="Random forest regression | Machine learning Scikit Learn | Scikit learn tutorial">
            <a:hlinkClick r:id="rId3"/>
          </p:cNvPr>
          <p:cNvPicPr preferRelativeResize="0"/>
          <p:nvPr/>
        </p:nvPicPr>
        <p:blipFill>
          <a:blip r:embed="rId4">
            <a:alphaModFix/>
          </a:blip>
          <a:stretch>
            <a:fillRect/>
          </a:stretch>
        </p:blipFill>
        <p:spPr>
          <a:xfrm>
            <a:off x="767850" y="1012575"/>
            <a:ext cx="7608300" cy="570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91" name="Google Shape;91;p17"/>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https://docs.google.com/presentation/d/1zW4IU6j5XJC0QGDdFxWpvZMgra60ftpnCfZAFZpInTQ/edit?usp=sharing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8"/>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99" name="Google Shape;99;p18"/>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