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5"/>
  </p:notesMasterIdLst>
  <p:sldIdLst>
    <p:sldId id="279" r:id="rId2"/>
    <p:sldId id="280"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Metrophobic" panose="020B0604020202020204" charset="0"/>
      <p:regular r:id="rId26"/>
    </p:embeddedFont>
    <p:embeddedFont>
      <p:font typeface="Bungee" panose="020B0604020202020204" charset="0"/>
      <p:regular r:id="rId27"/>
    </p:embeddedFont>
    <p:embeddedFont>
      <p:font typeface="Castellar" panose="020A0402060406010301" pitchFamily="18" charset="0"/>
      <p:regular r:id="rId28"/>
    </p:embeddedFont>
    <p:embeddedFont>
      <p:font typeface="Bebas Neue" panose="020B0604020202020204" charset="0"/>
      <p:regular r:id="rId29"/>
    </p:embeddedFont>
    <p:embeddedFont>
      <p:font typeface="Anaheim"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8"/>
        <p:cNvGrpSpPr/>
        <p:nvPr/>
      </p:nvGrpSpPr>
      <p:grpSpPr>
        <a:xfrm>
          <a:off x="0" y="0"/>
          <a:ext cx="0" cy="0"/>
          <a:chOff x="0" y="0"/>
          <a:chExt cx="0" cy="0"/>
        </a:xfrm>
      </p:grpSpPr>
      <p:sp>
        <p:nvSpPr>
          <p:cNvPr id="8699" name="Google Shape;8699;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0" name="Google Shape;8700;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952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9"/>
        <p:cNvGrpSpPr/>
        <p:nvPr/>
      </p:nvGrpSpPr>
      <p:grpSpPr>
        <a:xfrm>
          <a:off x="0" y="0"/>
          <a:ext cx="0" cy="0"/>
          <a:chOff x="0" y="0"/>
          <a:chExt cx="0" cy="0"/>
        </a:xfrm>
      </p:grpSpPr>
      <p:sp>
        <p:nvSpPr>
          <p:cNvPr id="9370" name="Google Shape;9370;g11a58ffe73b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1" name="Google Shape;9371;g11a58ffe73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9"/>
        <p:cNvGrpSpPr/>
        <p:nvPr/>
      </p:nvGrpSpPr>
      <p:grpSpPr>
        <a:xfrm>
          <a:off x="0" y="0"/>
          <a:ext cx="0" cy="0"/>
          <a:chOff x="0" y="0"/>
          <a:chExt cx="0" cy="0"/>
        </a:xfrm>
      </p:grpSpPr>
      <p:sp>
        <p:nvSpPr>
          <p:cNvPr id="9400" name="Google Shape;9400;ge1d838b627_4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1" name="Google Shape;9401;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8"/>
        <p:cNvGrpSpPr/>
        <p:nvPr/>
      </p:nvGrpSpPr>
      <p:grpSpPr>
        <a:xfrm>
          <a:off x="0" y="0"/>
          <a:ext cx="0" cy="0"/>
          <a:chOff x="0" y="0"/>
          <a:chExt cx="0" cy="0"/>
        </a:xfrm>
      </p:grpSpPr>
      <p:sp>
        <p:nvSpPr>
          <p:cNvPr id="9429" name="Google Shape;9429;g11a58ffe73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0" name="Google Shape;9430;g11a58ffe73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7"/>
        <p:cNvGrpSpPr/>
        <p:nvPr/>
      </p:nvGrpSpPr>
      <p:grpSpPr>
        <a:xfrm>
          <a:off x="0" y="0"/>
          <a:ext cx="0" cy="0"/>
          <a:chOff x="0" y="0"/>
          <a:chExt cx="0" cy="0"/>
        </a:xfrm>
      </p:grpSpPr>
      <p:sp>
        <p:nvSpPr>
          <p:cNvPr id="9458" name="Google Shape;9458;g11a58ffe73b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9" name="Google Shape;9459;g11a58ffe73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6"/>
        <p:cNvGrpSpPr/>
        <p:nvPr/>
      </p:nvGrpSpPr>
      <p:grpSpPr>
        <a:xfrm>
          <a:off x="0" y="0"/>
          <a:ext cx="0" cy="0"/>
          <a:chOff x="0" y="0"/>
          <a:chExt cx="0" cy="0"/>
        </a:xfrm>
      </p:grpSpPr>
      <p:sp>
        <p:nvSpPr>
          <p:cNvPr id="9487" name="Google Shape;9487;g11a58ffe73b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8" name="Google Shape;9488;g11a58ffe73b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5"/>
        <p:cNvGrpSpPr/>
        <p:nvPr/>
      </p:nvGrpSpPr>
      <p:grpSpPr>
        <a:xfrm>
          <a:off x="0" y="0"/>
          <a:ext cx="0" cy="0"/>
          <a:chOff x="0" y="0"/>
          <a:chExt cx="0" cy="0"/>
        </a:xfrm>
      </p:grpSpPr>
      <p:sp>
        <p:nvSpPr>
          <p:cNvPr id="9516" name="Google Shape;9516;g11a58ffe73b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7" name="Google Shape;9517;g11a58ffe73b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4"/>
        <p:cNvGrpSpPr/>
        <p:nvPr/>
      </p:nvGrpSpPr>
      <p:grpSpPr>
        <a:xfrm>
          <a:off x="0" y="0"/>
          <a:ext cx="0" cy="0"/>
          <a:chOff x="0" y="0"/>
          <a:chExt cx="0" cy="0"/>
        </a:xfrm>
      </p:grpSpPr>
      <p:sp>
        <p:nvSpPr>
          <p:cNvPr id="9545" name="Google Shape;9545;g11a58ffe73b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6" name="Google Shape;9546;g11a58ffe73b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3"/>
        <p:cNvGrpSpPr/>
        <p:nvPr/>
      </p:nvGrpSpPr>
      <p:grpSpPr>
        <a:xfrm>
          <a:off x="0" y="0"/>
          <a:ext cx="0" cy="0"/>
          <a:chOff x="0" y="0"/>
          <a:chExt cx="0" cy="0"/>
        </a:xfrm>
      </p:grpSpPr>
      <p:sp>
        <p:nvSpPr>
          <p:cNvPr id="9574" name="Google Shape;9574;ge207fd22f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5" name="Google Shape;9575;ge207fd22f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9"/>
        <p:cNvGrpSpPr/>
        <p:nvPr/>
      </p:nvGrpSpPr>
      <p:grpSpPr>
        <a:xfrm>
          <a:off x="0" y="0"/>
          <a:ext cx="0" cy="0"/>
          <a:chOff x="0" y="0"/>
          <a:chExt cx="0" cy="0"/>
        </a:xfrm>
      </p:grpSpPr>
      <p:sp>
        <p:nvSpPr>
          <p:cNvPr id="9630" name="Google Shape;9630;ge1d838b627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1" name="Google Shape;9631;ge1d838b62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4"/>
        <p:cNvGrpSpPr/>
        <p:nvPr/>
      </p:nvGrpSpPr>
      <p:grpSpPr>
        <a:xfrm>
          <a:off x="0" y="0"/>
          <a:ext cx="0" cy="0"/>
          <a:chOff x="0" y="0"/>
          <a:chExt cx="0" cy="0"/>
        </a:xfrm>
      </p:grpSpPr>
      <p:sp>
        <p:nvSpPr>
          <p:cNvPr id="9635" name="Google Shape;9635;g10d2a413ba3_1_286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6" name="Google Shape;9636;g10d2a413ba3_1_28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8"/>
        <p:cNvGrpSpPr/>
        <p:nvPr/>
      </p:nvGrpSpPr>
      <p:grpSpPr>
        <a:xfrm>
          <a:off x="0" y="0"/>
          <a:ext cx="0" cy="0"/>
          <a:chOff x="0" y="0"/>
          <a:chExt cx="0" cy="0"/>
        </a:xfrm>
      </p:grpSpPr>
      <p:sp>
        <p:nvSpPr>
          <p:cNvPr id="8699" name="Google Shape;8699;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0" name="Google Shape;8700;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440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6"/>
        <p:cNvGrpSpPr/>
        <p:nvPr/>
      </p:nvGrpSpPr>
      <p:grpSpPr>
        <a:xfrm>
          <a:off x="0" y="0"/>
          <a:ext cx="0" cy="0"/>
          <a:chOff x="0" y="0"/>
          <a:chExt cx="0" cy="0"/>
        </a:xfrm>
      </p:grpSpPr>
      <p:sp>
        <p:nvSpPr>
          <p:cNvPr id="9647" name="Google Shape;9647;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8" name="Google Shape;9648;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5"/>
        <p:cNvGrpSpPr/>
        <p:nvPr/>
      </p:nvGrpSpPr>
      <p:grpSpPr>
        <a:xfrm>
          <a:off x="0" y="0"/>
          <a:ext cx="0" cy="0"/>
          <a:chOff x="0" y="0"/>
          <a:chExt cx="0" cy="0"/>
        </a:xfrm>
      </p:grpSpPr>
      <p:sp>
        <p:nvSpPr>
          <p:cNvPr id="9676" name="Google Shape;9676;ge1d838b627_4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7" name="Google Shape;9677;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3"/>
        <p:cNvGrpSpPr/>
        <p:nvPr/>
      </p:nvGrpSpPr>
      <p:grpSpPr>
        <a:xfrm>
          <a:off x="0" y="0"/>
          <a:ext cx="0" cy="0"/>
          <a:chOff x="0" y="0"/>
          <a:chExt cx="0" cy="0"/>
        </a:xfrm>
      </p:grpSpPr>
      <p:sp>
        <p:nvSpPr>
          <p:cNvPr id="9734" name="Google Shape;9734;ge1d838b627_4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5" name="Google Shape;9735;ge1d838b627_4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0"/>
        <p:cNvGrpSpPr/>
        <p:nvPr/>
      </p:nvGrpSpPr>
      <p:grpSpPr>
        <a:xfrm>
          <a:off x="0" y="0"/>
          <a:ext cx="0" cy="0"/>
          <a:chOff x="0" y="0"/>
          <a:chExt cx="0" cy="0"/>
        </a:xfrm>
      </p:grpSpPr>
      <p:sp>
        <p:nvSpPr>
          <p:cNvPr id="9741" name="Google Shape;9741;g10d2a413ba3_1_286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2" name="Google Shape;9742;g10d2a413ba3_1_28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7"/>
        <p:cNvGrpSpPr/>
        <p:nvPr/>
      </p:nvGrpSpPr>
      <p:grpSpPr>
        <a:xfrm>
          <a:off x="0" y="0"/>
          <a:ext cx="0" cy="0"/>
          <a:chOff x="0" y="0"/>
          <a:chExt cx="0" cy="0"/>
        </a:xfrm>
      </p:grpSpPr>
      <p:sp>
        <p:nvSpPr>
          <p:cNvPr id="8808" name="Google Shape;8808;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9" name="Google Shape;8809;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3"/>
        <p:cNvGrpSpPr/>
        <p:nvPr/>
      </p:nvGrpSpPr>
      <p:grpSpPr>
        <a:xfrm>
          <a:off x="0" y="0"/>
          <a:ext cx="0" cy="0"/>
          <a:chOff x="0" y="0"/>
          <a:chExt cx="0" cy="0"/>
        </a:xfrm>
      </p:grpSpPr>
      <p:sp>
        <p:nvSpPr>
          <p:cNvPr id="8844" name="Google Shape;8844;ge207fd22f2_0_250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5" name="Google Shape;8845;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5"/>
        <p:cNvGrpSpPr/>
        <p:nvPr/>
      </p:nvGrpSpPr>
      <p:grpSpPr>
        <a:xfrm>
          <a:off x="0" y="0"/>
          <a:ext cx="0" cy="0"/>
          <a:chOff x="0" y="0"/>
          <a:chExt cx="0" cy="0"/>
        </a:xfrm>
      </p:grpSpPr>
      <p:sp>
        <p:nvSpPr>
          <p:cNvPr id="8856" name="Google Shape;8856;ge1d838b627_4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7" name="Google Shape;8857;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1"/>
        <p:cNvGrpSpPr/>
        <p:nvPr/>
      </p:nvGrpSpPr>
      <p:grpSpPr>
        <a:xfrm>
          <a:off x="0" y="0"/>
          <a:ext cx="0" cy="0"/>
          <a:chOff x="0" y="0"/>
          <a:chExt cx="0" cy="0"/>
        </a:xfrm>
      </p:grpSpPr>
      <p:sp>
        <p:nvSpPr>
          <p:cNvPr id="8882" name="Google Shape;8882;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3" name="Google Shape;8883;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3"/>
        <p:cNvGrpSpPr/>
        <p:nvPr/>
      </p:nvGrpSpPr>
      <p:grpSpPr>
        <a:xfrm>
          <a:off x="0" y="0"/>
          <a:ext cx="0" cy="0"/>
          <a:chOff x="0" y="0"/>
          <a:chExt cx="0" cy="0"/>
        </a:xfrm>
      </p:grpSpPr>
      <p:sp>
        <p:nvSpPr>
          <p:cNvPr id="8964" name="Google Shape;8964;ge20d9cf87a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5" name="Google Shape;8965;ge20d9cf87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1"/>
        <p:cNvGrpSpPr/>
        <p:nvPr/>
      </p:nvGrpSpPr>
      <p:grpSpPr>
        <a:xfrm>
          <a:off x="0" y="0"/>
          <a:ext cx="0" cy="0"/>
          <a:chOff x="0" y="0"/>
          <a:chExt cx="0" cy="0"/>
        </a:xfrm>
      </p:grpSpPr>
      <p:sp>
        <p:nvSpPr>
          <p:cNvPr id="9152" name="Google Shape;9152;ge1d838b627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3" name="Google Shape;915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3"/>
        <p:cNvGrpSpPr/>
        <p:nvPr/>
      </p:nvGrpSpPr>
      <p:grpSpPr>
        <a:xfrm>
          <a:off x="0" y="0"/>
          <a:ext cx="0" cy="0"/>
          <a:chOff x="0" y="0"/>
          <a:chExt cx="0" cy="0"/>
        </a:xfrm>
      </p:grpSpPr>
      <p:sp>
        <p:nvSpPr>
          <p:cNvPr id="9364" name="Google Shape;9364;g10ce487fd8a_1_6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5" name="Google Shape;9365;g10ce487fd8a_1_6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94" y="21"/>
            <a:ext cx="9143813" cy="5143658"/>
            <a:chOff x="222050" y="848450"/>
            <a:chExt cx="7159825" cy="4016600"/>
          </a:xfrm>
        </p:grpSpPr>
        <p:sp>
          <p:nvSpPr>
            <p:cNvPr id="10" name="Google Shape;10;p2"/>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2"/>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txBox="1">
            <a:spLocks noGrp="1"/>
          </p:cNvSpPr>
          <p:nvPr>
            <p:ph type="ctrTitle"/>
          </p:nvPr>
        </p:nvSpPr>
        <p:spPr>
          <a:xfrm>
            <a:off x="1990550" y="2213600"/>
            <a:ext cx="5163000" cy="1484100"/>
          </a:xfrm>
          <a:prstGeom prst="rect">
            <a:avLst/>
          </a:prstGeom>
          <a:effectLst>
            <a:outerShdw blurRad="142875" dist="19050" dir="5400000" algn="bl" rotWithShape="0">
              <a:srgbClr val="000000">
                <a:alpha val="42000"/>
              </a:srgbClr>
            </a:outerShdw>
          </a:effectLst>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4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77" name="Google Shape;277;p2"/>
          <p:cNvSpPr txBox="1">
            <a:spLocks noGrp="1"/>
          </p:cNvSpPr>
          <p:nvPr>
            <p:ph type="subTitle" idx="1"/>
          </p:nvPr>
        </p:nvSpPr>
        <p:spPr>
          <a:xfrm>
            <a:off x="2284550" y="3773950"/>
            <a:ext cx="4482000" cy="4743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78" name="Google Shape;278;p2"/>
          <p:cNvSpPr/>
          <p:nvPr/>
        </p:nvSpPr>
        <p:spPr>
          <a:xfrm rot="-5400000" flipH="1">
            <a:off x="2718287" y="1334465"/>
            <a:ext cx="92075" cy="92224"/>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rot="-5400000" flipH="1">
            <a:off x="6333637" y="1334465"/>
            <a:ext cx="92075" cy="92224"/>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91"/>
        <p:cNvGrpSpPr/>
        <p:nvPr/>
      </p:nvGrpSpPr>
      <p:grpSpPr>
        <a:xfrm>
          <a:off x="0" y="0"/>
          <a:ext cx="0" cy="0"/>
          <a:chOff x="0" y="0"/>
          <a:chExt cx="0" cy="0"/>
        </a:xfrm>
      </p:grpSpPr>
      <p:grpSp>
        <p:nvGrpSpPr>
          <p:cNvPr id="2392" name="Google Shape;2392;p11"/>
          <p:cNvGrpSpPr/>
          <p:nvPr/>
        </p:nvGrpSpPr>
        <p:grpSpPr>
          <a:xfrm>
            <a:off x="94" y="21"/>
            <a:ext cx="9143813" cy="5143658"/>
            <a:chOff x="222050" y="848450"/>
            <a:chExt cx="7159825" cy="4016600"/>
          </a:xfrm>
        </p:grpSpPr>
        <p:sp>
          <p:nvSpPr>
            <p:cNvPr id="2393" name="Google Shape;2393;p11"/>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1"/>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1"/>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1"/>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1"/>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1"/>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1"/>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1"/>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1"/>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1"/>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1"/>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1"/>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1"/>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1"/>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1"/>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1"/>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1"/>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1"/>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1"/>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1"/>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1"/>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1"/>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1"/>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1"/>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1"/>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1"/>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1"/>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1"/>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1"/>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1"/>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1"/>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1"/>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1"/>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1"/>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1"/>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1"/>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1"/>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1"/>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1"/>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1"/>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1"/>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1"/>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1"/>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1"/>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1"/>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1"/>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1"/>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1"/>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1"/>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1"/>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1"/>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1"/>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1"/>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1"/>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1"/>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1"/>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1"/>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1"/>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1"/>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1"/>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1"/>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1"/>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1"/>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1"/>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1"/>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1"/>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1"/>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1"/>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1"/>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1"/>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1"/>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1"/>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1"/>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1"/>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1"/>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1"/>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1"/>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1"/>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1"/>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1"/>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1"/>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1"/>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1"/>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1"/>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1"/>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1"/>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1"/>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1"/>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1"/>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1"/>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1"/>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1"/>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1"/>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1"/>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1"/>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1"/>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1"/>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1"/>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1"/>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1"/>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1"/>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1"/>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1"/>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1"/>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1"/>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1"/>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1"/>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1"/>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1"/>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11"/>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1"/>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1"/>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1"/>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1"/>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1"/>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1"/>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1"/>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1"/>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11"/>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11"/>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11"/>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11"/>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1"/>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1"/>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11"/>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11"/>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11"/>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11"/>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1"/>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1"/>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1"/>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1"/>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1"/>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1"/>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1"/>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1"/>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1"/>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1"/>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1"/>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1"/>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1"/>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1"/>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1"/>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1"/>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1"/>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1"/>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1"/>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1"/>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1"/>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1"/>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1"/>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1"/>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1"/>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1"/>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1"/>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1"/>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1"/>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1"/>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1"/>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1"/>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1"/>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1"/>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1"/>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1"/>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1"/>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1"/>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1"/>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1"/>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1"/>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1"/>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1"/>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1"/>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1"/>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1"/>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1"/>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1"/>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1"/>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1"/>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1"/>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1"/>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1"/>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1"/>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1"/>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1"/>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1"/>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1"/>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1"/>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1"/>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1"/>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1"/>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1"/>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1"/>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1"/>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1"/>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1"/>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1"/>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1"/>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1"/>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1"/>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1"/>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1"/>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1"/>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1"/>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1"/>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1"/>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1"/>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1"/>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1"/>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1"/>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1"/>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1"/>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1"/>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1"/>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1"/>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1"/>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1"/>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1"/>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1"/>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1"/>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1"/>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1"/>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1"/>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1"/>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1"/>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1"/>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1"/>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1"/>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1"/>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1"/>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1"/>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1"/>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1"/>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1"/>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1"/>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1"/>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1"/>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1"/>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1"/>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1"/>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1"/>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1"/>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1"/>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1"/>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1"/>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1"/>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1"/>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1"/>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1"/>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1"/>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1"/>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1"/>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1"/>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1"/>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1"/>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1"/>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1"/>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1"/>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1"/>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1"/>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1"/>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1"/>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1"/>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1"/>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1"/>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1"/>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8" name="Google Shape;2658;p11"/>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1"/>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1"/>
          <p:cNvSpPr txBox="1">
            <a:spLocks noGrp="1"/>
          </p:cNvSpPr>
          <p:nvPr>
            <p:ph type="title" hasCustomPrompt="1"/>
          </p:nvPr>
        </p:nvSpPr>
        <p:spPr>
          <a:xfrm>
            <a:off x="1284000" y="1459475"/>
            <a:ext cx="6576000" cy="10176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661" name="Google Shape;2661;p11"/>
          <p:cNvSpPr txBox="1">
            <a:spLocks noGrp="1"/>
          </p:cNvSpPr>
          <p:nvPr>
            <p:ph type="subTitle" idx="1"/>
          </p:nvPr>
        </p:nvSpPr>
        <p:spPr>
          <a:xfrm>
            <a:off x="2069500" y="2589625"/>
            <a:ext cx="5005200" cy="517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662" name="Google Shape;2662;p11"/>
          <p:cNvGrpSpPr/>
          <p:nvPr/>
        </p:nvGrpSpPr>
        <p:grpSpPr>
          <a:xfrm rot="-9900040" flipH="1">
            <a:off x="5511014" y="3381228"/>
            <a:ext cx="1605798" cy="800009"/>
            <a:chOff x="4266650" y="1004263"/>
            <a:chExt cx="1605846" cy="800033"/>
          </a:xfrm>
        </p:grpSpPr>
        <p:sp>
          <p:nvSpPr>
            <p:cNvPr id="2663" name="Google Shape;2663;p11"/>
            <p:cNvSpPr/>
            <p:nvPr/>
          </p:nvSpPr>
          <p:spPr>
            <a:xfrm>
              <a:off x="5469300" y="1442668"/>
              <a:ext cx="403196" cy="247518"/>
            </a:xfrm>
            <a:custGeom>
              <a:avLst/>
              <a:gdLst/>
              <a:ahLst/>
              <a:cxnLst/>
              <a:rect l="l" t="t" r="r" b="b"/>
              <a:pathLst>
                <a:path w="9632" h="5913" extrusionOk="0">
                  <a:moveTo>
                    <a:pt x="3712" y="0"/>
                  </a:moveTo>
                  <a:cubicBezTo>
                    <a:pt x="1730" y="0"/>
                    <a:pt x="0" y="859"/>
                    <a:pt x="25" y="859"/>
                  </a:cubicBezTo>
                  <a:cubicBezTo>
                    <a:pt x="58" y="859"/>
                    <a:pt x="1359" y="3961"/>
                    <a:pt x="3727" y="5129"/>
                  </a:cubicBezTo>
                  <a:cubicBezTo>
                    <a:pt x="4862" y="5672"/>
                    <a:pt x="6003" y="5912"/>
                    <a:pt x="6949" y="5912"/>
                  </a:cubicBezTo>
                  <a:cubicBezTo>
                    <a:pt x="8035" y="5912"/>
                    <a:pt x="8864" y="5597"/>
                    <a:pt x="9131" y="5062"/>
                  </a:cubicBezTo>
                  <a:cubicBezTo>
                    <a:pt x="9632" y="4095"/>
                    <a:pt x="8498" y="1459"/>
                    <a:pt x="5829" y="392"/>
                  </a:cubicBezTo>
                  <a:cubicBezTo>
                    <a:pt x="5136" y="106"/>
                    <a:pt x="4408" y="0"/>
                    <a:pt x="3712"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1"/>
            <p:cNvSpPr/>
            <p:nvPr/>
          </p:nvSpPr>
          <p:spPr>
            <a:xfrm>
              <a:off x="5255268" y="1432537"/>
              <a:ext cx="279332" cy="371759"/>
            </a:xfrm>
            <a:custGeom>
              <a:avLst/>
              <a:gdLst/>
              <a:ahLst/>
              <a:cxnLst/>
              <a:rect l="l" t="t" r="r" b="b"/>
              <a:pathLst>
                <a:path w="6673" h="8881" extrusionOk="0">
                  <a:moveTo>
                    <a:pt x="1969" y="0"/>
                  </a:moveTo>
                  <a:cubicBezTo>
                    <a:pt x="1936" y="0"/>
                    <a:pt x="1" y="2469"/>
                    <a:pt x="801" y="4870"/>
                  </a:cubicBezTo>
                  <a:cubicBezTo>
                    <a:pt x="1573" y="7185"/>
                    <a:pt x="3367" y="8880"/>
                    <a:pt x="4392" y="8880"/>
                  </a:cubicBezTo>
                  <a:cubicBezTo>
                    <a:pt x="4431" y="8880"/>
                    <a:pt x="4468" y="8878"/>
                    <a:pt x="4504" y="8873"/>
                  </a:cubicBezTo>
                  <a:cubicBezTo>
                    <a:pt x="5438" y="8807"/>
                    <a:pt x="6672" y="6505"/>
                    <a:pt x="6105" y="4003"/>
                  </a:cubicBezTo>
                  <a:cubicBezTo>
                    <a:pt x="5471" y="1468"/>
                    <a:pt x="1969" y="0"/>
                    <a:pt x="1969"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1"/>
            <p:cNvSpPr/>
            <p:nvPr/>
          </p:nvSpPr>
          <p:spPr>
            <a:xfrm>
              <a:off x="5233710" y="1161031"/>
              <a:ext cx="390261" cy="254258"/>
            </a:xfrm>
            <a:custGeom>
              <a:avLst/>
              <a:gdLst/>
              <a:ahLst/>
              <a:cxnLst/>
              <a:rect l="l" t="t" r="r" b="b"/>
              <a:pathLst>
                <a:path w="9323" h="6074" extrusionOk="0">
                  <a:moveTo>
                    <a:pt x="416" y="5852"/>
                  </a:moveTo>
                  <a:cubicBezTo>
                    <a:pt x="416" y="5852"/>
                    <a:pt x="416" y="5852"/>
                    <a:pt x="416" y="5852"/>
                  </a:cubicBezTo>
                  <a:cubicBezTo>
                    <a:pt x="416" y="5852"/>
                    <a:pt x="416" y="5852"/>
                    <a:pt x="416" y="5852"/>
                  </a:cubicBezTo>
                  <a:close/>
                  <a:moveTo>
                    <a:pt x="6239" y="1"/>
                  </a:moveTo>
                  <a:cubicBezTo>
                    <a:pt x="4966" y="1"/>
                    <a:pt x="3421" y="351"/>
                    <a:pt x="2184" y="1182"/>
                  </a:cubicBezTo>
                  <a:cubicBezTo>
                    <a:pt x="0" y="2671"/>
                    <a:pt x="442" y="5800"/>
                    <a:pt x="416" y="5852"/>
                  </a:cubicBezTo>
                  <a:lnTo>
                    <a:pt x="416" y="5852"/>
                  </a:lnTo>
                  <a:cubicBezTo>
                    <a:pt x="417" y="5852"/>
                    <a:pt x="418" y="5851"/>
                    <a:pt x="420" y="5851"/>
                  </a:cubicBezTo>
                  <a:cubicBezTo>
                    <a:pt x="496" y="5851"/>
                    <a:pt x="1556" y="6074"/>
                    <a:pt x="2861" y="6074"/>
                  </a:cubicBezTo>
                  <a:cubicBezTo>
                    <a:pt x="3991" y="6074"/>
                    <a:pt x="5304" y="5907"/>
                    <a:pt x="6320" y="5285"/>
                  </a:cubicBezTo>
                  <a:cubicBezTo>
                    <a:pt x="8588" y="3851"/>
                    <a:pt x="9322" y="1416"/>
                    <a:pt x="8488" y="615"/>
                  </a:cubicBezTo>
                  <a:cubicBezTo>
                    <a:pt x="8116" y="228"/>
                    <a:pt x="7266" y="1"/>
                    <a:pt x="6239"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1"/>
            <p:cNvSpPr/>
            <p:nvPr/>
          </p:nvSpPr>
          <p:spPr>
            <a:xfrm>
              <a:off x="4955087" y="1350114"/>
              <a:ext cx="303025" cy="353884"/>
            </a:xfrm>
            <a:custGeom>
              <a:avLst/>
              <a:gdLst/>
              <a:ahLst/>
              <a:cxnLst/>
              <a:rect l="l" t="t" r="r" b="b"/>
              <a:pathLst>
                <a:path w="7239" h="8454" extrusionOk="0">
                  <a:moveTo>
                    <a:pt x="1670" y="0"/>
                  </a:moveTo>
                  <a:cubicBezTo>
                    <a:pt x="1669" y="0"/>
                    <a:pt x="1668" y="1"/>
                    <a:pt x="1668" y="1"/>
                  </a:cubicBezTo>
                  <a:cubicBezTo>
                    <a:pt x="1668" y="1"/>
                    <a:pt x="0" y="2670"/>
                    <a:pt x="1101" y="4938"/>
                  </a:cubicBezTo>
                  <a:cubicBezTo>
                    <a:pt x="2112" y="7055"/>
                    <a:pt x="4111" y="8454"/>
                    <a:pt x="5141" y="8454"/>
                  </a:cubicBezTo>
                  <a:cubicBezTo>
                    <a:pt x="5198" y="8454"/>
                    <a:pt x="5253" y="8449"/>
                    <a:pt x="5304" y="8441"/>
                  </a:cubicBezTo>
                  <a:cubicBezTo>
                    <a:pt x="6271" y="8174"/>
                    <a:pt x="7239" y="5939"/>
                    <a:pt x="6305" y="3570"/>
                  </a:cubicBezTo>
                  <a:cubicBezTo>
                    <a:pt x="5384" y="1169"/>
                    <a:pt x="1770" y="0"/>
                    <a:pt x="1670"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1"/>
            <p:cNvSpPr/>
            <p:nvPr/>
          </p:nvSpPr>
          <p:spPr>
            <a:xfrm>
              <a:off x="4905231" y="1069733"/>
              <a:ext cx="384986" cy="262755"/>
            </a:xfrm>
            <a:custGeom>
              <a:avLst/>
              <a:gdLst/>
              <a:ahLst/>
              <a:cxnLst/>
              <a:rect l="l" t="t" r="r" b="b"/>
              <a:pathLst>
                <a:path w="9197" h="6277" extrusionOk="0">
                  <a:moveTo>
                    <a:pt x="6345" y="1"/>
                  </a:moveTo>
                  <a:cubicBezTo>
                    <a:pt x="4972" y="1"/>
                    <a:pt x="3247" y="433"/>
                    <a:pt x="1992" y="1462"/>
                  </a:cubicBezTo>
                  <a:cubicBezTo>
                    <a:pt x="1" y="3121"/>
                    <a:pt x="749" y="6266"/>
                    <a:pt x="757" y="6266"/>
                  </a:cubicBezTo>
                  <a:cubicBezTo>
                    <a:pt x="757" y="6266"/>
                    <a:pt x="757" y="6266"/>
                    <a:pt x="757" y="6266"/>
                  </a:cubicBezTo>
                  <a:cubicBezTo>
                    <a:pt x="757" y="6260"/>
                    <a:pt x="783" y="6258"/>
                    <a:pt x="832" y="6258"/>
                  </a:cubicBezTo>
                  <a:cubicBezTo>
                    <a:pt x="979" y="6258"/>
                    <a:pt x="1331" y="6277"/>
                    <a:pt x="1805" y="6277"/>
                  </a:cubicBezTo>
                  <a:cubicBezTo>
                    <a:pt x="3070" y="6277"/>
                    <a:pt x="5205" y="6143"/>
                    <a:pt x="6628" y="5165"/>
                  </a:cubicBezTo>
                  <a:cubicBezTo>
                    <a:pt x="8763" y="3664"/>
                    <a:pt x="9197" y="1262"/>
                    <a:pt x="8296" y="461"/>
                  </a:cubicBezTo>
                  <a:cubicBezTo>
                    <a:pt x="7913" y="167"/>
                    <a:pt x="7197" y="1"/>
                    <a:pt x="6345"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1"/>
            <p:cNvSpPr/>
            <p:nvPr/>
          </p:nvSpPr>
          <p:spPr>
            <a:xfrm>
              <a:off x="4654864" y="1305407"/>
              <a:ext cx="312820" cy="333624"/>
            </a:xfrm>
            <a:custGeom>
              <a:avLst/>
              <a:gdLst/>
              <a:ahLst/>
              <a:cxnLst/>
              <a:rect l="l" t="t" r="r" b="b"/>
              <a:pathLst>
                <a:path w="7473" h="7970" extrusionOk="0">
                  <a:moveTo>
                    <a:pt x="1340" y="1"/>
                  </a:moveTo>
                  <a:cubicBezTo>
                    <a:pt x="1336" y="1"/>
                    <a:pt x="1335" y="1"/>
                    <a:pt x="1335" y="2"/>
                  </a:cubicBezTo>
                  <a:cubicBezTo>
                    <a:pt x="1301" y="2"/>
                    <a:pt x="0" y="3004"/>
                    <a:pt x="1301" y="5139"/>
                  </a:cubicBezTo>
                  <a:cubicBezTo>
                    <a:pt x="2381" y="6930"/>
                    <a:pt x="4188" y="7969"/>
                    <a:pt x="5297" y="7969"/>
                  </a:cubicBezTo>
                  <a:cubicBezTo>
                    <a:pt x="5490" y="7969"/>
                    <a:pt x="5661" y="7938"/>
                    <a:pt x="5804" y="7874"/>
                  </a:cubicBezTo>
                  <a:cubicBezTo>
                    <a:pt x="6738" y="7507"/>
                    <a:pt x="7472" y="5172"/>
                    <a:pt x="6271" y="2904"/>
                  </a:cubicBezTo>
                  <a:cubicBezTo>
                    <a:pt x="5098" y="719"/>
                    <a:pt x="1501" y="1"/>
                    <a:pt x="1340"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1"/>
            <p:cNvSpPr/>
            <p:nvPr/>
          </p:nvSpPr>
          <p:spPr>
            <a:xfrm>
              <a:off x="4577338" y="1004263"/>
              <a:ext cx="363805" cy="297039"/>
            </a:xfrm>
            <a:custGeom>
              <a:avLst/>
              <a:gdLst/>
              <a:ahLst/>
              <a:cxnLst/>
              <a:rect l="l" t="t" r="r" b="b"/>
              <a:pathLst>
                <a:path w="8691" h="7096" extrusionOk="0">
                  <a:moveTo>
                    <a:pt x="6262" y="0"/>
                  </a:moveTo>
                  <a:cubicBezTo>
                    <a:pt x="4879" y="0"/>
                    <a:pt x="2978" y="627"/>
                    <a:pt x="1752" y="1992"/>
                  </a:cubicBezTo>
                  <a:cubicBezTo>
                    <a:pt x="0" y="3909"/>
                    <a:pt x="1098" y="7039"/>
                    <a:pt x="1086" y="7095"/>
                  </a:cubicBezTo>
                  <a:lnTo>
                    <a:pt x="1086" y="7095"/>
                  </a:lnTo>
                  <a:cubicBezTo>
                    <a:pt x="1139" y="7061"/>
                    <a:pt x="4702" y="6982"/>
                    <a:pt x="6622" y="5228"/>
                  </a:cubicBezTo>
                  <a:cubicBezTo>
                    <a:pt x="8524" y="3493"/>
                    <a:pt x="8690" y="1058"/>
                    <a:pt x="7690" y="358"/>
                  </a:cubicBezTo>
                  <a:cubicBezTo>
                    <a:pt x="7383" y="122"/>
                    <a:pt x="6873" y="0"/>
                    <a:pt x="6262" y="0"/>
                  </a:cubicBezTo>
                  <a:close/>
                  <a:moveTo>
                    <a:pt x="1086" y="7095"/>
                  </a:moveTo>
                  <a:cubicBezTo>
                    <a:pt x="1085" y="7095"/>
                    <a:pt x="1085" y="7095"/>
                    <a:pt x="1085" y="7096"/>
                  </a:cubicBezTo>
                  <a:cubicBezTo>
                    <a:pt x="1085" y="7096"/>
                    <a:pt x="1086" y="7095"/>
                    <a:pt x="1086" y="7095"/>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1"/>
            <p:cNvSpPr/>
            <p:nvPr/>
          </p:nvSpPr>
          <p:spPr>
            <a:xfrm>
              <a:off x="5482905" y="1481389"/>
              <a:ext cx="326759" cy="146677"/>
            </a:xfrm>
            <a:custGeom>
              <a:avLst/>
              <a:gdLst/>
              <a:ahLst/>
              <a:cxnLst/>
              <a:rect l="l" t="t" r="r" b="b"/>
              <a:pathLst>
                <a:path w="7806" h="3504" fill="none" extrusionOk="0">
                  <a:moveTo>
                    <a:pt x="7806" y="3503"/>
                  </a:moveTo>
                  <a:cubicBezTo>
                    <a:pt x="5804" y="2336"/>
                    <a:pt x="2335" y="8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1"/>
            <p:cNvSpPr/>
            <p:nvPr/>
          </p:nvSpPr>
          <p:spPr>
            <a:xfrm>
              <a:off x="5693714" y="1544221"/>
              <a:ext cx="90836" cy="26581"/>
            </a:xfrm>
            <a:custGeom>
              <a:avLst/>
              <a:gdLst/>
              <a:ahLst/>
              <a:cxnLst/>
              <a:rect l="l" t="t" r="r" b="b"/>
              <a:pathLst>
                <a:path w="2170" h="635" fill="none" extrusionOk="0">
                  <a:moveTo>
                    <a:pt x="2136" y="1"/>
                  </a:moveTo>
                  <a:cubicBezTo>
                    <a:pt x="2169" y="1"/>
                    <a:pt x="168" y="601"/>
                    <a:pt x="1" y="6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1"/>
            <p:cNvSpPr/>
            <p:nvPr/>
          </p:nvSpPr>
          <p:spPr>
            <a:xfrm>
              <a:off x="5616942" y="1535849"/>
              <a:ext cx="32148" cy="71246"/>
            </a:xfrm>
            <a:custGeom>
              <a:avLst/>
              <a:gdLst/>
              <a:ahLst/>
              <a:cxnLst/>
              <a:rect l="l" t="t" r="r" b="b"/>
              <a:pathLst>
                <a:path w="768" h="1702" fill="none" extrusionOk="0">
                  <a:moveTo>
                    <a:pt x="0" y="1"/>
                  </a:moveTo>
                  <a:cubicBezTo>
                    <a:pt x="267" y="534"/>
                    <a:pt x="501" y="1135"/>
                    <a:pt x="768" y="17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1"/>
            <p:cNvSpPr/>
            <p:nvPr/>
          </p:nvSpPr>
          <p:spPr>
            <a:xfrm>
              <a:off x="5343259" y="1471635"/>
              <a:ext cx="90794" cy="262546"/>
            </a:xfrm>
            <a:custGeom>
              <a:avLst/>
              <a:gdLst/>
              <a:ahLst/>
              <a:cxnLst/>
              <a:rect l="l" t="t" r="r" b="b"/>
              <a:pathLst>
                <a:path w="2169" h="6272" fill="none" extrusionOk="0">
                  <a:moveTo>
                    <a:pt x="2169" y="6271"/>
                  </a:moveTo>
                  <a:cubicBezTo>
                    <a:pt x="1568" y="4170"/>
                    <a:pt x="868" y="2068"/>
                    <a:pt x="0"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1"/>
            <p:cNvSpPr/>
            <p:nvPr/>
          </p:nvSpPr>
          <p:spPr>
            <a:xfrm>
              <a:off x="5399100" y="1621035"/>
              <a:ext cx="79618" cy="48892"/>
            </a:xfrm>
            <a:custGeom>
              <a:avLst/>
              <a:gdLst/>
              <a:ahLst/>
              <a:cxnLst/>
              <a:rect l="l" t="t" r="r" b="b"/>
              <a:pathLst>
                <a:path w="1902" h="1168" fill="none" extrusionOk="0">
                  <a:moveTo>
                    <a:pt x="1902" y="1168"/>
                  </a:moveTo>
                  <a:cubicBezTo>
                    <a:pt x="1835" y="1101"/>
                    <a:pt x="34" y="0"/>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1"/>
            <p:cNvSpPr/>
            <p:nvPr/>
          </p:nvSpPr>
          <p:spPr>
            <a:xfrm>
              <a:off x="5339072" y="1545644"/>
              <a:ext cx="34953" cy="61450"/>
            </a:xfrm>
            <a:custGeom>
              <a:avLst/>
              <a:gdLst/>
              <a:ahLst/>
              <a:cxnLst/>
              <a:rect l="l" t="t" r="r" b="b"/>
              <a:pathLst>
                <a:path w="835" h="1468" fill="none" extrusionOk="0">
                  <a:moveTo>
                    <a:pt x="834" y="0"/>
                  </a:moveTo>
                  <a:cubicBezTo>
                    <a:pt x="567" y="501"/>
                    <a:pt x="300" y="968"/>
                    <a:pt x="0" y="14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1"/>
            <p:cNvSpPr/>
            <p:nvPr/>
          </p:nvSpPr>
          <p:spPr>
            <a:xfrm>
              <a:off x="5288798" y="1230059"/>
              <a:ext cx="251369" cy="146636"/>
            </a:xfrm>
            <a:custGeom>
              <a:avLst/>
              <a:gdLst/>
              <a:ahLst/>
              <a:cxnLst/>
              <a:rect l="l" t="t" r="r" b="b"/>
              <a:pathLst>
                <a:path w="6005" h="3503" fill="none" extrusionOk="0">
                  <a:moveTo>
                    <a:pt x="6005" y="0"/>
                  </a:moveTo>
                  <a:cubicBezTo>
                    <a:pt x="3937" y="1168"/>
                    <a:pt x="1935" y="2302"/>
                    <a:pt x="0" y="3503"/>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1"/>
            <p:cNvSpPr/>
            <p:nvPr/>
          </p:nvSpPr>
          <p:spPr>
            <a:xfrm>
              <a:off x="5432631" y="1209128"/>
              <a:ext cx="9795" cy="83804"/>
            </a:xfrm>
            <a:custGeom>
              <a:avLst/>
              <a:gdLst/>
              <a:ahLst/>
              <a:cxnLst/>
              <a:rect l="l" t="t" r="r" b="b"/>
              <a:pathLst>
                <a:path w="234" h="2002" fill="none" extrusionOk="0">
                  <a:moveTo>
                    <a:pt x="234" y="0"/>
                  </a:moveTo>
                  <a:cubicBezTo>
                    <a:pt x="234" y="134"/>
                    <a:pt x="0" y="2002"/>
                    <a:pt x="0"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1"/>
            <p:cNvSpPr/>
            <p:nvPr/>
          </p:nvSpPr>
          <p:spPr>
            <a:xfrm>
              <a:off x="5360003" y="1333370"/>
              <a:ext cx="86608" cy="15404"/>
            </a:xfrm>
            <a:custGeom>
              <a:avLst/>
              <a:gdLst/>
              <a:ahLst/>
              <a:cxnLst/>
              <a:rect l="l" t="t" r="r" b="b"/>
              <a:pathLst>
                <a:path w="2069" h="368" fill="none" extrusionOk="0">
                  <a:moveTo>
                    <a:pt x="1" y="1"/>
                  </a:moveTo>
                  <a:cubicBezTo>
                    <a:pt x="734" y="134"/>
                    <a:pt x="1402" y="234"/>
                    <a:pt x="2069" y="3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1"/>
            <p:cNvSpPr/>
            <p:nvPr/>
          </p:nvSpPr>
          <p:spPr>
            <a:xfrm>
              <a:off x="5033282" y="1390635"/>
              <a:ext cx="124282" cy="245802"/>
            </a:xfrm>
            <a:custGeom>
              <a:avLst/>
              <a:gdLst/>
              <a:ahLst/>
              <a:cxnLst/>
              <a:rect l="l" t="t" r="r" b="b"/>
              <a:pathLst>
                <a:path w="2969" h="5872" fill="none" extrusionOk="0">
                  <a:moveTo>
                    <a:pt x="2969" y="5871"/>
                  </a:moveTo>
                  <a:cubicBezTo>
                    <a:pt x="2102" y="3870"/>
                    <a:pt x="1134" y="19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1"/>
            <p:cNvSpPr/>
            <p:nvPr/>
          </p:nvSpPr>
          <p:spPr>
            <a:xfrm>
              <a:off x="5108673" y="1528858"/>
              <a:ext cx="87990" cy="40562"/>
            </a:xfrm>
            <a:custGeom>
              <a:avLst/>
              <a:gdLst/>
              <a:ahLst/>
              <a:cxnLst/>
              <a:rect l="l" t="t" r="r" b="b"/>
              <a:pathLst>
                <a:path w="2102" h="969" fill="none" extrusionOk="0">
                  <a:moveTo>
                    <a:pt x="2102" y="968"/>
                  </a:moveTo>
                  <a:cubicBezTo>
                    <a:pt x="1968" y="868"/>
                    <a:pt x="0" y="1"/>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1"/>
            <p:cNvSpPr/>
            <p:nvPr/>
          </p:nvSpPr>
          <p:spPr>
            <a:xfrm>
              <a:off x="5045840" y="1460458"/>
              <a:ext cx="27962" cy="64255"/>
            </a:xfrm>
            <a:custGeom>
              <a:avLst/>
              <a:gdLst/>
              <a:ahLst/>
              <a:cxnLst/>
              <a:rect l="l" t="t" r="r" b="b"/>
              <a:pathLst>
                <a:path w="668" h="1535" fill="none" extrusionOk="0">
                  <a:moveTo>
                    <a:pt x="667" y="0"/>
                  </a:moveTo>
                  <a:cubicBezTo>
                    <a:pt x="467" y="501"/>
                    <a:pt x="200" y="1001"/>
                    <a:pt x="0" y="15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1"/>
            <p:cNvSpPr/>
            <p:nvPr/>
          </p:nvSpPr>
          <p:spPr>
            <a:xfrm>
              <a:off x="4969026" y="1137882"/>
              <a:ext cx="236007" cy="163421"/>
            </a:xfrm>
            <a:custGeom>
              <a:avLst/>
              <a:gdLst/>
              <a:ahLst/>
              <a:cxnLst/>
              <a:rect l="l" t="t" r="r" b="b"/>
              <a:pathLst>
                <a:path w="5638" h="3904" fill="none" extrusionOk="0">
                  <a:moveTo>
                    <a:pt x="5638" y="1"/>
                  </a:moveTo>
                  <a:cubicBezTo>
                    <a:pt x="3670" y="1235"/>
                    <a:pt x="1802" y="2536"/>
                    <a:pt x="1" y="390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1"/>
            <p:cNvSpPr/>
            <p:nvPr/>
          </p:nvSpPr>
          <p:spPr>
            <a:xfrm>
              <a:off x="5101682" y="1123942"/>
              <a:ext cx="2846" cy="83804"/>
            </a:xfrm>
            <a:custGeom>
              <a:avLst/>
              <a:gdLst/>
              <a:ahLst/>
              <a:cxnLst/>
              <a:rect l="l" t="t" r="r" b="b"/>
              <a:pathLst>
                <a:path w="68" h="2002" fill="none" extrusionOk="0">
                  <a:moveTo>
                    <a:pt x="67" y="0"/>
                  </a:moveTo>
                  <a:cubicBezTo>
                    <a:pt x="67" y="134"/>
                    <a:pt x="1" y="2002"/>
                    <a:pt x="1"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1"/>
            <p:cNvSpPr/>
            <p:nvPr/>
          </p:nvSpPr>
          <p:spPr>
            <a:xfrm>
              <a:off x="5036045" y="1252412"/>
              <a:ext cx="89413" cy="9795"/>
            </a:xfrm>
            <a:custGeom>
              <a:avLst/>
              <a:gdLst/>
              <a:ahLst/>
              <a:cxnLst/>
              <a:rect l="l" t="t" r="r" b="b"/>
              <a:pathLst>
                <a:path w="2136" h="234" fill="none" extrusionOk="0">
                  <a:moveTo>
                    <a:pt x="1" y="0"/>
                  </a:moveTo>
                  <a:cubicBezTo>
                    <a:pt x="701" y="67"/>
                    <a:pt x="1402" y="134"/>
                    <a:pt x="2136" y="23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1"/>
            <p:cNvSpPr/>
            <p:nvPr/>
          </p:nvSpPr>
          <p:spPr>
            <a:xfrm>
              <a:off x="4723264" y="1338979"/>
              <a:ext cx="148059" cy="230439"/>
            </a:xfrm>
            <a:custGeom>
              <a:avLst/>
              <a:gdLst/>
              <a:ahLst/>
              <a:cxnLst/>
              <a:rect l="l" t="t" r="r" b="b"/>
              <a:pathLst>
                <a:path w="3537" h="5505" fill="none" extrusionOk="0">
                  <a:moveTo>
                    <a:pt x="3537" y="5504"/>
                  </a:moveTo>
                  <a:cubicBezTo>
                    <a:pt x="2469" y="3670"/>
                    <a:pt x="1302" y="1835"/>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1"/>
            <p:cNvSpPr/>
            <p:nvPr/>
          </p:nvSpPr>
          <p:spPr>
            <a:xfrm>
              <a:off x="4811254" y="1468830"/>
              <a:ext cx="90794" cy="27962"/>
            </a:xfrm>
            <a:custGeom>
              <a:avLst/>
              <a:gdLst/>
              <a:ahLst/>
              <a:cxnLst/>
              <a:rect l="l" t="t" r="r" b="b"/>
              <a:pathLst>
                <a:path w="2169" h="668" fill="none" extrusionOk="0">
                  <a:moveTo>
                    <a:pt x="2168" y="668"/>
                  </a:moveTo>
                  <a:cubicBezTo>
                    <a:pt x="2035" y="634"/>
                    <a:pt x="0" y="1"/>
                    <a:pt x="0" y="67"/>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1"/>
            <p:cNvSpPr/>
            <p:nvPr/>
          </p:nvSpPr>
          <p:spPr>
            <a:xfrm>
              <a:off x="4748422" y="1404617"/>
              <a:ext cx="19590" cy="68441"/>
            </a:xfrm>
            <a:custGeom>
              <a:avLst/>
              <a:gdLst/>
              <a:ahLst/>
              <a:cxnLst/>
              <a:rect l="l" t="t" r="r" b="b"/>
              <a:pathLst>
                <a:path w="468" h="1635" fill="none" extrusionOk="0">
                  <a:moveTo>
                    <a:pt x="467" y="0"/>
                  </a:moveTo>
                  <a:lnTo>
                    <a:pt x="0" y="1635"/>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1"/>
            <p:cNvSpPr/>
            <p:nvPr/>
          </p:nvSpPr>
          <p:spPr>
            <a:xfrm>
              <a:off x="4649254" y="1063873"/>
              <a:ext cx="212314" cy="194147"/>
            </a:xfrm>
            <a:custGeom>
              <a:avLst/>
              <a:gdLst/>
              <a:ahLst/>
              <a:cxnLst/>
              <a:rect l="l" t="t" r="r" b="b"/>
              <a:pathLst>
                <a:path w="5072" h="4638" fill="none" extrusionOk="0">
                  <a:moveTo>
                    <a:pt x="5071" y="1"/>
                  </a:moveTo>
                  <a:cubicBezTo>
                    <a:pt x="3270" y="1469"/>
                    <a:pt x="1602" y="2970"/>
                    <a:pt x="1" y="463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1"/>
            <p:cNvSpPr/>
            <p:nvPr/>
          </p:nvSpPr>
          <p:spPr>
            <a:xfrm>
              <a:off x="4759598" y="1059687"/>
              <a:ext cx="6991" cy="85227"/>
            </a:xfrm>
            <a:custGeom>
              <a:avLst/>
              <a:gdLst/>
              <a:ahLst/>
              <a:cxnLst/>
              <a:rect l="l" t="t" r="r" b="b"/>
              <a:pathLst>
                <a:path w="167" h="2036" fill="none" extrusionOk="0">
                  <a:moveTo>
                    <a:pt x="0" y="1"/>
                  </a:moveTo>
                  <a:cubicBezTo>
                    <a:pt x="0" y="101"/>
                    <a:pt x="167" y="2036"/>
                    <a:pt x="167"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1"/>
            <p:cNvSpPr/>
            <p:nvPr/>
          </p:nvSpPr>
          <p:spPr>
            <a:xfrm>
              <a:off x="4707901" y="1196528"/>
              <a:ext cx="86608" cy="2846"/>
            </a:xfrm>
            <a:custGeom>
              <a:avLst/>
              <a:gdLst/>
              <a:ahLst/>
              <a:cxnLst/>
              <a:rect l="l" t="t" r="r" b="b"/>
              <a:pathLst>
                <a:path w="2069" h="68" fill="none" extrusionOk="0">
                  <a:moveTo>
                    <a:pt x="1" y="68"/>
                  </a:moveTo>
                  <a:cubicBezTo>
                    <a:pt x="668" y="1"/>
                    <a:pt x="1368" y="1"/>
                    <a:pt x="2069"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1"/>
            <p:cNvSpPr/>
            <p:nvPr/>
          </p:nvSpPr>
          <p:spPr>
            <a:xfrm>
              <a:off x="4308552" y="1276147"/>
              <a:ext cx="1182754" cy="209467"/>
            </a:xfrm>
            <a:custGeom>
              <a:avLst/>
              <a:gdLst/>
              <a:ahLst/>
              <a:cxnLst/>
              <a:rect l="l" t="t" r="r" b="b"/>
              <a:pathLst>
                <a:path w="28255" h="5004" fill="none" extrusionOk="0">
                  <a:moveTo>
                    <a:pt x="28254" y="5004"/>
                  </a:moveTo>
                  <a:cubicBezTo>
                    <a:pt x="19248" y="1401"/>
                    <a:pt x="8707" y="0"/>
                    <a:pt x="1" y="601"/>
                  </a:cubicBezTo>
                </a:path>
              </a:pathLst>
            </a:custGeom>
            <a:noFill/>
            <a:ln w="95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1"/>
            <p:cNvSpPr/>
            <p:nvPr/>
          </p:nvSpPr>
          <p:spPr>
            <a:xfrm>
              <a:off x="4266650" y="1264970"/>
              <a:ext cx="82464" cy="83804"/>
            </a:xfrm>
            <a:custGeom>
              <a:avLst/>
              <a:gdLst/>
              <a:ahLst/>
              <a:cxnLst/>
              <a:rect l="l" t="t" r="r" b="b"/>
              <a:pathLst>
                <a:path w="1970" h="2002" extrusionOk="0">
                  <a:moveTo>
                    <a:pt x="1002" y="0"/>
                  </a:moveTo>
                  <a:cubicBezTo>
                    <a:pt x="435" y="0"/>
                    <a:pt x="1" y="467"/>
                    <a:pt x="1" y="1001"/>
                  </a:cubicBezTo>
                  <a:cubicBezTo>
                    <a:pt x="1" y="1535"/>
                    <a:pt x="435" y="2002"/>
                    <a:pt x="1002" y="2002"/>
                  </a:cubicBezTo>
                  <a:cubicBezTo>
                    <a:pt x="1535" y="2002"/>
                    <a:pt x="1969" y="1535"/>
                    <a:pt x="1969" y="1001"/>
                  </a:cubicBezTo>
                  <a:cubicBezTo>
                    <a:pt x="1969" y="434"/>
                    <a:pt x="1535" y="0"/>
                    <a:pt x="1002"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11"/>
          <p:cNvGrpSpPr/>
          <p:nvPr/>
        </p:nvGrpSpPr>
        <p:grpSpPr>
          <a:xfrm rot="900065">
            <a:off x="4197810" y="3271576"/>
            <a:ext cx="748379" cy="726573"/>
            <a:chOff x="3363625" y="3597356"/>
            <a:chExt cx="347086" cy="336972"/>
          </a:xfrm>
        </p:grpSpPr>
        <p:sp>
          <p:nvSpPr>
            <p:cNvPr id="2694" name="Google Shape;2694;p11"/>
            <p:cNvSpPr/>
            <p:nvPr/>
          </p:nvSpPr>
          <p:spPr>
            <a:xfrm>
              <a:off x="3421694" y="3597356"/>
              <a:ext cx="159076" cy="156754"/>
            </a:xfrm>
            <a:custGeom>
              <a:avLst/>
              <a:gdLst/>
              <a:ahLst/>
              <a:cxnLst/>
              <a:rect l="l" t="t" r="r" b="b"/>
              <a:pathLst>
                <a:path w="3838" h="3782" extrusionOk="0">
                  <a:moveTo>
                    <a:pt x="2710" y="0"/>
                  </a:moveTo>
                  <a:cubicBezTo>
                    <a:pt x="2599" y="0"/>
                    <a:pt x="2485" y="15"/>
                    <a:pt x="2369" y="45"/>
                  </a:cubicBezTo>
                  <a:cubicBezTo>
                    <a:pt x="2002" y="179"/>
                    <a:pt x="1836" y="379"/>
                    <a:pt x="1769" y="546"/>
                  </a:cubicBezTo>
                  <a:cubicBezTo>
                    <a:pt x="1613" y="457"/>
                    <a:pt x="1428" y="412"/>
                    <a:pt x="1243" y="412"/>
                  </a:cubicBezTo>
                  <a:cubicBezTo>
                    <a:pt x="1150" y="412"/>
                    <a:pt x="1057" y="423"/>
                    <a:pt x="968" y="446"/>
                  </a:cubicBezTo>
                  <a:cubicBezTo>
                    <a:pt x="401" y="613"/>
                    <a:pt x="1" y="1180"/>
                    <a:pt x="201" y="1880"/>
                  </a:cubicBezTo>
                  <a:cubicBezTo>
                    <a:pt x="301" y="2180"/>
                    <a:pt x="401" y="2380"/>
                    <a:pt x="635" y="2581"/>
                  </a:cubicBezTo>
                  <a:cubicBezTo>
                    <a:pt x="968" y="2881"/>
                    <a:pt x="2369" y="3615"/>
                    <a:pt x="2536" y="3715"/>
                  </a:cubicBezTo>
                  <a:lnTo>
                    <a:pt x="2703" y="3781"/>
                  </a:lnTo>
                  <a:lnTo>
                    <a:pt x="2803" y="3615"/>
                  </a:lnTo>
                  <a:cubicBezTo>
                    <a:pt x="2870" y="3448"/>
                    <a:pt x="3637" y="2047"/>
                    <a:pt x="3737" y="1680"/>
                  </a:cubicBezTo>
                  <a:cubicBezTo>
                    <a:pt x="3837" y="1380"/>
                    <a:pt x="3837" y="1113"/>
                    <a:pt x="3737" y="846"/>
                  </a:cubicBezTo>
                  <a:cubicBezTo>
                    <a:pt x="3628" y="300"/>
                    <a:pt x="3206" y="0"/>
                    <a:pt x="271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1"/>
            <p:cNvSpPr/>
            <p:nvPr/>
          </p:nvSpPr>
          <p:spPr>
            <a:xfrm>
              <a:off x="3492239" y="3777574"/>
              <a:ext cx="159034" cy="156754"/>
            </a:xfrm>
            <a:custGeom>
              <a:avLst/>
              <a:gdLst/>
              <a:ahLst/>
              <a:cxnLst/>
              <a:rect l="l" t="t" r="r" b="b"/>
              <a:pathLst>
                <a:path w="3837" h="3782" extrusionOk="0">
                  <a:moveTo>
                    <a:pt x="1134" y="1"/>
                  </a:moveTo>
                  <a:lnTo>
                    <a:pt x="1068" y="167"/>
                  </a:lnTo>
                  <a:cubicBezTo>
                    <a:pt x="968" y="267"/>
                    <a:pt x="234" y="1702"/>
                    <a:pt x="100" y="2102"/>
                  </a:cubicBezTo>
                  <a:cubicBezTo>
                    <a:pt x="0" y="2402"/>
                    <a:pt x="0" y="2669"/>
                    <a:pt x="100" y="2936"/>
                  </a:cubicBezTo>
                  <a:cubicBezTo>
                    <a:pt x="237" y="3482"/>
                    <a:pt x="641" y="3782"/>
                    <a:pt x="1130" y="3782"/>
                  </a:cubicBezTo>
                  <a:cubicBezTo>
                    <a:pt x="1239" y="3782"/>
                    <a:pt x="1352" y="3767"/>
                    <a:pt x="1468" y="3737"/>
                  </a:cubicBezTo>
                  <a:cubicBezTo>
                    <a:pt x="1835" y="3603"/>
                    <a:pt x="2002" y="3403"/>
                    <a:pt x="2102" y="3236"/>
                  </a:cubicBezTo>
                  <a:cubicBezTo>
                    <a:pt x="2223" y="3317"/>
                    <a:pt x="2381" y="3361"/>
                    <a:pt x="2553" y="3361"/>
                  </a:cubicBezTo>
                  <a:cubicBezTo>
                    <a:pt x="2665" y="3361"/>
                    <a:pt x="2784" y="3342"/>
                    <a:pt x="2902" y="3303"/>
                  </a:cubicBezTo>
                  <a:cubicBezTo>
                    <a:pt x="3436" y="3136"/>
                    <a:pt x="3836" y="2602"/>
                    <a:pt x="3636" y="1902"/>
                  </a:cubicBezTo>
                  <a:cubicBezTo>
                    <a:pt x="3569" y="1602"/>
                    <a:pt x="3436" y="1402"/>
                    <a:pt x="3236" y="1201"/>
                  </a:cubicBezTo>
                  <a:cubicBezTo>
                    <a:pt x="2902" y="901"/>
                    <a:pt x="1468" y="167"/>
                    <a:pt x="1301" y="67"/>
                  </a:cubicBezTo>
                  <a:lnTo>
                    <a:pt x="1134" y="1"/>
                  </a:ln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1"/>
            <p:cNvSpPr/>
            <p:nvPr/>
          </p:nvSpPr>
          <p:spPr>
            <a:xfrm>
              <a:off x="3363625" y="3722945"/>
              <a:ext cx="163220" cy="150869"/>
            </a:xfrm>
            <a:custGeom>
              <a:avLst/>
              <a:gdLst/>
              <a:ahLst/>
              <a:cxnLst/>
              <a:rect l="l" t="t" r="r" b="b"/>
              <a:pathLst>
                <a:path w="3938" h="3640" extrusionOk="0">
                  <a:moveTo>
                    <a:pt x="1352" y="1"/>
                  </a:moveTo>
                  <a:cubicBezTo>
                    <a:pt x="1218" y="1"/>
                    <a:pt x="1085" y="18"/>
                    <a:pt x="935" y="51"/>
                  </a:cubicBezTo>
                  <a:cubicBezTo>
                    <a:pt x="268" y="218"/>
                    <a:pt x="1" y="818"/>
                    <a:pt x="134" y="1419"/>
                  </a:cubicBezTo>
                  <a:cubicBezTo>
                    <a:pt x="268" y="1819"/>
                    <a:pt x="501" y="1986"/>
                    <a:pt x="668" y="2052"/>
                  </a:cubicBezTo>
                  <a:cubicBezTo>
                    <a:pt x="535" y="2319"/>
                    <a:pt x="501" y="2553"/>
                    <a:pt x="601" y="2853"/>
                  </a:cubicBezTo>
                  <a:cubicBezTo>
                    <a:pt x="738" y="3291"/>
                    <a:pt x="1122" y="3639"/>
                    <a:pt x="1662" y="3639"/>
                  </a:cubicBezTo>
                  <a:cubicBezTo>
                    <a:pt x="1779" y="3639"/>
                    <a:pt x="1904" y="3623"/>
                    <a:pt x="2036" y="3587"/>
                  </a:cubicBezTo>
                  <a:cubicBezTo>
                    <a:pt x="2336" y="3520"/>
                    <a:pt x="2536" y="3387"/>
                    <a:pt x="2736" y="3187"/>
                  </a:cubicBezTo>
                  <a:cubicBezTo>
                    <a:pt x="3036" y="2853"/>
                    <a:pt x="3770" y="1419"/>
                    <a:pt x="3870" y="1252"/>
                  </a:cubicBezTo>
                  <a:lnTo>
                    <a:pt x="3937" y="1085"/>
                  </a:lnTo>
                  <a:lnTo>
                    <a:pt x="3770" y="1018"/>
                  </a:lnTo>
                  <a:cubicBezTo>
                    <a:pt x="3604" y="918"/>
                    <a:pt x="2203" y="184"/>
                    <a:pt x="1769" y="51"/>
                  </a:cubicBezTo>
                  <a:cubicBezTo>
                    <a:pt x="1619" y="18"/>
                    <a:pt x="1485" y="1"/>
                    <a:pt x="1352"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1"/>
            <p:cNvSpPr/>
            <p:nvPr/>
          </p:nvSpPr>
          <p:spPr>
            <a:xfrm>
              <a:off x="3547532" y="3657373"/>
              <a:ext cx="163179" cy="151366"/>
            </a:xfrm>
            <a:custGeom>
              <a:avLst/>
              <a:gdLst/>
              <a:ahLst/>
              <a:cxnLst/>
              <a:rect l="l" t="t" r="r" b="b"/>
              <a:pathLst>
                <a:path w="3937" h="3652" extrusionOk="0">
                  <a:moveTo>
                    <a:pt x="2316" y="0"/>
                  </a:moveTo>
                  <a:cubicBezTo>
                    <a:pt x="2196" y="0"/>
                    <a:pt x="2069" y="21"/>
                    <a:pt x="1935" y="65"/>
                  </a:cubicBezTo>
                  <a:cubicBezTo>
                    <a:pt x="1635" y="132"/>
                    <a:pt x="1435" y="265"/>
                    <a:pt x="1235" y="465"/>
                  </a:cubicBezTo>
                  <a:cubicBezTo>
                    <a:pt x="934" y="799"/>
                    <a:pt x="167" y="2233"/>
                    <a:pt x="101" y="2400"/>
                  </a:cubicBezTo>
                  <a:lnTo>
                    <a:pt x="0" y="2567"/>
                  </a:lnTo>
                  <a:lnTo>
                    <a:pt x="167" y="2634"/>
                  </a:lnTo>
                  <a:cubicBezTo>
                    <a:pt x="334" y="2734"/>
                    <a:pt x="1735" y="3468"/>
                    <a:pt x="2135" y="3601"/>
                  </a:cubicBezTo>
                  <a:cubicBezTo>
                    <a:pt x="2285" y="3634"/>
                    <a:pt x="2419" y="3651"/>
                    <a:pt x="2552" y="3651"/>
                  </a:cubicBezTo>
                  <a:cubicBezTo>
                    <a:pt x="2686" y="3651"/>
                    <a:pt x="2819" y="3634"/>
                    <a:pt x="2969" y="3601"/>
                  </a:cubicBezTo>
                  <a:cubicBezTo>
                    <a:pt x="3636" y="3434"/>
                    <a:pt x="3937" y="2834"/>
                    <a:pt x="3770" y="2233"/>
                  </a:cubicBezTo>
                  <a:cubicBezTo>
                    <a:pt x="3636" y="1833"/>
                    <a:pt x="3436" y="1666"/>
                    <a:pt x="3269" y="1600"/>
                  </a:cubicBezTo>
                  <a:cubicBezTo>
                    <a:pt x="3403" y="1399"/>
                    <a:pt x="3436" y="1099"/>
                    <a:pt x="3336" y="799"/>
                  </a:cubicBezTo>
                  <a:cubicBezTo>
                    <a:pt x="3201" y="367"/>
                    <a:pt x="2826" y="0"/>
                    <a:pt x="2316"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11"/>
          <p:cNvSpPr/>
          <p:nvPr/>
        </p:nvSpPr>
        <p:spPr>
          <a:xfrm>
            <a:off x="2704138" y="99819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1"/>
          <p:cNvSpPr/>
          <p:nvPr/>
        </p:nvSpPr>
        <p:spPr>
          <a:xfrm>
            <a:off x="2537137" y="4455619"/>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1"/>
          <p:cNvSpPr/>
          <p:nvPr/>
        </p:nvSpPr>
        <p:spPr>
          <a:xfrm flipH="1">
            <a:off x="6370741" y="99819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1"/>
          <p:cNvSpPr/>
          <p:nvPr/>
        </p:nvSpPr>
        <p:spPr>
          <a:xfrm flipH="1">
            <a:off x="6505588" y="4455619"/>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1"/>
          <p:cNvSpPr/>
          <p:nvPr/>
        </p:nvSpPr>
        <p:spPr>
          <a:xfrm flipH="1">
            <a:off x="8563329" y="2095136"/>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1"/>
          <p:cNvSpPr/>
          <p:nvPr/>
        </p:nvSpPr>
        <p:spPr>
          <a:xfrm>
            <a:off x="1214875" y="3822961"/>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1"/>
          <p:cNvSpPr/>
          <p:nvPr/>
        </p:nvSpPr>
        <p:spPr>
          <a:xfrm flipH="1">
            <a:off x="7860004" y="3822961"/>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1"/>
          <p:cNvSpPr/>
          <p:nvPr/>
        </p:nvSpPr>
        <p:spPr>
          <a:xfrm>
            <a:off x="937325" y="603136"/>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1"/>
          <p:cNvSpPr/>
          <p:nvPr/>
        </p:nvSpPr>
        <p:spPr>
          <a:xfrm flipH="1">
            <a:off x="8137554" y="603136"/>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1"/>
          <p:cNvSpPr/>
          <p:nvPr/>
        </p:nvSpPr>
        <p:spPr>
          <a:xfrm>
            <a:off x="579675" y="2095136"/>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11"/>
          <p:cNvSpPr/>
          <p:nvPr/>
        </p:nvSpPr>
        <p:spPr>
          <a:xfrm rot="9900040">
            <a:off x="2662989" y="3853385"/>
            <a:ext cx="384975" cy="262747"/>
          </a:xfrm>
          <a:custGeom>
            <a:avLst/>
            <a:gdLst/>
            <a:ahLst/>
            <a:cxnLst/>
            <a:rect l="l" t="t" r="r" b="b"/>
            <a:pathLst>
              <a:path w="9197" h="6277" extrusionOk="0">
                <a:moveTo>
                  <a:pt x="6345" y="1"/>
                </a:moveTo>
                <a:cubicBezTo>
                  <a:pt x="4972" y="1"/>
                  <a:pt x="3247" y="433"/>
                  <a:pt x="1992" y="1462"/>
                </a:cubicBezTo>
                <a:cubicBezTo>
                  <a:pt x="1" y="3121"/>
                  <a:pt x="749" y="6266"/>
                  <a:pt x="757" y="6266"/>
                </a:cubicBezTo>
                <a:cubicBezTo>
                  <a:pt x="757" y="6266"/>
                  <a:pt x="757" y="6266"/>
                  <a:pt x="757" y="6266"/>
                </a:cubicBezTo>
                <a:cubicBezTo>
                  <a:pt x="757" y="6260"/>
                  <a:pt x="783" y="6258"/>
                  <a:pt x="832" y="6258"/>
                </a:cubicBezTo>
                <a:cubicBezTo>
                  <a:pt x="979" y="6258"/>
                  <a:pt x="1331" y="6277"/>
                  <a:pt x="1805" y="6277"/>
                </a:cubicBezTo>
                <a:cubicBezTo>
                  <a:pt x="3070" y="6277"/>
                  <a:pt x="5205" y="6143"/>
                  <a:pt x="6628" y="5165"/>
                </a:cubicBezTo>
                <a:cubicBezTo>
                  <a:pt x="8763" y="3664"/>
                  <a:pt x="9197" y="1262"/>
                  <a:pt x="8296" y="461"/>
                </a:cubicBezTo>
                <a:cubicBezTo>
                  <a:pt x="7913" y="167"/>
                  <a:pt x="7197" y="1"/>
                  <a:pt x="6345"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9" name="Google Shape;2709;p11"/>
          <p:cNvGrpSpPr/>
          <p:nvPr/>
        </p:nvGrpSpPr>
        <p:grpSpPr>
          <a:xfrm>
            <a:off x="1980552" y="3442915"/>
            <a:ext cx="1661132" cy="716750"/>
            <a:chOff x="1980552" y="3442915"/>
            <a:chExt cx="1661132" cy="716750"/>
          </a:xfrm>
        </p:grpSpPr>
        <p:sp>
          <p:nvSpPr>
            <p:cNvPr id="2710" name="Google Shape;2710;p11"/>
            <p:cNvSpPr/>
            <p:nvPr/>
          </p:nvSpPr>
          <p:spPr>
            <a:xfrm rot="9900040">
              <a:off x="2320741" y="3472727"/>
              <a:ext cx="279323" cy="371748"/>
            </a:xfrm>
            <a:custGeom>
              <a:avLst/>
              <a:gdLst/>
              <a:ahLst/>
              <a:cxnLst/>
              <a:rect l="l" t="t" r="r" b="b"/>
              <a:pathLst>
                <a:path w="6673" h="8881" extrusionOk="0">
                  <a:moveTo>
                    <a:pt x="1969" y="0"/>
                  </a:moveTo>
                  <a:cubicBezTo>
                    <a:pt x="1936" y="0"/>
                    <a:pt x="1" y="2469"/>
                    <a:pt x="801" y="4870"/>
                  </a:cubicBezTo>
                  <a:cubicBezTo>
                    <a:pt x="1573" y="7185"/>
                    <a:pt x="3367" y="8880"/>
                    <a:pt x="4392" y="8880"/>
                  </a:cubicBezTo>
                  <a:cubicBezTo>
                    <a:pt x="4431" y="8880"/>
                    <a:pt x="4468" y="8878"/>
                    <a:pt x="4504" y="8873"/>
                  </a:cubicBezTo>
                  <a:cubicBezTo>
                    <a:pt x="5438" y="8807"/>
                    <a:pt x="6672" y="6505"/>
                    <a:pt x="6105" y="4003"/>
                  </a:cubicBezTo>
                  <a:cubicBezTo>
                    <a:pt x="5471" y="1468"/>
                    <a:pt x="1969" y="0"/>
                    <a:pt x="1969"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11"/>
            <p:cNvSpPr/>
            <p:nvPr/>
          </p:nvSpPr>
          <p:spPr>
            <a:xfrm rot="9900040">
              <a:off x="2905591" y="3481955"/>
              <a:ext cx="312810" cy="333614"/>
            </a:xfrm>
            <a:custGeom>
              <a:avLst/>
              <a:gdLst/>
              <a:ahLst/>
              <a:cxnLst/>
              <a:rect l="l" t="t" r="r" b="b"/>
              <a:pathLst>
                <a:path w="7473" h="7970" extrusionOk="0">
                  <a:moveTo>
                    <a:pt x="1340" y="1"/>
                  </a:moveTo>
                  <a:cubicBezTo>
                    <a:pt x="1336" y="1"/>
                    <a:pt x="1335" y="1"/>
                    <a:pt x="1335" y="2"/>
                  </a:cubicBezTo>
                  <a:cubicBezTo>
                    <a:pt x="1301" y="2"/>
                    <a:pt x="0" y="3004"/>
                    <a:pt x="1301" y="5139"/>
                  </a:cubicBezTo>
                  <a:cubicBezTo>
                    <a:pt x="2381" y="6930"/>
                    <a:pt x="4188" y="7969"/>
                    <a:pt x="5297" y="7969"/>
                  </a:cubicBezTo>
                  <a:cubicBezTo>
                    <a:pt x="5490" y="7969"/>
                    <a:pt x="5661" y="7938"/>
                    <a:pt x="5804" y="7874"/>
                  </a:cubicBezTo>
                  <a:cubicBezTo>
                    <a:pt x="6738" y="7507"/>
                    <a:pt x="7472" y="5172"/>
                    <a:pt x="6271" y="2904"/>
                  </a:cubicBezTo>
                  <a:cubicBezTo>
                    <a:pt x="5098" y="719"/>
                    <a:pt x="1501" y="1"/>
                    <a:pt x="1340"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11"/>
            <p:cNvSpPr/>
            <p:nvPr/>
          </p:nvSpPr>
          <p:spPr>
            <a:xfrm rot="9900040">
              <a:off x="2005712" y="3656482"/>
              <a:ext cx="403183" cy="247511"/>
            </a:xfrm>
            <a:custGeom>
              <a:avLst/>
              <a:gdLst/>
              <a:ahLst/>
              <a:cxnLst/>
              <a:rect l="l" t="t" r="r" b="b"/>
              <a:pathLst>
                <a:path w="9632" h="5913" extrusionOk="0">
                  <a:moveTo>
                    <a:pt x="3712" y="0"/>
                  </a:moveTo>
                  <a:cubicBezTo>
                    <a:pt x="1730" y="0"/>
                    <a:pt x="0" y="859"/>
                    <a:pt x="25" y="859"/>
                  </a:cubicBezTo>
                  <a:cubicBezTo>
                    <a:pt x="58" y="859"/>
                    <a:pt x="1359" y="3961"/>
                    <a:pt x="3727" y="5129"/>
                  </a:cubicBezTo>
                  <a:cubicBezTo>
                    <a:pt x="4862" y="5672"/>
                    <a:pt x="6003" y="5912"/>
                    <a:pt x="6949" y="5912"/>
                  </a:cubicBezTo>
                  <a:cubicBezTo>
                    <a:pt x="8035" y="5912"/>
                    <a:pt x="8864" y="5597"/>
                    <a:pt x="9131" y="5062"/>
                  </a:cubicBezTo>
                  <a:cubicBezTo>
                    <a:pt x="9632" y="4095"/>
                    <a:pt x="8498" y="1459"/>
                    <a:pt x="5829" y="392"/>
                  </a:cubicBezTo>
                  <a:cubicBezTo>
                    <a:pt x="5136" y="106"/>
                    <a:pt x="4408" y="0"/>
                    <a:pt x="3712"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3" name="Google Shape;2713;p11"/>
            <p:cNvGrpSpPr/>
            <p:nvPr/>
          </p:nvGrpSpPr>
          <p:grpSpPr>
            <a:xfrm>
              <a:off x="2057318" y="3462105"/>
              <a:ext cx="1584367" cy="697560"/>
              <a:chOff x="2057318" y="3462105"/>
              <a:chExt cx="1584367" cy="697560"/>
            </a:xfrm>
          </p:grpSpPr>
          <p:sp>
            <p:nvSpPr>
              <p:cNvPr id="2714" name="Google Shape;2714;p11"/>
              <p:cNvSpPr/>
              <p:nvPr/>
            </p:nvSpPr>
            <p:spPr>
              <a:xfrm rot="9900040">
                <a:off x="2317999" y="3859247"/>
                <a:ext cx="390249" cy="254250"/>
              </a:xfrm>
              <a:custGeom>
                <a:avLst/>
                <a:gdLst/>
                <a:ahLst/>
                <a:cxnLst/>
                <a:rect l="l" t="t" r="r" b="b"/>
                <a:pathLst>
                  <a:path w="9323" h="6074" extrusionOk="0">
                    <a:moveTo>
                      <a:pt x="416" y="5852"/>
                    </a:moveTo>
                    <a:cubicBezTo>
                      <a:pt x="416" y="5852"/>
                      <a:pt x="416" y="5852"/>
                      <a:pt x="416" y="5852"/>
                    </a:cubicBezTo>
                    <a:cubicBezTo>
                      <a:pt x="416" y="5852"/>
                      <a:pt x="416" y="5852"/>
                      <a:pt x="416" y="5852"/>
                    </a:cubicBezTo>
                    <a:close/>
                    <a:moveTo>
                      <a:pt x="6239" y="1"/>
                    </a:moveTo>
                    <a:cubicBezTo>
                      <a:pt x="4966" y="1"/>
                      <a:pt x="3421" y="351"/>
                      <a:pt x="2184" y="1182"/>
                    </a:cubicBezTo>
                    <a:cubicBezTo>
                      <a:pt x="0" y="2671"/>
                      <a:pt x="442" y="5800"/>
                      <a:pt x="416" y="5852"/>
                    </a:cubicBezTo>
                    <a:lnTo>
                      <a:pt x="416" y="5852"/>
                    </a:lnTo>
                    <a:cubicBezTo>
                      <a:pt x="417" y="5852"/>
                      <a:pt x="418" y="5851"/>
                      <a:pt x="420" y="5851"/>
                    </a:cubicBezTo>
                    <a:cubicBezTo>
                      <a:pt x="496" y="5851"/>
                      <a:pt x="1556" y="6074"/>
                      <a:pt x="2861" y="6074"/>
                    </a:cubicBezTo>
                    <a:cubicBezTo>
                      <a:pt x="3991" y="6074"/>
                      <a:pt x="5304" y="5907"/>
                      <a:pt x="6320" y="5285"/>
                    </a:cubicBezTo>
                    <a:cubicBezTo>
                      <a:pt x="8588" y="3851"/>
                      <a:pt x="9322" y="1416"/>
                      <a:pt x="8488" y="615"/>
                    </a:cubicBezTo>
                    <a:cubicBezTo>
                      <a:pt x="8116" y="228"/>
                      <a:pt x="7266" y="1"/>
                      <a:pt x="6239"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1"/>
              <p:cNvSpPr/>
              <p:nvPr/>
            </p:nvSpPr>
            <p:spPr>
              <a:xfrm rot="9900040">
                <a:off x="2611042" y="3495288"/>
                <a:ext cx="303015" cy="353874"/>
              </a:xfrm>
              <a:custGeom>
                <a:avLst/>
                <a:gdLst/>
                <a:ahLst/>
                <a:cxnLst/>
                <a:rect l="l" t="t" r="r" b="b"/>
                <a:pathLst>
                  <a:path w="7239" h="8454" extrusionOk="0">
                    <a:moveTo>
                      <a:pt x="1670" y="0"/>
                    </a:moveTo>
                    <a:cubicBezTo>
                      <a:pt x="1669" y="0"/>
                      <a:pt x="1668" y="1"/>
                      <a:pt x="1668" y="1"/>
                    </a:cubicBezTo>
                    <a:cubicBezTo>
                      <a:pt x="1668" y="1"/>
                      <a:pt x="0" y="2670"/>
                      <a:pt x="1101" y="4938"/>
                    </a:cubicBezTo>
                    <a:cubicBezTo>
                      <a:pt x="2112" y="7055"/>
                      <a:pt x="4111" y="8454"/>
                      <a:pt x="5141" y="8454"/>
                    </a:cubicBezTo>
                    <a:cubicBezTo>
                      <a:pt x="5198" y="8454"/>
                      <a:pt x="5253" y="8449"/>
                      <a:pt x="5304" y="8441"/>
                    </a:cubicBezTo>
                    <a:cubicBezTo>
                      <a:pt x="6271" y="8174"/>
                      <a:pt x="7239" y="5939"/>
                      <a:pt x="6305" y="3570"/>
                    </a:cubicBezTo>
                    <a:cubicBezTo>
                      <a:pt x="5384" y="1169"/>
                      <a:pt x="1770" y="0"/>
                      <a:pt x="1670"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1"/>
              <p:cNvSpPr/>
              <p:nvPr/>
            </p:nvSpPr>
            <p:spPr>
              <a:xfrm rot="9900040">
                <a:off x="3013028" y="3795325"/>
                <a:ext cx="363794" cy="297030"/>
              </a:xfrm>
              <a:custGeom>
                <a:avLst/>
                <a:gdLst/>
                <a:ahLst/>
                <a:cxnLst/>
                <a:rect l="l" t="t" r="r" b="b"/>
                <a:pathLst>
                  <a:path w="8691" h="7096" extrusionOk="0">
                    <a:moveTo>
                      <a:pt x="6262" y="0"/>
                    </a:moveTo>
                    <a:cubicBezTo>
                      <a:pt x="4879" y="0"/>
                      <a:pt x="2978" y="627"/>
                      <a:pt x="1752" y="1992"/>
                    </a:cubicBezTo>
                    <a:cubicBezTo>
                      <a:pt x="0" y="3909"/>
                      <a:pt x="1098" y="7039"/>
                      <a:pt x="1086" y="7095"/>
                    </a:cubicBezTo>
                    <a:lnTo>
                      <a:pt x="1086" y="7095"/>
                    </a:lnTo>
                    <a:cubicBezTo>
                      <a:pt x="1139" y="7061"/>
                      <a:pt x="4702" y="6982"/>
                      <a:pt x="6622" y="5228"/>
                    </a:cubicBezTo>
                    <a:cubicBezTo>
                      <a:pt x="8524" y="3493"/>
                      <a:pt x="8690" y="1058"/>
                      <a:pt x="7690" y="358"/>
                    </a:cubicBezTo>
                    <a:cubicBezTo>
                      <a:pt x="7383" y="122"/>
                      <a:pt x="6873" y="0"/>
                      <a:pt x="6262" y="0"/>
                    </a:cubicBezTo>
                    <a:close/>
                    <a:moveTo>
                      <a:pt x="1086" y="7095"/>
                    </a:moveTo>
                    <a:cubicBezTo>
                      <a:pt x="1085" y="7095"/>
                      <a:pt x="1085" y="7095"/>
                      <a:pt x="1085" y="7096"/>
                    </a:cubicBezTo>
                    <a:cubicBezTo>
                      <a:pt x="1085" y="7096"/>
                      <a:pt x="1086" y="7095"/>
                      <a:pt x="1086" y="7095"/>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11"/>
              <p:cNvSpPr/>
              <p:nvPr/>
            </p:nvSpPr>
            <p:spPr>
              <a:xfrm rot="9900040">
                <a:off x="2425085" y="3540687"/>
                <a:ext cx="90792" cy="262538"/>
              </a:xfrm>
              <a:custGeom>
                <a:avLst/>
                <a:gdLst/>
                <a:ahLst/>
                <a:cxnLst/>
                <a:rect l="l" t="t" r="r" b="b"/>
                <a:pathLst>
                  <a:path w="2169" h="6272" fill="none" extrusionOk="0">
                    <a:moveTo>
                      <a:pt x="2169" y="6271"/>
                    </a:moveTo>
                    <a:cubicBezTo>
                      <a:pt x="1568" y="4170"/>
                      <a:pt x="868" y="2068"/>
                      <a:pt x="0"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11"/>
              <p:cNvSpPr/>
              <p:nvPr/>
            </p:nvSpPr>
            <p:spPr>
              <a:xfrm rot="9900040">
                <a:off x="2371115" y="3619395"/>
                <a:ext cx="79615" cy="48891"/>
              </a:xfrm>
              <a:custGeom>
                <a:avLst/>
                <a:gdLst/>
                <a:ahLst/>
                <a:cxnLst/>
                <a:rect l="l" t="t" r="r" b="b"/>
                <a:pathLst>
                  <a:path w="1902" h="1168" fill="none" extrusionOk="0">
                    <a:moveTo>
                      <a:pt x="1902" y="1168"/>
                    </a:moveTo>
                    <a:cubicBezTo>
                      <a:pt x="1835" y="1101"/>
                      <a:pt x="34" y="0"/>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1"/>
              <p:cNvSpPr/>
              <p:nvPr/>
            </p:nvSpPr>
            <p:spPr>
              <a:xfrm rot="9900040">
                <a:off x="2490884" y="3658556"/>
                <a:ext cx="34952" cy="61449"/>
              </a:xfrm>
              <a:custGeom>
                <a:avLst/>
                <a:gdLst/>
                <a:ahLst/>
                <a:cxnLst/>
                <a:rect l="l" t="t" r="r" b="b"/>
                <a:pathLst>
                  <a:path w="835" h="1468" fill="none" extrusionOk="0">
                    <a:moveTo>
                      <a:pt x="834" y="0"/>
                    </a:moveTo>
                    <a:cubicBezTo>
                      <a:pt x="567" y="501"/>
                      <a:pt x="300" y="968"/>
                      <a:pt x="0" y="14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1"/>
              <p:cNvSpPr/>
              <p:nvPr/>
            </p:nvSpPr>
            <p:spPr>
              <a:xfrm rot="9900040">
                <a:off x="2397372" y="3894642"/>
                <a:ext cx="251362" cy="146631"/>
              </a:xfrm>
              <a:custGeom>
                <a:avLst/>
                <a:gdLst/>
                <a:ahLst/>
                <a:cxnLst/>
                <a:rect l="l" t="t" r="r" b="b"/>
                <a:pathLst>
                  <a:path w="6005" h="3503" fill="none" extrusionOk="0">
                    <a:moveTo>
                      <a:pt x="6005" y="0"/>
                    </a:moveTo>
                    <a:cubicBezTo>
                      <a:pt x="3937" y="1168"/>
                      <a:pt x="1935" y="2302"/>
                      <a:pt x="0" y="3503"/>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1"/>
              <p:cNvSpPr/>
              <p:nvPr/>
            </p:nvSpPr>
            <p:spPr>
              <a:xfrm rot="9900040">
                <a:off x="2509443" y="3982583"/>
                <a:ext cx="9795" cy="83801"/>
              </a:xfrm>
              <a:custGeom>
                <a:avLst/>
                <a:gdLst/>
                <a:ahLst/>
                <a:cxnLst/>
                <a:rect l="l" t="t" r="r" b="b"/>
                <a:pathLst>
                  <a:path w="234" h="2002" fill="none" extrusionOk="0">
                    <a:moveTo>
                      <a:pt x="234" y="0"/>
                    </a:moveTo>
                    <a:cubicBezTo>
                      <a:pt x="234" y="134"/>
                      <a:pt x="0" y="2002"/>
                      <a:pt x="0"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1"/>
              <p:cNvSpPr/>
              <p:nvPr/>
            </p:nvSpPr>
            <p:spPr>
              <a:xfrm rot="9900040">
                <a:off x="2480789" y="3920953"/>
                <a:ext cx="86606" cy="15404"/>
              </a:xfrm>
              <a:custGeom>
                <a:avLst/>
                <a:gdLst/>
                <a:ahLst/>
                <a:cxnLst/>
                <a:rect l="l" t="t" r="r" b="b"/>
                <a:pathLst>
                  <a:path w="2069" h="368" fill="none" extrusionOk="0">
                    <a:moveTo>
                      <a:pt x="1" y="1"/>
                    </a:moveTo>
                    <a:cubicBezTo>
                      <a:pt x="734" y="134"/>
                      <a:pt x="1402" y="234"/>
                      <a:pt x="2069" y="3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1"/>
              <p:cNvSpPr/>
              <p:nvPr/>
            </p:nvSpPr>
            <p:spPr>
              <a:xfrm rot="9900040">
                <a:off x="2714704" y="3559495"/>
                <a:ext cx="124279" cy="245795"/>
              </a:xfrm>
              <a:custGeom>
                <a:avLst/>
                <a:gdLst/>
                <a:ahLst/>
                <a:cxnLst/>
                <a:rect l="l" t="t" r="r" b="b"/>
                <a:pathLst>
                  <a:path w="2969" h="5872" fill="none" extrusionOk="0">
                    <a:moveTo>
                      <a:pt x="2969" y="5871"/>
                    </a:moveTo>
                    <a:cubicBezTo>
                      <a:pt x="2102" y="3870"/>
                      <a:pt x="1134" y="19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1"/>
              <p:cNvSpPr/>
              <p:nvPr/>
            </p:nvSpPr>
            <p:spPr>
              <a:xfrm rot="9900040">
                <a:off x="2668343" y="3642537"/>
                <a:ext cx="87987" cy="40561"/>
              </a:xfrm>
              <a:custGeom>
                <a:avLst/>
                <a:gdLst/>
                <a:ahLst/>
                <a:cxnLst/>
                <a:rect l="l" t="t" r="r" b="b"/>
                <a:pathLst>
                  <a:path w="2102" h="969" fill="none" extrusionOk="0">
                    <a:moveTo>
                      <a:pt x="2102" y="968"/>
                    </a:moveTo>
                    <a:cubicBezTo>
                      <a:pt x="1968" y="868"/>
                      <a:pt x="0" y="1"/>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1"/>
              <p:cNvSpPr/>
              <p:nvPr/>
            </p:nvSpPr>
            <p:spPr>
              <a:xfrm rot="9900040">
                <a:off x="2802672" y="3661287"/>
                <a:ext cx="27962" cy="64253"/>
              </a:xfrm>
              <a:custGeom>
                <a:avLst/>
                <a:gdLst/>
                <a:ahLst/>
                <a:cxnLst/>
                <a:rect l="l" t="t" r="r" b="b"/>
                <a:pathLst>
                  <a:path w="668" h="1535" fill="none" extrusionOk="0">
                    <a:moveTo>
                      <a:pt x="667" y="0"/>
                    </a:moveTo>
                    <a:cubicBezTo>
                      <a:pt x="467" y="501"/>
                      <a:pt x="200" y="1001"/>
                      <a:pt x="0" y="15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1"/>
              <p:cNvSpPr/>
              <p:nvPr/>
            </p:nvSpPr>
            <p:spPr>
              <a:xfrm rot="9900040">
                <a:off x="2743023" y="3882431"/>
                <a:ext cx="236000" cy="163417"/>
              </a:xfrm>
              <a:custGeom>
                <a:avLst/>
                <a:gdLst/>
                <a:ahLst/>
                <a:cxnLst/>
                <a:rect l="l" t="t" r="r" b="b"/>
                <a:pathLst>
                  <a:path w="5638" h="3904" fill="none" extrusionOk="0">
                    <a:moveTo>
                      <a:pt x="5638" y="1"/>
                    </a:moveTo>
                    <a:cubicBezTo>
                      <a:pt x="3670" y="1235"/>
                      <a:pt x="1802" y="2536"/>
                      <a:pt x="1" y="390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1"/>
              <p:cNvSpPr/>
              <p:nvPr/>
            </p:nvSpPr>
            <p:spPr>
              <a:xfrm rot="9900040">
                <a:off x="2857983" y="3978315"/>
                <a:ext cx="2846" cy="83801"/>
              </a:xfrm>
              <a:custGeom>
                <a:avLst/>
                <a:gdLst/>
                <a:ahLst/>
                <a:cxnLst/>
                <a:rect l="l" t="t" r="r" b="b"/>
                <a:pathLst>
                  <a:path w="68" h="2002" fill="none" extrusionOk="0">
                    <a:moveTo>
                      <a:pt x="67" y="0"/>
                    </a:moveTo>
                    <a:cubicBezTo>
                      <a:pt x="67" y="134"/>
                      <a:pt x="1" y="2002"/>
                      <a:pt x="1"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1"/>
              <p:cNvSpPr/>
              <p:nvPr/>
            </p:nvSpPr>
            <p:spPr>
              <a:xfrm rot="9900040">
                <a:off x="2812621" y="3921187"/>
                <a:ext cx="89410" cy="9795"/>
              </a:xfrm>
              <a:custGeom>
                <a:avLst/>
                <a:gdLst/>
                <a:ahLst/>
                <a:cxnLst/>
                <a:rect l="l" t="t" r="r" b="b"/>
                <a:pathLst>
                  <a:path w="2136" h="234" fill="none" extrusionOk="0">
                    <a:moveTo>
                      <a:pt x="1" y="0"/>
                    </a:moveTo>
                    <a:cubicBezTo>
                      <a:pt x="701" y="67"/>
                      <a:pt x="1402" y="134"/>
                      <a:pt x="2136" y="23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1"/>
              <p:cNvSpPr/>
              <p:nvPr/>
            </p:nvSpPr>
            <p:spPr>
              <a:xfrm rot="9900040">
                <a:off x="3006136" y="3547333"/>
                <a:ext cx="148054" cy="230432"/>
              </a:xfrm>
              <a:custGeom>
                <a:avLst/>
                <a:gdLst/>
                <a:ahLst/>
                <a:cxnLst/>
                <a:rect l="l" t="t" r="r" b="b"/>
                <a:pathLst>
                  <a:path w="3537" h="5505" fill="none" extrusionOk="0">
                    <a:moveTo>
                      <a:pt x="3537" y="5504"/>
                    </a:moveTo>
                    <a:cubicBezTo>
                      <a:pt x="2469" y="3670"/>
                      <a:pt x="1302" y="1835"/>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1"/>
              <p:cNvSpPr/>
              <p:nvPr/>
            </p:nvSpPr>
            <p:spPr>
              <a:xfrm rot="9900040">
                <a:off x="2970028" y="3636294"/>
                <a:ext cx="90792" cy="27962"/>
              </a:xfrm>
              <a:custGeom>
                <a:avLst/>
                <a:gdLst/>
                <a:ahLst/>
                <a:cxnLst/>
                <a:rect l="l" t="t" r="r" b="b"/>
                <a:pathLst>
                  <a:path w="2169" h="668" fill="none" extrusionOk="0">
                    <a:moveTo>
                      <a:pt x="2168" y="668"/>
                    </a:moveTo>
                    <a:cubicBezTo>
                      <a:pt x="2035" y="634"/>
                      <a:pt x="0" y="1"/>
                      <a:pt x="0" y="67"/>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1"/>
              <p:cNvSpPr/>
              <p:nvPr/>
            </p:nvSpPr>
            <p:spPr>
              <a:xfrm rot="9900040">
                <a:off x="3112088" y="3633055"/>
                <a:ext cx="19590" cy="68439"/>
              </a:xfrm>
              <a:custGeom>
                <a:avLst/>
                <a:gdLst/>
                <a:ahLst/>
                <a:cxnLst/>
                <a:rect l="l" t="t" r="r" b="b"/>
                <a:pathLst>
                  <a:path w="468" h="1635" fill="none" extrusionOk="0">
                    <a:moveTo>
                      <a:pt x="467" y="0"/>
                    </a:moveTo>
                    <a:lnTo>
                      <a:pt x="0" y="1635"/>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1"/>
              <p:cNvSpPr/>
              <p:nvPr/>
            </p:nvSpPr>
            <p:spPr>
              <a:xfrm rot="9900040">
                <a:off x="3090357" y="3837893"/>
                <a:ext cx="212308" cy="194141"/>
              </a:xfrm>
              <a:custGeom>
                <a:avLst/>
                <a:gdLst/>
                <a:ahLst/>
                <a:cxnLst/>
                <a:rect l="l" t="t" r="r" b="b"/>
                <a:pathLst>
                  <a:path w="5072" h="4638" fill="none" extrusionOk="0">
                    <a:moveTo>
                      <a:pt x="5071" y="1"/>
                    </a:moveTo>
                    <a:cubicBezTo>
                      <a:pt x="3270" y="1469"/>
                      <a:pt x="1602" y="2970"/>
                      <a:pt x="1" y="463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1"/>
              <p:cNvSpPr/>
              <p:nvPr/>
            </p:nvSpPr>
            <p:spPr>
              <a:xfrm rot="9900040">
                <a:off x="3200773" y="3950986"/>
                <a:ext cx="6990" cy="85224"/>
              </a:xfrm>
              <a:custGeom>
                <a:avLst/>
                <a:gdLst/>
                <a:ahLst/>
                <a:cxnLst/>
                <a:rect l="l" t="t" r="r" b="b"/>
                <a:pathLst>
                  <a:path w="167" h="2036" fill="none" extrusionOk="0">
                    <a:moveTo>
                      <a:pt x="0" y="1"/>
                    </a:moveTo>
                    <a:cubicBezTo>
                      <a:pt x="0" y="101"/>
                      <a:pt x="167" y="2036"/>
                      <a:pt x="167"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1"/>
              <p:cNvSpPr/>
              <p:nvPr/>
            </p:nvSpPr>
            <p:spPr>
              <a:xfrm rot="9900040">
                <a:off x="3147694" y="3896708"/>
                <a:ext cx="86606" cy="2846"/>
              </a:xfrm>
              <a:custGeom>
                <a:avLst/>
                <a:gdLst/>
                <a:ahLst/>
                <a:cxnLst/>
                <a:rect l="l" t="t" r="r" b="b"/>
                <a:pathLst>
                  <a:path w="2069" h="68" fill="none" extrusionOk="0">
                    <a:moveTo>
                      <a:pt x="1" y="68"/>
                    </a:moveTo>
                    <a:cubicBezTo>
                      <a:pt x="668" y="1"/>
                      <a:pt x="1368" y="1"/>
                      <a:pt x="2069"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1"/>
              <p:cNvSpPr/>
              <p:nvPr/>
            </p:nvSpPr>
            <p:spPr>
              <a:xfrm rot="9900040">
                <a:off x="2408642" y="3655200"/>
                <a:ext cx="1182719" cy="209461"/>
              </a:xfrm>
              <a:custGeom>
                <a:avLst/>
                <a:gdLst/>
                <a:ahLst/>
                <a:cxnLst/>
                <a:rect l="l" t="t" r="r" b="b"/>
                <a:pathLst>
                  <a:path w="28255" h="5004" fill="none" extrusionOk="0">
                    <a:moveTo>
                      <a:pt x="28254" y="5004"/>
                    </a:moveTo>
                    <a:cubicBezTo>
                      <a:pt x="19248" y="1401"/>
                      <a:pt x="8707" y="0"/>
                      <a:pt x="1" y="601"/>
                    </a:cubicBezTo>
                  </a:path>
                </a:pathLst>
              </a:custGeom>
              <a:noFill/>
              <a:ln w="95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1"/>
              <p:cNvSpPr/>
              <p:nvPr/>
            </p:nvSpPr>
            <p:spPr>
              <a:xfrm rot="9900040">
                <a:off x="3549783" y="3636293"/>
                <a:ext cx="82462" cy="83801"/>
              </a:xfrm>
              <a:custGeom>
                <a:avLst/>
                <a:gdLst/>
                <a:ahLst/>
                <a:cxnLst/>
                <a:rect l="l" t="t" r="r" b="b"/>
                <a:pathLst>
                  <a:path w="1970" h="2002" extrusionOk="0">
                    <a:moveTo>
                      <a:pt x="1002" y="0"/>
                    </a:moveTo>
                    <a:cubicBezTo>
                      <a:pt x="435" y="0"/>
                      <a:pt x="1" y="467"/>
                      <a:pt x="1" y="1001"/>
                    </a:cubicBezTo>
                    <a:cubicBezTo>
                      <a:pt x="1" y="1535"/>
                      <a:pt x="435" y="2002"/>
                      <a:pt x="1002" y="2002"/>
                    </a:cubicBezTo>
                    <a:cubicBezTo>
                      <a:pt x="1535" y="2002"/>
                      <a:pt x="1969" y="1535"/>
                      <a:pt x="1969" y="1001"/>
                    </a:cubicBezTo>
                    <a:cubicBezTo>
                      <a:pt x="1969" y="434"/>
                      <a:pt x="1535" y="0"/>
                      <a:pt x="1002"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1"/>
              <p:cNvSpPr/>
              <p:nvPr/>
            </p:nvSpPr>
            <p:spPr>
              <a:xfrm rot="9900040">
                <a:off x="2070731" y="3711832"/>
                <a:ext cx="326749" cy="146673"/>
              </a:xfrm>
              <a:custGeom>
                <a:avLst/>
                <a:gdLst/>
                <a:ahLst/>
                <a:cxnLst/>
                <a:rect l="l" t="t" r="r" b="b"/>
                <a:pathLst>
                  <a:path w="7806" h="3504" fill="none" extrusionOk="0">
                    <a:moveTo>
                      <a:pt x="7806" y="3503"/>
                    </a:moveTo>
                    <a:cubicBezTo>
                      <a:pt x="5804" y="2336"/>
                      <a:pt x="2335" y="8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1"/>
              <p:cNvSpPr/>
              <p:nvPr/>
            </p:nvSpPr>
            <p:spPr>
              <a:xfrm rot="9900040">
                <a:off x="2098287" y="3793218"/>
                <a:ext cx="90833" cy="26580"/>
              </a:xfrm>
              <a:custGeom>
                <a:avLst/>
                <a:gdLst/>
                <a:ahLst/>
                <a:cxnLst/>
                <a:rect l="l" t="t" r="r" b="b"/>
                <a:pathLst>
                  <a:path w="2170" h="635" fill="none" extrusionOk="0">
                    <a:moveTo>
                      <a:pt x="2136" y="1"/>
                    </a:moveTo>
                    <a:cubicBezTo>
                      <a:pt x="2169" y="1"/>
                      <a:pt x="168" y="601"/>
                      <a:pt x="1" y="6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1"/>
              <p:cNvSpPr/>
              <p:nvPr/>
            </p:nvSpPr>
            <p:spPr>
              <a:xfrm rot="9900040">
                <a:off x="2226514" y="3729939"/>
                <a:ext cx="32148" cy="71244"/>
              </a:xfrm>
              <a:custGeom>
                <a:avLst/>
                <a:gdLst/>
                <a:ahLst/>
                <a:cxnLst/>
                <a:rect l="l" t="t" r="r" b="b"/>
                <a:pathLst>
                  <a:path w="768" h="1702" fill="none" extrusionOk="0">
                    <a:moveTo>
                      <a:pt x="0" y="1"/>
                    </a:moveTo>
                    <a:cubicBezTo>
                      <a:pt x="267" y="534"/>
                      <a:pt x="501" y="1135"/>
                      <a:pt x="768" y="17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7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2741"/>
        <p:cNvGrpSpPr/>
        <p:nvPr/>
      </p:nvGrpSpPr>
      <p:grpSpPr>
        <a:xfrm>
          <a:off x="0" y="0"/>
          <a:ext cx="0" cy="0"/>
          <a:chOff x="0" y="0"/>
          <a:chExt cx="0" cy="0"/>
        </a:xfrm>
      </p:grpSpPr>
      <p:grpSp>
        <p:nvGrpSpPr>
          <p:cNvPr id="2742" name="Google Shape;2742;p13"/>
          <p:cNvGrpSpPr/>
          <p:nvPr/>
        </p:nvGrpSpPr>
        <p:grpSpPr>
          <a:xfrm>
            <a:off x="94" y="-68"/>
            <a:ext cx="9143813" cy="5143658"/>
            <a:chOff x="222050" y="848450"/>
            <a:chExt cx="7159825" cy="4016600"/>
          </a:xfrm>
        </p:grpSpPr>
        <p:sp>
          <p:nvSpPr>
            <p:cNvPr id="2743" name="Google Shape;2743;p13"/>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3"/>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3"/>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3"/>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3"/>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3"/>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3"/>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3"/>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3"/>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3"/>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3"/>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3"/>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3"/>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3"/>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3"/>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3"/>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3"/>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3"/>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3"/>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3"/>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3"/>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3"/>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3"/>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3"/>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13"/>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13"/>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13"/>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13"/>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13"/>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13"/>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13"/>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13"/>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13"/>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13"/>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13"/>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13"/>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3"/>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3"/>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3"/>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3"/>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3"/>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3"/>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3"/>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3"/>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3"/>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13"/>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13"/>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13"/>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13"/>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13"/>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13"/>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13"/>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13"/>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13"/>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13"/>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13"/>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13"/>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13"/>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13"/>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13"/>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13"/>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3"/>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3"/>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13"/>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13"/>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13"/>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13"/>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13"/>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3"/>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3"/>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3"/>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3"/>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3"/>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13"/>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13"/>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13"/>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13"/>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13"/>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13"/>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13"/>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13"/>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13"/>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3"/>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3"/>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3"/>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13"/>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13"/>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13"/>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13"/>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13"/>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13"/>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13"/>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3"/>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13"/>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13"/>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3"/>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13"/>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13"/>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3"/>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3"/>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13"/>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13"/>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13"/>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13"/>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13"/>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13"/>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13"/>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13"/>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13"/>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13"/>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13"/>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13"/>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13"/>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13"/>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13"/>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13"/>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13"/>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13"/>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13"/>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13"/>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13"/>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13"/>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13"/>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13"/>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13"/>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13"/>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13"/>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13"/>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13"/>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13"/>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13"/>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13"/>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13"/>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13"/>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13"/>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13"/>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13"/>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13"/>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13"/>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13"/>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13"/>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13"/>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13"/>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3"/>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3"/>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3"/>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3"/>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13"/>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3"/>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13"/>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13"/>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3"/>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13"/>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13"/>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3"/>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13"/>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13"/>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13"/>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13"/>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13"/>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13"/>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13"/>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13"/>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13"/>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13"/>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13"/>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13"/>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13"/>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13"/>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13"/>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13"/>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13"/>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13"/>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13"/>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13"/>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13"/>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13"/>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13"/>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13"/>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13"/>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13"/>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13"/>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13"/>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13"/>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13"/>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3"/>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3"/>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13"/>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13"/>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3"/>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13"/>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13"/>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13"/>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13"/>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13"/>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13"/>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13"/>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13"/>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13"/>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13"/>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3"/>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3"/>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13"/>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13"/>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13"/>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13"/>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13"/>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3"/>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3"/>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3"/>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13"/>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13"/>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13"/>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13"/>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3"/>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3"/>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3"/>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3"/>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3"/>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3"/>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3"/>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3"/>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3"/>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3"/>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3"/>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3"/>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3"/>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3"/>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3"/>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3"/>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3"/>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3"/>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3"/>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3"/>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3"/>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3"/>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3"/>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3"/>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3"/>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3"/>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3"/>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3"/>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3"/>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3"/>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3"/>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3"/>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3"/>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3"/>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3"/>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3"/>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3"/>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3"/>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3"/>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3"/>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3"/>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3"/>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3"/>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3"/>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3"/>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3"/>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3"/>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3"/>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3"/>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3"/>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3"/>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8" name="Google Shape;3008;p13"/>
          <p:cNvSpPr/>
          <p:nvPr/>
        </p:nvSpPr>
        <p:spPr>
          <a:xfrm>
            <a:off x="0" y="-9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3"/>
          <p:cNvSpPr txBox="1">
            <a:spLocks noGrp="1"/>
          </p:cNvSpPr>
          <p:nvPr>
            <p:ph type="title"/>
          </p:nvPr>
        </p:nvSpPr>
        <p:spPr>
          <a:xfrm>
            <a:off x="983650" y="1723175"/>
            <a:ext cx="2452200" cy="675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10" name="Google Shape;3010;p13"/>
          <p:cNvSpPr txBox="1">
            <a:spLocks noGrp="1"/>
          </p:cNvSpPr>
          <p:nvPr>
            <p:ph type="subTitle" idx="1"/>
          </p:nvPr>
        </p:nvSpPr>
        <p:spPr>
          <a:xfrm>
            <a:off x="940475" y="2457300"/>
            <a:ext cx="2538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1" name="Google Shape;3011;p13"/>
          <p:cNvSpPr txBox="1">
            <a:spLocks noGrp="1"/>
          </p:cNvSpPr>
          <p:nvPr>
            <p:ph type="title" idx="2"/>
          </p:nvPr>
        </p:nvSpPr>
        <p:spPr>
          <a:xfrm>
            <a:off x="5695400" y="1723175"/>
            <a:ext cx="2452200" cy="675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12" name="Google Shape;3012;p13"/>
          <p:cNvSpPr txBox="1">
            <a:spLocks noGrp="1"/>
          </p:cNvSpPr>
          <p:nvPr>
            <p:ph type="subTitle" idx="3"/>
          </p:nvPr>
        </p:nvSpPr>
        <p:spPr>
          <a:xfrm>
            <a:off x="5652200" y="2457300"/>
            <a:ext cx="2538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3" name="Google Shape;3013;p13"/>
          <p:cNvSpPr txBox="1">
            <a:spLocks noGrp="1"/>
          </p:cNvSpPr>
          <p:nvPr>
            <p:ph type="title" idx="4"/>
          </p:nvPr>
        </p:nvSpPr>
        <p:spPr>
          <a:xfrm>
            <a:off x="3345900" y="3317025"/>
            <a:ext cx="2452200" cy="675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14" name="Google Shape;3014;p13"/>
          <p:cNvSpPr txBox="1">
            <a:spLocks noGrp="1"/>
          </p:cNvSpPr>
          <p:nvPr>
            <p:ph type="subTitle" idx="5"/>
          </p:nvPr>
        </p:nvSpPr>
        <p:spPr>
          <a:xfrm>
            <a:off x="3302700" y="4051150"/>
            <a:ext cx="2538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5" name="Google Shape;3015;p13"/>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6" name="Google Shape;3016;p13"/>
          <p:cNvSpPr txBox="1">
            <a:spLocks noGrp="1"/>
          </p:cNvSpPr>
          <p:nvPr>
            <p:ph type="title" idx="7" hasCustomPrompt="1"/>
          </p:nvPr>
        </p:nvSpPr>
        <p:spPr>
          <a:xfrm>
            <a:off x="1813600" y="1205617"/>
            <a:ext cx="7923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7" name="Google Shape;3017;p13"/>
          <p:cNvSpPr txBox="1">
            <a:spLocks noGrp="1"/>
          </p:cNvSpPr>
          <p:nvPr>
            <p:ph type="title" idx="8" hasCustomPrompt="1"/>
          </p:nvPr>
        </p:nvSpPr>
        <p:spPr>
          <a:xfrm>
            <a:off x="4175850" y="2796524"/>
            <a:ext cx="7923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8" name="Google Shape;3018;p13"/>
          <p:cNvSpPr txBox="1">
            <a:spLocks noGrp="1"/>
          </p:cNvSpPr>
          <p:nvPr>
            <p:ph type="title" idx="9" hasCustomPrompt="1"/>
          </p:nvPr>
        </p:nvSpPr>
        <p:spPr>
          <a:xfrm>
            <a:off x="6525401" y="1205617"/>
            <a:ext cx="7923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9" name="Google Shape;3019;p13"/>
          <p:cNvSpPr/>
          <p:nvPr/>
        </p:nvSpPr>
        <p:spPr>
          <a:xfrm rot="-5400000" flipH="1">
            <a:off x="7994362" y="691084"/>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3"/>
          <p:cNvSpPr/>
          <p:nvPr/>
        </p:nvSpPr>
        <p:spPr>
          <a:xfrm rot="-5400000" flipH="1">
            <a:off x="949262" y="1148722"/>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3"/>
          <p:cNvSpPr/>
          <p:nvPr/>
        </p:nvSpPr>
        <p:spPr>
          <a:xfrm rot="-5400000" flipH="1">
            <a:off x="550737" y="4450509"/>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3"/>
          <p:cNvSpPr/>
          <p:nvPr/>
        </p:nvSpPr>
        <p:spPr>
          <a:xfrm rot="-5400000" flipH="1">
            <a:off x="8589412" y="4575522"/>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3023"/>
        <p:cNvGrpSpPr/>
        <p:nvPr/>
      </p:nvGrpSpPr>
      <p:grpSpPr>
        <a:xfrm>
          <a:off x="0" y="0"/>
          <a:ext cx="0" cy="0"/>
          <a:chOff x="0" y="0"/>
          <a:chExt cx="0" cy="0"/>
        </a:xfrm>
      </p:grpSpPr>
      <p:grpSp>
        <p:nvGrpSpPr>
          <p:cNvPr id="3024" name="Google Shape;3024;p14"/>
          <p:cNvGrpSpPr/>
          <p:nvPr/>
        </p:nvGrpSpPr>
        <p:grpSpPr>
          <a:xfrm>
            <a:off x="94" y="21"/>
            <a:ext cx="9143813" cy="5143658"/>
            <a:chOff x="222050" y="848450"/>
            <a:chExt cx="7159825" cy="4016600"/>
          </a:xfrm>
        </p:grpSpPr>
        <p:sp>
          <p:nvSpPr>
            <p:cNvPr id="3025" name="Google Shape;3025;p14"/>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4"/>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4"/>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4"/>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4"/>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4"/>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4"/>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4"/>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4"/>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4"/>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4"/>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4"/>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4"/>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4"/>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4"/>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4"/>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4"/>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4"/>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4"/>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4"/>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4"/>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4"/>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4"/>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4"/>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4"/>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4"/>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4"/>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4"/>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4"/>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4"/>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4"/>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4"/>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4"/>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4"/>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4"/>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4"/>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4"/>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4"/>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4"/>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4"/>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4"/>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4"/>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4"/>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4"/>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4"/>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4"/>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4"/>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4"/>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4"/>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4"/>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4"/>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4"/>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14"/>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4"/>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4"/>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4"/>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4"/>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4"/>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4"/>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4"/>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4"/>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4"/>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4"/>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4"/>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4"/>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4"/>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4"/>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4"/>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4"/>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4"/>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4"/>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4"/>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4"/>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4"/>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4"/>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4"/>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4"/>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4"/>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4"/>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4"/>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4"/>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4"/>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4"/>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4"/>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4"/>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4"/>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4"/>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4"/>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4"/>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4"/>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4"/>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4"/>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4"/>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4"/>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4"/>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4"/>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4"/>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4"/>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4"/>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4"/>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4"/>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4"/>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4"/>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4"/>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4"/>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4"/>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4"/>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4"/>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4"/>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4"/>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4"/>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4"/>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4"/>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4"/>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4"/>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4"/>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4"/>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4"/>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4"/>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4"/>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4"/>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4"/>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4"/>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4"/>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4"/>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4"/>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4"/>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4"/>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4"/>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4"/>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4"/>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4"/>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4"/>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4"/>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4"/>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4"/>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4"/>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4"/>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4"/>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4"/>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4"/>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4"/>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4"/>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4"/>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4"/>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4"/>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4"/>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4"/>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4"/>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4"/>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4"/>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4"/>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4"/>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4"/>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14"/>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4"/>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4"/>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4"/>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4"/>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4"/>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4"/>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4"/>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4"/>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4"/>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4"/>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4"/>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4"/>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4"/>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4"/>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4"/>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4"/>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4"/>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4"/>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4"/>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4"/>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4"/>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4"/>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4"/>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4"/>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4"/>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4"/>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4"/>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4"/>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4"/>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4"/>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4"/>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4"/>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4"/>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4"/>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4"/>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4"/>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4"/>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4"/>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4"/>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4"/>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4"/>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4"/>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4"/>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4"/>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4"/>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4"/>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4"/>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4"/>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4"/>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4"/>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14"/>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14"/>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4"/>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4"/>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4"/>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4"/>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4"/>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4"/>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4"/>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4"/>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4"/>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4"/>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4"/>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4"/>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4"/>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4"/>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4"/>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4"/>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4"/>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4"/>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4"/>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4"/>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4"/>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4"/>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4"/>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4"/>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4"/>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4"/>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4"/>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4"/>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4"/>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4"/>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4"/>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4"/>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4"/>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4"/>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4"/>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4"/>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4"/>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4"/>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4"/>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4"/>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4"/>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4"/>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4"/>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4"/>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4"/>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4"/>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4"/>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4"/>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4"/>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4"/>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4"/>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4"/>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4"/>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4"/>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4"/>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4"/>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4"/>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4"/>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0" name="Google Shape;3290;p14"/>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4"/>
          <p:cNvSpPr txBox="1">
            <a:spLocks noGrp="1"/>
          </p:cNvSpPr>
          <p:nvPr>
            <p:ph type="title"/>
          </p:nvPr>
        </p:nvSpPr>
        <p:spPr>
          <a:xfrm>
            <a:off x="806800" y="3119200"/>
            <a:ext cx="4123800" cy="695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600"/>
              <a:buNone/>
              <a:defRPr sz="27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92" name="Google Shape;3292;p14"/>
          <p:cNvSpPr txBox="1">
            <a:spLocks noGrp="1"/>
          </p:cNvSpPr>
          <p:nvPr>
            <p:ph type="subTitle" idx="1"/>
          </p:nvPr>
        </p:nvSpPr>
        <p:spPr>
          <a:xfrm>
            <a:off x="806800" y="1293050"/>
            <a:ext cx="4310400" cy="15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3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93" name="Google Shape;3293;p14"/>
          <p:cNvSpPr/>
          <p:nvPr/>
        </p:nvSpPr>
        <p:spPr>
          <a:xfrm rot="-5400000" flipH="1">
            <a:off x="5293837" y="3153397"/>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4"/>
          <p:cNvSpPr/>
          <p:nvPr/>
        </p:nvSpPr>
        <p:spPr>
          <a:xfrm rot="-5400000" flipH="1">
            <a:off x="6101287" y="4510197"/>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4"/>
          <p:cNvSpPr/>
          <p:nvPr/>
        </p:nvSpPr>
        <p:spPr>
          <a:xfrm rot="-5400000" flipH="1">
            <a:off x="7909187" y="3501284"/>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4"/>
          <p:cNvSpPr/>
          <p:nvPr/>
        </p:nvSpPr>
        <p:spPr>
          <a:xfrm rot="-5400000" flipH="1">
            <a:off x="2202787" y="4188809"/>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4"/>
          <p:cNvSpPr/>
          <p:nvPr/>
        </p:nvSpPr>
        <p:spPr>
          <a:xfrm rot="-5400000" flipH="1">
            <a:off x="5199262" y="1127047"/>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4"/>
          <p:cNvSpPr/>
          <p:nvPr/>
        </p:nvSpPr>
        <p:spPr>
          <a:xfrm rot="-5400000" flipH="1">
            <a:off x="8146762" y="843484"/>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4"/>
          <p:cNvSpPr/>
          <p:nvPr/>
        </p:nvSpPr>
        <p:spPr>
          <a:xfrm rot="-5400000" flipH="1">
            <a:off x="1120412" y="583484"/>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 name="Shape 3300"/>
        <p:cNvGrpSpPr/>
        <p:nvPr/>
      </p:nvGrpSpPr>
      <p:grpSpPr>
        <a:xfrm>
          <a:off x="0" y="0"/>
          <a:ext cx="0" cy="0"/>
          <a:chOff x="0" y="0"/>
          <a:chExt cx="0" cy="0"/>
        </a:xfrm>
      </p:grpSpPr>
      <p:grpSp>
        <p:nvGrpSpPr>
          <p:cNvPr id="3301" name="Google Shape;3301;p15"/>
          <p:cNvGrpSpPr/>
          <p:nvPr/>
        </p:nvGrpSpPr>
        <p:grpSpPr>
          <a:xfrm>
            <a:off x="94" y="21"/>
            <a:ext cx="9143813" cy="5143658"/>
            <a:chOff x="222050" y="848450"/>
            <a:chExt cx="7159825" cy="4016600"/>
          </a:xfrm>
        </p:grpSpPr>
        <p:sp>
          <p:nvSpPr>
            <p:cNvPr id="3302" name="Google Shape;3302;p15"/>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5"/>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5"/>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5"/>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5"/>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5"/>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5"/>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5"/>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5"/>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5"/>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5"/>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5"/>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5"/>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5"/>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5"/>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5"/>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5"/>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5"/>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5"/>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5"/>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5"/>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5"/>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5"/>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5"/>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5"/>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5"/>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5"/>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5"/>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5"/>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5"/>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5"/>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5"/>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5"/>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5"/>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5"/>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5"/>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5"/>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5"/>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5"/>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5"/>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5"/>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5"/>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5"/>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5"/>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5"/>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5"/>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5"/>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5"/>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5"/>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5"/>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15"/>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15"/>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5"/>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5"/>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5"/>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5"/>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5"/>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5"/>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5"/>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5"/>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5"/>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5"/>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5"/>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5"/>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5"/>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5"/>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5"/>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5"/>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5"/>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5"/>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5"/>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5"/>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5"/>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5"/>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5"/>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5"/>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5"/>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5"/>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5"/>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5"/>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5"/>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5"/>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5"/>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5"/>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5"/>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5"/>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5"/>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5"/>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5"/>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5"/>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5"/>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5"/>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5"/>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5"/>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5"/>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5"/>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5"/>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5"/>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5"/>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5"/>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5"/>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5"/>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5"/>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5"/>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5"/>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5"/>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5"/>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5"/>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5"/>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5"/>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5"/>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5"/>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5"/>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5"/>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5"/>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5"/>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5"/>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5"/>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5"/>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5"/>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5"/>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5"/>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5"/>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5"/>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5"/>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5"/>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5"/>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5"/>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5"/>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5"/>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5"/>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5"/>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5"/>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5"/>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5"/>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5"/>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5"/>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5"/>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5"/>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5"/>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5"/>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5"/>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5"/>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5"/>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5"/>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5"/>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5"/>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5"/>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5"/>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5"/>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5"/>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5"/>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15"/>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15"/>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5"/>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5"/>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5"/>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5"/>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5"/>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5"/>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5"/>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5"/>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5"/>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5"/>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5"/>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5"/>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5"/>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5"/>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5"/>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5"/>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5"/>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5"/>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5"/>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5"/>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5"/>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5"/>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5"/>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5"/>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5"/>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5"/>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5"/>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5"/>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5"/>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5"/>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5"/>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5"/>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5"/>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5"/>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5"/>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5"/>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5"/>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5"/>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5"/>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5"/>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5"/>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5"/>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5"/>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5"/>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5"/>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5"/>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5"/>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5"/>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5"/>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5"/>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5"/>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15"/>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5"/>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5"/>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5"/>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5"/>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5"/>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5"/>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5"/>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5"/>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5"/>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5"/>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5"/>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5"/>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5"/>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5"/>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5"/>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5"/>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5"/>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5"/>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5"/>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5"/>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5"/>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5"/>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5"/>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5"/>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5"/>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5"/>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5"/>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5"/>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5"/>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5"/>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5"/>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5"/>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5"/>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5"/>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5"/>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5"/>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5"/>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5"/>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5"/>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5"/>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5"/>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5"/>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5"/>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5"/>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5"/>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5"/>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5"/>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5"/>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5"/>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5"/>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5"/>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5"/>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5"/>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5"/>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5"/>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5"/>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5"/>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5"/>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5"/>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7" name="Google Shape;3567;p15"/>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5"/>
          <p:cNvSpPr txBox="1">
            <a:spLocks noGrp="1"/>
          </p:cNvSpPr>
          <p:nvPr>
            <p:ph type="subTitle" idx="1"/>
          </p:nvPr>
        </p:nvSpPr>
        <p:spPr>
          <a:xfrm>
            <a:off x="4596938" y="2919575"/>
            <a:ext cx="3897900" cy="83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3569" name="Google Shape;3569;p15"/>
          <p:cNvSpPr txBox="1">
            <a:spLocks noGrp="1"/>
          </p:cNvSpPr>
          <p:nvPr>
            <p:ph type="title"/>
          </p:nvPr>
        </p:nvSpPr>
        <p:spPr>
          <a:xfrm>
            <a:off x="4424025" y="1393250"/>
            <a:ext cx="4071300" cy="1419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3570" name="Google Shape;3570;p15"/>
          <p:cNvSpPr/>
          <p:nvPr/>
        </p:nvSpPr>
        <p:spPr>
          <a:xfrm>
            <a:off x="1741863" y="507211"/>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5"/>
          <p:cNvSpPr/>
          <p:nvPr/>
        </p:nvSpPr>
        <p:spPr>
          <a:xfrm>
            <a:off x="7995737" y="1067794"/>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5"/>
          <p:cNvSpPr/>
          <p:nvPr/>
        </p:nvSpPr>
        <p:spPr>
          <a:xfrm>
            <a:off x="1899613" y="3321811"/>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5"/>
          <p:cNvSpPr/>
          <p:nvPr/>
        </p:nvSpPr>
        <p:spPr>
          <a:xfrm flipH="1">
            <a:off x="678666" y="368569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5"/>
          <p:cNvSpPr/>
          <p:nvPr/>
        </p:nvSpPr>
        <p:spPr>
          <a:xfrm flipH="1">
            <a:off x="7025063" y="4440019"/>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3575"/>
        <p:cNvGrpSpPr/>
        <p:nvPr/>
      </p:nvGrpSpPr>
      <p:grpSpPr>
        <a:xfrm>
          <a:off x="0" y="0"/>
          <a:ext cx="0" cy="0"/>
          <a:chOff x="0" y="0"/>
          <a:chExt cx="0" cy="0"/>
        </a:xfrm>
      </p:grpSpPr>
      <p:grpSp>
        <p:nvGrpSpPr>
          <p:cNvPr id="3576" name="Google Shape;3576;p16"/>
          <p:cNvGrpSpPr/>
          <p:nvPr/>
        </p:nvGrpSpPr>
        <p:grpSpPr>
          <a:xfrm>
            <a:off x="94" y="21"/>
            <a:ext cx="9143813" cy="5143658"/>
            <a:chOff x="222050" y="848450"/>
            <a:chExt cx="7159825" cy="4016600"/>
          </a:xfrm>
        </p:grpSpPr>
        <p:sp>
          <p:nvSpPr>
            <p:cNvPr id="3577" name="Google Shape;3577;p16"/>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6"/>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6"/>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6"/>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6"/>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6"/>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6"/>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6"/>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6"/>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6"/>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6"/>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6"/>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6"/>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6"/>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6"/>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6"/>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6"/>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6"/>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6"/>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6"/>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6"/>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6"/>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6"/>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6"/>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6"/>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6"/>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6"/>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6"/>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6"/>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6"/>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6"/>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6"/>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6"/>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6"/>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6"/>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6"/>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6"/>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6"/>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6"/>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6"/>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6"/>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6"/>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6"/>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6"/>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6"/>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6"/>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6"/>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6"/>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6"/>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6"/>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6"/>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6"/>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6"/>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6"/>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6"/>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6"/>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6"/>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6"/>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6"/>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6"/>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6"/>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6"/>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6"/>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6"/>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6"/>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6"/>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6"/>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6"/>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6"/>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6"/>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6"/>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6"/>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6"/>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6"/>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6"/>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6"/>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6"/>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6"/>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6"/>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6"/>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6"/>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6"/>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6"/>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6"/>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6"/>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6"/>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6"/>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6"/>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6"/>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6"/>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6"/>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6"/>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16"/>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16"/>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6"/>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6"/>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6"/>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6"/>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6"/>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6"/>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6"/>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6"/>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6"/>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6"/>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6"/>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6"/>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6"/>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6"/>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6"/>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6"/>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6"/>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6"/>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6"/>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6"/>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6"/>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6"/>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6"/>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6"/>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6"/>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6"/>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6"/>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6"/>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6"/>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6"/>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6"/>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6"/>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6"/>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6"/>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6"/>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6"/>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6"/>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6"/>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6"/>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6"/>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6"/>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6"/>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6"/>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6"/>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6"/>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6"/>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6"/>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6"/>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6"/>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6"/>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6"/>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6"/>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6"/>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6"/>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6"/>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6"/>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6"/>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6"/>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6"/>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6"/>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6"/>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6"/>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6"/>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6"/>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6"/>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6"/>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6"/>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6"/>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6"/>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6"/>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6"/>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6"/>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6"/>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6"/>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6"/>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6"/>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6"/>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6"/>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6"/>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6"/>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6"/>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6"/>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6"/>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6"/>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6"/>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6"/>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6"/>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6"/>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6"/>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6"/>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6"/>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6"/>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6"/>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6"/>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6"/>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6"/>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6"/>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6"/>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6"/>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6"/>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6"/>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6"/>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6"/>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6"/>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6"/>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6"/>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6"/>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6"/>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6"/>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6"/>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6"/>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6"/>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6"/>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6"/>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6"/>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6"/>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6"/>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6"/>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6"/>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6"/>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6"/>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6"/>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6"/>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6"/>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6"/>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6"/>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6"/>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6"/>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6"/>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6"/>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6"/>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6"/>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6"/>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6"/>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6"/>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6"/>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6"/>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6"/>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6"/>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6"/>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6"/>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6"/>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6"/>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6"/>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6"/>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6"/>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6"/>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6"/>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6"/>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6"/>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6"/>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6"/>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6"/>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6"/>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6"/>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6"/>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6"/>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6"/>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6"/>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6"/>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6"/>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6"/>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6"/>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6"/>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6"/>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6"/>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6"/>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6"/>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6"/>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6"/>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6"/>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2" name="Google Shape;3842;p16"/>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44" name="Google Shape;3844;p16"/>
          <p:cNvSpPr txBox="1">
            <a:spLocks noGrp="1"/>
          </p:cNvSpPr>
          <p:nvPr>
            <p:ph type="body" idx="1"/>
          </p:nvPr>
        </p:nvSpPr>
        <p:spPr>
          <a:xfrm>
            <a:off x="720000" y="1133550"/>
            <a:ext cx="7704000" cy="3329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Darker Grotesque SemiBold"/>
              <a:buChar char="●"/>
              <a:defRPr/>
            </a:lvl1pPr>
            <a:lvl2pPr marL="914400" lvl="1" indent="-317500" rtl="0">
              <a:lnSpc>
                <a:spcPct val="115000"/>
              </a:lnSpc>
              <a:spcBef>
                <a:spcPts val="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TITLE_AND_BODY_1_2">
    <p:spTree>
      <p:nvGrpSpPr>
        <p:cNvPr id="1" name="Shape 3845"/>
        <p:cNvGrpSpPr/>
        <p:nvPr/>
      </p:nvGrpSpPr>
      <p:grpSpPr>
        <a:xfrm>
          <a:off x="0" y="0"/>
          <a:ext cx="0" cy="0"/>
          <a:chOff x="0" y="0"/>
          <a:chExt cx="0" cy="0"/>
        </a:xfrm>
      </p:grpSpPr>
      <p:grpSp>
        <p:nvGrpSpPr>
          <p:cNvPr id="3846" name="Google Shape;3846;p17"/>
          <p:cNvGrpSpPr/>
          <p:nvPr/>
        </p:nvGrpSpPr>
        <p:grpSpPr>
          <a:xfrm>
            <a:off x="94" y="21"/>
            <a:ext cx="9143813" cy="5143658"/>
            <a:chOff x="222050" y="848450"/>
            <a:chExt cx="7159825" cy="4016600"/>
          </a:xfrm>
        </p:grpSpPr>
        <p:sp>
          <p:nvSpPr>
            <p:cNvPr id="3847" name="Google Shape;3847;p17"/>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7"/>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7"/>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7"/>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7"/>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7"/>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7"/>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7"/>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7"/>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17"/>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7"/>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7"/>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7"/>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7"/>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7"/>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7"/>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7"/>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7"/>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7"/>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7"/>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7"/>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7"/>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7"/>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7"/>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7"/>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7"/>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7"/>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7"/>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7"/>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7"/>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17"/>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7"/>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17"/>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17"/>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17"/>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7"/>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7"/>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7"/>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7"/>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7"/>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7"/>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7"/>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7"/>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7"/>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7"/>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7"/>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7"/>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7"/>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7"/>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7"/>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7"/>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7"/>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17"/>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17"/>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17"/>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17"/>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17"/>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17"/>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17"/>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17"/>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17"/>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7"/>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7"/>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7"/>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7"/>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7"/>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7"/>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7"/>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7"/>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7"/>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7"/>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7"/>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7"/>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7"/>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7"/>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7"/>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7"/>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17"/>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7"/>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7"/>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7"/>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7"/>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7"/>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17"/>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7"/>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7"/>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7"/>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7"/>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7"/>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7"/>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17"/>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17"/>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17"/>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17"/>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17"/>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17"/>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17"/>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17"/>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17"/>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17"/>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17"/>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17"/>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17"/>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17"/>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17"/>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17"/>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17"/>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17"/>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17"/>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17"/>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17"/>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17"/>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17"/>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17"/>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17"/>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17"/>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17"/>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17"/>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17"/>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17"/>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17"/>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17"/>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17"/>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17"/>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17"/>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17"/>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17"/>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17"/>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17"/>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17"/>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17"/>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17"/>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17"/>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17"/>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17"/>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17"/>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17"/>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17"/>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17"/>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17"/>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17"/>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17"/>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17"/>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17"/>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17"/>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17"/>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17"/>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17"/>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17"/>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17"/>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17"/>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17"/>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17"/>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17"/>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17"/>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17"/>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17"/>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17"/>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17"/>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17"/>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17"/>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17"/>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17"/>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17"/>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17"/>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17"/>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17"/>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17"/>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17"/>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17"/>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17"/>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17"/>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17"/>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17"/>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17"/>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17"/>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17"/>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17"/>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17"/>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17"/>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17"/>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17"/>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17"/>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17"/>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17"/>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17"/>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17"/>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17"/>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17"/>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17"/>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17"/>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17"/>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17"/>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17"/>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17"/>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17"/>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17"/>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17"/>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17"/>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17"/>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17"/>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17"/>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17"/>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17"/>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17"/>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17"/>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17"/>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17"/>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17"/>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17"/>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17"/>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17"/>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17"/>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17"/>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17"/>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17"/>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17"/>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17"/>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17"/>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17"/>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17"/>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17"/>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17"/>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17"/>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17"/>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17"/>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17"/>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17"/>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17"/>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17"/>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17"/>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17"/>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17"/>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17"/>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17"/>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7"/>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17"/>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17"/>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17"/>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17"/>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17"/>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17"/>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17"/>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17"/>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17"/>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17"/>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7"/>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7"/>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7"/>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17"/>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17"/>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17"/>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17"/>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17"/>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17"/>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17"/>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17"/>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17"/>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17"/>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17"/>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17"/>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17"/>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17"/>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17"/>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17"/>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2" name="Google Shape;4112;p17"/>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7"/>
          <p:cNvSpPr txBox="1">
            <a:spLocks noGrp="1"/>
          </p:cNvSpPr>
          <p:nvPr>
            <p:ph type="title"/>
          </p:nvPr>
        </p:nvSpPr>
        <p:spPr>
          <a:xfrm>
            <a:off x="1195975" y="445025"/>
            <a:ext cx="67521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14" name="Google Shape;4114;p17"/>
          <p:cNvSpPr txBox="1">
            <a:spLocks noGrp="1"/>
          </p:cNvSpPr>
          <p:nvPr>
            <p:ph type="body" idx="1"/>
          </p:nvPr>
        </p:nvSpPr>
        <p:spPr>
          <a:xfrm>
            <a:off x="3046050" y="1636975"/>
            <a:ext cx="3051900" cy="2689800"/>
          </a:xfrm>
          <a:prstGeom prst="rect">
            <a:avLst/>
          </a:prstGeom>
          <a:solidFill>
            <a:schemeClr val="accent3"/>
          </a:solidFill>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Darker Grotesque SemiBold"/>
              <a:buChar char="●"/>
              <a:defRPr/>
            </a:lvl1pPr>
            <a:lvl2pPr marL="914400" lvl="1" indent="-317500" rtl="0">
              <a:lnSpc>
                <a:spcPct val="115000"/>
              </a:lnSpc>
              <a:spcBef>
                <a:spcPts val="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a:endParaRPr/>
          </a:p>
        </p:txBody>
      </p:sp>
      <p:sp>
        <p:nvSpPr>
          <p:cNvPr id="4115" name="Google Shape;4115;p17"/>
          <p:cNvSpPr/>
          <p:nvPr/>
        </p:nvSpPr>
        <p:spPr>
          <a:xfrm rot="-5400000" flipH="1">
            <a:off x="7994362" y="691084"/>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17"/>
          <p:cNvSpPr/>
          <p:nvPr/>
        </p:nvSpPr>
        <p:spPr>
          <a:xfrm rot="-5400000" flipH="1">
            <a:off x="949262" y="1148722"/>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17"/>
          <p:cNvSpPr/>
          <p:nvPr/>
        </p:nvSpPr>
        <p:spPr>
          <a:xfrm rot="-5400000" flipH="1">
            <a:off x="7201362" y="4728797"/>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17"/>
          <p:cNvSpPr/>
          <p:nvPr/>
        </p:nvSpPr>
        <p:spPr>
          <a:xfrm rot="-5400000" flipH="1">
            <a:off x="8269687" y="1136896"/>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17"/>
          <p:cNvSpPr/>
          <p:nvPr/>
        </p:nvSpPr>
        <p:spPr>
          <a:xfrm rot="-5400000" flipH="1">
            <a:off x="1383787" y="2889459"/>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17"/>
          <p:cNvSpPr/>
          <p:nvPr/>
        </p:nvSpPr>
        <p:spPr>
          <a:xfrm rot="-5400000" flipH="1">
            <a:off x="8350262" y="3717284"/>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17"/>
          <p:cNvSpPr/>
          <p:nvPr/>
        </p:nvSpPr>
        <p:spPr>
          <a:xfrm rot="-5400000" flipH="1">
            <a:off x="4032612" y="3850797"/>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17"/>
          <p:cNvSpPr/>
          <p:nvPr/>
        </p:nvSpPr>
        <p:spPr>
          <a:xfrm rot="-5400000" flipH="1">
            <a:off x="550737" y="4450509"/>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 name="Shape 4123"/>
        <p:cNvGrpSpPr/>
        <p:nvPr/>
      </p:nvGrpSpPr>
      <p:grpSpPr>
        <a:xfrm>
          <a:off x="0" y="0"/>
          <a:ext cx="0" cy="0"/>
          <a:chOff x="0" y="0"/>
          <a:chExt cx="0" cy="0"/>
        </a:xfrm>
      </p:grpSpPr>
      <p:grpSp>
        <p:nvGrpSpPr>
          <p:cNvPr id="4124" name="Google Shape;4124;p18"/>
          <p:cNvGrpSpPr/>
          <p:nvPr/>
        </p:nvGrpSpPr>
        <p:grpSpPr>
          <a:xfrm>
            <a:off x="94" y="21"/>
            <a:ext cx="9143813" cy="5143658"/>
            <a:chOff x="222050" y="848450"/>
            <a:chExt cx="7159825" cy="4016600"/>
          </a:xfrm>
        </p:grpSpPr>
        <p:sp>
          <p:nvSpPr>
            <p:cNvPr id="4125" name="Google Shape;4125;p18"/>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18"/>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18"/>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18"/>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18"/>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18"/>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18"/>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18"/>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18"/>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18"/>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18"/>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18"/>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18"/>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18"/>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18"/>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18"/>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18"/>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18"/>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18"/>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18"/>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18"/>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18"/>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18"/>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18"/>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18"/>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18"/>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18"/>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18"/>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18"/>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18"/>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18"/>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18"/>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18"/>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18"/>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18"/>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18"/>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18"/>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18"/>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18"/>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18"/>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18"/>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18"/>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18"/>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18"/>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18"/>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18"/>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18"/>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18"/>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18"/>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18"/>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18"/>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18"/>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18"/>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18"/>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18"/>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18"/>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8"/>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18"/>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18"/>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18"/>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18"/>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18"/>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18"/>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18"/>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18"/>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18"/>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18"/>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18"/>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18"/>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18"/>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18"/>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18"/>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8"/>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18"/>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18"/>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18"/>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8"/>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8"/>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8"/>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8"/>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8"/>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8"/>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8"/>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18"/>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18"/>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18"/>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18"/>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8"/>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8"/>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18"/>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8"/>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8"/>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8"/>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8"/>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8"/>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18"/>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18"/>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8"/>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8"/>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8"/>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8"/>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18"/>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8"/>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18"/>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8"/>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8"/>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18"/>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8"/>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8"/>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18"/>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8"/>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8"/>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18"/>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8"/>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8"/>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8"/>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18"/>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18"/>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8"/>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18"/>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18"/>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8"/>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8"/>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8"/>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8"/>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18"/>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18"/>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8"/>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8"/>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18"/>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18"/>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18"/>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8"/>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8"/>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18"/>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18"/>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18"/>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8"/>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18"/>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18"/>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18"/>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18"/>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18"/>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18"/>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18"/>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18"/>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8"/>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8"/>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8"/>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8"/>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8"/>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8"/>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18"/>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18"/>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8"/>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8"/>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18"/>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18"/>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8"/>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8"/>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8"/>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8"/>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18"/>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18"/>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8"/>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8"/>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18"/>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18"/>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8"/>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8"/>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18"/>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18"/>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8"/>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8"/>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8"/>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8"/>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8"/>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8"/>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18"/>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18"/>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8"/>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8"/>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8"/>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8"/>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8"/>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18"/>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18"/>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8"/>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8"/>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8"/>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8"/>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8"/>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8"/>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18"/>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18"/>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8"/>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8"/>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18"/>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8"/>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8"/>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18"/>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18"/>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8"/>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8"/>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8"/>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8"/>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18"/>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18"/>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18"/>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18"/>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18"/>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18"/>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18"/>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18"/>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18"/>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18"/>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18"/>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18"/>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18"/>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18"/>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18"/>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18"/>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18"/>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8"/>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8"/>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8"/>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8"/>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18"/>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18"/>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18"/>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18"/>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18"/>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18"/>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18"/>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18"/>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18"/>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18"/>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18"/>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18"/>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18"/>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18"/>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18"/>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18"/>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18"/>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18"/>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18"/>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18"/>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18"/>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18"/>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18"/>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18"/>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18"/>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18"/>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18"/>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18"/>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18"/>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18"/>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18"/>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8"/>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8"/>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8"/>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18"/>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18"/>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18"/>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18"/>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0" name="Google Shape;4390;p18"/>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18"/>
          <p:cNvSpPr txBox="1">
            <a:spLocks noGrp="1"/>
          </p:cNvSpPr>
          <p:nvPr>
            <p:ph type="subTitle" idx="1"/>
          </p:nvPr>
        </p:nvSpPr>
        <p:spPr>
          <a:xfrm>
            <a:off x="4652625" y="2919575"/>
            <a:ext cx="3573300" cy="8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4392" name="Google Shape;4392;p18"/>
          <p:cNvSpPr txBox="1">
            <a:spLocks noGrp="1"/>
          </p:cNvSpPr>
          <p:nvPr>
            <p:ph type="title"/>
          </p:nvPr>
        </p:nvSpPr>
        <p:spPr>
          <a:xfrm>
            <a:off x="4652625" y="1393250"/>
            <a:ext cx="4071300" cy="1419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4100"/>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4393" name="Google Shape;4393;p18"/>
          <p:cNvSpPr/>
          <p:nvPr/>
        </p:nvSpPr>
        <p:spPr>
          <a:xfrm rot="-5400000" flipH="1">
            <a:off x="1045537" y="2915259"/>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18"/>
          <p:cNvSpPr/>
          <p:nvPr/>
        </p:nvSpPr>
        <p:spPr>
          <a:xfrm rot="-5400000" flipH="1">
            <a:off x="3035612" y="591672"/>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18"/>
          <p:cNvSpPr/>
          <p:nvPr/>
        </p:nvSpPr>
        <p:spPr>
          <a:xfrm rot="-5400000" flipH="1">
            <a:off x="3641962" y="4297159"/>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18"/>
          <p:cNvSpPr/>
          <p:nvPr/>
        </p:nvSpPr>
        <p:spPr>
          <a:xfrm rot="-5400000" flipH="1">
            <a:off x="7765974" y="4081634"/>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18"/>
          <p:cNvSpPr/>
          <p:nvPr/>
        </p:nvSpPr>
        <p:spPr>
          <a:xfrm rot="-5400000" flipH="1">
            <a:off x="7754187" y="691084"/>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5_1">
    <p:spTree>
      <p:nvGrpSpPr>
        <p:cNvPr id="1" name="Shape 4398"/>
        <p:cNvGrpSpPr/>
        <p:nvPr/>
      </p:nvGrpSpPr>
      <p:grpSpPr>
        <a:xfrm>
          <a:off x="0" y="0"/>
          <a:ext cx="0" cy="0"/>
          <a:chOff x="0" y="0"/>
          <a:chExt cx="0" cy="0"/>
        </a:xfrm>
      </p:grpSpPr>
      <p:grpSp>
        <p:nvGrpSpPr>
          <p:cNvPr id="4399" name="Google Shape;4399;p19"/>
          <p:cNvGrpSpPr/>
          <p:nvPr/>
        </p:nvGrpSpPr>
        <p:grpSpPr>
          <a:xfrm>
            <a:off x="94" y="21"/>
            <a:ext cx="9143813" cy="5143658"/>
            <a:chOff x="222050" y="848450"/>
            <a:chExt cx="7159825" cy="4016600"/>
          </a:xfrm>
        </p:grpSpPr>
        <p:sp>
          <p:nvSpPr>
            <p:cNvPr id="4400" name="Google Shape;4400;p19"/>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19"/>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19"/>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19"/>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19"/>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19"/>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19"/>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19"/>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19"/>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19"/>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19"/>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19"/>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19"/>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9"/>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9"/>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9"/>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9"/>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9"/>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9"/>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9"/>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9"/>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9"/>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9"/>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9"/>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9"/>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9"/>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9"/>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9"/>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9"/>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9"/>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9"/>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9"/>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9"/>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9"/>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9"/>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9"/>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9"/>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9"/>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9"/>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9"/>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9"/>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9"/>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9"/>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9"/>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9"/>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9"/>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9"/>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9"/>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9"/>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9"/>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9"/>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9"/>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9"/>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9"/>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9"/>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9"/>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9"/>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9"/>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9"/>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9"/>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9"/>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9"/>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19"/>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19"/>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9"/>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9"/>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9"/>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9"/>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9"/>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9"/>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9"/>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9"/>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9"/>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9"/>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9"/>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9"/>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9"/>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9"/>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9"/>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9"/>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9"/>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19"/>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19"/>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9"/>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9"/>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9"/>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9"/>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9"/>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9"/>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9"/>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9"/>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9"/>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9"/>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9"/>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9"/>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9"/>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9"/>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9"/>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9"/>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9"/>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9"/>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9"/>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9"/>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9"/>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9"/>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9"/>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9"/>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9"/>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9"/>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9"/>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9"/>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9"/>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9"/>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9"/>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9"/>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9"/>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9"/>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9"/>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9"/>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9"/>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9"/>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9"/>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9"/>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9"/>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9"/>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9"/>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9"/>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9"/>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9"/>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9"/>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9"/>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9"/>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9"/>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9"/>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9"/>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9"/>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9"/>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9"/>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9"/>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9"/>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9"/>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9"/>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9"/>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9"/>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9"/>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9"/>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9"/>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9"/>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9"/>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9"/>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9"/>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9"/>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9"/>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9"/>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9"/>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9"/>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9"/>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9"/>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9"/>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9"/>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9"/>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9"/>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9"/>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9"/>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9"/>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9"/>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9"/>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9"/>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9"/>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9"/>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9"/>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9"/>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9"/>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9"/>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9"/>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9"/>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9"/>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9"/>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9"/>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9"/>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9"/>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9"/>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9"/>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9"/>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9"/>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9"/>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9"/>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19"/>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19"/>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9"/>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9"/>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9"/>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9"/>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9"/>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9"/>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9"/>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9"/>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9"/>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9"/>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9"/>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9"/>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9"/>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19"/>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19"/>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9"/>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19"/>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9"/>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9"/>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9"/>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9"/>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9"/>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9"/>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9"/>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9"/>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9"/>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9"/>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9"/>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9"/>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9"/>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9"/>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9"/>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19"/>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19"/>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19"/>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19"/>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19"/>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19"/>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19"/>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19"/>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19"/>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19"/>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19"/>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19"/>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19"/>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19"/>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19"/>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9"/>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9"/>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9"/>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9"/>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9"/>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9"/>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9"/>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9"/>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9"/>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9"/>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9"/>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9"/>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9"/>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9"/>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9"/>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9"/>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9"/>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9"/>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9"/>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9"/>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9"/>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9"/>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9"/>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9"/>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9"/>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9"/>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9"/>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9"/>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9"/>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5" name="Google Shape;4665;p19"/>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19"/>
          <p:cNvSpPr txBox="1">
            <a:spLocks noGrp="1"/>
          </p:cNvSpPr>
          <p:nvPr>
            <p:ph type="subTitle" idx="1"/>
          </p:nvPr>
        </p:nvSpPr>
        <p:spPr>
          <a:xfrm>
            <a:off x="1192250" y="2995775"/>
            <a:ext cx="3483000" cy="83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667" name="Google Shape;4667;p19"/>
          <p:cNvSpPr txBox="1">
            <a:spLocks noGrp="1"/>
          </p:cNvSpPr>
          <p:nvPr>
            <p:ph type="title"/>
          </p:nvPr>
        </p:nvSpPr>
        <p:spPr>
          <a:xfrm>
            <a:off x="603950" y="1469450"/>
            <a:ext cx="4071300" cy="1419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3000"/>
              <a:buNone/>
              <a:defRPr sz="41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68" name="Google Shape;4668;p19"/>
          <p:cNvSpPr/>
          <p:nvPr/>
        </p:nvSpPr>
        <p:spPr>
          <a:xfrm rot="-5400000" flipH="1">
            <a:off x="7994362" y="691084"/>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9"/>
          <p:cNvSpPr/>
          <p:nvPr/>
        </p:nvSpPr>
        <p:spPr>
          <a:xfrm rot="-5400000" flipH="1">
            <a:off x="949262" y="1148722"/>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9"/>
          <p:cNvSpPr/>
          <p:nvPr/>
        </p:nvSpPr>
        <p:spPr>
          <a:xfrm rot="-5400000" flipH="1">
            <a:off x="550737" y="4450509"/>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9"/>
          <p:cNvSpPr/>
          <p:nvPr/>
        </p:nvSpPr>
        <p:spPr>
          <a:xfrm rot="-5400000" flipH="1">
            <a:off x="8589412" y="4575522"/>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TITLE_AND_BODY_1_1">
    <p:spTree>
      <p:nvGrpSpPr>
        <p:cNvPr id="1" name="Shape 4672"/>
        <p:cNvGrpSpPr/>
        <p:nvPr/>
      </p:nvGrpSpPr>
      <p:grpSpPr>
        <a:xfrm>
          <a:off x="0" y="0"/>
          <a:ext cx="0" cy="0"/>
          <a:chOff x="0" y="0"/>
          <a:chExt cx="0" cy="0"/>
        </a:xfrm>
      </p:grpSpPr>
      <p:grpSp>
        <p:nvGrpSpPr>
          <p:cNvPr id="4673" name="Google Shape;4673;p20"/>
          <p:cNvGrpSpPr/>
          <p:nvPr/>
        </p:nvGrpSpPr>
        <p:grpSpPr>
          <a:xfrm>
            <a:off x="94" y="21"/>
            <a:ext cx="9143813" cy="5143658"/>
            <a:chOff x="222050" y="848450"/>
            <a:chExt cx="7159825" cy="4016600"/>
          </a:xfrm>
        </p:grpSpPr>
        <p:sp>
          <p:nvSpPr>
            <p:cNvPr id="4674" name="Google Shape;4674;p20"/>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20"/>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20"/>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20"/>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20"/>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20"/>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20"/>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20"/>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20"/>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20"/>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20"/>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20"/>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20"/>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20"/>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20"/>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20"/>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20"/>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20"/>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20"/>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20"/>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20"/>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20"/>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20"/>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20"/>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20"/>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20"/>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20"/>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20"/>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20"/>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20"/>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20"/>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20"/>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20"/>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20"/>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20"/>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20"/>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20"/>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20"/>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20"/>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20"/>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20"/>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20"/>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20"/>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20"/>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20"/>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20"/>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20"/>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20"/>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20"/>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20"/>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20"/>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20"/>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20"/>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20"/>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20"/>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20"/>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20"/>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20"/>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20"/>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20"/>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20"/>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20"/>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20"/>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20"/>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20"/>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20"/>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20"/>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20"/>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20"/>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20"/>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20"/>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20"/>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20"/>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20"/>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20"/>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20"/>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20"/>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20"/>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20"/>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20"/>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20"/>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20"/>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20"/>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20"/>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20"/>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20"/>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20"/>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20"/>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20"/>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20"/>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20"/>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20"/>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20"/>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20"/>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20"/>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20"/>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20"/>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20"/>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20"/>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20"/>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20"/>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20"/>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20"/>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20"/>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20"/>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20"/>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20"/>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20"/>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20"/>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20"/>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20"/>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20"/>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20"/>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20"/>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20"/>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20"/>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20"/>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20"/>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20"/>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20"/>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20"/>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20"/>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20"/>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20"/>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20"/>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20"/>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20"/>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20"/>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20"/>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20"/>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20"/>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20"/>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20"/>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20"/>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20"/>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20"/>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20"/>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20"/>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20"/>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20"/>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20"/>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20"/>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20"/>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20"/>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20"/>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20"/>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20"/>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20"/>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20"/>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20"/>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20"/>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20"/>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20"/>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20"/>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20"/>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20"/>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20"/>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20"/>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20"/>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20"/>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20"/>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20"/>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20"/>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20"/>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20"/>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20"/>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20"/>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20"/>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20"/>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20"/>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20"/>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20"/>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20"/>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20"/>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20"/>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20"/>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20"/>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20"/>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20"/>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20"/>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20"/>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20"/>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20"/>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20"/>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20"/>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20"/>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20"/>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20"/>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20"/>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20"/>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20"/>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20"/>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20"/>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20"/>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20"/>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20"/>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20"/>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20"/>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20"/>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20"/>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20"/>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20"/>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20"/>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20"/>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20"/>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20"/>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20"/>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20"/>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20"/>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20"/>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20"/>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20"/>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20"/>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20"/>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20"/>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20"/>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20"/>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20"/>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20"/>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20"/>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20"/>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20"/>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20"/>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20"/>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20"/>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20"/>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20"/>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20"/>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20"/>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20"/>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20"/>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20"/>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20"/>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20"/>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20"/>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20"/>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20"/>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20"/>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20"/>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20"/>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20"/>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20"/>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20"/>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20"/>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20"/>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20"/>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20"/>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20"/>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20"/>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20"/>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20"/>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20"/>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20"/>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20"/>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20"/>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20"/>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20"/>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20"/>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20"/>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20"/>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20"/>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20"/>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20"/>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20"/>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20"/>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39" name="Google Shape;4939;p20"/>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20"/>
          <p:cNvSpPr txBox="1">
            <a:spLocks noGrp="1"/>
          </p:cNvSpPr>
          <p:nvPr>
            <p:ph type="title"/>
          </p:nvPr>
        </p:nvSpPr>
        <p:spPr>
          <a:xfrm>
            <a:off x="2599025" y="1568425"/>
            <a:ext cx="3945900" cy="994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7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41" name="Google Shape;4941;p20"/>
          <p:cNvSpPr txBox="1">
            <a:spLocks noGrp="1"/>
          </p:cNvSpPr>
          <p:nvPr>
            <p:ph type="subTitle" idx="1"/>
          </p:nvPr>
        </p:nvSpPr>
        <p:spPr>
          <a:xfrm>
            <a:off x="2025225" y="2767350"/>
            <a:ext cx="50934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942" name="Google Shape;4942;p20"/>
          <p:cNvGrpSpPr/>
          <p:nvPr/>
        </p:nvGrpSpPr>
        <p:grpSpPr>
          <a:xfrm>
            <a:off x="3298752" y="3653428"/>
            <a:ext cx="432191" cy="419598"/>
            <a:chOff x="3363625" y="3597356"/>
            <a:chExt cx="347086" cy="336972"/>
          </a:xfrm>
        </p:grpSpPr>
        <p:sp>
          <p:nvSpPr>
            <p:cNvPr id="4943" name="Google Shape;4943;p20"/>
            <p:cNvSpPr/>
            <p:nvPr/>
          </p:nvSpPr>
          <p:spPr>
            <a:xfrm>
              <a:off x="3421694" y="3597356"/>
              <a:ext cx="159076" cy="156754"/>
            </a:xfrm>
            <a:custGeom>
              <a:avLst/>
              <a:gdLst/>
              <a:ahLst/>
              <a:cxnLst/>
              <a:rect l="l" t="t" r="r" b="b"/>
              <a:pathLst>
                <a:path w="3838" h="3782" extrusionOk="0">
                  <a:moveTo>
                    <a:pt x="2710" y="0"/>
                  </a:moveTo>
                  <a:cubicBezTo>
                    <a:pt x="2599" y="0"/>
                    <a:pt x="2485" y="15"/>
                    <a:pt x="2369" y="45"/>
                  </a:cubicBezTo>
                  <a:cubicBezTo>
                    <a:pt x="2002" y="179"/>
                    <a:pt x="1836" y="379"/>
                    <a:pt x="1769" y="546"/>
                  </a:cubicBezTo>
                  <a:cubicBezTo>
                    <a:pt x="1613" y="457"/>
                    <a:pt x="1428" y="412"/>
                    <a:pt x="1243" y="412"/>
                  </a:cubicBezTo>
                  <a:cubicBezTo>
                    <a:pt x="1150" y="412"/>
                    <a:pt x="1057" y="423"/>
                    <a:pt x="968" y="446"/>
                  </a:cubicBezTo>
                  <a:cubicBezTo>
                    <a:pt x="401" y="613"/>
                    <a:pt x="1" y="1180"/>
                    <a:pt x="201" y="1880"/>
                  </a:cubicBezTo>
                  <a:cubicBezTo>
                    <a:pt x="301" y="2180"/>
                    <a:pt x="401" y="2380"/>
                    <a:pt x="635" y="2581"/>
                  </a:cubicBezTo>
                  <a:cubicBezTo>
                    <a:pt x="968" y="2881"/>
                    <a:pt x="2369" y="3615"/>
                    <a:pt x="2536" y="3715"/>
                  </a:cubicBezTo>
                  <a:lnTo>
                    <a:pt x="2703" y="3781"/>
                  </a:lnTo>
                  <a:lnTo>
                    <a:pt x="2803" y="3615"/>
                  </a:lnTo>
                  <a:cubicBezTo>
                    <a:pt x="2870" y="3448"/>
                    <a:pt x="3637" y="2047"/>
                    <a:pt x="3737" y="1680"/>
                  </a:cubicBezTo>
                  <a:cubicBezTo>
                    <a:pt x="3837" y="1380"/>
                    <a:pt x="3837" y="1113"/>
                    <a:pt x="3737" y="846"/>
                  </a:cubicBezTo>
                  <a:cubicBezTo>
                    <a:pt x="3628" y="300"/>
                    <a:pt x="3206" y="0"/>
                    <a:pt x="271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20"/>
            <p:cNvSpPr/>
            <p:nvPr/>
          </p:nvSpPr>
          <p:spPr>
            <a:xfrm>
              <a:off x="3492239" y="3777574"/>
              <a:ext cx="159034" cy="156754"/>
            </a:xfrm>
            <a:custGeom>
              <a:avLst/>
              <a:gdLst/>
              <a:ahLst/>
              <a:cxnLst/>
              <a:rect l="l" t="t" r="r" b="b"/>
              <a:pathLst>
                <a:path w="3837" h="3782" extrusionOk="0">
                  <a:moveTo>
                    <a:pt x="1134" y="1"/>
                  </a:moveTo>
                  <a:lnTo>
                    <a:pt x="1068" y="167"/>
                  </a:lnTo>
                  <a:cubicBezTo>
                    <a:pt x="968" y="267"/>
                    <a:pt x="234" y="1702"/>
                    <a:pt x="100" y="2102"/>
                  </a:cubicBezTo>
                  <a:cubicBezTo>
                    <a:pt x="0" y="2402"/>
                    <a:pt x="0" y="2669"/>
                    <a:pt x="100" y="2936"/>
                  </a:cubicBezTo>
                  <a:cubicBezTo>
                    <a:pt x="237" y="3482"/>
                    <a:pt x="641" y="3782"/>
                    <a:pt x="1130" y="3782"/>
                  </a:cubicBezTo>
                  <a:cubicBezTo>
                    <a:pt x="1239" y="3782"/>
                    <a:pt x="1352" y="3767"/>
                    <a:pt x="1468" y="3737"/>
                  </a:cubicBezTo>
                  <a:cubicBezTo>
                    <a:pt x="1835" y="3603"/>
                    <a:pt x="2002" y="3403"/>
                    <a:pt x="2102" y="3236"/>
                  </a:cubicBezTo>
                  <a:cubicBezTo>
                    <a:pt x="2223" y="3317"/>
                    <a:pt x="2381" y="3361"/>
                    <a:pt x="2553" y="3361"/>
                  </a:cubicBezTo>
                  <a:cubicBezTo>
                    <a:pt x="2665" y="3361"/>
                    <a:pt x="2784" y="3342"/>
                    <a:pt x="2902" y="3303"/>
                  </a:cubicBezTo>
                  <a:cubicBezTo>
                    <a:pt x="3436" y="3136"/>
                    <a:pt x="3836" y="2602"/>
                    <a:pt x="3636" y="1902"/>
                  </a:cubicBezTo>
                  <a:cubicBezTo>
                    <a:pt x="3569" y="1602"/>
                    <a:pt x="3436" y="1402"/>
                    <a:pt x="3236" y="1201"/>
                  </a:cubicBezTo>
                  <a:cubicBezTo>
                    <a:pt x="2902" y="901"/>
                    <a:pt x="1468" y="167"/>
                    <a:pt x="1301" y="67"/>
                  </a:cubicBezTo>
                  <a:lnTo>
                    <a:pt x="1134" y="1"/>
                  </a:ln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20"/>
            <p:cNvSpPr/>
            <p:nvPr/>
          </p:nvSpPr>
          <p:spPr>
            <a:xfrm>
              <a:off x="3363625" y="3722945"/>
              <a:ext cx="163220" cy="150869"/>
            </a:xfrm>
            <a:custGeom>
              <a:avLst/>
              <a:gdLst/>
              <a:ahLst/>
              <a:cxnLst/>
              <a:rect l="l" t="t" r="r" b="b"/>
              <a:pathLst>
                <a:path w="3938" h="3640" extrusionOk="0">
                  <a:moveTo>
                    <a:pt x="1352" y="1"/>
                  </a:moveTo>
                  <a:cubicBezTo>
                    <a:pt x="1218" y="1"/>
                    <a:pt x="1085" y="18"/>
                    <a:pt x="935" y="51"/>
                  </a:cubicBezTo>
                  <a:cubicBezTo>
                    <a:pt x="268" y="218"/>
                    <a:pt x="1" y="818"/>
                    <a:pt x="134" y="1419"/>
                  </a:cubicBezTo>
                  <a:cubicBezTo>
                    <a:pt x="268" y="1819"/>
                    <a:pt x="501" y="1986"/>
                    <a:pt x="668" y="2052"/>
                  </a:cubicBezTo>
                  <a:cubicBezTo>
                    <a:pt x="535" y="2319"/>
                    <a:pt x="501" y="2553"/>
                    <a:pt x="601" y="2853"/>
                  </a:cubicBezTo>
                  <a:cubicBezTo>
                    <a:pt x="738" y="3291"/>
                    <a:pt x="1122" y="3639"/>
                    <a:pt x="1662" y="3639"/>
                  </a:cubicBezTo>
                  <a:cubicBezTo>
                    <a:pt x="1779" y="3639"/>
                    <a:pt x="1904" y="3623"/>
                    <a:pt x="2036" y="3587"/>
                  </a:cubicBezTo>
                  <a:cubicBezTo>
                    <a:pt x="2336" y="3520"/>
                    <a:pt x="2536" y="3387"/>
                    <a:pt x="2736" y="3187"/>
                  </a:cubicBezTo>
                  <a:cubicBezTo>
                    <a:pt x="3036" y="2853"/>
                    <a:pt x="3770" y="1419"/>
                    <a:pt x="3870" y="1252"/>
                  </a:cubicBezTo>
                  <a:lnTo>
                    <a:pt x="3937" y="1085"/>
                  </a:lnTo>
                  <a:lnTo>
                    <a:pt x="3770" y="1018"/>
                  </a:lnTo>
                  <a:cubicBezTo>
                    <a:pt x="3604" y="918"/>
                    <a:pt x="2203" y="184"/>
                    <a:pt x="1769" y="51"/>
                  </a:cubicBezTo>
                  <a:cubicBezTo>
                    <a:pt x="1619" y="18"/>
                    <a:pt x="1485" y="1"/>
                    <a:pt x="1352"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20"/>
            <p:cNvSpPr/>
            <p:nvPr/>
          </p:nvSpPr>
          <p:spPr>
            <a:xfrm>
              <a:off x="3547532" y="3657373"/>
              <a:ext cx="163179" cy="151366"/>
            </a:xfrm>
            <a:custGeom>
              <a:avLst/>
              <a:gdLst/>
              <a:ahLst/>
              <a:cxnLst/>
              <a:rect l="l" t="t" r="r" b="b"/>
              <a:pathLst>
                <a:path w="3937" h="3652" extrusionOk="0">
                  <a:moveTo>
                    <a:pt x="2316" y="0"/>
                  </a:moveTo>
                  <a:cubicBezTo>
                    <a:pt x="2196" y="0"/>
                    <a:pt x="2069" y="21"/>
                    <a:pt x="1935" y="65"/>
                  </a:cubicBezTo>
                  <a:cubicBezTo>
                    <a:pt x="1635" y="132"/>
                    <a:pt x="1435" y="265"/>
                    <a:pt x="1235" y="465"/>
                  </a:cubicBezTo>
                  <a:cubicBezTo>
                    <a:pt x="934" y="799"/>
                    <a:pt x="167" y="2233"/>
                    <a:pt x="101" y="2400"/>
                  </a:cubicBezTo>
                  <a:lnTo>
                    <a:pt x="0" y="2567"/>
                  </a:lnTo>
                  <a:lnTo>
                    <a:pt x="167" y="2634"/>
                  </a:lnTo>
                  <a:cubicBezTo>
                    <a:pt x="334" y="2734"/>
                    <a:pt x="1735" y="3468"/>
                    <a:pt x="2135" y="3601"/>
                  </a:cubicBezTo>
                  <a:cubicBezTo>
                    <a:pt x="2285" y="3634"/>
                    <a:pt x="2419" y="3651"/>
                    <a:pt x="2552" y="3651"/>
                  </a:cubicBezTo>
                  <a:cubicBezTo>
                    <a:pt x="2686" y="3651"/>
                    <a:pt x="2819" y="3634"/>
                    <a:pt x="2969" y="3601"/>
                  </a:cubicBezTo>
                  <a:cubicBezTo>
                    <a:pt x="3636" y="3434"/>
                    <a:pt x="3937" y="2834"/>
                    <a:pt x="3770" y="2233"/>
                  </a:cubicBezTo>
                  <a:cubicBezTo>
                    <a:pt x="3636" y="1833"/>
                    <a:pt x="3436" y="1666"/>
                    <a:pt x="3269" y="1600"/>
                  </a:cubicBezTo>
                  <a:cubicBezTo>
                    <a:pt x="3403" y="1399"/>
                    <a:pt x="3436" y="1099"/>
                    <a:pt x="3336" y="799"/>
                  </a:cubicBezTo>
                  <a:cubicBezTo>
                    <a:pt x="3201" y="367"/>
                    <a:pt x="2826" y="0"/>
                    <a:pt x="2316"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7" name="Google Shape;4947;p20"/>
          <p:cNvGrpSpPr/>
          <p:nvPr/>
        </p:nvGrpSpPr>
        <p:grpSpPr>
          <a:xfrm>
            <a:off x="5413057" y="3653428"/>
            <a:ext cx="432191" cy="419598"/>
            <a:chOff x="6135292" y="3687468"/>
            <a:chExt cx="347086" cy="336972"/>
          </a:xfrm>
        </p:grpSpPr>
        <p:sp>
          <p:nvSpPr>
            <p:cNvPr id="4948" name="Google Shape;4948;p20"/>
            <p:cNvSpPr/>
            <p:nvPr/>
          </p:nvSpPr>
          <p:spPr>
            <a:xfrm>
              <a:off x="6265275" y="3687468"/>
              <a:ext cx="159034" cy="156754"/>
            </a:xfrm>
            <a:custGeom>
              <a:avLst/>
              <a:gdLst/>
              <a:ahLst/>
              <a:cxnLst/>
              <a:rect l="l" t="t" r="r" b="b"/>
              <a:pathLst>
                <a:path w="3837" h="3782" extrusionOk="0">
                  <a:moveTo>
                    <a:pt x="1130" y="0"/>
                  </a:moveTo>
                  <a:cubicBezTo>
                    <a:pt x="641" y="0"/>
                    <a:pt x="237" y="300"/>
                    <a:pt x="100" y="846"/>
                  </a:cubicBezTo>
                  <a:cubicBezTo>
                    <a:pt x="0" y="1113"/>
                    <a:pt x="0" y="1380"/>
                    <a:pt x="100" y="1680"/>
                  </a:cubicBezTo>
                  <a:cubicBezTo>
                    <a:pt x="200" y="2047"/>
                    <a:pt x="968" y="3448"/>
                    <a:pt x="1034" y="3615"/>
                  </a:cubicBezTo>
                  <a:lnTo>
                    <a:pt x="1134" y="3781"/>
                  </a:lnTo>
                  <a:lnTo>
                    <a:pt x="1301" y="3715"/>
                  </a:lnTo>
                  <a:cubicBezTo>
                    <a:pt x="1468" y="3615"/>
                    <a:pt x="2869" y="2881"/>
                    <a:pt x="3202" y="2581"/>
                  </a:cubicBezTo>
                  <a:cubicBezTo>
                    <a:pt x="3436" y="2380"/>
                    <a:pt x="3536" y="2180"/>
                    <a:pt x="3636" y="1880"/>
                  </a:cubicBezTo>
                  <a:cubicBezTo>
                    <a:pt x="3836" y="1180"/>
                    <a:pt x="3436" y="613"/>
                    <a:pt x="2869" y="446"/>
                  </a:cubicBezTo>
                  <a:cubicBezTo>
                    <a:pt x="2780" y="423"/>
                    <a:pt x="2687" y="412"/>
                    <a:pt x="2596" y="412"/>
                  </a:cubicBezTo>
                  <a:cubicBezTo>
                    <a:pt x="2413" y="412"/>
                    <a:pt x="2235" y="457"/>
                    <a:pt x="2102" y="546"/>
                  </a:cubicBezTo>
                  <a:cubicBezTo>
                    <a:pt x="2002" y="379"/>
                    <a:pt x="1835" y="179"/>
                    <a:pt x="1468" y="45"/>
                  </a:cubicBezTo>
                  <a:cubicBezTo>
                    <a:pt x="1352" y="15"/>
                    <a:pt x="1239" y="0"/>
                    <a:pt x="113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20"/>
            <p:cNvSpPr/>
            <p:nvPr/>
          </p:nvSpPr>
          <p:spPr>
            <a:xfrm>
              <a:off x="6194729" y="3867686"/>
              <a:ext cx="159076" cy="156754"/>
            </a:xfrm>
            <a:custGeom>
              <a:avLst/>
              <a:gdLst/>
              <a:ahLst/>
              <a:cxnLst/>
              <a:rect l="l" t="t" r="r" b="b"/>
              <a:pathLst>
                <a:path w="3838" h="3782" extrusionOk="0">
                  <a:moveTo>
                    <a:pt x="2703" y="1"/>
                  </a:moveTo>
                  <a:lnTo>
                    <a:pt x="2536" y="67"/>
                  </a:lnTo>
                  <a:cubicBezTo>
                    <a:pt x="2369" y="167"/>
                    <a:pt x="968" y="901"/>
                    <a:pt x="635" y="1201"/>
                  </a:cubicBezTo>
                  <a:cubicBezTo>
                    <a:pt x="401" y="1402"/>
                    <a:pt x="301" y="1602"/>
                    <a:pt x="201" y="1902"/>
                  </a:cubicBezTo>
                  <a:cubicBezTo>
                    <a:pt x="1" y="2602"/>
                    <a:pt x="401" y="3136"/>
                    <a:pt x="968" y="3303"/>
                  </a:cubicBezTo>
                  <a:cubicBezTo>
                    <a:pt x="1074" y="3342"/>
                    <a:pt x="1184" y="3361"/>
                    <a:pt x="1292" y="3361"/>
                  </a:cubicBezTo>
                  <a:cubicBezTo>
                    <a:pt x="1456" y="3361"/>
                    <a:pt x="1614" y="3317"/>
                    <a:pt x="1736" y="3236"/>
                  </a:cubicBezTo>
                  <a:cubicBezTo>
                    <a:pt x="1836" y="3403"/>
                    <a:pt x="2002" y="3603"/>
                    <a:pt x="2369" y="3737"/>
                  </a:cubicBezTo>
                  <a:cubicBezTo>
                    <a:pt x="2485" y="3767"/>
                    <a:pt x="2598" y="3782"/>
                    <a:pt x="2707" y="3782"/>
                  </a:cubicBezTo>
                  <a:cubicBezTo>
                    <a:pt x="3196" y="3782"/>
                    <a:pt x="3601" y="3482"/>
                    <a:pt x="3737" y="2936"/>
                  </a:cubicBezTo>
                  <a:cubicBezTo>
                    <a:pt x="3837" y="2669"/>
                    <a:pt x="3837" y="2402"/>
                    <a:pt x="3737" y="2102"/>
                  </a:cubicBezTo>
                  <a:cubicBezTo>
                    <a:pt x="3637" y="1702"/>
                    <a:pt x="2870" y="267"/>
                    <a:pt x="2803" y="167"/>
                  </a:cubicBezTo>
                  <a:lnTo>
                    <a:pt x="2703" y="1"/>
                  </a:ln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20"/>
            <p:cNvSpPr/>
            <p:nvPr/>
          </p:nvSpPr>
          <p:spPr>
            <a:xfrm>
              <a:off x="6319199" y="3813057"/>
              <a:ext cx="163179" cy="150869"/>
            </a:xfrm>
            <a:custGeom>
              <a:avLst/>
              <a:gdLst/>
              <a:ahLst/>
              <a:cxnLst/>
              <a:rect l="l" t="t" r="r" b="b"/>
              <a:pathLst>
                <a:path w="3937" h="3640" extrusionOk="0">
                  <a:moveTo>
                    <a:pt x="2585" y="1"/>
                  </a:moveTo>
                  <a:cubicBezTo>
                    <a:pt x="2452" y="1"/>
                    <a:pt x="2318" y="18"/>
                    <a:pt x="2168" y="51"/>
                  </a:cubicBezTo>
                  <a:cubicBezTo>
                    <a:pt x="1735" y="184"/>
                    <a:pt x="334" y="918"/>
                    <a:pt x="167" y="1018"/>
                  </a:cubicBezTo>
                  <a:lnTo>
                    <a:pt x="0" y="1085"/>
                  </a:lnTo>
                  <a:lnTo>
                    <a:pt x="67" y="1252"/>
                  </a:lnTo>
                  <a:cubicBezTo>
                    <a:pt x="167" y="1419"/>
                    <a:pt x="901" y="2853"/>
                    <a:pt x="1201" y="3187"/>
                  </a:cubicBezTo>
                  <a:cubicBezTo>
                    <a:pt x="1401" y="3387"/>
                    <a:pt x="1635" y="3520"/>
                    <a:pt x="1901" y="3587"/>
                  </a:cubicBezTo>
                  <a:cubicBezTo>
                    <a:pt x="2033" y="3623"/>
                    <a:pt x="2158" y="3639"/>
                    <a:pt x="2276" y="3639"/>
                  </a:cubicBezTo>
                  <a:cubicBezTo>
                    <a:pt x="2815" y="3639"/>
                    <a:pt x="3199" y="3291"/>
                    <a:pt x="3336" y="2853"/>
                  </a:cubicBezTo>
                  <a:cubicBezTo>
                    <a:pt x="3469" y="2553"/>
                    <a:pt x="3403" y="2319"/>
                    <a:pt x="3302" y="2052"/>
                  </a:cubicBezTo>
                  <a:cubicBezTo>
                    <a:pt x="3469" y="1986"/>
                    <a:pt x="3669" y="1819"/>
                    <a:pt x="3803" y="1419"/>
                  </a:cubicBezTo>
                  <a:cubicBezTo>
                    <a:pt x="3936" y="818"/>
                    <a:pt x="3669" y="218"/>
                    <a:pt x="3002" y="51"/>
                  </a:cubicBezTo>
                  <a:cubicBezTo>
                    <a:pt x="2852" y="18"/>
                    <a:pt x="2719" y="1"/>
                    <a:pt x="2585"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20"/>
            <p:cNvSpPr/>
            <p:nvPr/>
          </p:nvSpPr>
          <p:spPr>
            <a:xfrm>
              <a:off x="6135292" y="3747486"/>
              <a:ext cx="163179" cy="151366"/>
            </a:xfrm>
            <a:custGeom>
              <a:avLst/>
              <a:gdLst/>
              <a:ahLst/>
              <a:cxnLst/>
              <a:rect l="l" t="t" r="r" b="b"/>
              <a:pathLst>
                <a:path w="3937" h="3652" extrusionOk="0">
                  <a:moveTo>
                    <a:pt x="1621" y="0"/>
                  </a:moveTo>
                  <a:cubicBezTo>
                    <a:pt x="1112" y="0"/>
                    <a:pt x="736" y="367"/>
                    <a:pt x="601" y="799"/>
                  </a:cubicBezTo>
                  <a:cubicBezTo>
                    <a:pt x="501" y="1099"/>
                    <a:pt x="568" y="1399"/>
                    <a:pt x="668" y="1600"/>
                  </a:cubicBezTo>
                  <a:cubicBezTo>
                    <a:pt x="501" y="1666"/>
                    <a:pt x="301" y="1833"/>
                    <a:pt x="167" y="2233"/>
                  </a:cubicBezTo>
                  <a:cubicBezTo>
                    <a:pt x="1" y="2834"/>
                    <a:pt x="301" y="3434"/>
                    <a:pt x="968" y="3601"/>
                  </a:cubicBezTo>
                  <a:cubicBezTo>
                    <a:pt x="1118" y="3634"/>
                    <a:pt x="1252" y="3651"/>
                    <a:pt x="1385" y="3651"/>
                  </a:cubicBezTo>
                  <a:cubicBezTo>
                    <a:pt x="1518" y="3651"/>
                    <a:pt x="1652" y="3634"/>
                    <a:pt x="1802" y="3601"/>
                  </a:cubicBezTo>
                  <a:cubicBezTo>
                    <a:pt x="2236" y="3468"/>
                    <a:pt x="3603" y="2734"/>
                    <a:pt x="3770" y="2634"/>
                  </a:cubicBezTo>
                  <a:lnTo>
                    <a:pt x="3937" y="2567"/>
                  </a:lnTo>
                  <a:lnTo>
                    <a:pt x="3837" y="2400"/>
                  </a:lnTo>
                  <a:cubicBezTo>
                    <a:pt x="3770" y="2233"/>
                    <a:pt x="3003" y="799"/>
                    <a:pt x="2736" y="465"/>
                  </a:cubicBezTo>
                  <a:cubicBezTo>
                    <a:pt x="2502" y="265"/>
                    <a:pt x="2302" y="132"/>
                    <a:pt x="2002" y="65"/>
                  </a:cubicBezTo>
                  <a:cubicBezTo>
                    <a:pt x="1869" y="21"/>
                    <a:pt x="1741" y="0"/>
                    <a:pt x="1621"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2" name="Google Shape;4952;p20"/>
          <p:cNvGrpSpPr/>
          <p:nvPr/>
        </p:nvGrpSpPr>
        <p:grpSpPr>
          <a:xfrm>
            <a:off x="6513225" y="1677144"/>
            <a:ext cx="1389184" cy="1095715"/>
            <a:chOff x="6421415" y="1677144"/>
            <a:chExt cx="1389184" cy="1095715"/>
          </a:xfrm>
        </p:grpSpPr>
        <p:sp>
          <p:nvSpPr>
            <p:cNvPr id="4953" name="Google Shape;4953;p20"/>
            <p:cNvSpPr/>
            <p:nvPr/>
          </p:nvSpPr>
          <p:spPr>
            <a:xfrm>
              <a:off x="6862095" y="1889070"/>
              <a:ext cx="229536" cy="225682"/>
            </a:xfrm>
            <a:custGeom>
              <a:avLst/>
              <a:gdLst/>
              <a:ahLst/>
              <a:cxnLst/>
              <a:rect l="l" t="t" r="r" b="b"/>
              <a:pathLst>
                <a:path w="5538" h="5445" extrusionOk="0">
                  <a:moveTo>
                    <a:pt x="3713" y="1"/>
                  </a:moveTo>
                  <a:cubicBezTo>
                    <a:pt x="3368" y="1"/>
                    <a:pt x="3026" y="114"/>
                    <a:pt x="2736" y="308"/>
                  </a:cubicBezTo>
                  <a:cubicBezTo>
                    <a:pt x="2402" y="541"/>
                    <a:pt x="2169" y="908"/>
                    <a:pt x="2102" y="1308"/>
                  </a:cubicBezTo>
                  <a:cubicBezTo>
                    <a:pt x="2029" y="1290"/>
                    <a:pt x="1945" y="1279"/>
                    <a:pt x="1850" y="1279"/>
                  </a:cubicBezTo>
                  <a:cubicBezTo>
                    <a:pt x="1597" y="1279"/>
                    <a:pt x="1274" y="1357"/>
                    <a:pt x="934" y="1575"/>
                  </a:cubicBezTo>
                  <a:cubicBezTo>
                    <a:pt x="167" y="2109"/>
                    <a:pt x="0" y="3076"/>
                    <a:pt x="567" y="3910"/>
                  </a:cubicBezTo>
                  <a:cubicBezTo>
                    <a:pt x="834" y="4277"/>
                    <a:pt x="1101" y="4511"/>
                    <a:pt x="1535" y="4677"/>
                  </a:cubicBezTo>
                  <a:cubicBezTo>
                    <a:pt x="2102" y="4944"/>
                    <a:pt x="4504" y="5345"/>
                    <a:pt x="4737" y="5411"/>
                  </a:cubicBezTo>
                  <a:lnTo>
                    <a:pt x="5004" y="5445"/>
                  </a:lnTo>
                  <a:lnTo>
                    <a:pt x="5037" y="5178"/>
                  </a:lnTo>
                  <a:cubicBezTo>
                    <a:pt x="5071" y="4944"/>
                    <a:pt x="5538" y="2543"/>
                    <a:pt x="5504" y="1942"/>
                  </a:cubicBezTo>
                  <a:cubicBezTo>
                    <a:pt x="5438" y="1508"/>
                    <a:pt x="5338" y="1142"/>
                    <a:pt x="5071" y="775"/>
                  </a:cubicBezTo>
                  <a:cubicBezTo>
                    <a:pt x="4699" y="228"/>
                    <a:pt x="4202" y="1"/>
                    <a:pt x="3713"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20"/>
            <p:cNvSpPr/>
            <p:nvPr/>
          </p:nvSpPr>
          <p:spPr>
            <a:xfrm>
              <a:off x="7312805" y="1677144"/>
              <a:ext cx="255814" cy="248188"/>
            </a:xfrm>
            <a:custGeom>
              <a:avLst/>
              <a:gdLst/>
              <a:ahLst/>
              <a:cxnLst/>
              <a:rect l="l" t="t" r="r" b="b"/>
              <a:pathLst>
                <a:path w="6172" h="5988" extrusionOk="0">
                  <a:moveTo>
                    <a:pt x="2007" y="1"/>
                  </a:moveTo>
                  <a:cubicBezTo>
                    <a:pt x="1456" y="1"/>
                    <a:pt x="931" y="269"/>
                    <a:pt x="535" y="784"/>
                  </a:cubicBezTo>
                  <a:cubicBezTo>
                    <a:pt x="234" y="1218"/>
                    <a:pt x="68" y="1585"/>
                    <a:pt x="34" y="2085"/>
                  </a:cubicBezTo>
                  <a:cubicBezTo>
                    <a:pt x="1" y="2785"/>
                    <a:pt x="401" y="5421"/>
                    <a:pt x="468" y="5721"/>
                  </a:cubicBezTo>
                  <a:lnTo>
                    <a:pt x="501" y="5988"/>
                  </a:lnTo>
                  <a:lnTo>
                    <a:pt x="801" y="5954"/>
                  </a:lnTo>
                  <a:cubicBezTo>
                    <a:pt x="1068" y="5921"/>
                    <a:pt x="3703" y="5554"/>
                    <a:pt x="4371" y="5254"/>
                  </a:cubicBezTo>
                  <a:cubicBezTo>
                    <a:pt x="4838" y="5087"/>
                    <a:pt x="5138" y="4787"/>
                    <a:pt x="5471" y="4420"/>
                  </a:cubicBezTo>
                  <a:cubicBezTo>
                    <a:pt x="6172" y="3419"/>
                    <a:pt x="5838" y="2385"/>
                    <a:pt x="5071" y="1851"/>
                  </a:cubicBezTo>
                  <a:cubicBezTo>
                    <a:pt x="4739" y="1602"/>
                    <a:pt x="4360" y="1468"/>
                    <a:pt x="4012" y="1468"/>
                  </a:cubicBezTo>
                  <a:cubicBezTo>
                    <a:pt x="3941" y="1468"/>
                    <a:pt x="3871" y="1473"/>
                    <a:pt x="3804" y="1484"/>
                  </a:cubicBezTo>
                  <a:cubicBezTo>
                    <a:pt x="3737" y="1151"/>
                    <a:pt x="3570" y="751"/>
                    <a:pt x="3136" y="384"/>
                  </a:cubicBezTo>
                  <a:cubicBezTo>
                    <a:pt x="2771" y="126"/>
                    <a:pt x="2383" y="1"/>
                    <a:pt x="2007"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20"/>
            <p:cNvSpPr/>
            <p:nvPr/>
          </p:nvSpPr>
          <p:spPr>
            <a:xfrm>
              <a:off x="7282382" y="1914271"/>
              <a:ext cx="268290" cy="252415"/>
            </a:xfrm>
            <a:custGeom>
              <a:avLst/>
              <a:gdLst/>
              <a:ahLst/>
              <a:cxnLst/>
              <a:rect l="l" t="t" r="r" b="b"/>
              <a:pathLst>
                <a:path w="6473" h="6090" extrusionOk="0">
                  <a:moveTo>
                    <a:pt x="4321" y="1"/>
                  </a:moveTo>
                  <a:cubicBezTo>
                    <a:pt x="4011" y="1"/>
                    <a:pt x="3723" y="53"/>
                    <a:pt x="3403" y="167"/>
                  </a:cubicBezTo>
                  <a:cubicBezTo>
                    <a:pt x="2736" y="400"/>
                    <a:pt x="535" y="1901"/>
                    <a:pt x="268" y="2068"/>
                  </a:cubicBezTo>
                  <a:lnTo>
                    <a:pt x="1" y="2235"/>
                  </a:lnTo>
                  <a:lnTo>
                    <a:pt x="168" y="2502"/>
                  </a:lnTo>
                  <a:cubicBezTo>
                    <a:pt x="335" y="2735"/>
                    <a:pt x="1802" y="4970"/>
                    <a:pt x="2336" y="5470"/>
                  </a:cubicBezTo>
                  <a:cubicBezTo>
                    <a:pt x="2670" y="5804"/>
                    <a:pt x="3070" y="5971"/>
                    <a:pt x="3570" y="6038"/>
                  </a:cubicBezTo>
                  <a:cubicBezTo>
                    <a:pt x="3730" y="6073"/>
                    <a:pt x="3882" y="6090"/>
                    <a:pt x="4027" y="6090"/>
                  </a:cubicBezTo>
                  <a:cubicBezTo>
                    <a:pt x="4972" y="6090"/>
                    <a:pt x="5594" y="5380"/>
                    <a:pt x="5738" y="4570"/>
                  </a:cubicBezTo>
                  <a:cubicBezTo>
                    <a:pt x="5905" y="4069"/>
                    <a:pt x="5805" y="3669"/>
                    <a:pt x="5572" y="3302"/>
                  </a:cubicBezTo>
                  <a:cubicBezTo>
                    <a:pt x="5872" y="3135"/>
                    <a:pt x="6139" y="2802"/>
                    <a:pt x="6272" y="2201"/>
                  </a:cubicBezTo>
                  <a:cubicBezTo>
                    <a:pt x="6472" y="1167"/>
                    <a:pt x="5872" y="233"/>
                    <a:pt x="4771" y="33"/>
                  </a:cubicBezTo>
                  <a:cubicBezTo>
                    <a:pt x="4613" y="12"/>
                    <a:pt x="4464" y="1"/>
                    <a:pt x="4321"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20"/>
            <p:cNvSpPr/>
            <p:nvPr/>
          </p:nvSpPr>
          <p:spPr>
            <a:xfrm>
              <a:off x="7058436" y="1751171"/>
              <a:ext cx="257182" cy="255731"/>
            </a:xfrm>
            <a:custGeom>
              <a:avLst/>
              <a:gdLst/>
              <a:ahLst/>
              <a:cxnLst/>
              <a:rect l="l" t="t" r="r" b="b"/>
              <a:pathLst>
                <a:path w="6205" h="6170" extrusionOk="0">
                  <a:moveTo>
                    <a:pt x="4295" y="0"/>
                  </a:moveTo>
                  <a:cubicBezTo>
                    <a:pt x="3960" y="0"/>
                    <a:pt x="3628" y="95"/>
                    <a:pt x="3336" y="266"/>
                  </a:cubicBezTo>
                  <a:cubicBezTo>
                    <a:pt x="2869" y="499"/>
                    <a:pt x="2602" y="899"/>
                    <a:pt x="2502" y="1300"/>
                  </a:cubicBezTo>
                  <a:cubicBezTo>
                    <a:pt x="2360" y="1271"/>
                    <a:pt x="2205" y="1243"/>
                    <a:pt x="2031" y="1243"/>
                  </a:cubicBezTo>
                  <a:cubicBezTo>
                    <a:pt x="1797" y="1243"/>
                    <a:pt x="1526" y="1294"/>
                    <a:pt x="1201" y="1466"/>
                  </a:cubicBezTo>
                  <a:cubicBezTo>
                    <a:pt x="300" y="2000"/>
                    <a:pt x="0" y="3068"/>
                    <a:pt x="534" y="4002"/>
                  </a:cubicBezTo>
                  <a:cubicBezTo>
                    <a:pt x="801" y="4435"/>
                    <a:pt x="1068" y="4769"/>
                    <a:pt x="1501" y="4969"/>
                  </a:cubicBezTo>
                  <a:cubicBezTo>
                    <a:pt x="2135" y="5303"/>
                    <a:pt x="4703" y="6003"/>
                    <a:pt x="5004" y="6103"/>
                  </a:cubicBezTo>
                  <a:lnTo>
                    <a:pt x="5304" y="6170"/>
                  </a:lnTo>
                  <a:lnTo>
                    <a:pt x="5371" y="5903"/>
                  </a:lnTo>
                  <a:cubicBezTo>
                    <a:pt x="5471" y="5603"/>
                    <a:pt x="6171" y="3034"/>
                    <a:pt x="6205" y="2300"/>
                  </a:cubicBezTo>
                  <a:cubicBezTo>
                    <a:pt x="6205" y="1833"/>
                    <a:pt x="6138" y="1433"/>
                    <a:pt x="5871" y="966"/>
                  </a:cubicBezTo>
                  <a:cubicBezTo>
                    <a:pt x="5468" y="288"/>
                    <a:pt x="4877" y="0"/>
                    <a:pt x="4295"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20"/>
            <p:cNvSpPr/>
            <p:nvPr/>
          </p:nvSpPr>
          <p:spPr>
            <a:xfrm>
              <a:off x="7202221" y="1785656"/>
              <a:ext cx="230904" cy="322171"/>
            </a:xfrm>
            <a:custGeom>
              <a:avLst/>
              <a:gdLst/>
              <a:ahLst/>
              <a:cxnLst/>
              <a:rect l="l" t="t" r="r" b="b"/>
              <a:pathLst>
                <a:path w="5571" h="7773" fill="none" extrusionOk="0">
                  <a:moveTo>
                    <a:pt x="5571" y="1"/>
                  </a:moveTo>
                  <a:lnTo>
                    <a:pt x="0" y="7773"/>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20"/>
            <p:cNvSpPr/>
            <p:nvPr/>
          </p:nvSpPr>
          <p:spPr>
            <a:xfrm>
              <a:off x="7231234" y="1852015"/>
              <a:ext cx="221247" cy="164588"/>
            </a:xfrm>
            <a:custGeom>
              <a:avLst/>
              <a:gdLst/>
              <a:ahLst/>
              <a:cxnLst/>
              <a:rect l="l" t="t" r="r" b="b"/>
              <a:pathLst>
                <a:path w="5338" h="3971" fill="none" extrusionOk="0">
                  <a:moveTo>
                    <a:pt x="5338" y="3470"/>
                  </a:moveTo>
                  <a:lnTo>
                    <a:pt x="935" y="3970"/>
                  </a:lnTo>
                  <a:lnTo>
                    <a:pt x="1" y="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20"/>
            <p:cNvSpPr/>
            <p:nvPr/>
          </p:nvSpPr>
          <p:spPr>
            <a:xfrm>
              <a:off x="7329426" y="2009644"/>
              <a:ext cx="45634" cy="30464"/>
            </a:xfrm>
            <a:custGeom>
              <a:avLst/>
              <a:gdLst/>
              <a:ahLst/>
              <a:cxnLst/>
              <a:rect l="l" t="t" r="r" b="b"/>
              <a:pathLst>
                <a:path w="1101" h="735" fill="none" extrusionOk="0">
                  <a:moveTo>
                    <a:pt x="1101" y="734"/>
                  </a:moveTo>
                  <a:lnTo>
                    <a:pt x="0" y="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20"/>
            <p:cNvSpPr/>
            <p:nvPr/>
          </p:nvSpPr>
          <p:spPr>
            <a:xfrm>
              <a:off x="7402707" y="1965418"/>
              <a:ext cx="23542" cy="35976"/>
            </a:xfrm>
            <a:custGeom>
              <a:avLst/>
              <a:gdLst/>
              <a:ahLst/>
              <a:cxnLst/>
              <a:rect l="l" t="t" r="r" b="b"/>
              <a:pathLst>
                <a:path w="568" h="868" fill="none" extrusionOk="0">
                  <a:moveTo>
                    <a:pt x="567" y="0"/>
                  </a:moveTo>
                  <a:lnTo>
                    <a:pt x="0" y="867"/>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20"/>
            <p:cNvSpPr/>
            <p:nvPr/>
          </p:nvSpPr>
          <p:spPr>
            <a:xfrm>
              <a:off x="7257513" y="1928073"/>
              <a:ext cx="23542" cy="34609"/>
            </a:xfrm>
            <a:custGeom>
              <a:avLst/>
              <a:gdLst/>
              <a:ahLst/>
              <a:cxnLst/>
              <a:rect l="l" t="t" r="r" b="b"/>
              <a:pathLst>
                <a:path w="568" h="835" fill="none" extrusionOk="0">
                  <a:moveTo>
                    <a:pt x="1" y="834"/>
                  </a:moveTo>
                  <a:lnTo>
                    <a:pt x="568"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20"/>
            <p:cNvSpPr/>
            <p:nvPr/>
          </p:nvSpPr>
          <p:spPr>
            <a:xfrm>
              <a:off x="7191154" y="1875516"/>
              <a:ext cx="52555" cy="26319"/>
            </a:xfrm>
            <a:custGeom>
              <a:avLst/>
              <a:gdLst/>
              <a:ahLst/>
              <a:cxnLst/>
              <a:rect l="l" t="t" r="r" b="b"/>
              <a:pathLst>
                <a:path w="1268" h="635" fill="none" extrusionOk="0">
                  <a:moveTo>
                    <a:pt x="1268" y="635"/>
                  </a:moveTo>
                  <a:lnTo>
                    <a:pt x="0" y="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20"/>
            <p:cNvSpPr/>
            <p:nvPr/>
          </p:nvSpPr>
          <p:spPr>
            <a:xfrm>
              <a:off x="7359807" y="1840948"/>
              <a:ext cx="65031" cy="41530"/>
            </a:xfrm>
            <a:custGeom>
              <a:avLst/>
              <a:gdLst/>
              <a:ahLst/>
              <a:cxnLst/>
              <a:rect l="l" t="t" r="r" b="b"/>
              <a:pathLst>
                <a:path w="1569" h="1002" fill="none" extrusionOk="0">
                  <a:moveTo>
                    <a:pt x="1569" y="301"/>
                  </a:moveTo>
                  <a:lnTo>
                    <a:pt x="101" y="1002"/>
                  </a:lnTo>
                  <a:lnTo>
                    <a:pt x="1" y="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20"/>
            <p:cNvSpPr/>
            <p:nvPr/>
          </p:nvSpPr>
          <p:spPr>
            <a:xfrm>
              <a:off x="6766680" y="2053869"/>
              <a:ext cx="844783" cy="718990"/>
            </a:xfrm>
            <a:custGeom>
              <a:avLst/>
              <a:gdLst/>
              <a:ahLst/>
              <a:cxnLst/>
              <a:rect l="l" t="t" r="r" b="b"/>
              <a:pathLst>
                <a:path w="20382" h="17347" fill="none" extrusionOk="0">
                  <a:moveTo>
                    <a:pt x="234" y="13477"/>
                  </a:moveTo>
                  <a:cubicBezTo>
                    <a:pt x="1" y="10375"/>
                    <a:pt x="901" y="7173"/>
                    <a:pt x="3036" y="4638"/>
                  </a:cubicBezTo>
                  <a:cubicBezTo>
                    <a:pt x="6505" y="535"/>
                    <a:pt x="12576" y="1"/>
                    <a:pt x="16679" y="3470"/>
                  </a:cubicBezTo>
                  <a:cubicBezTo>
                    <a:pt x="19982" y="6205"/>
                    <a:pt x="20382" y="11109"/>
                    <a:pt x="17580" y="14378"/>
                  </a:cubicBezTo>
                  <a:cubicBezTo>
                    <a:pt x="15378" y="17013"/>
                    <a:pt x="11476" y="17347"/>
                    <a:pt x="8840" y="15145"/>
                  </a:cubicBezTo>
                  <a:cubicBezTo>
                    <a:pt x="6739" y="13377"/>
                    <a:pt x="6472" y="10275"/>
                    <a:pt x="8240" y="8140"/>
                  </a:cubicBezTo>
                  <a:cubicBezTo>
                    <a:pt x="9674" y="6472"/>
                    <a:pt x="12176" y="6239"/>
                    <a:pt x="13844" y="7673"/>
                  </a:cubicBezTo>
                  <a:cubicBezTo>
                    <a:pt x="15178" y="8807"/>
                    <a:pt x="15345" y="10809"/>
                    <a:pt x="14211" y="12143"/>
                  </a:cubicBezTo>
                  <a:cubicBezTo>
                    <a:pt x="13310" y="13210"/>
                    <a:pt x="11709" y="13344"/>
                    <a:pt x="10608" y="12410"/>
                  </a:cubicBezTo>
                  <a:cubicBezTo>
                    <a:pt x="9741" y="11709"/>
                    <a:pt x="9674" y="10408"/>
                    <a:pt x="10375" y="9541"/>
                  </a:cubicBezTo>
                  <a:cubicBezTo>
                    <a:pt x="10942" y="8874"/>
                    <a:pt x="11943" y="8741"/>
                    <a:pt x="12676" y="9341"/>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20"/>
            <p:cNvSpPr/>
            <p:nvPr/>
          </p:nvSpPr>
          <p:spPr>
            <a:xfrm>
              <a:off x="6421415" y="2506362"/>
              <a:ext cx="399222" cy="245079"/>
            </a:xfrm>
            <a:custGeom>
              <a:avLst/>
              <a:gdLst/>
              <a:ahLst/>
              <a:cxnLst/>
              <a:rect l="l" t="t" r="r" b="b"/>
              <a:pathLst>
                <a:path w="9632" h="5913" extrusionOk="0">
                  <a:moveTo>
                    <a:pt x="3712" y="0"/>
                  </a:moveTo>
                  <a:cubicBezTo>
                    <a:pt x="1730" y="0"/>
                    <a:pt x="0" y="859"/>
                    <a:pt x="25" y="859"/>
                  </a:cubicBezTo>
                  <a:cubicBezTo>
                    <a:pt x="58" y="859"/>
                    <a:pt x="1359" y="3961"/>
                    <a:pt x="3727" y="5129"/>
                  </a:cubicBezTo>
                  <a:cubicBezTo>
                    <a:pt x="4862" y="5672"/>
                    <a:pt x="6003" y="5912"/>
                    <a:pt x="6949" y="5912"/>
                  </a:cubicBezTo>
                  <a:cubicBezTo>
                    <a:pt x="8035" y="5912"/>
                    <a:pt x="8864" y="5597"/>
                    <a:pt x="9131" y="5062"/>
                  </a:cubicBezTo>
                  <a:cubicBezTo>
                    <a:pt x="9632" y="4095"/>
                    <a:pt x="8498" y="1459"/>
                    <a:pt x="5829" y="392"/>
                  </a:cubicBezTo>
                  <a:cubicBezTo>
                    <a:pt x="5136" y="106"/>
                    <a:pt x="4408" y="0"/>
                    <a:pt x="3712"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20"/>
            <p:cNvSpPr/>
            <p:nvPr/>
          </p:nvSpPr>
          <p:spPr>
            <a:xfrm>
              <a:off x="6942297" y="1980630"/>
              <a:ext cx="135533" cy="138269"/>
            </a:xfrm>
            <a:custGeom>
              <a:avLst/>
              <a:gdLst/>
              <a:ahLst/>
              <a:cxnLst/>
              <a:rect l="l" t="t" r="r" b="b"/>
              <a:pathLst>
                <a:path w="3270" h="3336" fill="none" extrusionOk="0">
                  <a:moveTo>
                    <a:pt x="0" y="0"/>
                  </a:moveTo>
                  <a:lnTo>
                    <a:pt x="3269" y="3336"/>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20"/>
            <p:cNvSpPr/>
            <p:nvPr/>
          </p:nvSpPr>
          <p:spPr>
            <a:xfrm>
              <a:off x="7022459" y="2001354"/>
              <a:ext cx="6963" cy="60886"/>
            </a:xfrm>
            <a:custGeom>
              <a:avLst/>
              <a:gdLst/>
              <a:ahLst/>
              <a:cxnLst/>
              <a:rect l="l" t="t" r="r" b="b"/>
              <a:pathLst>
                <a:path w="168" h="1469" fill="none" extrusionOk="0">
                  <a:moveTo>
                    <a:pt x="168" y="0"/>
                  </a:moveTo>
                  <a:lnTo>
                    <a:pt x="1" y="1468"/>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20"/>
            <p:cNvSpPr/>
            <p:nvPr/>
          </p:nvSpPr>
          <p:spPr>
            <a:xfrm>
              <a:off x="6939520" y="2020710"/>
              <a:ext cx="41530" cy="41"/>
            </a:xfrm>
            <a:custGeom>
              <a:avLst/>
              <a:gdLst/>
              <a:ahLst/>
              <a:cxnLst/>
              <a:rect l="l" t="t" r="r" b="b"/>
              <a:pathLst>
                <a:path w="1002" h="1" fill="none" extrusionOk="0">
                  <a:moveTo>
                    <a:pt x="1001" y="0"/>
                  </a:moveTo>
                  <a:lnTo>
                    <a:pt x="0"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20"/>
            <p:cNvSpPr/>
            <p:nvPr/>
          </p:nvSpPr>
          <p:spPr>
            <a:xfrm>
              <a:off x="6935376" y="2356691"/>
              <a:ext cx="66399" cy="67767"/>
            </a:xfrm>
            <a:custGeom>
              <a:avLst/>
              <a:gdLst/>
              <a:ahLst/>
              <a:cxnLst/>
              <a:rect l="l" t="t" r="r" b="b"/>
              <a:pathLst>
                <a:path w="1602" h="1635" fill="none" extrusionOk="0">
                  <a:moveTo>
                    <a:pt x="67" y="901"/>
                  </a:moveTo>
                  <a:cubicBezTo>
                    <a:pt x="100" y="1334"/>
                    <a:pt x="467" y="1635"/>
                    <a:pt x="901" y="1535"/>
                  </a:cubicBezTo>
                  <a:cubicBezTo>
                    <a:pt x="1301" y="1501"/>
                    <a:pt x="1601" y="1134"/>
                    <a:pt x="1501" y="701"/>
                  </a:cubicBezTo>
                  <a:cubicBezTo>
                    <a:pt x="1468" y="300"/>
                    <a:pt x="1101" y="0"/>
                    <a:pt x="667" y="67"/>
                  </a:cubicBezTo>
                  <a:cubicBezTo>
                    <a:pt x="267" y="134"/>
                    <a:pt x="0" y="501"/>
                    <a:pt x="67" y="901"/>
                  </a:cubicBezTo>
                  <a:close/>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20"/>
            <p:cNvSpPr/>
            <p:nvPr/>
          </p:nvSpPr>
          <p:spPr>
            <a:xfrm>
              <a:off x="7755267" y="2140579"/>
              <a:ext cx="55332" cy="51726"/>
            </a:xfrm>
            <a:custGeom>
              <a:avLst/>
              <a:gdLst/>
              <a:ahLst/>
              <a:cxnLst/>
              <a:rect l="l" t="t" r="r" b="b"/>
              <a:pathLst>
                <a:path w="1335" h="1248" extrusionOk="0">
                  <a:moveTo>
                    <a:pt x="671" y="0"/>
                  </a:moveTo>
                  <a:cubicBezTo>
                    <a:pt x="637" y="0"/>
                    <a:pt x="602" y="3"/>
                    <a:pt x="567" y="10"/>
                  </a:cubicBezTo>
                  <a:cubicBezTo>
                    <a:pt x="234" y="44"/>
                    <a:pt x="0" y="377"/>
                    <a:pt x="33" y="711"/>
                  </a:cubicBezTo>
                  <a:cubicBezTo>
                    <a:pt x="65" y="1023"/>
                    <a:pt x="359" y="1248"/>
                    <a:pt x="670" y="1248"/>
                  </a:cubicBezTo>
                  <a:cubicBezTo>
                    <a:pt x="691" y="1248"/>
                    <a:pt x="713" y="1247"/>
                    <a:pt x="734" y="1245"/>
                  </a:cubicBezTo>
                  <a:cubicBezTo>
                    <a:pt x="1068" y="1211"/>
                    <a:pt x="1334" y="878"/>
                    <a:pt x="1301" y="544"/>
                  </a:cubicBezTo>
                  <a:cubicBezTo>
                    <a:pt x="1241" y="245"/>
                    <a:pt x="967" y="0"/>
                    <a:pt x="671"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20"/>
            <p:cNvSpPr/>
            <p:nvPr/>
          </p:nvSpPr>
          <p:spPr>
            <a:xfrm>
              <a:off x="7281014" y="2428397"/>
              <a:ext cx="27687" cy="27853"/>
            </a:xfrm>
            <a:custGeom>
              <a:avLst/>
              <a:gdLst/>
              <a:ahLst/>
              <a:cxnLst/>
              <a:rect l="l" t="t" r="r" b="b"/>
              <a:pathLst>
                <a:path w="668" h="672" extrusionOk="0">
                  <a:moveTo>
                    <a:pt x="284" y="0"/>
                  </a:moveTo>
                  <a:cubicBezTo>
                    <a:pt x="112" y="0"/>
                    <a:pt x="1" y="155"/>
                    <a:pt x="1" y="338"/>
                  </a:cubicBezTo>
                  <a:cubicBezTo>
                    <a:pt x="1" y="572"/>
                    <a:pt x="167" y="672"/>
                    <a:pt x="334" y="672"/>
                  </a:cubicBezTo>
                  <a:cubicBezTo>
                    <a:pt x="568" y="672"/>
                    <a:pt x="668" y="505"/>
                    <a:pt x="668" y="338"/>
                  </a:cubicBezTo>
                  <a:cubicBezTo>
                    <a:pt x="668" y="138"/>
                    <a:pt x="501" y="5"/>
                    <a:pt x="334" y="5"/>
                  </a:cubicBezTo>
                  <a:cubicBezTo>
                    <a:pt x="317" y="2"/>
                    <a:pt x="300" y="0"/>
                    <a:pt x="284" y="0"/>
                  </a:cubicBezTo>
                  <a:close/>
                </a:path>
              </a:pathLst>
            </a:custGeom>
            <a:solidFill>
              <a:srgbClr val="04261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2" name="Google Shape;4972;p20"/>
          <p:cNvGrpSpPr/>
          <p:nvPr/>
        </p:nvGrpSpPr>
        <p:grpSpPr>
          <a:xfrm>
            <a:off x="1241591" y="1677144"/>
            <a:ext cx="1397106" cy="1095715"/>
            <a:chOff x="1660731" y="1677144"/>
            <a:chExt cx="1397106" cy="1095715"/>
          </a:xfrm>
        </p:grpSpPr>
        <p:sp>
          <p:nvSpPr>
            <p:cNvPr id="4973" name="Google Shape;4973;p20"/>
            <p:cNvSpPr/>
            <p:nvPr/>
          </p:nvSpPr>
          <p:spPr>
            <a:xfrm>
              <a:off x="2379695" y="1889070"/>
              <a:ext cx="230945" cy="225682"/>
            </a:xfrm>
            <a:custGeom>
              <a:avLst/>
              <a:gdLst/>
              <a:ahLst/>
              <a:cxnLst/>
              <a:rect l="l" t="t" r="r" b="b"/>
              <a:pathLst>
                <a:path w="5572" h="5445" extrusionOk="0">
                  <a:moveTo>
                    <a:pt x="1825" y="1"/>
                  </a:moveTo>
                  <a:cubicBezTo>
                    <a:pt x="1336" y="1"/>
                    <a:pt x="839" y="228"/>
                    <a:pt x="468" y="775"/>
                  </a:cubicBezTo>
                  <a:cubicBezTo>
                    <a:pt x="234" y="1142"/>
                    <a:pt x="101" y="1508"/>
                    <a:pt x="67" y="1942"/>
                  </a:cubicBezTo>
                  <a:cubicBezTo>
                    <a:pt x="1" y="2543"/>
                    <a:pt x="468" y="4944"/>
                    <a:pt x="501" y="5178"/>
                  </a:cubicBezTo>
                  <a:lnTo>
                    <a:pt x="568" y="5445"/>
                  </a:lnTo>
                  <a:lnTo>
                    <a:pt x="801" y="5411"/>
                  </a:lnTo>
                  <a:cubicBezTo>
                    <a:pt x="1068" y="5345"/>
                    <a:pt x="3436" y="4944"/>
                    <a:pt x="4003" y="4677"/>
                  </a:cubicBezTo>
                  <a:cubicBezTo>
                    <a:pt x="4437" y="4511"/>
                    <a:pt x="4737" y="4277"/>
                    <a:pt x="4971" y="3910"/>
                  </a:cubicBezTo>
                  <a:cubicBezTo>
                    <a:pt x="5571" y="3076"/>
                    <a:pt x="5404" y="2109"/>
                    <a:pt x="4604" y="1575"/>
                  </a:cubicBezTo>
                  <a:cubicBezTo>
                    <a:pt x="4264" y="1357"/>
                    <a:pt x="3959" y="1279"/>
                    <a:pt x="3703" y="1279"/>
                  </a:cubicBezTo>
                  <a:cubicBezTo>
                    <a:pt x="3607" y="1279"/>
                    <a:pt x="3518" y="1290"/>
                    <a:pt x="3436" y="1308"/>
                  </a:cubicBezTo>
                  <a:cubicBezTo>
                    <a:pt x="3403" y="908"/>
                    <a:pt x="3136" y="541"/>
                    <a:pt x="2803" y="308"/>
                  </a:cubicBezTo>
                  <a:cubicBezTo>
                    <a:pt x="2512" y="114"/>
                    <a:pt x="2171" y="1"/>
                    <a:pt x="1825"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20"/>
            <p:cNvSpPr/>
            <p:nvPr/>
          </p:nvSpPr>
          <p:spPr>
            <a:xfrm>
              <a:off x="1902707" y="1677144"/>
              <a:ext cx="255814" cy="248188"/>
            </a:xfrm>
            <a:custGeom>
              <a:avLst/>
              <a:gdLst/>
              <a:ahLst/>
              <a:cxnLst/>
              <a:rect l="l" t="t" r="r" b="b"/>
              <a:pathLst>
                <a:path w="6172" h="5988" extrusionOk="0">
                  <a:moveTo>
                    <a:pt x="4173" y="1"/>
                  </a:moveTo>
                  <a:cubicBezTo>
                    <a:pt x="3801" y="1"/>
                    <a:pt x="3421" y="126"/>
                    <a:pt x="3069" y="384"/>
                  </a:cubicBezTo>
                  <a:cubicBezTo>
                    <a:pt x="2602" y="751"/>
                    <a:pt x="2435" y="1151"/>
                    <a:pt x="2402" y="1484"/>
                  </a:cubicBezTo>
                  <a:cubicBezTo>
                    <a:pt x="2329" y="1473"/>
                    <a:pt x="2254" y="1468"/>
                    <a:pt x="2180" y="1468"/>
                  </a:cubicBezTo>
                  <a:cubicBezTo>
                    <a:pt x="1812" y="1468"/>
                    <a:pt x="1434" y="1602"/>
                    <a:pt x="1101" y="1851"/>
                  </a:cubicBezTo>
                  <a:cubicBezTo>
                    <a:pt x="334" y="2385"/>
                    <a:pt x="0" y="3419"/>
                    <a:pt x="734" y="4420"/>
                  </a:cubicBezTo>
                  <a:cubicBezTo>
                    <a:pt x="1068" y="4787"/>
                    <a:pt x="1335" y="5087"/>
                    <a:pt x="1802" y="5254"/>
                  </a:cubicBezTo>
                  <a:cubicBezTo>
                    <a:pt x="2469" y="5554"/>
                    <a:pt x="5104" y="5921"/>
                    <a:pt x="5404" y="5954"/>
                  </a:cubicBezTo>
                  <a:lnTo>
                    <a:pt x="5671" y="5988"/>
                  </a:lnTo>
                  <a:lnTo>
                    <a:pt x="5738" y="5721"/>
                  </a:lnTo>
                  <a:cubicBezTo>
                    <a:pt x="5771" y="5421"/>
                    <a:pt x="6171" y="2785"/>
                    <a:pt x="6138" y="2085"/>
                  </a:cubicBezTo>
                  <a:cubicBezTo>
                    <a:pt x="6105" y="1585"/>
                    <a:pt x="5938" y="1218"/>
                    <a:pt x="5638" y="784"/>
                  </a:cubicBezTo>
                  <a:cubicBezTo>
                    <a:pt x="5241" y="269"/>
                    <a:pt x="4716" y="1"/>
                    <a:pt x="4173"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20"/>
            <p:cNvSpPr/>
            <p:nvPr/>
          </p:nvSpPr>
          <p:spPr>
            <a:xfrm>
              <a:off x="1920654" y="1914271"/>
              <a:ext cx="266880" cy="252415"/>
            </a:xfrm>
            <a:custGeom>
              <a:avLst/>
              <a:gdLst/>
              <a:ahLst/>
              <a:cxnLst/>
              <a:rect l="l" t="t" r="r" b="b"/>
              <a:pathLst>
                <a:path w="6439" h="6090" extrusionOk="0">
                  <a:moveTo>
                    <a:pt x="2159" y="1"/>
                  </a:moveTo>
                  <a:cubicBezTo>
                    <a:pt x="2012" y="1"/>
                    <a:pt x="1861" y="12"/>
                    <a:pt x="1702" y="33"/>
                  </a:cubicBezTo>
                  <a:cubicBezTo>
                    <a:pt x="635" y="233"/>
                    <a:pt x="1" y="1167"/>
                    <a:pt x="201" y="2201"/>
                  </a:cubicBezTo>
                  <a:cubicBezTo>
                    <a:pt x="335" y="2802"/>
                    <a:pt x="635" y="3135"/>
                    <a:pt x="902" y="3302"/>
                  </a:cubicBezTo>
                  <a:cubicBezTo>
                    <a:pt x="668" y="3669"/>
                    <a:pt x="568" y="4069"/>
                    <a:pt x="735" y="4570"/>
                  </a:cubicBezTo>
                  <a:cubicBezTo>
                    <a:pt x="879" y="5380"/>
                    <a:pt x="1501" y="6090"/>
                    <a:pt x="2447" y="6090"/>
                  </a:cubicBezTo>
                  <a:cubicBezTo>
                    <a:pt x="2591" y="6090"/>
                    <a:pt x="2744" y="6073"/>
                    <a:pt x="2903" y="6038"/>
                  </a:cubicBezTo>
                  <a:cubicBezTo>
                    <a:pt x="3403" y="5971"/>
                    <a:pt x="3770" y="5804"/>
                    <a:pt x="4104" y="5470"/>
                  </a:cubicBezTo>
                  <a:cubicBezTo>
                    <a:pt x="4671" y="4970"/>
                    <a:pt x="6105" y="2735"/>
                    <a:pt x="6272" y="2502"/>
                  </a:cubicBezTo>
                  <a:lnTo>
                    <a:pt x="6439" y="2235"/>
                  </a:lnTo>
                  <a:lnTo>
                    <a:pt x="6205" y="2068"/>
                  </a:lnTo>
                  <a:cubicBezTo>
                    <a:pt x="5972" y="1901"/>
                    <a:pt x="3737" y="400"/>
                    <a:pt x="3070" y="167"/>
                  </a:cubicBezTo>
                  <a:cubicBezTo>
                    <a:pt x="2773" y="53"/>
                    <a:pt x="2477" y="1"/>
                    <a:pt x="2159"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20"/>
            <p:cNvSpPr/>
            <p:nvPr/>
          </p:nvSpPr>
          <p:spPr>
            <a:xfrm>
              <a:off x="2155708" y="1751171"/>
              <a:ext cx="257223" cy="255731"/>
            </a:xfrm>
            <a:custGeom>
              <a:avLst/>
              <a:gdLst/>
              <a:ahLst/>
              <a:cxnLst/>
              <a:rect l="l" t="t" r="r" b="b"/>
              <a:pathLst>
                <a:path w="6206" h="6170" extrusionOk="0">
                  <a:moveTo>
                    <a:pt x="1902" y="0"/>
                  </a:moveTo>
                  <a:cubicBezTo>
                    <a:pt x="1312" y="0"/>
                    <a:pt x="716" y="288"/>
                    <a:pt x="334" y="966"/>
                  </a:cubicBezTo>
                  <a:cubicBezTo>
                    <a:pt x="67" y="1433"/>
                    <a:pt x="1" y="1833"/>
                    <a:pt x="1" y="2300"/>
                  </a:cubicBezTo>
                  <a:cubicBezTo>
                    <a:pt x="34" y="3034"/>
                    <a:pt x="735" y="5603"/>
                    <a:pt x="835" y="5903"/>
                  </a:cubicBezTo>
                  <a:lnTo>
                    <a:pt x="901" y="6170"/>
                  </a:lnTo>
                  <a:lnTo>
                    <a:pt x="1202" y="6103"/>
                  </a:lnTo>
                  <a:cubicBezTo>
                    <a:pt x="1502" y="6003"/>
                    <a:pt x="4070" y="5303"/>
                    <a:pt x="4704" y="4969"/>
                  </a:cubicBezTo>
                  <a:cubicBezTo>
                    <a:pt x="5104" y="4769"/>
                    <a:pt x="5405" y="4435"/>
                    <a:pt x="5671" y="4002"/>
                  </a:cubicBezTo>
                  <a:cubicBezTo>
                    <a:pt x="6205" y="3068"/>
                    <a:pt x="5905" y="2000"/>
                    <a:pt x="5004" y="1466"/>
                  </a:cubicBezTo>
                  <a:cubicBezTo>
                    <a:pt x="4698" y="1294"/>
                    <a:pt x="4425" y="1243"/>
                    <a:pt x="4185" y="1243"/>
                  </a:cubicBezTo>
                  <a:cubicBezTo>
                    <a:pt x="4006" y="1243"/>
                    <a:pt x="3846" y="1271"/>
                    <a:pt x="3703" y="1300"/>
                  </a:cubicBezTo>
                  <a:cubicBezTo>
                    <a:pt x="3637" y="899"/>
                    <a:pt x="3336" y="499"/>
                    <a:pt x="2869" y="266"/>
                  </a:cubicBezTo>
                  <a:cubicBezTo>
                    <a:pt x="2577" y="95"/>
                    <a:pt x="2241" y="0"/>
                    <a:pt x="1902"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20"/>
            <p:cNvSpPr/>
            <p:nvPr/>
          </p:nvSpPr>
          <p:spPr>
            <a:xfrm>
              <a:off x="2038202" y="1785656"/>
              <a:ext cx="230904" cy="322171"/>
            </a:xfrm>
            <a:custGeom>
              <a:avLst/>
              <a:gdLst/>
              <a:ahLst/>
              <a:cxnLst/>
              <a:rect l="l" t="t" r="r" b="b"/>
              <a:pathLst>
                <a:path w="5571" h="7773" fill="none" extrusionOk="0">
                  <a:moveTo>
                    <a:pt x="0" y="1"/>
                  </a:moveTo>
                  <a:lnTo>
                    <a:pt x="5571" y="7773"/>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20"/>
            <p:cNvSpPr/>
            <p:nvPr/>
          </p:nvSpPr>
          <p:spPr>
            <a:xfrm>
              <a:off x="2018845" y="1852015"/>
              <a:ext cx="221247" cy="164588"/>
            </a:xfrm>
            <a:custGeom>
              <a:avLst/>
              <a:gdLst/>
              <a:ahLst/>
              <a:cxnLst/>
              <a:rect l="l" t="t" r="r" b="b"/>
              <a:pathLst>
                <a:path w="5338" h="3971" fill="none" extrusionOk="0">
                  <a:moveTo>
                    <a:pt x="0" y="3470"/>
                  </a:moveTo>
                  <a:lnTo>
                    <a:pt x="4437" y="3970"/>
                  </a:lnTo>
                  <a:lnTo>
                    <a:pt x="5337" y="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20"/>
            <p:cNvSpPr/>
            <p:nvPr/>
          </p:nvSpPr>
          <p:spPr>
            <a:xfrm>
              <a:off x="2096271" y="2009644"/>
              <a:ext cx="45675" cy="30464"/>
            </a:xfrm>
            <a:custGeom>
              <a:avLst/>
              <a:gdLst/>
              <a:ahLst/>
              <a:cxnLst/>
              <a:rect l="l" t="t" r="r" b="b"/>
              <a:pathLst>
                <a:path w="1102" h="735" fill="none" extrusionOk="0">
                  <a:moveTo>
                    <a:pt x="0" y="734"/>
                  </a:moveTo>
                  <a:lnTo>
                    <a:pt x="1101" y="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20"/>
            <p:cNvSpPr/>
            <p:nvPr/>
          </p:nvSpPr>
          <p:spPr>
            <a:xfrm>
              <a:off x="2045124" y="1965418"/>
              <a:ext cx="23542" cy="35976"/>
            </a:xfrm>
            <a:custGeom>
              <a:avLst/>
              <a:gdLst/>
              <a:ahLst/>
              <a:cxnLst/>
              <a:rect l="l" t="t" r="r" b="b"/>
              <a:pathLst>
                <a:path w="568" h="868" fill="none" extrusionOk="0">
                  <a:moveTo>
                    <a:pt x="0" y="0"/>
                  </a:moveTo>
                  <a:lnTo>
                    <a:pt x="567" y="867"/>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20"/>
            <p:cNvSpPr/>
            <p:nvPr/>
          </p:nvSpPr>
          <p:spPr>
            <a:xfrm>
              <a:off x="2190276" y="1928073"/>
              <a:ext cx="23542" cy="34609"/>
            </a:xfrm>
            <a:custGeom>
              <a:avLst/>
              <a:gdLst/>
              <a:ahLst/>
              <a:cxnLst/>
              <a:rect l="l" t="t" r="r" b="b"/>
              <a:pathLst>
                <a:path w="568" h="835" fill="none" extrusionOk="0">
                  <a:moveTo>
                    <a:pt x="568" y="834"/>
                  </a:moveTo>
                  <a:lnTo>
                    <a:pt x="1"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20"/>
            <p:cNvSpPr/>
            <p:nvPr/>
          </p:nvSpPr>
          <p:spPr>
            <a:xfrm>
              <a:off x="2227621" y="1875516"/>
              <a:ext cx="52555" cy="26319"/>
            </a:xfrm>
            <a:custGeom>
              <a:avLst/>
              <a:gdLst/>
              <a:ahLst/>
              <a:cxnLst/>
              <a:rect l="l" t="t" r="r" b="b"/>
              <a:pathLst>
                <a:path w="1268" h="635" fill="none" extrusionOk="0">
                  <a:moveTo>
                    <a:pt x="0" y="635"/>
                  </a:moveTo>
                  <a:lnTo>
                    <a:pt x="1268" y="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20"/>
            <p:cNvSpPr/>
            <p:nvPr/>
          </p:nvSpPr>
          <p:spPr>
            <a:xfrm>
              <a:off x="2046491" y="1840948"/>
              <a:ext cx="66399" cy="41530"/>
            </a:xfrm>
            <a:custGeom>
              <a:avLst/>
              <a:gdLst/>
              <a:ahLst/>
              <a:cxnLst/>
              <a:rect l="l" t="t" r="r" b="b"/>
              <a:pathLst>
                <a:path w="1602" h="1002" fill="none" extrusionOk="0">
                  <a:moveTo>
                    <a:pt x="0" y="301"/>
                  </a:moveTo>
                  <a:lnTo>
                    <a:pt x="1468" y="1002"/>
                  </a:lnTo>
                  <a:lnTo>
                    <a:pt x="1602" y="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20"/>
            <p:cNvSpPr/>
            <p:nvPr/>
          </p:nvSpPr>
          <p:spPr>
            <a:xfrm>
              <a:off x="1859849" y="2053869"/>
              <a:ext cx="844783" cy="718990"/>
            </a:xfrm>
            <a:custGeom>
              <a:avLst/>
              <a:gdLst/>
              <a:ahLst/>
              <a:cxnLst/>
              <a:rect l="l" t="t" r="r" b="b"/>
              <a:pathLst>
                <a:path w="20382" h="17347" fill="none" extrusionOk="0">
                  <a:moveTo>
                    <a:pt x="20148" y="13477"/>
                  </a:moveTo>
                  <a:cubicBezTo>
                    <a:pt x="20381" y="10375"/>
                    <a:pt x="19481" y="7173"/>
                    <a:pt x="17346" y="4638"/>
                  </a:cubicBezTo>
                  <a:cubicBezTo>
                    <a:pt x="13877" y="535"/>
                    <a:pt x="7806" y="1"/>
                    <a:pt x="3703" y="3470"/>
                  </a:cubicBezTo>
                  <a:cubicBezTo>
                    <a:pt x="434" y="6205"/>
                    <a:pt x="0" y="11109"/>
                    <a:pt x="2802" y="14378"/>
                  </a:cubicBezTo>
                  <a:cubicBezTo>
                    <a:pt x="5004" y="17013"/>
                    <a:pt x="8940" y="17347"/>
                    <a:pt x="11542" y="15145"/>
                  </a:cubicBezTo>
                  <a:cubicBezTo>
                    <a:pt x="13643" y="13377"/>
                    <a:pt x="13944" y="10275"/>
                    <a:pt x="12142" y="8140"/>
                  </a:cubicBezTo>
                  <a:cubicBezTo>
                    <a:pt x="10708" y="6472"/>
                    <a:pt x="8206" y="6239"/>
                    <a:pt x="6538" y="7673"/>
                  </a:cubicBezTo>
                  <a:cubicBezTo>
                    <a:pt x="5204" y="8807"/>
                    <a:pt x="5037" y="10809"/>
                    <a:pt x="6171" y="12143"/>
                  </a:cubicBezTo>
                  <a:cubicBezTo>
                    <a:pt x="7105" y="13210"/>
                    <a:pt x="8673" y="13344"/>
                    <a:pt x="9741" y="12410"/>
                  </a:cubicBezTo>
                  <a:cubicBezTo>
                    <a:pt x="10641" y="11709"/>
                    <a:pt x="10708" y="10408"/>
                    <a:pt x="10007" y="9541"/>
                  </a:cubicBezTo>
                  <a:cubicBezTo>
                    <a:pt x="9407" y="8874"/>
                    <a:pt x="8406" y="8741"/>
                    <a:pt x="7706" y="9341"/>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20"/>
            <p:cNvSpPr/>
            <p:nvPr/>
          </p:nvSpPr>
          <p:spPr>
            <a:xfrm>
              <a:off x="2393539" y="1980630"/>
              <a:ext cx="135533" cy="138269"/>
            </a:xfrm>
            <a:custGeom>
              <a:avLst/>
              <a:gdLst/>
              <a:ahLst/>
              <a:cxnLst/>
              <a:rect l="l" t="t" r="r" b="b"/>
              <a:pathLst>
                <a:path w="3270" h="3336" fill="none" extrusionOk="0">
                  <a:moveTo>
                    <a:pt x="3269" y="0"/>
                  </a:moveTo>
                  <a:lnTo>
                    <a:pt x="0" y="3336"/>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20"/>
            <p:cNvSpPr/>
            <p:nvPr/>
          </p:nvSpPr>
          <p:spPr>
            <a:xfrm>
              <a:off x="2441910" y="2001354"/>
              <a:ext cx="6963" cy="60886"/>
            </a:xfrm>
            <a:custGeom>
              <a:avLst/>
              <a:gdLst/>
              <a:ahLst/>
              <a:cxnLst/>
              <a:rect l="l" t="t" r="r" b="b"/>
              <a:pathLst>
                <a:path w="168" h="1469" fill="none" extrusionOk="0">
                  <a:moveTo>
                    <a:pt x="1" y="0"/>
                  </a:moveTo>
                  <a:lnTo>
                    <a:pt x="167" y="1468"/>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20"/>
            <p:cNvSpPr/>
            <p:nvPr/>
          </p:nvSpPr>
          <p:spPr>
            <a:xfrm>
              <a:off x="2490321" y="2020710"/>
              <a:ext cx="41489" cy="41"/>
            </a:xfrm>
            <a:custGeom>
              <a:avLst/>
              <a:gdLst/>
              <a:ahLst/>
              <a:cxnLst/>
              <a:rect l="l" t="t" r="r" b="b"/>
              <a:pathLst>
                <a:path w="1001" h="1" fill="none" extrusionOk="0">
                  <a:moveTo>
                    <a:pt x="0" y="0"/>
                  </a:moveTo>
                  <a:lnTo>
                    <a:pt x="1001"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20"/>
            <p:cNvSpPr/>
            <p:nvPr/>
          </p:nvSpPr>
          <p:spPr>
            <a:xfrm>
              <a:off x="2469556" y="2356691"/>
              <a:ext cx="66399" cy="67767"/>
            </a:xfrm>
            <a:custGeom>
              <a:avLst/>
              <a:gdLst/>
              <a:ahLst/>
              <a:cxnLst/>
              <a:rect l="l" t="t" r="r" b="b"/>
              <a:pathLst>
                <a:path w="1602" h="1635" fill="none" extrusionOk="0">
                  <a:moveTo>
                    <a:pt x="1569" y="901"/>
                  </a:moveTo>
                  <a:cubicBezTo>
                    <a:pt x="1502" y="1334"/>
                    <a:pt x="1135" y="1635"/>
                    <a:pt x="735" y="1535"/>
                  </a:cubicBezTo>
                  <a:cubicBezTo>
                    <a:pt x="301" y="1501"/>
                    <a:pt x="1" y="1134"/>
                    <a:pt x="101" y="701"/>
                  </a:cubicBezTo>
                  <a:cubicBezTo>
                    <a:pt x="134" y="300"/>
                    <a:pt x="501" y="0"/>
                    <a:pt x="935" y="67"/>
                  </a:cubicBezTo>
                  <a:cubicBezTo>
                    <a:pt x="1335" y="134"/>
                    <a:pt x="1602" y="501"/>
                    <a:pt x="1569" y="901"/>
                  </a:cubicBezTo>
                  <a:close/>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20"/>
            <p:cNvSpPr/>
            <p:nvPr/>
          </p:nvSpPr>
          <p:spPr>
            <a:xfrm>
              <a:off x="1660731" y="2140579"/>
              <a:ext cx="55374" cy="517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20"/>
            <p:cNvSpPr/>
            <p:nvPr/>
          </p:nvSpPr>
          <p:spPr>
            <a:xfrm>
              <a:off x="2162630" y="2428397"/>
              <a:ext cx="27687" cy="27853"/>
            </a:xfrm>
            <a:custGeom>
              <a:avLst/>
              <a:gdLst/>
              <a:ahLst/>
              <a:cxnLst/>
              <a:rect l="l" t="t" r="r" b="b"/>
              <a:pathLst>
                <a:path w="668" h="672" extrusionOk="0">
                  <a:moveTo>
                    <a:pt x="384" y="0"/>
                  </a:moveTo>
                  <a:cubicBezTo>
                    <a:pt x="368" y="0"/>
                    <a:pt x="351" y="2"/>
                    <a:pt x="334" y="5"/>
                  </a:cubicBezTo>
                  <a:cubicBezTo>
                    <a:pt x="167" y="5"/>
                    <a:pt x="0" y="138"/>
                    <a:pt x="0" y="338"/>
                  </a:cubicBezTo>
                  <a:cubicBezTo>
                    <a:pt x="0" y="505"/>
                    <a:pt x="134" y="672"/>
                    <a:pt x="334" y="672"/>
                  </a:cubicBezTo>
                  <a:cubicBezTo>
                    <a:pt x="501" y="672"/>
                    <a:pt x="668" y="572"/>
                    <a:pt x="668" y="338"/>
                  </a:cubicBezTo>
                  <a:cubicBezTo>
                    <a:pt x="668" y="155"/>
                    <a:pt x="556" y="0"/>
                    <a:pt x="384" y="0"/>
                  </a:cubicBezTo>
                  <a:close/>
                </a:path>
              </a:pathLst>
            </a:custGeom>
            <a:solidFill>
              <a:srgbClr val="04261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20"/>
            <p:cNvSpPr/>
            <p:nvPr/>
          </p:nvSpPr>
          <p:spPr>
            <a:xfrm flipH="1">
              <a:off x="2658615" y="2506362"/>
              <a:ext cx="399222" cy="245079"/>
            </a:xfrm>
            <a:custGeom>
              <a:avLst/>
              <a:gdLst/>
              <a:ahLst/>
              <a:cxnLst/>
              <a:rect l="l" t="t" r="r" b="b"/>
              <a:pathLst>
                <a:path w="9632" h="5913" extrusionOk="0">
                  <a:moveTo>
                    <a:pt x="3712" y="0"/>
                  </a:moveTo>
                  <a:cubicBezTo>
                    <a:pt x="1730" y="0"/>
                    <a:pt x="0" y="859"/>
                    <a:pt x="25" y="859"/>
                  </a:cubicBezTo>
                  <a:cubicBezTo>
                    <a:pt x="58" y="859"/>
                    <a:pt x="1359" y="3961"/>
                    <a:pt x="3727" y="5129"/>
                  </a:cubicBezTo>
                  <a:cubicBezTo>
                    <a:pt x="4862" y="5672"/>
                    <a:pt x="6003" y="5912"/>
                    <a:pt x="6949" y="5912"/>
                  </a:cubicBezTo>
                  <a:cubicBezTo>
                    <a:pt x="8035" y="5912"/>
                    <a:pt x="8864" y="5597"/>
                    <a:pt x="9131" y="5062"/>
                  </a:cubicBezTo>
                  <a:cubicBezTo>
                    <a:pt x="9632" y="4095"/>
                    <a:pt x="8498" y="1459"/>
                    <a:pt x="5829" y="392"/>
                  </a:cubicBezTo>
                  <a:cubicBezTo>
                    <a:pt x="5136" y="106"/>
                    <a:pt x="4408" y="0"/>
                    <a:pt x="3712"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2" name="Google Shape;4992;p20"/>
          <p:cNvSpPr/>
          <p:nvPr/>
        </p:nvSpPr>
        <p:spPr>
          <a:xfrm rot="-5400000" flipH="1">
            <a:off x="2736012" y="3729597"/>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20"/>
          <p:cNvSpPr/>
          <p:nvPr/>
        </p:nvSpPr>
        <p:spPr>
          <a:xfrm rot="-5400000" flipH="1">
            <a:off x="545987" y="3277672"/>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20"/>
          <p:cNvSpPr/>
          <p:nvPr/>
        </p:nvSpPr>
        <p:spPr>
          <a:xfrm rot="-5400000" flipH="1">
            <a:off x="6673912" y="649759"/>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20"/>
          <p:cNvSpPr/>
          <p:nvPr/>
        </p:nvSpPr>
        <p:spPr>
          <a:xfrm rot="-5400000" flipH="1">
            <a:off x="2389637" y="649759"/>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20"/>
          <p:cNvSpPr/>
          <p:nvPr/>
        </p:nvSpPr>
        <p:spPr>
          <a:xfrm rot="-5400000" flipH="1">
            <a:off x="6351112" y="3729597"/>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20"/>
          <p:cNvSpPr/>
          <p:nvPr/>
        </p:nvSpPr>
        <p:spPr>
          <a:xfrm rot="-5400000" flipH="1">
            <a:off x="1589037" y="4511572"/>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20"/>
          <p:cNvSpPr/>
          <p:nvPr/>
        </p:nvSpPr>
        <p:spPr>
          <a:xfrm rot="-5400000" flipH="1">
            <a:off x="7498087" y="4511572"/>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20"/>
          <p:cNvSpPr/>
          <p:nvPr/>
        </p:nvSpPr>
        <p:spPr>
          <a:xfrm rot="-5400000" flipH="1">
            <a:off x="8540987" y="3277672"/>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0"/>
        <p:cNvGrpSpPr/>
        <p:nvPr/>
      </p:nvGrpSpPr>
      <p:grpSpPr>
        <a:xfrm>
          <a:off x="0" y="0"/>
          <a:ext cx="0" cy="0"/>
          <a:chOff x="0" y="0"/>
          <a:chExt cx="0" cy="0"/>
        </a:xfrm>
      </p:grpSpPr>
      <p:grpSp>
        <p:nvGrpSpPr>
          <p:cNvPr id="281" name="Google Shape;281;p3"/>
          <p:cNvGrpSpPr/>
          <p:nvPr/>
        </p:nvGrpSpPr>
        <p:grpSpPr>
          <a:xfrm>
            <a:off x="94" y="21"/>
            <a:ext cx="9143813" cy="5143658"/>
            <a:chOff x="222050" y="848450"/>
            <a:chExt cx="7159825" cy="4016600"/>
          </a:xfrm>
        </p:grpSpPr>
        <p:sp>
          <p:nvSpPr>
            <p:cNvPr id="282" name="Google Shape;282;p3"/>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3"/>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txBox="1">
            <a:spLocks noGrp="1"/>
          </p:cNvSpPr>
          <p:nvPr>
            <p:ph type="title"/>
          </p:nvPr>
        </p:nvSpPr>
        <p:spPr>
          <a:xfrm>
            <a:off x="4162525" y="1951025"/>
            <a:ext cx="3975000" cy="13071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49" name="Google Shape;549;p3"/>
          <p:cNvSpPr txBox="1">
            <a:spLocks noGrp="1"/>
          </p:cNvSpPr>
          <p:nvPr>
            <p:ph type="title" idx="2" hasCustomPrompt="1"/>
          </p:nvPr>
        </p:nvSpPr>
        <p:spPr>
          <a:xfrm>
            <a:off x="6682325" y="998475"/>
            <a:ext cx="1455000" cy="84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0" name="Google Shape;550;p3"/>
          <p:cNvSpPr txBox="1">
            <a:spLocks noGrp="1"/>
          </p:cNvSpPr>
          <p:nvPr>
            <p:ph type="subTitle" idx="1"/>
          </p:nvPr>
        </p:nvSpPr>
        <p:spPr>
          <a:xfrm>
            <a:off x="3725350" y="3360775"/>
            <a:ext cx="4259700" cy="55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1">
  <p:cSld name="CUSTOM_3">
    <p:spTree>
      <p:nvGrpSpPr>
        <p:cNvPr id="1" name="Shape 5000"/>
        <p:cNvGrpSpPr/>
        <p:nvPr/>
      </p:nvGrpSpPr>
      <p:grpSpPr>
        <a:xfrm>
          <a:off x="0" y="0"/>
          <a:ext cx="0" cy="0"/>
          <a:chOff x="0" y="0"/>
          <a:chExt cx="0" cy="0"/>
        </a:xfrm>
      </p:grpSpPr>
      <p:grpSp>
        <p:nvGrpSpPr>
          <p:cNvPr id="5001" name="Google Shape;5001;p21"/>
          <p:cNvGrpSpPr/>
          <p:nvPr/>
        </p:nvGrpSpPr>
        <p:grpSpPr>
          <a:xfrm>
            <a:off x="94" y="21"/>
            <a:ext cx="9143813" cy="5143658"/>
            <a:chOff x="222050" y="848450"/>
            <a:chExt cx="7159825" cy="4016600"/>
          </a:xfrm>
        </p:grpSpPr>
        <p:sp>
          <p:nvSpPr>
            <p:cNvPr id="5002" name="Google Shape;5002;p21"/>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21"/>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21"/>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21"/>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21"/>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21"/>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21"/>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21"/>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21"/>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21"/>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21"/>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21"/>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21"/>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21"/>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21"/>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21"/>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21"/>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21"/>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21"/>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21"/>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21"/>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21"/>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21"/>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21"/>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21"/>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21"/>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21"/>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21"/>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21"/>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21"/>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21"/>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21"/>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21"/>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21"/>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21"/>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21"/>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21"/>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21"/>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21"/>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21"/>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21"/>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21"/>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21"/>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21"/>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21"/>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21"/>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21"/>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21"/>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21"/>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21"/>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21"/>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21"/>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21"/>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21"/>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21"/>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21"/>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21"/>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21"/>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21"/>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21"/>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21"/>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21"/>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21"/>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21"/>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21"/>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21"/>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21"/>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21"/>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21"/>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21"/>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21"/>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21"/>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21"/>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21"/>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21"/>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21"/>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21"/>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21"/>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21"/>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21"/>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21"/>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21"/>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21"/>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21"/>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21"/>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21"/>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21"/>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21"/>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21"/>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21"/>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21"/>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21"/>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21"/>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21"/>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21"/>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21"/>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21"/>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21"/>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21"/>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21"/>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21"/>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21"/>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21"/>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21"/>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21"/>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21"/>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21"/>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21"/>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21"/>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21"/>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21"/>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21"/>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21"/>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21"/>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21"/>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21"/>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21"/>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21"/>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21"/>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21"/>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21"/>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21"/>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21"/>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21"/>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21"/>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21"/>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21"/>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21"/>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21"/>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21"/>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21"/>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21"/>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21"/>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21"/>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21"/>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21"/>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21"/>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21"/>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21"/>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21"/>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21"/>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21"/>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21"/>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21"/>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21"/>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21"/>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21"/>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21"/>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21"/>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21"/>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21"/>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21"/>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21"/>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21"/>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21"/>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21"/>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21"/>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21"/>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21"/>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21"/>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21"/>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21"/>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21"/>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21"/>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21"/>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21"/>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21"/>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21"/>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21"/>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21"/>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21"/>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21"/>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21"/>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21"/>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21"/>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21"/>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21"/>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21"/>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21"/>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21"/>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21"/>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21"/>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21"/>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21"/>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21"/>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21"/>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21"/>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21"/>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21"/>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21"/>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21"/>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21"/>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21"/>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21"/>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21"/>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21"/>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21"/>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21"/>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21"/>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21"/>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21"/>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21"/>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21"/>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21"/>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21"/>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21"/>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21"/>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21"/>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21"/>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21"/>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21"/>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21"/>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21"/>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21"/>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21"/>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21"/>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21"/>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21"/>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21"/>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21"/>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21"/>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21"/>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21"/>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21"/>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21"/>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21"/>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21"/>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21"/>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21"/>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21"/>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21"/>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21"/>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21"/>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21"/>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21"/>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21"/>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21"/>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21"/>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21"/>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21"/>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21"/>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21"/>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21"/>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21"/>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21"/>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21"/>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21"/>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21"/>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21"/>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21"/>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21"/>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21"/>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21"/>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21"/>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21"/>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21"/>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21"/>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21"/>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21"/>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21"/>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21"/>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21"/>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21"/>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21"/>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21"/>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7" name="Google Shape;5267;p21"/>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21"/>
          <p:cNvSpPr txBox="1">
            <a:spLocks noGrp="1"/>
          </p:cNvSpPr>
          <p:nvPr>
            <p:ph type="title"/>
          </p:nvPr>
        </p:nvSpPr>
        <p:spPr>
          <a:xfrm>
            <a:off x="934250" y="1951025"/>
            <a:ext cx="4534800" cy="1307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600"/>
              <a:buNone/>
              <a:defRPr sz="4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69" name="Google Shape;5269;p21"/>
          <p:cNvSpPr txBox="1">
            <a:spLocks noGrp="1"/>
          </p:cNvSpPr>
          <p:nvPr>
            <p:ph type="title" idx="2" hasCustomPrompt="1"/>
          </p:nvPr>
        </p:nvSpPr>
        <p:spPr>
          <a:xfrm>
            <a:off x="934250" y="998475"/>
            <a:ext cx="14550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solidFill>
                  <a:schemeClr val="dk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270" name="Google Shape;5270;p21"/>
          <p:cNvSpPr txBox="1">
            <a:spLocks noGrp="1"/>
          </p:cNvSpPr>
          <p:nvPr>
            <p:ph type="subTitle" idx="1"/>
          </p:nvPr>
        </p:nvSpPr>
        <p:spPr>
          <a:xfrm>
            <a:off x="934250" y="3360775"/>
            <a:ext cx="4259700" cy="5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5271" name="Google Shape;5271;p21"/>
          <p:cNvGrpSpPr/>
          <p:nvPr/>
        </p:nvGrpSpPr>
        <p:grpSpPr>
          <a:xfrm rot="10559383" flipH="1">
            <a:off x="3629163" y="1382256"/>
            <a:ext cx="1487926" cy="741285"/>
            <a:chOff x="4266650" y="1004263"/>
            <a:chExt cx="1605846" cy="800033"/>
          </a:xfrm>
        </p:grpSpPr>
        <p:sp>
          <p:nvSpPr>
            <p:cNvPr id="5272" name="Google Shape;5272;p21"/>
            <p:cNvSpPr/>
            <p:nvPr/>
          </p:nvSpPr>
          <p:spPr>
            <a:xfrm>
              <a:off x="5469300" y="1442668"/>
              <a:ext cx="403196" cy="247518"/>
            </a:xfrm>
            <a:custGeom>
              <a:avLst/>
              <a:gdLst/>
              <a:ahLst/>
              <a:cxnLst/>
              <a:rect l="l" t="t" r="r" b="b"/>
              <a:pathLst>
                <a:path w="9632" h="5913" extrusionOk="0">
                  <a:moveTo>
                    <a:pt x="3712" y="0"/>
                  </a:moveTo>
                  <a:cubicBezTo>
                    <a:pt x="1730" y="0"/>
                    <a:pt x="0" y="859"/>
                    <a:pt x="25" y="859"/>
                  </a:cubicBezTo>
                  <a:cubicBezTo>
                    <a:pt x="58" y="859"/>
                    <a:pt x="1359" y="3961"/>
                    <a:pt x="3727" y="5129"/>
                  </a:cubicBezTo>
                  <a:cubicBezTo>
                    <a:pt x="4862" y="5672"/>
                    <a:pt x="6003" y="5912"/>
                    <a:pt x="6949" y="5912"/>
                  </a:cubicBezTo>
                  <a:cubicBezTo>
                    <a:pt x="8035" y="5912"/>
                    <a:pt x="8864" y="5597"/>
                    <a:pt x="9131" y="5062"/>
                  </a:cubicBezTo>
                  <a:cubicBezTo>
                    <a:pt x="9632" y="4095"/>
                    <a:pt x="8498" y="1459"/>
                    <a:pt x="5829" y="392"/>
                  </a:cubicBezTo>
                  <a:cubicBezTo>
                    <a:pt x="5136" y="106"/>
                    <a:pt x="4408" y="0"/>
                    <a:pt x="3712"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21"/>
            <p:cNvSpPr/>
            <p:nvPr/>
          </p:nvSpPr>
          <p:spPr>
            <a:xfrm>
              <a:off x="5255268" y="1432537"/>
              <a:ext cx="279332" cy="371759"/>
            </a:xfrm>
            <a:custGeom>
              <a:avLst/>
              <a:gdLst/>
              <a:ahLst/>
              <a:cxnLst/>
              <a:rect l="l" t="t" r="r" b="b"/>
              <a:pathLst>
                <a:path w="6673" h="8881" extrusionOk="0">
                  <a:moveTo>
                    <a:pt x="1969" y="0"/>
                  </a:moveTo>
                  <a:cubicBezTo>
                    <a:pt x="1936" y="0"/>
                    <a:pt x="1" y="2469"/>
                    <a:pt x="801" y="4870"/>
                  </a:cubicBezTo>
                  <a:cubicBezTo>
                    <a:pt x="1573" y="7185"/>
                    <a:pt x="3367" y="8880"/>
                    <a:pt x="4392" y="8880"/>
                  </a:cubicBezTo>
                  <a:cubicBezTo>
                    <a:pt x="4431" y="8880"/>
                    <a:pt x="4468" y="8878"/>
                    <a:pt x="4504" y="8873"/>
                  </a:cubicBezTo>
                  <a:cubicBezTo>
                    <a:pt x="5438" y="8807"/>
                    <a:pt x="6672" y="6505"/>
                    <a:pt x="6105" y="4003"/>
                  </a:cubicBezTo>
                  <a:cubicBezTo>
                    <a:pt x="5471" y="1468"/>
                    <a:pt x="1969" y="0"/>
                    <a:pt x="1969"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21"/>
            <p:cNvSpPr/>
            <p:nvPr/>
          </p:nvSpPr>
          <p:spPr>
            <a:xfrm>
              <a:off x="5233710" y="1161031"/>
              <a:ext cx="390261" cy="254258"/>
            </a:xfrm>
            <a:custGeom>
              <a:avLst/>
              <a:gdLst/>
              <a:ahLst/>
              <a:cxnLst/>
              <a:rect l="l" t="t" r="r" b="b"/>
              <a:pathLst>
                <a:path w="9323" h="6074" extrusionOk="0">
                  <a:moveTo>
                    <a:pt x="416" y="5852"/>
                  </a:moveTo>
                  <a:cubicBezTo>
                    <a:pt x="416" y="5852"/>
                    <a:pt x="416" y="5852"/>
                    <a:pt x="416" y="5852"/>
                  </a:cubicBezTo>
                  <a:cubicBezTo>
                    <a:pt x="416" y="5852"/>
                    <a:pt x="416" y="5852"/>
                    <a:pt x="416" y="5852"/>
                  </a:cubicBezTo>
                  <a:close/>
                  <a:moveTo>
                    <a:pt x="6239" y="1"/>
                  </a:moveTo>
                  <a:cubicBezTo>
                    <a:pt x="4966" y="1"/>
                    <a:pt x="3421" y="351"/>
                    <a:pt x="2184" y="1182"/>
                  </a:cubicBezTo>
                  <a:cubicBezTo>
                    <a:pt x="0" y="2671"/>
                    <a:pt x="442" y="5800"/>
                    <a:pt x="416" y="5852"/>
                  </a:cubicBezTo>
                  <a:lnTo>
                    <a:pt x="416" y="5852"/>
                  </a:lnTo>
                  <a:cubicBezTo>
                    <a:pt x="417" y="5852"/>
                    <a:pt x="418" y="5851"/>
                    <a:pt x="420" y="5851"/>
                  </a:cubicBezTo>
                  <a:cubicBezTo>
                    <a:pt x="496" y="5851"/>
                    <a:pt x="1556" y="6074"/>
                    <a:pt x="2861" y="6074"/>
                  </a:cubicBezTo>
                  <a:cubicBezTo>
                    <a:pt x="3991" y="6074"/>
                    <a:pt x="5304" y="5907"/>
                    <a:pt x="6320" y="5285"/>
                  </a:cubicBezTo>
                  <a:cubicBezTo>
                    <a:pt x="8588" y="3851"/>
                    <a:pt x="9322" y="1416"/>
                    <a:pt x="8488" y="615"/>
                  </a:cubicBezTo>
                  <a:cubicBezTo>
                    <a:pt x="8116" y="228"/>
                    <a:pt x="7266" y="1"/>
                    <a:pt x="6239"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21"/>
            <p:cNvSpPr/>
            <p:nvPr/>
          </p:nvSpPr>
          <p:spPr>
            <a:xfrm>
              <a:off x="4955087" y="1350114"/>
              <a:ext cx="303025" cy="353884"/>
            </a:xfrm>
            <a:custGeom>
              <a:avLst/>
              <a:gdLst/>
              <a:ahLst/>
              <a:cxnLst/>
              <a:rect l="l" t="t" r="r" b="b"/>
              <a:pathLst>
                <a:path w="7239" h="8454" extrusionOk="0">
                  <a:moveTo>
                    <a:pt x="1670" y="0"/>
                  </a:moveTo>
                  <a:cubicBezTo>
                    <a:pt x="1669" y="0"/>
                    <a:pt x="1668" y="1"/>
                    <a:pt x="1668" y="1"/>
                  </a:cubicBezTo>
                  <a:cubicBezTo>
                    <a:pt x="1668" y="1"/>
                    <a:pt x="0" y="2670"/>
                    <a:pt x="1101" y="4938"/>
                  </a:cubicBezTo>
                  <a:cubicBezTo>
                    <a:pt x="2112" y="7055"/>
                    <a:pt x="4111" y="8454"/>
                    <a:pt x="5141" y="8454"/>
                  </a:cubicBezTo>
                  <a:cubicBezTo>
                    <a:pt x="5198" y="8454"/>
                    <a:pt x="5253" y="8449"/>
                    <a:pt x="5304" y="8441"/>
                  </a:cubicBezTo>
                  <a:cubicBezTo>
                    <a:pt x="6271" y="8174"/>
                    <a:pt x="7239" y="5939"/>
                    <a:pt x="6305" y="3570"/>
                  </a:cubicBezTo>
                  <a:cubicBezTo>
                    <a:pt x="5384" y="1169"/>
                    <a:pt x="1770" y="0"/>
                    <a:pt x="1670"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21"/>
            <p:cNvSpPr/>
            <p:nvPr/>
          </p:nvSpPr>
          <p:spPr>
            <a:xfrm>
              <a:off x="4905231" y="1069733"/>
              <a:ext cx="384986" cy="262755"/>
            </a:xfrm>
            <a:custGeom>
              <a:avLst/>
              <a:gdLst/>
              <a:ahLst/>
              <a:cxnLst/>
              <a:rect l="l" t="t" r="r" b="b"/>
              <a:pathLst>
                <a:path w="9197" h="6277" extrusionOk="0">
                  <a:moveTo>
                    <a:pt x="6345" y="1"/>
                  </a:moveTo>
                  <a:cubicBezTo>
                    <a:pt x="4972" y="1"/>
                    <a:pt x="3247" y="433"/>
                    <a:pt x="1992" y="1462"/>
                  </a:cubicBezTo>
                  <a:cubicBezTo>
                    <a:pt x="1" y="3121"/>
                    <a:pt x="749" y="6266"/>
                    <a:pt x="757" y="6266"/>
                  </a:cubicBezTo>
                  <a:cubicBezTo>
                    <a:pt x="757" y="6266"/>
                    <a:pt x="757" y="6266"/>
                    <a:pt x="757" y="6266"/>
                  </a:cubicBezTo>
                  <a:cubicBezTo>
                    <a:pt x="757" y="6260"/>
                    <a:pt x="783" y="6258"/>
                    <a:pt x="832" y="6258"/>
                  </a:cubicBezTo>
                  <a:cubicBezTo>
                    <a:pt x="979" y="6258"/>
                    <a:pt x="1331" y="6277"/>
                    <a:pt x="1805" y="6277"/>
                  </a:cubicBezTo>
                  <a:cubicBezTo>
                    <a:pt x="3070" y="6277"/>
                    <a:pt x="5205" y="6143"/>
                    <a:pt x="6628" y="5165"/>
                  </a:cubicBezTo>
                  <a:cubicBezTo>
                    <a:pt x="8763" y="3664"/>
                    <a:pt x="9197" y="1262"/>
                    <a:pt x="8296" y="461"/>
                  </a:cubicBezTo>
                  <a:cubicBezTo>
                    <a:pt x="7913" y="167"/>
                    <a:pt x="7197" y="1"/>
                    <a:pt x="6345"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21"/>
            <p:cNvSpPr/>
            <p:nvPr/>
          </p:nvSpPr>
          <p:spPr>
            <a:xfrm>
              <a:off x="4654864" y="1305407"/>
              <a:ext cx="312820" cy="333624"/>
            </a:xfrm>
            <a:custGeom>
              <a:avLst/>
              <a:gdLst/>
              <a:ahLst/>
              <a:cxnLst/>
              <a:rect l="l" t="t" r="r" b="b"/>
              <a:pathLst>
                <a:path w="7473" h="7970" extrusionOk="0">
                  <a:moveTo>
                    <a:pt x="1340" y="1"/>
                  </a:moveTo>
                  <a:cubicBezTo>
                    <a:pt x="1336" y="1"/>
                    <a:pt x="1335" y="1"/>
                    <a:pt x="1335" y="2"/>
                  </a:cubicBezTo>
                  <a:cubicBezTo>
                    <a:pt x="1301" y="2"/>
                    <a:pt x="0" y="3004"/>
                    <a:pt x="1301" y="5139"/>
                  </a:cubicBezTo>
                  <a:cubicBezTo>
                    <a:pt x="2381" y="6930"/>
                    <a:pt x="4188" y="7969"/>
                    <a:pt x="5297" y="7969"/>
                  </a:cubicBezTo>
                  <a:cubicBezTo>
                    <a:pt x="5490" y="7969"/>
                    <a:pt x="5661" y="7938"/>
                    <a:pt x="5804" y="7874"/>
                  </a:cubicBezTo>
                  <a:cubicBezTo>
                    <a:pt x="6738" y="7507"/>
                    <a:pt x="7472" y="5172"/>
                    <a:pt x="6271" y="2904"/>
                  </a:cubicBezTo>
                  <a:cubicBezTo>
                    <a:pt x="5098" y="719"/>
                    <a:pt x="1501" y="1"/>
                    <a:pt x="1340"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21"/>
            <p:cNvSpPr/>
            <p:nvPr/>
          </p:nvSpPr>
          <p:spPr>
            <a:xfrm>
              <a:off x="4577338" y="1004263"/>
              <a:ext cx="363805" cy="297039"/>
            </a:xfrm>
            <a:custGeom>
              <a:avLst/>
              <a:gdLst/>
              <a:ahLst/>
              <a:cxnLst/>
              <a:rect l="l" t="t" r="r" b="b"/>
              <a:pathLst>
                <a:path w="8691" h="7096" extrusionOk="0">
                  <a:moveTo>
                    <a:pt x="6262" y="0"/>
                  </a:moveTo>
                  <a:cubicBezTo>
                    <a:pt x="4879" y="0"/>
                    <a:pt x="2978" y="627"/>
                    <a:pt x="1752" y="1992"/>
                  </a:cubicBezTo>
                  <a:cubicBezTo>
                    <a:pt x="0" y="3909"/>
                    <a:pt x="1098" y="7039"/>
                    <a:pt x="1086" y="7095"/>
                  </a:cubicBezTo>
                  <a:lnTo>
                    <a:pt x="1086" y="7095"/>
                  </a:lnTo>
                  <a:cubicBezTo>
                    <a:pt x="1139" y="7061"/>
                    <a:pt x="4702" y="6982"/>
                    <a:pt x="6622" y="5228"/>
                  </a:cubicBezTo>
                  <a:cubicBezTo>
                    <a:pt x="8524" y="3493"/>
                    <a:pt x="8690" y="1058"/>
                    <a:pt x="7690" y="358"/>
                  </a:cubicBezTo>
                  <a:cubicBezTo>
                    <a:pt x="7383" y="122"/>
                    <a:pt x="6873" y="0"/>
                    <a:pt x="6262" y="0"/>
                  </a:cubicBezTo>
                  <a:close/>
                  <a:moveTo>
                    <a:pt x="1086" y="7095"/>
                  </a:moveTo>
                  <a:cubicBezTo>
                    <a:pt x="1085" y="7095"/>
                    <a:pt x="1085" y="7095"/>
                    <a:pt x="1085" y="7096"/>
                  </a:cubicBezTo>
                  <a:cubicBezTo>
                    <a:pt x="1085" y="7096"/>
                    <a:pt x="1086" y="7095"/>
                    <a:pt x="1086" y="7095"/>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21"/>
            <p:cNvSpPr/>
            <p:nvPr/>
          </p:nvSpPr>
          <p:spPr>
            <a:xfrm>
              <a:off x="5482905" y="1481389"/>
              <a:ext cx="326759" cy="146677"/>
            </a:xfrm>
            <a:custGeom>
              <a:avLst/>
              <a:gdLst/>
              <a:ahLst/>
              <a:cxnLst/>
              <a:rect l="l" t="t" r="r" b="b"/>
              <a:pathLst>
                <a:path w="7806" h="3504" fill="none" extrusionOk="0">
                  <a:moveTo>
                    <a:pt x="7806" y="3503"/>
                  </a:moveTo>
                  <a:cubicBezTo>
                    <a:pt x="5804" y="2336"/>
                    <a:pt x="2335" y="8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21"/>
            <p:cNvSpPr/>
            <p:nvPr/>
          </p:nvSpPr>
          <p:spPr>
            <a:xfrm>
              <a:off x="5693714" y="1544221"/>
              <a:ext cx="90836" cy="26581"/>
            </a:xfrm>
            <a:custGeom>
              <a:avLst/>
              <a:gdLst/>
              <a:ahLst/>
              <a:cxnLst/>
              <a:rect l="l" t="t" r="r" b="b"/>
              <a:pathLst>
                <a:path w="2170" h="635" fill="none" extrusionOk="0">
                  <a:moveTo>
                    <a:pt x="2136" y="1"/>
                  </a:moveTo>
                  <a:cubicBezTo>
                    <a:pt x="2169" y="1"/>
                    <a:pt x="168" y="601"/>
                    <a:pt x="1" y="6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21"/>
            <p:cNvSpPr/>
            <p:nvPr/>
          </p:nvSpPr>
          <p:spPr>
            <a:xfrm>
              <a:off x="5616942" y="1535849"/>
              <a:ext cx="32148" cy="71246"/>
            </a:xfrm>
            <a:custGeom>
              <a:avLst/>
              <a:gdLst/>
              <a:ahLst/>
              <a:cxnLst/>
              <a:rect l="l" t="t" r="r" b="b"/>
              <a:pathLst>
                <a:path w="768" h="1702" fill="none" extrusionOk="0">
                  <a:moveTo>
                    <a:pt x="0" y="1"/>
                  </a:moveTo>
                  <a:cubicBezTo>
                    <a:pt x="267" y="534"/>
                    <a:pt x="501" y="1135"/>
                    <a:pt x="768" y="17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21"/>
            <p:cNvSpPr/>
            <p:nvPr/>
          </p:nvSpPr>
          <p:spPr>
            <a:xfrm>
              <a:off x="5343259" y="1471635"/>
              <a:ext cx="90794" cy="262546"/>
            </a:xfrm>
            <a:custGeom>
              <a:avLst/>
              <a:gdLst/>
              <a:ahLst/>
              <a:cxnLst/>
              <a:rect l="l" t="t" r="r" b="b"/>
              <a:pathLst>
                <a:path w="2169" h="6272" fill="none" extrusionOk="0">
                  <a:moveTo>
                    <a:pt x="2169" y="6271"/>
                  </a:moveTo>
                  <a:cubicBezTo>
                    <a:pt x="1568" y="4170"/>
                    <a:pt x="868" y="2068"/>
                    <a:pt x="0"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21"/>
            <p:cNvSpPr/>
            <p:nvPr/>
          </p:nvSpPr>
          <p:spPr>
            <a:xfrm>
              <a:off x="5399100" y="1621035"/>
              <a:ext cx="79618" cy="48892"/>
            </a:xfrm>
            <a:custGeom>
              <a:avLst/>
              <a:gdLst/>
              <a:ahLst/>
              <a:cxnLst/>
              <a:rect l="l" t="t" r="r" b="b"/>
              <a:pathLst>
                <a:path w="1902" h="1168" fill="none" extrusionOk="0">
                  <a:moveTo>
                    <a:pt x="1902" y="1168"/>
                  </a:moveTo>
                  <a:cubicBezTo>
                    <a:pt x="1835" y="1101"/>
                    <a:pt x="34" y="0"/>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21"/>
            <p:cNvSpPr/>
            <p:nvPr/>
          </p:nvSpPr>
          <p:spPr>
            <a:xfrm>
              <a:off x="5339072" y="1545644"/>
              <a:ext cx="34953" cy="61450"/>
            </a:xfrm>
            <a:custGeom>
              <a:avLst/>
              <a:gdLst/>
              <a:ahLst/>
              <a:cxnLst/>
              <a:rect l="l" t="t" r="r" b="b"/>
              <a:pathLst>
                <a:path w="835" h="1468" fill="none" extrusionOk="0">
                  <a:moveTo>
                    <a:pt x="834" y="0"/>
                  </a:moveTo>
                  <a:cubicBezTo>
                    <a:pt x="567" y="501"/>
                    <a:pt x="300" y="968"/>
                    <a:pt x="0" y="14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21"/>
            <p:cNvSpPr/>
            <p:nvPr/>
          </p:nvSpPr>
          <p:spPr>
            <a:xfrm>
              <a:off x="5288798" y="1230059"/>
              <a:ext cx="251369" cy="146636"/>
            </a:xfrm>
            <a:custGeom>
              <a:avLst/>
              <a:gdLst/>
              <a:ahLst/>
              <a:cxnLst/>
              <a:rect l="l" t="t" r="r" b="b"/>
              <a:pathLst>
                <a:path w="6005" h="3503" fill="none" extrusionOk="0">
                  <a:moveTo>
                    <a:pt x="6005" y="0"/>
                  </a:moveTo>
                  <a:cubicBezTo>
                    <a:pt x="3937" y="1168"/>
                    <a:pt x="1935" y="2302"/>
                    <a:pt x="0" y="3503"/>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21"/>
            <p:cNvSpPr/>
            <p:nvPr/>
          </p:nvSpPr>
          <p:spPr>
            <a:xfrm>
              <a:off x="5432631" y="1209128"/>
              <a:ext cx="9795" cy="83804"/>
            </a:xfrm>
            <a:custGeom>
              <a:avLst/>
              <a:gdLst/>
              <a:ahLst/>
              <a:cxnLst/>
              <a:rect l="l" t="t" r="r" b="b"/>
              <a:pathLst>
                <a:path w="234" h="2002" fill="none" extrusionOk="0">
                  <a:moveTo>
                    <a:pt x="234" y="0"/>
                  </a:moveTo>
                  <a:cubicBezTo>
                    <a:pt x="234" y="134"/>
                    <a:pt x="0" y="2002"/>
                    <a:pt x="0"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21"/>
            <p:cNvSpPr/>
            <p:nvPr/>
          </p:nvSpPr>
          <p:spPr>
            <a:xfrm>
              <a:off x="5360003" y="1333370"/>
              <a:ext cx="86608" cy="15404"/>
            </a:xfrm>
            <a:custGeom>
              <a:avLst/>
              <a:gdLst/>
              <a:ahLst/>
              <a:cxnLst/>
              <a:rect l="l" t="t" r="r" b="b"/>
              <a:pathLst>
                <a:path w="2069" h="368" fill="none" extrusionOk="0">
                  <a:moveTo>
                    <a:pt x="1" y="1"/>
                  </a:moveTo>
                  <a:cubicBezTo>
                    <a:pt x="734" y="134"/>
                    <a:pt x="1402" y="234"/>
                    <a:pt x="2069" y="3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21"/>
            <p:cNvSpPr/>
            <p:nvPr/>
          </p:nvSpPr>
          <p:spPr>
            <a:xfrm>
              <a:off x="5033282" y="1390635"/>
              <a:ext cx="124282" cy="245802"/>
            </a:xfrm>
            <a:custGeom>
              <a:avLst/>
              <a:gdLst/>
              <a:ahLst/>
              <a:cxnLst/>
              <a:rect l="l" t="t" r="r" b="b"/>
              <a:pathLst>
                <a:path w="2969" h="5872" fill="none" extrusionOk="0">
                  <a:moveTo>
                    <a:pt x="2969" y="5871"/>
                  </a:moveTo>
                  <a:cubicBezTo>
                    <a:pt x="2102" y="3870"/>
                    <a:pt x="1134" y="19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21"/>
            <p:cNvSpPr/>
            <p:nvPr/>
          </p:nvSpPr>
          <p:spPr>
            <a:xfrm>
              <a:off x="5108673" y="1528858"/>
              <a:ext cx="87990" cy="40562"/>
            </a:xfrm>
            <a:custGeom>
              <a:avLst/>
              <a:gdLst/>
              <a:ahLst/>
              <a:cxnLst/>
              <a:rect l="l" t="t" r="r" b="b"/>
              <a:pathLst>
                <a:path w="2102" h="969" fill="none" extrusionOk="0">
                  <a:moveTo>
                    <a:pt x="2102" y="968"/>
                  </a:moveTo>
                  <a:cubicBezTo>
                    <a:pt x="1968" y="868"/>
                    <a:pt x="0" y="1"/>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21"/>
            <p:cNvSpPr/>
            <p:nvPr/>
          </p:nvSpPr>
          <p:spPr>
            <a:xfrm>
              <a:off x="5045840" y="1460458"/>
              <a:ext cx="27962" cy="64255"/>
            </a:xfrm>
            <a:custGeom>
              <a:avLst/>
              <a:gdLst/>
              <a:ahLst/>
              <a:cxnLst/>
              <a:rect l="l" t="t" r="r" b="b"/>
              <a:pathLst>
                <a:path w="668" h="1535" fill="none" extrusionOk="0">
                  <a:moveTo>
                    <a:pt x="667" y="0"/>
                  </a:moveTo>
                  <a:cubicBezTo>
                    <a:pt x="467" y="501"/>
                    <a:pt x="200" y="1001"/>
                    <a:pt x="0" y="15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21"/>
            <p:cNvSpPr/>
            <p:nvPr/>
          </p:nvSpPr>
          <p:spPr>
            <a:xfrm>
              <a:off x="4969026" y="1137882"/>
              <a:ext cx="236007" cy="163421"/>
            </a:xfrm>
            <a:custGeom>
              <a:avLst/>
              <a:gdLst/>
              <a:ahLst/>
              <a:cxnLst/>
              <a:rect l="l" t="t" r="r" b="b"/>
              <a:pathLst>
                <a:path w="5638" h="3904" fill="none" extrusionOk="0">
                  <a:moveTo>
                    <a:pt x="5638" y="1"/>
                  </a:moveTo>
                  <a:cubicBezTo>
                    <a:pt x="3670" y="1235"/>
                    <a:pt x="1802" y="2536"/>
                    <a:pt x="1" y="390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21"/>
            <p:cNvSpPr/>
            <p:nvPr/>
          </p:nvSpPr>
          <p:spPr>
            <a:xfrm>
              <a:off x="5101682" y="1123942"/>
              <a:ext cx="2846" cy="83804"/>
            </a:xfrm>
            <a:custGeom>
              <a:avLst/>
              <a:gdLst/>
              <a:ahLst/>
              <a:cxnLst/>
              <a:rect l="l" t="t" r="r" b="b"/>
              <a:pathLst>
                <a:path w="68" h="2002" fill="none" extrusionOk="0">
                  <a:moveTo>
                    <a:pt x="67" y="0"/>
                  </a:moveTo>
                  <a:cubicBezTo>
                    <a:pt x="67" y="134"/>
                    <a:pt x="1" y="2002"/>
                    <a:pt x="1"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21"/>
            <p:cNvSpPr/>
            <p:nvPr/>
          </p:nvSpPr>
          <p:spPr>
            <a:xfrm>
              <a:off x="5036045" y="1252412"/>
              <a:ext cx="89413" cy="9795"/>
            </a:xfrm>
            <a:custGeom>
              <a:avLst/>
              <a:gdLst/>
              <a:ahLst/>
              <a:cxnLst/>
              <a:rect l="l" t="t" r="r" b="b"/>
              <a:pathLst>
                <a:path w="2136" h="234" fill="none" extrusionOk="0">
                  <a:moveTo>
                    <a:pt x="1" y="0"/>
                  </a:moveTo>
                  <a:cubicBezTo>
                    <a:pt x="701" y="67"/>
                    <a:pt x="1402" y="134"/>
                    <a:pt x="2136" y="23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21"/>
            <p:cNvSpPr/>
            <p:nvPr/>
          </p:nvSpPr>
          <p:spPr>
            <a:xfrm>
              <a:off x="4723264" y="1338979"/>
              <a:ext cx="148059" cy="230439"/>
            </a:xfrm>
            <a:custGeom>
              <a:avLst/>
              <a:gdLst/>
              <a:ahLst/>
              <a:cxnLst/>
              <a:rect l="l" t="t" r="r" b="b"/>
              <a:pathLst>
                <a:path w="3537" h="5505" fill="none" extrusionOk="0">
                  <a:moveTo>
                    <a:pt x="3537" y="5504"/>
                  </a:moveTo>
                  <a:cubicBezTo>
                    <a:pt x="2469" y="3670"/>
                    <a:pt x="1302" y="1835"/>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21"/>
            <p:cNvSpPr/>
            <p:nvPr/>
          </p:nvSpPr>
          <p:spPr>
            <a:xfrm>
              <a:off x="4811254" y="1468830"/>
              <a:ext cx="90794" cy="27962"/>
            </a:xfrm>
            <a:custGeom>
              <a:avLst/>
              <a:gdLst/>
              <a:ahLst/>
              <a:cxnLst/>
              <a:rect l="l" t="t" r="r" b="b"/>
              <a:pathLst>
                <a:path w="2169" h="668" fill="none" extrusionOk="0">
                  <a:moveTo>
                    <a:pt x="2168" y="668"/>
                  </a:moveTo>
                  <a:cubicBezTo>
                    <a:pt x="2035" y="634"/>
                    <a:pt x="0" y="1"/>
                    <a:pt x="0" y="67"/>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21"/>
            <p:cNvSpPr/>
            <p:nvPr/>
          </p:nvSpPr>
          <p:spPr>
            <a:xfrm>
              <a:off x="4748422" y="1404617"/>
              <a:ext cx="19590" cy="68441"/>
            </a:xfrm>
            <a:custGeom>
              <a:avLst/>
              <a:gdLst/>
              <a:ahLst/>
              <a:cxnLst/>
              <a:rect l="l" t="t" r="r" b="b"/>
              <a:pathLst>
                <a:path w="468" h="1635" fill="none" extrusionOk="0">
                  <a:moveTo>
                    <a:pt x="467" y="0"/>
                  </a:moveTo>
                  <a:lnTo>
                    <a:pt x="0" y="1635"/>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21"/>
            <p:cNvSpPr/>
            <p:nvPr/>
          </p:nvSpPr>
          <p:spPr>
            <a:xfrm>
              <a:off x="4649254" y="1063873"/>
              <a:ext cx="212314" cy="194147"/>
            </a:xfrm>
            <a:custGeom>
              <a:avLst/>
              <a:gdLst/>
              <a:ahLst/>
              <a:cxnLst/>
              <a:rect l="l" t="t" r="r" b="b"/>
              <a:pathLst>
                <a:path w="5072" h="4638" fill="none" extrusionOk="0">
                  <a:moveTo>
                    <a:pt x="5071" y="1"/>
                  </a:moveTo>
                  <a:cubicBezTo>
                    <a:pt x="3270" y="1469"/>
                    <a:pt x="1602" y="2970"/>
                    <a:pt x="1" y="463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21"/>
            <p:cNvSpPr/>
            <p:nvPr/>
          </p:nvSpPr>
          <p:spPr>
            <a:xfrm>
              <a:off x="4759598" y="1059687"/>
              <a:ext cx="6991" cy="85227"/>
            </a:xfrm>
            <a:custGeom>
              <a:avLst/>
              <a:gdLst/>
              <a:ahLst/>
              <a:cxnLst/>
              <a:rect l="l" t="t" r="r" b="b"/>
              <a:pathLst>
                <a:path w="167" h="2036" fill="none" extrusionOk="0">
                  <a:moveTo>
                    <a:pt x="0" y="1"/>
                  </a:moveTo>
                  <a:cubicBezTo>
                    <a:pt x="0" y="101"/>
                    <a:pt x="167" y="2036"/>
                    <a:pt x="167"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21"/>
            <p:cNvSpPr/>
            <p:nvPr/>
          </p:nvSpPr>
          <p:spPr>
            <a:xfrm>
              <a:off x="4707901" y="1196528"/>
              <a:ext cx="86608" cy="2846"/>
            </a:xfrm>
            <a:custGeom>
              <a:avLst/>
              <a:gdLst/>
              <a:ahLst/>
              <a:cxnLst/>
              <a:rect l="l" t="t" r="r" b="b"/>
              <a:pathLst>
                <a:path w="2069" h="68" fill="none" extrusionOk="0">
                  <a:moveTo>
                    <a:pt x="1" y="68"/>
                  </a:moveTo>
                  <a:cubicBezTo>
                    <a:pt x="668" y="1"/>
                    <a:pt x="1368" y="1"/>
                    <a:pt x="2069"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21"/>
            <p:cNvSpPr/>
            <p:nvPr/>
          </p:nvSpPr>
          <p:spPr>
            <a:xfrm>
              <a:off x="4308552" y="1276147"/>
              <a:ext cx="1182754" cy="209467"/>
            </a:xfrm>
            <a:custGeom>
              <a:avLst/>
              <a:gdLst/>
              <a:ahLst/>
              <a:cxnLst/>
              <a:rect l="l" t="t" r="r" b="b"/>
              <a:pathLst>
                <a:path w="28255" h="5004" fill="none" extrusionOk="0">
                  <a:moveTo>
                    <a:pt x="28254" y="5004"/>
                  </a:moveTo>
                  <a:cubicBezTo>
                    <a:pt x="19248" y="1401"/>
                    <a:pt x="8707" y="0"/>
                    <a:pt x="1" y="601"/>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21"/>
            <p:cNvSpPr/>
            <p:nvPr/>
          </p:nvSpPr>
          <p:spPr>
            <a:xfrm>
              <a:off x="4266650" y="1264970"/>
              <a:ext cx="82464" cy="83804"/>
            </a:xfrm>
            <a:custGeom>
              <a:avLst/>
              <a:gdLst/>
              <a:ahLst/>
              <a:cxnLst/>
              <a:rect l="l" t="t" r="r" b="b"/>
              <a:pathLst>
                <a:path w="1970" h="2002" extrusionOk="0">
                  <a:moveTo>
                    <a:pt x="1002" y="0"/>
                  </a:moveTo>
                  <a:cubicBezTo>
                    <a:pt x="435" y="0"/>
                    <a:pt x="1" y="467"/>
                    <a:pt x="1" y="1001"/>
                  </a:cubicBezTo>
                  <a:cubicBezTo>
                    <a:pt x="1" y="1535"/>
                    <a:pt x="435" y="2002"/>
                    <a:pt x="1002" y="2002"/>
                  </a:cubicBezTo>
                  <a:cubicBezTo>
                    <a:pt x="1535" y="2002"/>
                    <a:pt x="1969" y="1535"/>
                    <a:pt x="1969" y="1001"/>
                  </a:cubicBezTo>
                  <a:cubicBezTo>
                    <a:pt x="1969" y="434"/>
                    <a:pt x="1535" y="0"/>
                    <a:pt x="1002"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2">
  <p:cSld name="CUSTOM_3_1">
    <p:spTree>
      <p:nvGrpSpPr>
        <p:cNvPr id="1" name="Shape 5302"/>
        <p:cNvGrpSpPr/>
        <p:nvPr/>
      </p:nvGrpSpPr>
      <p:grpSpPr>
        <a:xfrm>
          <a:off x="0" y="0"/>
          <a:ext cx="0" cy="0"/>
          <a:chOff x="0" y="0"/>
          <a:chExt cx="0" cy="0"/>
        </a:xfrm>
      </p:grpSpPr>
      <p:grpSp>
        <p:nvGrpSpPr>
          <p:cNvPr id="5303" name="Google Shape;5303;p22"/>
          <p:cNvGrpSpPr/>
          <p:nvPr/>
        </p:nvGrpSpPr>
        <p:grpSpPr>
          <a:xfrm>
            <a:off x="94" y="21"/>
            <a:ext cx="9143813" cy="5143658"/>
            <a:chOff x="222050" y="848450"/>
            <a:chExt cx="7159825" cy="4016600"/>
          </a:xfrm>
        </p:grpSpPr>
        <p:sp>
          <p:nvSpPr>
            <p:cNvPr id="5304" name="Google Shape;5304;p22"/>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22"/>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22"/>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22"/>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22"/>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22"/>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22"/>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22"/>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22"/>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22"/>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22"/>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22"/>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22"/>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22"/>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22"/>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22"/>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22"/>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22"/>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22"/>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22"/>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22"/>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22"/>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22"/>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22"/>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22"/>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22"/>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22"/>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22"/>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22"/>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22"/>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22"/>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22"/>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22"/>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22"/>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22"/>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22"/>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22"/>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22"/>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22"/>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22"/>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22"/>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22"/>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22"/>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22"/>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22"/>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22"/>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22"/>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22"/>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22"/>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22"/>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22"/>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22"/>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22"/>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22"/>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22"/>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22"/>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22"/>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22"/>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22"/>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22"/>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22"/>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22"/>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22"/>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22"/>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22"/>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22"/>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22"/>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22"/>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22"/>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22"/>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22"/>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22"/>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22"/>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22"/>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22"/>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22"/>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22"/>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22"/>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22"/>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22"/>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22"/>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22"/>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22"/>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22"/>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22"/>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22"/>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22"/>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22"/>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22"/>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22"/>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22"/>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22"/>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22"/>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22"/>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22"/>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22"/>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22"/>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22"/>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22"/>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22"/>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22"/>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22"/>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22"/>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22"/>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22"/>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22"/>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22"/>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22"/>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22"/>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22"/>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22"/>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22"/>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22"/>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22"/>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22"/>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22"/>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22"/>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22"/>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22"/>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22"/>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22"/>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22"/>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22"/>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22"/>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22"/>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22"/>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22"/>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22"/>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22"/>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22"/>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22"/>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22"/>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22"/>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22"/>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22"/>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22"/>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22"/>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22"/>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22"/>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22"/>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22"/>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22"/>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22"/>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22"/>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22"/>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22"/>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22"/>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22"/>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22"/>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22"/>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22"/>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22"/>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22"/>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22"/>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22"/>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22"/>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22"/>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22"/>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22"/>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22"/>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22"/>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22"/>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22"/>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22"/>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22"/>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22"/>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22"/>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22"/>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22"/>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22"/>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22"/>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22"/>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22"/>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22"/>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22"/>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22"/>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22"/>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22"/>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22"/>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22"/>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22"/>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22"/>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22"/>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22"/>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22"/>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22"/>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22"/>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22"/>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22"/>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22"/>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22"/>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22"/>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22"/>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22"/>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22"/>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22"/>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22"/>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22"/>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22"/>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22"/>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22"/>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22"/>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22"/>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22"/>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22"/>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22"/>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22"/>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22"/>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22"/>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22"/>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22"/>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22"/>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22"/>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22"/>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22"/>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22"/>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22"/>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22"/>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22"/>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22"/>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22"/>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22"/>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22"/>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22"/>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22"/>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529;p22"/>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22"/>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22"/>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22"/>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22"/>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22"/>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22"/>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22"/>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22"/>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22"/>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22"/>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22"/>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22"/>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22"/>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22"/>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22"/>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22"/>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22"/>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22"/>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22"/>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22"/>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22"/>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22"/>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22"/>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22"/>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22"/>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22"/>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22"/>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22"/>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22"/>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22"/>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22"/>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22"/>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22"/>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22"/>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22"/>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22"/>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22"/>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22"/>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22"/>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9" name="Google Shape;5569;p22"/>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0" name="Google Shape;5570;p22"/>
          <p:cNvGrpSpPr/>
          <p:nvPr/>
        </p:nvGrpSpPr>
        <p:grpSpPr>
          <a:xfrm>
            <a:off x="7168282" y="2150227"/>
            <a:ext cx="1540624" cy="1164248"/>
            <a:chOff x="6107600" y="3299677"/>
            <a:chExt cx="1540624" cy="1164248"/>
          </a:xfrm>
        </p:grpSpPr>
        <p:sp>
          <p:nvSpPr>
            <p:cNvPr id="5571" name="Google Shape;5571;p22"/>
            <p:cNvSpPr/>
            <p:nvPr/>
          </p:nvSpPr>
          <p:spPr>
            <a:xfrm rot="-5400000" flipH="1">
              <a:off x="7556075" y="3299603"/>
              <a:ext cx="92075" cy="92224"/>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22"/>
            <p:cNvSpPr/>
            <p:nvPr/>
          </p:nvSpPr>
          <p:spPr>
            <a:xfrm rot="-5400000" flipH="1">
              <a:off x="6748825" y="4282375"/>
              <a:ext cx="187050" cy="176050"/>
            </a:xfrm>
            <a:custGeom>
              <a:avLst/>
              <a:gdLst/>
              <a:ahLst/>
              <a:cxnLst/>
              <a:rect l="l" t="t" r="r" b="b"/>
              <a:pathLst>
                <a:path w="7482" h="7042" extrusionOk="0">
                  <a:moveTo>
                    <a:pt x="2961" y="1"/>
                  </a:moveTo>
                  <a:cubicBezTo>
                    <a:pt x="2416" y="1"/>
                    <a:pt x="1857" y="217"/>
                    <a:pt x="1370" y="648"/>
                  </a:cubicBezTo>
                  <a:cubicBezTo>
                    <a:pt x="917" y="1047"/>
                    <a:pt x="635" y="1509"/>
                    <a:pt x="454" y="2081"/>
                  </a:cubicBezTo>
                  <a:cubicBezTo>
                    <a:pt x="173" y="2942"/>
                    <a:pt x="1" y="6179"/>
                    <a:pt x="1" y="6533"/>
                  </a:cubicBezTo>
                  <a:lnTo>
                    <a:pt x="1" y="6869"/>
                  </a:lnTo>
                  <a:lnTo>
                    <a:pt x="336" y="6869"/>
                  </a:lnTo>
                  <a:cubicBezTo>
                    <a:pt x="602" y="6869"/>
                    <a:pt x="2631" y="7041"/>
                    <a:pt x="3940" y="7041"/>
                  </a:cubicBezTo>
                  <a:cubicBezTo>
                    <a:pt x="4329" y="7041"/>
                    <a:pt x="4655" y="7026"/>
                    <a:pt x="4852" y="6987"/>
                  </a:cubicBezTo>
                  <a:cubicBezTo>
                    <a:pt x="5414" y="6869"/>
                    <a:pt x="5886" y="6642"/>
                    <a:pt x="6339" y="6252"/>
                  </a:cubicBezTo>
                  <a:cubicBezTo>
                    <a:pt x="7482" y="5218"/>
                    <a:pt x="7309" y="3858"/>
                    <a:pt x="6566" y="3051"/>
                  </a:cubicBezTo>
                  <a:cubicBezTo>
                    <a:pt x="6167" y="2598"/>
                    <a:pt x="5641" y="2362"/>
                    <a:pt x="5133" y="2362"/>
                  </a:cubicBezTo>
                  <a:cubicBezTo>
                    <a:pt x="5188" y="1963"/>
                    <a:pt x="5079" y="1383"/>
                    <a:pt x="4625" y="820"/>
                  </a:cubicBezTo>
                  <a:cubicBezTo>
                    <a:pt x="4170" y="273"/>
                    <a:pt x="3574" y="1"/>
                    <a:pt x="29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22"/>
            <p:cNvSpPr/>
            <p:nvPr/>
          </p:nvSpPr>
          <p:spPr>
            <a:xfrm rot="-5400000" flipH="1">
              <a:off x="7148150" y="3721425"/>
              <a:ext cx="195200" cy="190300"/>
            </a:xfrm>
            <a:custGeom>
              <a:avLst/>
              <a:gdLst/>
              <a:ahLst/>
              <a:cxnLst/>
              <a:rect l="l" t="t" r="r" b="b"/>
              <a:pathLst>
                <a:path w="7808" h="7612" extrusionOk="0">
                  <a:moveTo>
                    <a:pt x="2261" y="1"/>
                  </a:moveTo>
                  <a:cubicBezTo>
                    <a:pt x="1249" y="1"/>
                    <a:pt x="457" y="655"/>
                    <a:pt x="164" y="1745"/>
                  </a:cubicBezTo>
                  <a:cubicBezTo>
                    <a:pt x="0" y="2371"/>
                    <a:pt x="0" y="2888"/>
                    <a:pt x="227" y="3395"/>
                  </a:cubicBezTo>
                  <a:cubicBezTo>
                    <a:pt x="508" y="4257"/>
                    <a:pt x="2159" y="7050"/>
                    <a:pt x="2331" y="7331"/>
                  </a:cubicBezTo>
                  <a:lnTo>
                    <a:pt x="2503" y="7612"/>
                  </a:lnTo>
                  <a:lnTo>
                    <a:pt x="2784" y="7449"/>
                  </a:lnTo>
                  <a:cubicBezTo>
                    <a:pt x="3129" y="7276"/>
                    <a:pt x="5922" y="5617"/>
                    <a:pt x="6547" y="5000"/>
                  </a:cubicBezTo>
                  <a:cubicBezTo>
                    <a:pt x="6946" y="4601"/>
                    <a:pt x="7228" y="4139"/>
                    <a:pt x="7409" y="3513"/>
                  </a:cubicBezTo>
                  <a:cubicBezTo>
                    <a:pt x="7808" y="2026"/>
                    <a:pt x="6901" y="992"/>
                    <a:pt x="5813" y="711"/>
                  </a:cubicBezTo>
                  <a:cubicBezTo>
                    <a:pt x="5736" y="705"/>
                    <a:pt x="5659" y="702"/>
                    <a:pt x="5581" y="702"/>
                  </a:cubicBezTo>
                  <a:cubicBezTo>
                    <a:pt x="5101" y="702"/>
                    <a:pt x="4616" y="823"/>
                    <a:pt x="4226" y="1065"/>
                  </a:cubicBezTo>
                  <a:cubicBezTo>
                    <a:pt x="4054" y="720"/>
                    <a:pt x="3655" y="267"/>
                    <a:pt x="2911" y="86"/>
                  </a:cubicBezTo>
                  <a:cubicBezTo>
                    <a:pt x="2687" y="28"/>
                    <a:pt x="2469" y="1"/>
                    <a:pt x="22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22"/>
            <p:cNvSpPr/>
            <p:nvPr/>
          </p:nvSpPr>
          <p:spPr>
            <a:xfrm rot="-5400000" flipH="1">
              <a:off x="6879163" y="3498838"/>
              <a:ext cx="190000" cy="175975"/>
            </a:xfrm>
            <a:custGeom>
              <a:avLst/>
              <a:gdLst/>
              <a:ahLst/>
              <a:cxnLst/>
              <a:rect l="l" t="t" r="r" b="b"/>
              <a:pathLst>
                <a:path w="7600" h="7039" extrusionOk="0">
                  <a:moveTo>
                    <a:pt x="4460" y="0"/>
                  </a:moveTo>
                  <a:cubicBezTo>
                    <a:pt x="3771" y="0"/>
                    <a:pt x="3149" y="348"/>
                    <a:pt x="2748" y="851"/>
                  </a:cubicBezTo>
                  <a:cubicBezTo>
                    <a:pt x="2403" y="1314"/>
                    <a:pt x="2240" y="1821"/>
                    <a:pt x="2294" y="2402"/>
                  </a:cubicBezTo>
                  <a:cubicBezTo>
                    <a:pt x="1895" y="2402"/>
                    <a:pt x="1315" y="2574"/>
                    <a:pt x="862" y="3136"/>
                  </a:cubicBezTo>
                  <a:cubicBezTo>
                    <a:pt x="0" y="4170"/>
                    <a:pt x="182" y="5476"/>
                    <a:pt x="1206" y="6337"/>
                  </a:cubicBezTo>
                  <a:cubicBezTo>
                    <a:pt x="1660" y="6736"/>
                    <a:pt x="2177" y="6963"/>
                    <a:pt x="2748" y="7017"/>
                  </a:cubicBezTo>
                  <a:cubicBezTo>
                    <a:pt x="2876" y="7032"/>
                    <a:pt x="3048" y="7039"/>
                    <a:pt x="3250" y="7039"/>
                  </a:cubicBezTo>
                  <a:cubicBezTo>
                    <a:pt x="4498" y="7039"/>
                    <a:pt x="6903" y="6791"/>
                    <a:pt x="7255" y="6791"/>
                  </a:cubicBezTo>
                  <a:lnTo>
                    <a:pt x="7599" y="6736"/>
                  </a:lnTo>
                  <a:lnTo>
                    <a:pt x="7545" y="6392"/>
                  </a:lnTo>
                  <a:cubicBezTo>
                    <a:pt x="7481" y="6056"/>
                    <a:pt x="7200" y="2801"/>
                    <a:pt x="6919" y="1939"/>
                  </a:cubicBezTo>
                  <a:cubicBezTo>
                    <a:pt x="6747" y="1368"/>
                    <a:pt x="6411" y="960"/>
                    <a:pt x="5940" y="570"/>
                  </a:cubicBezTo>
                  <a:cubicBezTo>
                    <a:pt x="5449" y="168"/>
                    <a:pt x="4938" y="0"/>
                    <a:pt x="446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22"/>
            <p:cNvSpPr/>
            <p:nvPr/>
          </p:nvSpPr>
          <p:spPr>
            <a:xfrm rot="-5400000" flipH="1">
              <a:off x="6383663" y="3214874"/>
              <a:ext cx="243950" cy="624575"/>
            </a:xfrm>
            <a:custGeom>
              <a:avLst/>
              <a:gdLst/>
              <a:ahLst/>
              <a:cxnLst/>
              <a:rect l="l" t="t" r="r" b="b"/>
              <a:pathLst>
                <a:path w="9758" h="24983" extrusionOk="0">
                  <a:moveTo>
                    <a:pt x="1" y="0"/>
                  </a:moveTo>
                  <a:cubicBezTo>
                    <a:pt x="4" y="3"/>
                    <a:pt x="7" y="6"/>
                    <a:pt x="10" y="9"/>
                  </a:cubicBezTo>
                  <a:lnTo>
                    <a:pt x="10" y="9"/>
                  </a:lnTo>
                  <a:cubicBezTo>
                    <a:pt x="7" y="4"/>
                    <a:pt x="4" y="1"/>
                    <a:pt x="1" y="0"/>
                  </a:cubicBezTo>
                  <a:close/>
                  <a:moveTo>
                    <a:pt x="10" y="9"/>
                  </a:moveTo>
                  <a:cubicBezTo>
                    <a:pt x="175" y="294"/>
                    <a:pt x="482" y="6723"/>
                    <a:pt x="1996" y="9857"/>
                  </a:cubicBezTo>
                  <a:cubicBezTo>
                    <a:pt x="2254" y="10385"/>
                    <a:pt x="2537" y="10571"/>
                    <a:pt x="2803" y="10571"/>
                  </a:cubicBezTo>
                  <a:cubicBezTo>
                    <a:pt x="3170" y="10571"/>
                    <a:pt x="3506" y="10215"/>
                    <a:pt x="3701" y="9920"/>
                  </a:cubicBezTo>
                  <a:lnTo>
                    <a:pt x="3701" y="9920"/>
                  </a:lnTo>
                  <a:cubicBezTo>
                    <a:pt x="3646" y="11689"/>
                    <a:pt x="3592" y="13566"/>
                    <a:pt x="4100" y="15053"/>
                  </a:cubicBezTo>
                  <a:cubicBezTo>
                    <a:pt x="4294" y="15673"/>
                    <a:pt x="4580" y="15877"/>
                    <a:pt x="4874" y="15877"/>
                  </a:cubicBezTo>
                  <a:cubicBezTo>
                    <a:pt x="5444" y="15877"/>
                    <a:pt x="6040" y="15107"/>
                    <a:pt x="6040" y="15107"/>
                  </a:cubicBezTo>
                  <a:cubicBezTo>
                    <a:pt x="6276" y="15107"/>
                    <a:pt x="7183" y="22461"/>
                    <a:pt x="9704" y="24982"/>
                  </a:cubicBezTo>
                  <a:cubicBezTo>
                    <a:pt x="9758" y="22860"/>
                    <a:pt x="9595" y="20675"/>
                    <a:pt x="9259" y="18562"/>
                  </a:cubicBezTo>
                  <a:cubicBezTo>
                    <a:pt x="8452" y="13711"/>
                    <a:pt x="6666" y="8814"/>
                    <a:pt x="3973" y="4715"/>
                  </a:cubicBezTo>
                  <a:cubicBezTo>
                    <a:pt x="2832" y="2951"/>
                    <a:pt x="1484" y="1547"/>
                    <a:pt x="10" y="9"/>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22"/>
            <p:cNvSpPr/>
            <p:nvPr/>
          </p:nvSpPr>
          <p:spPr>
            <a:xfrm rot="-5400000" flipH="1">
              <a:off x="6345150" y="3252950"/>
              <a:ext cx="321775" cy="623775"/>
            </a:xfrm>
            <a:custGeom>
              <a:avLst/>
              <a:gdLst/>
              <a:ahLst/>
              <a:cxnLst/>
              <a:rect l="l" t="t" r="r" b="b"/>
              <a:pathLst>
                <a:path w="12871" h="24951" extrusionOk="0">
                  <a:moveTo>
                    <a:pt x="10492" y="13813"/>
                  </a:moveTo>
                  <a:cubicBezTo>
                    <a:pt x="10493" y="13813"/>
                    <a:pt x="10493" y="13813"/>
                    <a:pt x="10493" y="13813"/>
                  </a:cubicBezTo>
                  <a:lnTo>
                    <a:pt x="10493" y="13813"/>
                  </a:lnTo>
                  <a:cubicBezTo>
                    <a:pt x="10492" y="13813"/>
                    <a:pt x="10490" y="13814"/>
                    <a:pt x="10489" y="13815"/>
                  </a:cubicBezTo>
                  <a:cubicBezTo>
                    <a:pt x="10489" y="13813"/>
                    <a:pt x="10490" y="13813"/>
                    <a:pt x="10492" y="13813"/>
                  </a:cubicBezTo>
                  <a:close/>
                  <a:moveTo>
                    <a:pt x="38" y="1"/>
                  </a:moveTo>
                  <a:cubicBezTo>
                    <a:pt x="12" y="1"/>
                    <a:pt x="0" y="5"/>
                    <a:pt x="6" y="13"/>
                  </a:cubicBezTo>
                  <a:cubicBezTo>
                    <a:pt x="1475" y="1555"/>
                    <a:pt x="2853" y="3269"/>
                    <a:pt x="3996" y="5037"/>
                  </a:cubicBezTo>
                  <a:cubicBezTo>
                    <a:pt x="6671" y="9136"/>
                    <a:pt x="8448" y="13760"/>
                    <a:pt x="9246" y="18557"/>
                  </a:cubicBezTo>
                  <a:cubicBezTo>
                    <a:pt x="9582" y="20607"/>
                    <a:pt x="9754" y="22783"/>
                    <a:pt x="9700" y="24950"/>
                  </a:cubicBezTo>
                  <a:cubicBezTo>
                    <a:pt x="12871" y="22596"/>
                    <a:pt x="10856" y="14013"/>
                    <a:pt x="10508" y="13816"/>
                  </a:cubicBezTo>
                  <a:lnTo>
                    <a:pt x="10508" y="13816"/>
                  </a:lnTo>
                  <a:cubicBezTo>
                    <a:pt x="10606" y="13844"/>
                    <a:pt x="11054" y="14043"/>
                    <a:pt x="11457" y="14043"/>
                  </a:cubicBezTo>
                  <a:cubicBezTo>
                    <a:pt x="11937" y="14043"/>
                    <a:pt x="12351" y="13760"/>
                    <a:pt x="12030" y="12563"/>
                  </a:cubicBezTo>
                  <a:cubicBezTo>
                    <a:pt x="11468" y="10623"/>
                    <a:pt x="9926" y="8800"/>
                    <a:pt x="8385" y="7540"/>
                  </a:cubicBezTo>
                  <a:lnTo>
                    <a:pt x="8385" y="7540"/>
                  </a:lnTo>
                  <a:cubicBezTo>
                    <a:pt x="8461" y="7547"/>
                    <a:pt x="8546" y="7552"/>
                    <a:pt x="8636" y="7552"/>
                  </a:cubicBezTo>
                  <a:cubicBezTo>
                    <a:pt x="9209" y="7552"/>
                    <a:pt x="9944" y="7333"/>
                    <a:pt x="9364" y="6007"/>
                  </a:cubicBezTo>
                  <a:cubicBezTo>
                    <a:pt x="7240" y="1656"/>
                    <a:pt x="571" y="1"/>
                    <a:pt x="38"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22"/>
            <p:cNvSpPr/>
            <p:nvPr/>
          </p:nvSpPr>
          <p:spPr>
            <a:xfrm rot="-5400000" flipH="1">
              <a:off x="5975813" y="3610488"/>
              <a:ext cx="879400" cy="450725"/>
            </a:xfrm>
            <a:custGeom>
              <a:avLst/>
              <a:gdLst/>
              <a:ahLst/>
              <a:cxnLst/>
              <a:rect l="l" t="t" r="r" b="b"/>
              <a:pathLst>
                <a:path w="35176" h="18029" extrusionOk="0">
                  <a:moveTo>
                    <a:pt x="4" y="1"/>
                  </a:moveTo>
                  <a:cubicBezTo>
                    <a:pt x="3" y="1"/>
                    <a:pt x="2" y="1"/>
                    <a:pt x="1" y="1"/>
                  </a:cubicBezTo>
                  <a:cubicBezTo>
                    <a:pt x="5" y="1"/>
                    <a:pt x="10" y="2"/>
                    <a:pt x="15" y="2"/>
                  </a:cubicBezTo>
                  <a:lnTo>
                    <a:pt x="15" y="2"/>
                  </a:lnTo>
                  <a:cubicBezTo>
                    <a:pt x="11" y="1"/>
                    <a:pt x="7" y="1"/>
                    <a:pt x="4" y="1"/>
                  </a:cubicBezTo>
                  <a:close/>
                  <a:moveTo>
                    <a:pt x="15" y="2"/>
                  </a:moveTo>
                  <a:cubicBezTo>
                    <a:pt x="465" y="122"/>
                    <a:pt x="7333" y="6990"/>
                    <a:pt x="12070" y="8960"/>
                  </a:cubicBezTo>
                  <a:cubicBezTo>
                    <a:pt x="12415" y="9081"/>
                    <a:pt x="12703" y="9134"/>
                    <a:pt x="12941" y="9134"/>
                  </a:cubicBezTo>
                  <a:cubicBezTo>
                    <a:pt x="14042" y="9134"/>
                    <a:pt x="14100" y="8009"/>
                    <a:pt x="14011" y="7301"/>
                  </a:cubicBezTo>
                  <a:lnTo>
                    <a:pt x="14011" y="7301"/>
                  </a:lnTo>
                  <a:cubicBezTo>
                    <a:pt x="15724" y="9296"/>
                    <a:pt x="17493" y="11409"/>
                    <a:pt x="19488" y="12551"/>
                  </a:cubicBezTo>
                  <a:cubicBezTo>
                    <a:pt x="19917" y="12807"/>
                    <a:pt x="20261" y="12912"/>
                    <a:pt x="20537" y="12912"/>
                  </a:cubicBezTo>
                  <a:cubicBezTo>
                    <a:pt x="21798" y="12912"/>
                    <a:pt x="21646" y="10728"/>
                    <a:pt x="21646" y="10728"/>
                  </a:cubicBezTo>
                  <a:cubicBezTo>
                    <a:pt x="21650" y="10725"/>
                    <a:pt x="21657" y="10723"/>
                    <a:pt x="21665" y="10723"/>
                  </a:cubicBezTo>
                  <a:cubicBezTo>
                    <a:pt x="22185" y="10723"/>
                    <a:pt x="30060" y="17689"/>
                    <a:pt x="35175" y="18028"/>
                  </a:cubicBezTo>
                  <a:cubicBezTo>
                    <a:pt x="35175" y="18010"/>
                    <a:pt x="35175" y="18010"/>
                    <a:pt x="35157" y="18001"/>
                  </a:cubicBezTo>
                  <a:cubicBezTo>
                    <a:pt x="33108" y="15562"/>
                    <a:pt x="31058" y="13376"/>
                    <a:pt x="28610" y="11381"/>
                  </a:cubicBezTo>
                  <a:cubicBezTo>
                    <a:pt x="23079" y="6884"/>
                    <a:pt x="16513" y="3519"/>
                    <a:pt x="9613" y="1633"/>
                  </a:cubicBezTo>
                  <a:cubicBezTo>
                    <a:pt x="6588" y="773"/>
                    <a:pt x="3148" y="284"/>
                    <a:pt x="15" y="2"/>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22"/>
            <p:cNvSpPr/>
            <p:nvPr/>
          </p:nvSpPr>
          <p:spPr>
            <a:xfrm rot="-5400000" flipH="1">
              <a:off x="5919175" y="3585175"/>
              <a:ext cx="910350" cy="533500"/>
            </a:xfrm>
            <a:custGeom>
              <a:avLst/>
              <a:gdLst/>
              <a:ahLst/>
              <a:cxnLst/>
              <a:rect l="l" t="t" r="r" b="b"/>
              <a:pathLst>
                <a:path w="36414" h="21340" extrusionOk="0">
                  <a:moveTo>
                    <a:pt x="25222" y="8326"/>
                  </a:moveTo>
                  <a:cubicBezTo>
                    <a:pt x="25222" y="8326"/>
                    <a:pt x="25222" y="8326"/>
                    <a:pt x="25222" y="8327"/>
                  </a:cubicBezTo>
                  <a:cubicBezTo>
                    <a:pt x="25221" y="8327"/>
                    <a:pt x="25221" y="8326"/>
                    <a:pt x="25222" y="8326"/>
                  </a:cubicBezTo>
                  <a:close/>
                  <a:moveTo>
                    <a:pt x="11680" y="0"/>
                  </a:moveTo>
                  <a:cubicBezTo>
                    <a:pt x="5824" y="0"/>
                    <a:pt x="0" y="3272"/>
                    <a:pt x="221" y="3357"/>
                  </a:cubicBezTo>
                  <a:cubicBezTo>
                    <a:pt x="3422" y="3648"/>
                    <a:pt x="6505" y="4219"/>
                    <a:pt x="9534" y="5017"/>
                  </a:cubicBezTo>
                  <a:cubicBezTo>
                    <a:pt x="16435" y="6894"/>
                    <a:pt x="22882" y="10204"/>
                    <a:pt x="28414" y="14720"/>
                  </a:cubicBezTo>
                  <a:cubicBezTo>
                    <a:pt x="30808" y="16715"/>
                    <a:pt x="33093" y="18945"/>
                    <a:pt x="35151" y="21339"/>
                  </a:cubicBezTo>
                  <a:cubicBezTo>
                    <a:pt x="36413" y="15705"/>
                    <a:pt x="26065" y="8385"/>
                    <a:pt x="25269" y="8308"/>
                  </a:cubicBezTo>
                  <a:lnTo>
                    <a:pt x="25269" y="8308"/>
                  </a:lnTo>
                  <a:cubicBezTo>
                    <a:pt x="25673" y="8165"/>
                    <a:pt x="28404" y="7198"/>
                    <a:pt x="25675" y="5470"/>
                  </a:cubicBezTo>
                  <a:cubicBezTo>
                    <a:pt x="23379" y="4061"/>
                    <a:pt x="20370" y="3516"/>
                    <a:pt x="17605" y="3516"/>
                  </a:cubicBezTo>
                  <a:cubicBezTo>
                    <a:pt x="17345" y="3516"/>
                    <a:pt x="17088" y="3520"/>
                    <a:pt x="16834" y="3530"/>
                  </a:cubicBezTo>
                  <a:cubicBezTo>
                    <a:pt x="17568" y="3013"/>
                    <a:pt x="18711" y="1879"/>
                    <a:pt x="16317" y="846"/>
                  </a:cubicBezTo>
                  <a:cubicBezTo>
                    <a:pt x="14848" y="240"/>
                    <a:pt x="13263" y="0"/>
                    <a:pt x="11680"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22"/>
            <p:cNvSpPr/>
            <p:nvPr/>
          </p:nvSpPr>
          <p:spPr>
            <a:xfrm rot="-5400000" flipH="1">
              <a:off x="6946088" y="3569463"/>
              <a:ext cx="122675" cy="102500"/>
            </a:xfrm>
            <a:custGeom>
              <a:avLst/>
              <a:gdLst/>
              <a:ahLst/>
              <a:cxnLst/>
              <a:rect l="l" t="t" r="r" b="b"/>
              <a:pathLst>
                <a:path w="4907" h="4100" fill="none" extrusionOk="0">
                  <a:moveTo>
                    <a:pt x="0" y="1"/>
                  </a:moveTo>
                  <a:lnTo>
                    <a:pt x="4906" y="409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22"/>
            <p:cNvSpPr/>
            <p:nvPr/>
          </p:nvSpPr>
          <p:spPr>
            <a:xfrm rot="-5400000" flipH="1">
              <a:off x="6991100" y="3606975"/>
              <a:ext cx="1375" cy="51275"/>
            </a:xfrm>
            <a:custGeom>
              <a:avLst/>
              <a:gdLst/>
              <a:ahLst/>
              <a:cxnLst/>
              <a:rect l="l" t="t" r="r" b="b"/>
              <a:pathLst>
                <a:path w="55" h="2051" fill="none" extrusionOk="0">
                  <a:moveTo>
                    <a:pt x="55" y="1"/>
                  </a:moveTo>
                  <a:lnTo>
                    <a:pt x="0" y="205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22"/>
            <p:cNvSpPr/>
            <p:nvPr/>
          </p:nvSpPr>
          <p:spPr>
            <a:xfrm rot="-5400000" flipH="1">
              <a:off x="6970563" y="3576263"/>
              <a:ext cx="34050" cy="2975"/>
            </a:xfrm>
            <a:custGeom>
              <a:avLst/>
              <a:gdLst/>
              <a:ahLst/>
              <a:cxnLst/>
              <a:rect l="l" t="t" r="r" b="b"/>
              <a:pathLst>
                <a:path w="1362" h="119" fill="none" extrusionOk="0">
                  <a:moveTo>
                    <a:pt x="1361" y="1"/>
                  </a:moveTo>
                  <a:lnTo>
                    <a:pt x="1" y="11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22"/>
            <p:cNvSpPr/>
            <p:nvPr/>
          </p:nvSpPr>
          <p:spPr>
            <a:xfrm rot="-5400000" flipH="1">
              <a:off x="7275725" y="3714550"/>
              <a:ext cx="11350" cy="159850"/>
            </a:xfrm>
            <a:custGeom>
              <a:avLst/>
              <a:gdLst/>
              <a:ahLst/>
              <a:cxnLst/>
              <a:rect l="l" t="t" r="r" b="b"/>
              <a:pathLst>
                <a:path w="454" h="6394" fill="none" extrusionOk="0">
                  <a:moveTo>
                    <a:pt x="454" y="0"/>
                  </a:moveTo>
                  <a:lnTo>
                    <a:pt x="0" y="639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22"/>
            <p:cNvSpPr/>
            <p:nvPr/>
          </p:nvSpPr>
          <p:spPr>
            <a:xfrm rot="-5400000" flipH="1">
              <a:off x="7260525" y="3799550"/>
              <a:ext cx="41500" cy="28600"/>
            </a:xfrm>
            <a:custGeom>
              <a:avLst/>
              <a:gdLst/>
              <a:ahLst/>
              <a:cxnLst/>
              <a:rect l="l" t="t" r="r" b="b"/>
              <a:pathLst>
                <a:path w="1660" h="1144" fill="none" extrusionOk="0">
                  <a:moveTo>
                    <a:pt x="1660" y="1"/>
                  </a:moveTo>
                  <a:lnTo>
                    <a:pt x="1" y="114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22"/>
            <p:cNvSpPr/>
            <p:nvPr/>
          </p:nvSpPr>
          <p:spPr>
            <a:xfrm rot="-5400000" flipH="1">
              <a:off x="7222900" y="3773275"/>
              <a:ext cx="22675" cy="25625"/>
            </a:xfrm>
            <a:custGeom>
              <a:avLst/>
              <a:gdLst/>
              <a:ahLst/>
              <a:cxnLst/>
              <a:rect l="l" t="t" r="r" b="b"/>
              <a:pathLst>
                <a:path w="907" h="1025" fill="none" extrusionOk="0">
                  <a:moveTo>
                    <a:pt x="907" y="1025"/>
                  </a:moveTo>
                  <a:lnTo>
                    <a:pt x="0" y="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22"/>
            <p:cNvSpPr/>
            <p:nvPr/>
          </p:nvSpPr>
          <p:spPr>
            <a:xfrm rot="-5400000" flipH="1">
              <a:off x="6833413" y="4260888"/>
              <a:ext cx="122675" cy="102950"/>
            </a:xfrm>
            <a:custGeom>
              <a:avLst/>
              <a:gdLst/>
              <a:ahLst/>
              <a:cxnLst/>
              <a:rect l="l" t="t" r="r" b="b"/>
              <a:pathLst>
                <a:path w="4907" h="4118" fill="none" extrusionOk="0">
                  <a:moveTo>
                    <a:pt x="4907" y="1"/>
                  </a:moveTo>
                  <a:lnTo>
                    <a:pt x="1" y="4118"/>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22"/>
            <p:cNvSpPr/>
            <p:nvPr/>
          </p:nvSpPr>
          <p:spPr>
            <a:xfrm rot="-5400000" flipH="1">
              <a:off x="6883288" y="4320963"/>
              <a:ext cx="50125" cy="10000"/>
            </a:xfrm>
            <a:custGeom>
              <a:avLst/>
              <a:gdLst/>
              <a:ahLst/>
              <a:cxnLst/>
              <a:rect l="l" t="t" r="r" b="b"/>
              <a:pathLst>
                <a:path w="2005" h="400" fill="none" extrusionOk="0">
                  <a:moveTo>
                    <a:pt x="2005" y="400"/>
                  </a:moveTo>
                  <a:lnTo>
                    <a:pt x="1"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22"/>
            <p:cNvSpPr/>
            <p:nvPr/>
          </p:nvSpPr>
          <p:spPr>
            <a:xfrm rot="-5400000" flipH="1">
              <a:off x="6854163" y="4322888"/>
              <a:ext cx="2750" cy="33125"/>
            </a:xfrm>
            <a:custGeom>
              <a:avLst/>
              <a:gdLst/>
              <a:ahLst/>
              <a:cxnLst/>
              <a:rect l="l" t="t" r="r" b="b"/>
              <a:pathLst>
                <a:path w="110" h="1325" fill="none" extrusionOk="0">
                  <a:moveTo>
                    <a:pt x="1" y="1324"/>
                  </a:moveTo>
                  <a:lnTo>
                    <a:pt x="110"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22"/>
            <p:cNvSpPr/>
            <p:nvPr/>
          </p:nvSpPr>
          <p:spPr>
            <a:xfrm rot="-5400000" flipH="1">
              <a:off x="6682313" y="3551888"/>
              <a:ext cx="676050" cy="847425"/>
            </a:xfrm>
            <a:custGeom>
              <a:avLst/>
              <a:gdLst/>
              <a:ahLst/>
              <a:cxnLst/>
              <a:rect l="l" t="t" r="r" b="b"/>
              <a:pathLst>
                <a:path w="27042" h="33897" fill="none" extrusionOk="0">
                  <a:moveTo>
                    <a:pt x="2513" y="3021"/>
                  </a:moveTo>
                  <a:cubicBezTo>
                    <a:pt x="11708" y="1"/>
                    <a:pt x="21628" y="5015"/>
                    <a:pt x="24657" y="14265"/>
                  </a:cubicBezTo>
                  <a:cubicBezTo>
                    <a:pt x="27042" y="21628"/>
                    <a:pt x="23052" y="29562"/>
                    <a:pt x="15698" y="31965"/>
                  </a:cubicBezTo>
                  <a:cubicBezTo>
                    <a:pt x="9812" y="33897"/>
                    <a:pt x="3492" y="30651"/>
                    <a:pt x="1543" y="24775"/>
                  </a:cubicBezTo>
                  <a:cubicBezTo>
                    <a:pt x="1" y="20041"/>
                    <a:pt x="2567" y="15017"/>
                    <a:pt x="7301" y="13476"/>
                  </a:cubicBezTo>
                  <a:cubicBezTo>
                    <a:pt x="11064" y="12215"/>
                    <a:pt x="15117" y="14265"/>
                    <a:pt x="16369" y="18101"/>
                  </a:cubicBezTo>
                  <a:cubicBezTo>
                    <a:pt x="17339" y="21120"/>
                    <a:pt x="15689" y="24376"/>
                    <a:pt x="12714" y="25337"/>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22"/>
            <p:cNvSpPr/>
            <p:nvPr/>
          </p:nvSpPr>
          <p:spPr>
            <a:xfrm rot="-5400000" flipH="1">
              <a:off x="6677225" y="3878000"/>
              <a:ext cx="149650" cy="168000"/>
            </a:xfrm>
            <a:custGeom>
              <a:avLst/>
              <a:gdLst/>
              <a:ahLst/>
              <a:cxnLst/>
              <a:rect l="l" t="t" r="r" b="b"/>
              <a:pathLst>
                <a:path w="5986" h="6720" fill="none" extrusionOk="0">
                  <a:moveTo>
                    <a:pt x="2975" y="0"/>
                  </a:moveTo>
                  <a:cubicBezTo>
                    <a:pt x="4000" y="336"/>
                    <a:pt x="4852" y="1088"/>
                    <a:pt x="5306" y="2158"/>
                  </a:cubicBezTo>
                  <a:cubicBezTo>
                    <a:pt x="5986" y="3700"/>
                    <a:pt x="5251" y="5532"/>
                    <a:pt x="3655" y="6212"/>
                  </a:cubicBezTo>
                  <a:cubicBezTo>
                    <a:pt x="2395" y="6720"/>
                    <a:pt x="962" y="6148"/>
                    <a:pt x="400" y="4897"/>
                  </a:cubicBezTo>
                  <a:cubicBezTo>
                    <a:pt x="1" y="3863"/>
                    <a:pt x="454" y="2730"/>
                    <a:pt x="1434" y="2322"/>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22"/>
            <p:cNvSpPr/>
            <p:nvPr/>
          </p:nvSpPr>
          <p:spPr>
            <a:xfrm rot="-5400000" flipH="1">
              <a:off x="6706188" y="3907863"/>
              <a:ext cx="38550" cy="34375"/>
            </a:xfrm>
            <a:custGeom>
              <a:avLst/>
              <a:gdLst/>
              <a:ahLst/>
              <a:cxnLst/>
              <a:rect l="l" t="t" r="r" b="b"/>
              <a:pathLst>
                <a:path w="1542" h="1375" extrusionOk="0">
                  <a:moveTo>
                    <a:pt x="771" y="0"/>
                  </a:moveTo>
                  <a:cubicBezTo>
                    <a:pt x="704" y="0"/>
                    <a:pt x="637" y="11"/>
                    <a:pt x="572" y="33"/>
                  </a:cubicBezTo>
                  <a:cubicBezTo>
                    <a:pt x="227" y="160"/>
                    <a:pt x="0" y="549"/>
                    <a:pt x="118" y="894"/>
                  </a:cubicBezTo>
                  <a:cubicBezTo>
                    <a:pt x="208" y="1172"/>
                    <a:pt x="497" y="1375"/>
                    <a:pt x="795" y="1375"/>
                  </a:cubicBezTo>
                  <a:cubicBezTo>
                    <a:pt x="857" y="1375"/>
                    <a:pt x="919" y="1366"/>
                    <a:pt x="980" y="1347"/>
                  </a:cubicBezTo>
                  <a:cubicBezTo>
                    <a:pt x="1315" y="1230"/>
                    <a:pt x="1542" y="840"/>
                    <a:pt x="1433" y="486"/>
                  </a:cubicBezTo>
                  <a:cubicBezTo>
                    <a:pt x="1337" y="198"/>
                    <a:pt x="1061" y="0"/>
                    <a:pt x="771"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22"/>
            <p:cNvSpPr/>
            <p:nvPr/>
          </p:nvSpPr>
          <p:spPr>
            <a:xfrm rot="-5400000" flipH="1">
              <a:off x="6152763" y="3375063"/>
              <a:ext cx="68700" cy="68725"/>
            </a:xfrm>
            <a:custGeom>
              <a:avLst/>
              <a:gdLst/>
              <a:ahLst/>
              <a:cxnLst/>
              <a:rect l="l" t="t" r="r" b="b"/>
              <a:pathLst>
                <a:path w="2748" h="2749" extrusionOk="0">
                  <a:moveTo>
                    <a:pt x="1379" y="1"/>
                  </a:moveTo>
                  <a:cubicBezTo>
                    <a:pt x="626" y="1"/>
                    <a:pt x="0" y="636"/>
                    <a:pt x="0" y="1370"/>
                  </a:cubicBezTo>
                  <a:cubicBezTo>
                    <a:pt x="0" y="2123"/>
                    <a:pt x="626" y="2748"/>
                    <a:pt x="1379" y="2748"/>
                  </a:cubicBezTo>
                  <a:cubicBezTo>
                    <a:pt x="2122" y="2748"/>
                    <a:pt x="2748" y="2114"/>
                    <a:pt x="2748" y="1370"/>
                  </a:cubicBezTo>
                  <a:cubicBezTo>
                    <a:pt x="2748" y="636"/>
                    <a:pt x="2122" y="1"/>
                    <a:pt x="1379"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22"/>
            <p:cNvSpPr/>
            <p:nvPr/>
          </p:nvSpPr>
          <p:spPr>
            <a:xfrm rot="-5400000" flipH="1">
              <a:off x="6417950" y="4413300"/>
              <a:ext cx="43100" cy="43200"/>
            </a:xfrm>
            <a:custGeom>
              <a:avLst/>
              <a:gdLst/>
              <a:ahLst/>
              <a:cxnLst/>
              <a:rect l="l" t="t" r="r" b="b"/>
              <a:pathLst>
                <a:path w="1724" h="1728" extrusionOk="0">
                  <a:moveTo>
                    <a:pt x="935" y="1"/>
                  </a:moveTo>
                  <a:cubicBezTo>
                    <a:pt x="911" y="1"/>
                    <a:pt x="887" y="2"/>
                    <a:pt x="862" y="4"/>
                  </a:cubicBezTo>
                  <a:cubicBezTo>
                    <a:pt x="400" y="4"/>
                    <a:pt x="1" y="403"/>
                    <a:pt x="1" y="866"/>
                  </a:cubicBezTo>
                  <a:cubicBezTo>
                    <a:pt x="1" y="1328"/>
                    <a:pt x="400" y="1727"/>
                    <a:pt x="862" y="1727"/>
                  </a:cubicBezTo>
                  <a:cubicBezTo>
                    <a:pt x="1334" y="1727"/>
                    <a:pt x="1723" y="1319"/>
                    <a:pt x="1723" y="866"/>
                  </a:cubicBezTo>
                  <a:cubicBezTo>
                    <a:pt x="1723" y="384"/>
                    <a:pt x="1373" y="1"/>
                    <a:pt x="935" y="1"/>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3" name="Google Shape;5593;p22"/>
          <p:cNvGrpSpPr/>
          <p:nvPr/>
        </p:nvGrpSpPr>
        <p:grpSpPr>
          <a:xfrm flipH="1">
            <a:off x="435094" y="2150227"/>
            <a:ext cx="1540624" cy="1164248"/>
            <a:chOff x="6107600" y="3299677"/>
            <a:chExt cx="1540624" cy="1164248"/>
          </a:xfrm>
        </p:grpSpPr>
        <p:sp>
          <p:nvSpPr>
            <p:cNvPr id="5594" name="Google Shape;5594;p22"/>
            <p:cNvSpPr/>
            <p:nvPr/>
          </p:nvSpPr>
          <p:spPr>
            <a:xfrm rot="-5400000" flipH="1">
              <a:off x="7556075" y="3299603"/>
              <a:ext cx="92075" cy="92224"/>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22"/>
            <p:cNvSpPr/>
            <p:nvPr/>
          </p:nvSpPr>
          <p:spPr>
            <a:xfrm rot="-5400000" flipH="1">
              <a:off x="6748825" y="4282375"/>
              <a:ext cx="187050" cy="176050"/>
            </a:xfrm>
            <a:custGeom>
              <a:avLst/>
              <a:gdLst/>
              <a:ahLst/>
              <a:cxnLst/>
              <a:rect l="l" t="t" r="r" b="b"/>
              <a:pathLst>
                <a:path w="7482" h="7042" extrusionOk="0">
                  <a:moveTo>
                    <a:pt x="2961" y="1"/>
                  </a:moveTo>
                  <a:cubicBezTo>
                    <a:pt x="2416" y="1"/>
                    <a:pt x="1857" y="217"/>
                    <a:pt x="1370" y="648"/>
                  </a:cubicBezTo>
                  <a:cubicBezTo>
                    <a:pt x="917" y="1047"/>
                    <a:pt x="635" y="1509"/>
                    <a:pt x="454" y="2081"/>
                  </a:cubicBezTo>
                  <a:cubicBezTo>
                    <a:pt x="173" y="2942"/>
                    <a:pt x="1" y="6179"/>
                    <a:pt x="1" y="6533"/>
                  </a:cubicBezTo>
                  <a:lnTo>
                    <a:pt x="1" y="6869"/>
                  </a:lnTo>
                  <a:lnTo>
                    <a:pt x="336" y="6869"/>
                  </a:lnTo>
                  <a:cubicBezTo>
                    <a:pt x="602" y="6869"/>
                    <a:pt x="2631" y="7041"/>
                    <a:pt x="3940" y="7041"/>
                  </a:cubicBezTo>
                  <a:cubicBezTo>
                    <a:pt x="4329" y="7041"/>
                    <a:pt x="4655" y="7026"/>
                    <a:pt x="4852" y="6987"/>
                  </a:cubicBezTo>
                  <a:cubicBezTo>
                    <a:pt x="5414" y="6869"/>
                    <a:pt x="5886" y="6642"/>
                    <a:pt x="6339" y="6252"/>
                  </a:cubicBezTo>
                  <a:cubicBezTo>
                    <a:pt x="7482" y="5218"/>
                    <a:pt x="7309" y="3858"/>
                    <a:pt x="6566" y="3051"/>
                  </a:cubicBezTo>
                  <a:cubicBezTo>
                    <a:pt x="6167" y="2598"/>
                    <a:pt x="5641" y="2362"/>
                    <a:pt x="5133" y="2362"/>
                  </a:cubicBezTo>
                  <a:cubicBezTo>
                    <a:pt x="5188" y="1963"/>
                    <a:pt x="5079" y="1383"/>
                    <a:pt x="4625" y="820"/>
                  </a:cubicBezTo>
                  <a:cubicBezTo>
                    <a:pt x="4170" y="273"/>
                    <a:pt x="3574" y="1"/>
                    <a:pt x="29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22"/>
            <p:cNvSpPr/>
            <p:nvPr/>
          </p:nvSpPr>
          <p:spPr>
            <a:xfrm rot="-5400000" flipH="1">
              <a:off x="7148150" y="3721425"/>
              <a:ext cx="195200" cy="190300"/>
            </a:xfrm>
            <a:custGeom>
              <a:avLst/>
              <a:gdLst/>
              <a:ahLst/>
              <a:cxnLst/>
              <a:rect l="l" t="t" r="r" b="b"/>
              <a:pathLst>
                <a:path w="7808" h="7612" extrusionOk="0">
                  <a:moveTo>
                    <a:pt x="2261" y="1"/>
                  </a:moveTo>
                  <a:cubicBezTo>
                    <a:pt x="1249" y="1"/>
                    <a:pt x="457" y="655"/>
                    <a:pt x="164" y="1745"/>
                  </a:cubicBezTo>
                  <a:cubicBezTo>
                    <a:pt x="0" y="2371"/>
                    <a:pt x="0" y="2888"/>
                    <a:pt x="227" y="3395"/>
                  </a:cubicBezTo>
                  <a:cubicBezTo>
                    <a:pt x="508" y="4257"/>
                    <a:pt x="2159" y="7050"/>
                    <a:pt x="2331" y="7331"/>
                  </a:cubicBezTo>
                  <a:lnTo>
                    <a:pt x="2503" y="7612"/>
                  </a:lnTo>
                  <a:lnTo>
                    <a:pt x="2784" y="7449"/>
                  </a:lnTo>
                  <a:cubicBezTo>
                    <a:pt x="3129" y="7276"/>
                    <a:pt x="5922" y="5617"/>
                    <a:pt x="6547" y="5000"/>
                  </a:cubicBezTo>
                  <a:cubicBezTo>
                    <a:pt x="6946" y="4601"/>
                    <a:pt x="7228" y="4139"/>
                    <a:pt x="7409" y="3513"/>
                  </a:cubicBezTo>
                  <a:cubicBezTo>
                    <a:pt x="7808" y="2026"/>
                    <a:pt x="6901" y="992"/>
                    <a:pt x="5813" y="711"/>
                  </a:cubicBezTo>
                  <a:cubicBezTo>
                    <a:pt x="5736" y="705"/>
                    <a:pt x="5659" y="702"/>
                    <a:pt x="5581" y="702"/>
                  </a:cubicBezTo>
                  <a:cubicBezTo>
                    <a:pt x="5101" y="702"/>
                    <a:pt x="4616" y="823"/>
                    <a:pt x="4226" y="1065"/>
                  </a:cubicBezTo>
                  <a:cubicBezTo>
                    <a:pt x="4054" y="720"/>
                    <a:pt x="3655" y="267"/>
                    <a:pt x="2911" y="86"/>
                  </a:cubicBezTo>
                  <a:cubicBezTo>
                    <a:pt x="2687" y="28"/>
                    <a:pt x="2469" y="1"/>
                    <a:pt x="22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22"/>
            <p:cNvSpPr/>
            <p:nvPr/>
          </p:nvSpPr>
          <p:spPr>
            <a:xfrm rot="-5400000" flipH="1">
              <a:off x="6879163" y="3498838"/>
              <a:ext cx="190000" cy="175975"/>
            </a:xfrm>
            <a:custGeom>
              <a:avLst/>
              <a:gdLst/>
              <a:ahLst/>
              <a:cxnLst/>
              <a:rect l="l" t="t" r="r" b="b"/>
              <a:pathLst>
                <a:path w="7600" h="7039" extrusionOk="0">
                  <a:moveTo>
                    <a:pt x="4460" y="0"/>
                  </a:moveTo>
                  <a:cubicBezTo>
                    <a:pt x="3771" y="0"/>
                    <a:pt x="3149" y="348"/>
                    <a:pt x="2748" y="851"/>
                  </a:cubicBezTo>
                  <a:cubicBezTo>
                    <a:pt x="2403" y="1314"/>
                    <a:pt x="2240" y="1821"/>
                    <a:pt x="2294" y="2402"/>
                  </a:cubicBezTo>
                  <a:cubicBezTo>
                    <a:pt x="1895" y="2402"/>
                    <a:pt x="1315" y="2574"/>
                    <a:pt x="862" y="3136"/>
                  </a:cubicBezTo>
                  <a:cubicBezTo>
                    <a:pt x="0" y="4170"/>
                    <a:pt x="182" y="5476"/>
                    <a:pt x="1206" y="6337"/>
                  </a:cubicBezTo>
                  <a:cubicBezTo>
                    <a:pt x="1660" y="6736"/>
                    <a:pt x="2177" y="6963"/>
                    <a:pt x="2748" y="7017"/>
                  </a:cubicBezTo>
                  <a:cubicBezTo>
                    <a:pt x="2876" y="7032"/>
                    <a:pt x="3048" y="7039"/>
                    <a:pt x="3250" y="7039"/>
                  </a:cubicBezTo>
                  <a:cubicBezTo>
                    <a:pt x="4498" y="7039"/>
                    <a:pt x="6903" y="6791"/>
                    <a:pt x="7255" y="6791"/>
                  </a:cubicBezTo>
                  <a:lnTo>
                    <a:pt x="7599" y="6736"/>
                  </a:lnTo>
                  <a:lnTo>
                    <a:pt x="7545" y="6392"/>
                  </a:lnTo>
                  <a:cubicBezTo>
                    <a:pt x="7481" y="6056"/>
                    <a:pt x="7200" y="2801"/>
                    <a:pt x="6919" y="1939"/>
                  </a:cubicBezTo>
                  <a:cubicBezTo>
                    <a:pt x="6747" y="1368"/>
                    <a:pt x="6411" y="960"/>
                    <a:pt x="5940" y="570"/>
                  </a:cubicBezTo>
                  <a:cubicBezTo>
                    <a:pt x="5449" y="168"/>
                    <a:pt x="4938" y="0"/>
                    <a:pt x="446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22"/>
            <p:cNvSpPr/>
            <p:nvPr/>
          </p:nvSpPr>
          <p:spPr>
            <a:xfrm rot="-5400000" flipH="1">
              <a:off x="6383663" y="3214874"/>
              <a:ext cx="243950" cy="624575"/>
            </a:xfrm>
            <a:custGeom>
              <a:avLst/>
              <a:gdLst/>
              <a:ahLst/>
              <a:cxnLst/>
              <a:rect l="l" t="t" r="r" b="b"/>
              <a:pathLst>
                <a:path w="9758" h="24983" extrusionOk="0">
                  <a:moveTo>
                    <a:pt x="1" y="0"/>
                  </a:moveTo>
                  <a:cubicBezTo>
                    <a:pt x="4" y="3"/>
                    <a:pt x="7" y="6"/>
                    <a:pt x="10" y="9"/>
                  </a:cubicBezTo>
                  <a:lnTo>
                    <a:pt x="10" y="9"/>
                  </a:lnTo>
                  <a:cubicBezTo>
                    <a:pt x="7" y="4"/>
                    <a:pt x="4" y="1"/>
                    <a:pt x="1" y="0"/>
                  </a:cubicBezTo>
                  <a:close/>
                  <a:moveTo>
                    <a:pt x="10" y="9"/>
                  </a:moveTo>
                  <a:cubicBezTo>
                    <a:pt x="175" y="294"/>
                    <a:pt x="482" y="6723"/>
                    <a:pt x="1996" y="9857"/>
                  </a:cubicBezTo>
                  <a:cubicBezTo>
                    <a:pt x="2254" y="10385"/>
                    <a:pt x="2537" y="10571"/>
                    <a:pt x="2803" y="10571"/>
                  </a:cubicBezTo>
                  <a:cubicBezTo>
                    <a:pt x="3170" y="10571"/>
                    <a:pt x="3506" y="10215"/>
                    <a:pt x="3701" y="9920"/>
                  </a:cubicBezTo>
                  <a:lnTo>
                    <a:pt x="3701" y="9920"/>
                  </a:lnTo>
                  <a:cubicBezTo>
                    <a:pt x="3646" y="11689"/>
                    <a:pt x="3592" y="13566"/>
                    <a:pt x="4100" y="15053"/>
                  </a:cubicBezTo>
                  <a:cubicBezTo>
                    <a:pt x="4294" y="15673"/>
                    <a:pt x="4580" y="15877"/>
                    <a:pt x="4874" y="15877"/>
                  </a:cubicBezTo>
                  <a:cubicBezTo>
                    <a:pt x="5444" y="15877"/>
                    <a:pt x="6040" y="15107"/>
                    <a:pt x="6040" y="15107"/>
                  </a:cubicBezTo>
                  <a:cubicBezTo>
                    <a:pt x="6276" y="15107"/>
                    <a:pt x="7183" y="22461"/>
                    <a:pt x="9704" y="24982"/>
                  </a:cubicBezTo>
                  <a:cubicBezTo>
                    <a:pt x="9758" y="22860"/>
                    <a:pt x="9595" y="20675"/>
                    <a:pt x="9259" y="18562"/>
                  </a:cubicBezTo>
                  <a:cubicBezTo>
                    <a:pt x="8452" y="13711"/>
                    <a:pt x="6666" y="8814"/>
                    <a:pt x="3973" y="4715"/>
                  </a:cubicBezTo>
                  <a:cubicBezTo>
                    <a:pt x="2832" y="2951"/>
                    <a:pt x="1484" y="1547"/>
                    <a:pt x="10" y="9"/>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22"/>
            <p:cNvSpPr/>
            <p:nvPr/>
          </p:nvSpPr>
          <p:spPr>
            <a:xfrm rot="-5400000" flipH="1">
              <a:off x="6345150" y="3252950"/>
              <a:ext cx="321775" cy="623775"/>
            </a:xfrm>
            <a:custGeom>
              <a:avLst/>
              <a:gdLst/>
              <a:ahLst/>
              <a:cxnLst/>
              <a:rect l="l" t="t" r="r" b="b"/>
              <a:pathLst>
                <a:path w="12871" h="24951" extrusionOk="0">
                  <a:moveTo>
                    <a:pt x="10492" y="13813"/>
                  </a:moveTo>
                  <a:cubicBezTo>
                    <a:pt x="10493" y="13813"/>
                    <a:pt x="10493" y="13813"/>
                    <a:pt x="10493" y="13813"/>
                  </a:cubicBezTo>
                  <a:lnTo>
                    <a:pt x="10493" y="13813"/>
                  </a:lnTo>
                  <a:cubicBezTo>
                    <a:pt x="10492" y="13813"/>
                    <a:pt x="10490" y="13814"/>
                    <a:pt x="10489" y="13815"/>
                  </a:cubicBezTo>
                  <a:cubicBezTo>
                    <a:pt x="10489" y="13813"/>
                    <a:pt x="10490" y="13813"/>
                    <a:pt x="10492" y="13813"/>
                  </a:cubicBezTo>
                  <a:close/>
                  <a:moveTo>
                    <a:pt x="38" y="1"/>
                  </a:moveTo>
                  <a:cubicBezTo>
                    <a:pt x="12" y="1"/>
                    <a:pt x="0" y="5"/>
                    <a:pt x="6" y="13"/>
                  </a:cubicBezTo>
                  <a:cubicBezTo>
                    <a:pt x="1475" y="1555"/>
                    <a:pt x="2853" y="3269"/>
                    <a:pt x="3996" y="5037"/>
                  </a:cubicBezTo>
                  <a:cubicBezTo>
                    <a:pt x="6671" y="9136"/>
                    <a:pt x="8448" y="13760"/>
                    <a:pt x="9246" y="18557"/>
                  </a:cubicBezTo>
                  <a:cubicBezTo>
                    <a:pt x="9582" y="20607"/>
                    <a:pt x="9754" y="22783"/>
                    <a:pt x="9700" y="24950"/>
                  </a:cubicBezTo>
                  <a:cubicBezTo>
                    <a:pt x="12871" y="22596"/>
                    <a:pt x="10856" y="14013"/>
                    <a:pt x="10508" y="13816"/>
                  </a:cubicBezTo>
                  <a:lnTo>
                    <a:pt x="10508" y="13816"/>
                  </a:lnTo>
                  <a:cubicBezTo>
                    <a:pt x="10606" y="13844"/>
                    <a:pt x="11054" y="14043"/>
                    <a:pt x="11457" y="14043"/>
                  </a:cubicBezTo>
                  <a:cubicBezTo>
                    <a:pt x="11937" y="14043"/>
                    <a:pt x="12351" y="13760"/>
                    <a:pt x="12030" y="12563"/>
                  </a:cubicBezTo>
                  <a:cubicBezTo>
                    <a:pt x="11468" y="10623"/>
                    <a:pt x="9926" y="8800"/>
                    <a:pt x="8385" y="7540"/>
                  </a:cubicBezTo>
                  <a:lnTo>
                    <a:pt x="8385" y="7540"/>
                  </a:lnTo>
                  <a:cubicBezTo>
                    <a:pt x="8461" y="7547"/>
                    <a:pt x="8546" y="7552"/>
                    <a:pt x="8636" y="7552"/>
                  </a:cubicBezTo>
                  <a:cubicBezTo>
                    <a:pt x="9209" y="7552"/>
                    <a:pt x="9944" y="7333"/>
                    <a:pt x="9364" y="6007"/>
                  </a:cubicBezTo>
                  <a:cubicBezTo>
                    <a:pt x="7240" y="1656"/>
                    <a:pt x="571" y="1"/>
                    <a:pt x="38"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22"/>
            <p:cNvSpPr/>
            <p:nvPr/>
          </p:nvSpPr>
          <p:spPr>
            <a:xfrm rot="-5400000" flipH="1">
              <a:off x="5975813" y="3610488"/>
              <a:ext cx="879400" cy="450725"/>
            </a:xfrm>
            <a:custGeom>
              <a:avLst/>
              <a:gdLst/>
              <a:ahLst/>
              <a:cxnLst/>
              <a:rect l="l" t="t" r="r" b="b"/>
              <a:pathLst>
                <a:path w="35176" h="18029" extrusionOk="0">
                  <a:moveTo>
                    <a:pt x="4" y="1"/>
                  </a:moveTo>
                  <a:cubicBezTo>
                    <a:pt x="3" y="1"/>
                    <a:pt x="2" y="1"/>
                    <a:pt x="1" y="1"/>
                  </a:cubicBezTo>
                  <a:cubicBezTo>
                    <a:pt x="5" y="1"/>
                    <a:pt x="10" y="2"/>
                    <a:pt x="15" y="2"/>
                  </a:cubicBezTo>
                  <a:lnTo>
                    <a:pt x="15" y="2"/>
                  </a:lnTo>
                  <a:cubicBezTo>
                    <a:pt x="11" y="1"/>
                    <a:pt x="7" y="1"/>
                    <a:pt x="4" y="1"/>
                  </a:cubicBezTo>
                  <a:close/>
                  <a:moveTo>
                    <a:pt x="15" y="2"/>
                  </a:moveTo>
                  <a:cubicBezTo>
                    <a:pt x="465" y="122"/>
                    <a:pt x="7333" y="6990"/>
                    <a:pt x="12070" y="8960"/>
                  </a:cubicBezTo>
                  <a:cubicBezTo>
                    <a:pt x="12415" y="9081"/>
                    <a:pt x="12703" y="9134"/>
                    <a:pt x="12941" y="9134"/>
                  </a:cubicBezTo>
                  <a:cubicBezTo>
                    <a:pt x="14042" y="9134"/>
                    <a:pt x="14100" y="8009"/>
                    <a:pt x="14011" y="7301"/>
                  </a:cubicBezTo>
                  <a:lnTo>
                    <a:pt x="14011" y="7301"/>
                  </a:lnTo>
                  <a:cubicBezTo>
                    <a:pt x="15724" y="9296"/>
                    <a:pt x="17493" y="11409"/>
                    <a:pt x="19488" y="12551"/>
                  </a:cubicBezTo>
                  <a:cubicBezTo>
                    <a:pt x="19917" y="12807"/>
                    <a:pt x="20261" y="12912"/>
                    <a:pt x="20537" y="12912"/>
                  </a:cubicBezTo>
                  <a:cubicBezTo>
                    <a:pt x="21798" y="12912"/>
                    <a:pt x="21646" y="10728"/>
                    <a:pt x="21646" y="10728"/>
                  </a:cubicBezTo>
                  <a:cubicBezTo>
                    <a:pt x="21650" y="10725"/>
                    <a:pt x="21657" y="10723"/>
                    <a:pt x="21665" y="10723"/>
                  </a:cubicBezTo>
                  <a:cubicBezTo>
                    <a:pt x="22185" y="10723"/>
                    <a:pt x="30060" y="17689"/>
                    <a:pt x="35175" y="18028"/>
                  </a:cubicBezTo>
                  <a:cubicBezTo>
                    <a:pt x="35175" y="18010"/>
                    <a:pt x="35175" y="18010"/>
                    <a:pt x="35157" y="18001"/>
                  </a:cubicBezTo>
                  <a:cubicBezTo>
                    <a:pt x="33108" y="15562"/>
                    <a:pt x="31058" y="13376"/>
                    <a:pt x="28610" y="11381"/>
                  </a:cubicBezTo>
                  <a:cubicBezTo>
                    <a:pt x="23079" y="6884"/>
                    <a:pt x="16513" y="3519"/>
                    <a:pt x="9613" y="1633"/>
                  </a:cubicBezTo>
                  <a:cubicBezTo>
                    <a:pt x="6588" y="773"/>
                    <a:pt x="3148" y="284"/>
                    <a:pt x="15" y="2"/>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22"/>
            <p:cNvSpPr/>
            <p:nvPr/>
          </p:nvSpPr>
          <p:spPr>
            <a:xfrm rot="-5400000" flipH="1">
              <a:off x="5919175" y="3585175"/>
              <a:ext cx="910350" cy="533500"/>
            </a:xfrm>
            <a:custGeom>
              <a:avLst/>
              <a:gdLst/>
              <a:ahLst/>
              <a:cxnLst/>
              <a:rect l="l" t="t" r="r" b="b"/>
              <a:pathLst>
                <a:path w="36414" h="21340" extrusionOk="0">
                  <a:moveTo>
                    <a:pt x="25222" y="8326"/>
                  </a:moveTo>
                  <a:cubicBezTo>
                    <a:pt x="25222" y="8326"/>
                    <a:pt x="25222" y="8326"/>
                    <a:pt x="25222" y="8327"/>
                  </a:cubicBezTo>
                  <a:cubicBezTo>
                    <a:pt x="25221" y="8327"/>
                    <a:pt x="25221" y="8326"/>
                    <a:pt x="25222" y="8326"/>
                  </a:cubicBezTo>
                  <a:close/>
                  <a:moveTo>
                    <a:pt x="11680" y="0"/>
                  </a:moveTo>
                  <a:cubicBezTo>
                    <a:pt x="5824" y="0"/>
                    <a:pt x="0" y="3272"/>
                    <a:pt x="221" y="3357"/>
                  </a:cubicBezTo>
                  <a:cubicBezTo>
                    <a:pt x="3422" y="3648"/>
                    <a:pt x="6505" y="4219"/>
                    <a:pt x="9534" y="5017"/>
                  </a:cubicBezTo>
                  <a:cubicBezTo>
                    <a:pt x="16435" y="6894"/>
                    <a:pt x="22882" y="10204"/>
                    <a:pt x="28414" y="14720"/>
                  </a:cubicBezTo>
                  <a:cubicBezTo>
                    <a:pt x="30808" y="16715"/>
                    <a:pt x="33093" y="18945"/>
                    <a:pt x="35151" y="21339"/>
                  </a:cubicBezTo>
                  <a:cubicBezTo>
                    <a:pt x="36413" y="15705"/>
                    <a:pt x="26065" y="8385"/>
                    <a:pt x="25269" y="8308"/>
                  </a:cubicBezTo>
                  <a:lnTo>
                    <a:pt x="25269" y="8308"/>
                  </a:lnTo>
                  <a:cubicBezTo>
                    <a:pt x="25673" y="8165"/>
                    <a:pt x="28404" y="7198"/>
                    <a:pt x="25675" y="5470"/>
                  </a:cubicBezTo>
                  <a:cubicBezTo>
                    <a:pt x="23379" y="4061"/>
                    <a:pt x="20370" y="3516"/>
                    <a:pt x="17605" y="3516"/>
                  </a:cubicBezTo>
                  <a:cubicBezTo>
                    <a:pt x="17345" y="3516"/>
                    <a:pt x="17088" y="3520"/>
                    <a:pt x="16834" y="3530"/>
                  </a:cubicBezTo>
                  <a:cubicBezTo>
                    <a:pt x="17568" y="3013"/>
                    <a:pt x="18711" y="1879"/>
                    <a:pt x="16317" y="846"/>
                  </a:cubicBezTo>
                  <a:cubicBezTo>
                    <a:pt x="14848" y="240"/>
                    <a:pt x="13263" y="0"/>
                    <a:pt x="11680"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22"/>
            <p:cNvSpPr/>
            <p:nvPr/>
          </p:nvSpPr>
          <p:spPr>
            <a:xfrm rot="-5400000" flipH="1">
              <a:off x="6946088" y="3569463"/>
              <a:ext cx="122675" cy="102500"/>
            </a:xfrm>
            <a:custGeom>
              <a:avLst/>
              <a:gdLst/>
              <a:ahLst/>
              <a:cxnLst/>
              <a:rect l="l" t="t" r="r" b="b"/>
              <a:pathLst>
                <a:path w="4907" h="4100" fill="none" extrusionOk="0">
                  <a:moveTo>
                    <a:pt x="0" y="1"/>
                  </a:moveTo>
                  <a:lnTo>
                    <a:pt x="4906" y="409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22"/>
            <p:cNvSpPr/>
            <p:nvPr/>
          </p:nvSpPr>
          <p:spPr>
            <a:xfrm rot="-5400000" flipH="1">
              <a:off x="6991100" y="3606975"/>
              <a:ext cx="1375" cy="51275"/>
            </a:xfrm>
            <a:custGeom>
              <a:avLst/>
              <a:gdLst/>
              <a:ahLst/>
              <a:cxnLst/>
              <a:rect l="l" t="t" r="r" b="b"/>
              <a:pathLst>
                <a:path w="55" h="2051" fill="none" extrusionOk="0">
                  <a:moveTo>
                    <a:pt x="55" y="1"/>
                  </a:moveTo>
                  <a:lnTo>
                    <a:pt x="0" y="205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22"/>
            <p:cNvSpPr/>
            <p:nvPr/>
          </p:nvSpPr>
          <p:spPr>
            <a:xfrm rot="-5400000" flipH="1">
              <a:off x="6970563" y="3576263"/>
              <a:ext cx="34050" cy="2975"/>
            </a:xfrm>
            <a:custGeom>
              <a:avLst/>
              <a:gdLst/>
              <a:ahLst/>
              <a:cxnLst/>
              <a:rect l="l" t="t" r="r" b="b"/>
              <a:pathLst>
                <a:path w="1362" h="119" fill="none" extrusionOk="0">
                  <a:moveTo>
                    <a:pt x="1361" y="1"/>
                  </a:moveTo>
                  <a:lnTo>
                    <a:pt x="1" y="11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22"/>
            <p:cNvSpPr/>
            <p:nvPr/>
          </p:nvSpPr>
          <p:spPr>
            <a:xfrm rot="-5400000" flipH="1">
              <a:off x="7275725" y="3714550"/>
              <a:ext cx="11350" cy="159850"/>
            </a:xfrm>
            <a:custGeom>
              <a:avLst/>
              <a:gdLst/>
              <a:ahLst/>
              <a:cxnLst/>
              <a:rect l="l" t="t" r="r" b="b"/>
              <a:pathLst>
                <a:path w="454" h="6394" fill="none" extrusionOk="0">
                  <a:moveTo>
                    <a:pt x="454" y="0"/>
                  </a:moveTo>
                  <a:lnTo>
                    <a:pt x="0" y="639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22"/>
            <p:cNvSpPr/>
            <p:nvPr/>
          </p:nvSpPr>
          <p:spPr>
            <a:xfrm rot="-5400000" flipH="1">
              <a:off x="7260525" y="3799550"/>
              <a:ext cx="41500" cy="28600"/>
            </a:xfrm>
            <a:custGeom>
              <a:avLst/>
              <a:gdLst/>
              <a:ahLst/>
              <a:cxnLst/>
              <a:rect l="l" t="t" r="r" b="b"/>
              <a:pathLst>
                <a:path w="1660" h="1144" fill="none" extrusionOk="0">
                  <a:moveTo>
                    <a:pt x="1660" y="1"/>
                  </a:moveTo>
                  <a:lnTo>
                    <a:pt x="1" y="114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22"/>
            <p:cNvSpPr/>
            <p:nvPr/>
          </p:nvSpPr>
          <p:spPr>
            <a:xfrm rot="-5400000" flipH="1">
              <a:off x="7222900" y="3773275"/>
              <a:ext cx="22675" cy="25625"/>
            </a:xfrm>
            <a:custGeom>
              <a:avLst/>
              <a:gdLst/>
              <a:ahLst/>
              <a:cxnLst/>
              <a:rect l="l" t="t" r="r" b="b"/>
              <a:pathLst>
                <a:path w="907" h="1025" fill="none" extrusionOk="0">
                  <a:moveTo>
                    <a:pt x="907" y="1025"/>
                  </a:moveTo>
                  <a:lnTo>
                    <a:pt x="0" y="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22"/>
            <p:cNvSpPr/>
            <p:nvPr/>
          </p:nvSpPr>
          <p:spPr>
            <a:xfrm rot="-5400000" flipH="1">
              <a:off x="6833413" y="4260888"/>
              <a:ext cx="122675" cy="102950"/>
            </a:xfrm>
            <a:custGeom>
              <a:avLst/>
              <a:gdLst/>
              <a:ahLst/>
              <a:cxnLst/>
              <a:rect l="l" t="t" r="r" b="b"/>
              <a:pathLst>
                <a:path w="4907" h="4118" fill="none" extrusionOk="0">
                  <a:moveTo>
                    <a:pt x="4907" y="1"/>
                  </a:moveTo>
                  <a:lnTo>
                    <a:pt x="1" y="4118"/>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22"/>
            <p:cNvSpPr/>
            <p:nvPr/>
          </p:nvSpPr>
          <p:spPr>
            <a:xfrm rot="-5400000" flipH="1">
              <a:off x="6883288" y="4320963"/>
              <a:ext cx="50125" cy="10000"/>
            </a:xfrm>
            <a:custGeom>
              <a:avLst/>
              <a:gdLst/>
              <a:ahLst/>
              <a:cxnLst/>
              <a:rect l="l" t="t" r="r" b="b"/>
              <a:pathLst>
                <a:path w="2005" h="400" fill="none" extrusionOk="0">
                  <a:moveTo>
                    <a:pt x="2005" y="400"/>
                  </a:moveTo>
                  <a:lnTo>
                    <a:pt x="1"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22"/>
            <p:cNvSpPr/>
            <p:nvPr/>
          </p:nvSpPr>
          <p:spPr>
            <a:xfrm rot="-5400000" flipH="1">
              <a:off x="6854163" y="4322888"/>
              <a:ext cx="2750" cy="33125"/>
            </a:xfrm>
            <a:custGeom>
              <a:avLst/>
              <a:gdLst/>
              <a:ahLst/>
              <a:cxnLst/>
              <a:rect l="l" t="t" r="r" b="b"/>
              <a:pathLst>
                <a:path w="110" h="1325" fill="none" extrusionOk="0">
                  <a:moveTo>
                    <a:pt x="1" y="1324"/>
                  </a:moveTo>
                  <a:lnTo>
                    <a:pt x="110"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22"/>
            <p:cNvSpPr/>
            <p:nvPr/>
          </p:nvSpPr>
          <p:spPr>
            <a:xfrm rot="-5400000" flipH="1">
              <a:off x="6682313" y="3551888"/>
              <a:ext cx="676050" cy="847425"/>
            </a:xfrm>
            <a:custGeom>
              <a:avLst/>
              <a:gdLst/>
              <a:ahLst/>
              <a:cxnLst/>
              <a:rect l="l" t="t" r="r" b="b"/>
              <a:pathLst>
                <a:path w="27042" h="33897" fill="none" extrusionOk="0">
                  <a:moveTo>
                    <a:pt x="2513" y="3021"/>
                  </a:moveTo>
                  <a:cubicBezTo>
                    <a:pt x="11708" y="1"/>
                    <a:pt x="21628" y="5015"/>
                    <a:pt x="24657" y="14265"/>
                  </a:cubicBezTo>
                  <a:cubicBezTo>
                    <a:pt x="27042" y="21628"/>
                    <a:pt x="23052" y="29562"/>
                    <a:pt x="15698" y="31965"/>
                  </a:cubicBezTo>
                  <a:cubicBezTo>
                    <a:pt x="9812" y="33897"/>
                    <a:pt x="3492" y="30651"/>
                    <a:pt x="1543" y="24775"/>
                  </a:cubicBezTo>
                  <a:cubicBezTo>
                    <a:pt x="1" y="20041"/>
                    <a:pt x="2567" y="15017"/>
                    <a:pt x="7301" y="13476"/>
                  </a:cubicBezTo>
                  <a:cubicBezTo>
                    <a:pt x="11064" y="12215"/>
                    <a:pt x="15117" y="14265"/>
                    <a:pt x="16369" y="18101"/>
                  </a:cubicBezTo>
                  <a:cubicBezTo>
                    <a:pt x="17339" y="21120"/>
                    <a:pt x="15689" y="24376"/>
                    <a:pt x="12714" y="25337"/>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22"/>
            <p:cNvSpPr/>
            <p:nvPr/>
          </p:nvSpPr>
          <p:spPr>
            <a:xfrm rot="-5400000" flipH="1">
              <a:off x="6677225" y="3878000"/>
              <a:ext cx="149650" cy="168000"/>
            </a:xfrm>
            <a:custGeom>
              <a:avLst/>
              <a:gdLst/>
              <a:ahLst/>
              <a:cxnLst/>
              <a:rect l="l" t="t" r="r" b="b"/>
              <a:pathLst>
                <a:path w="5986" h="6720" fill="none" extrusionOk="0">
                  <a:moveTo>
                    <a:pt x="2975" y="0"/>
                  </a:moveTo>
                  <a:cubicBezTo>
                    <a:pt x="4000" y="336"/>
                    <a:pt x="4852" y="1088"/>
                    <a:pt x="5306" y="2158"/>
                  </a:cubicBezTo>
                  <a:cubicBezTo>
                    <a:pt x="5986" y="3700"/>
                    <a:pt x="5251" y="5532"/>
                    <a:pt x="3655" y="6212"/>
                  </a:cubicBezTo>
                  <a:cubicBezTo>
                    <a:pt x="2395" y="6720"/>
                    <a:pt x="962" y="6148"/>
                    <a:pt x="400" y="4897"/>
                  </a:cubicBezTo>
                  <a:cubicBezTo>
                    <a:pt x="1" y="3863"/>
                    <a:pt x="454" y="2730"/>
                    <a:pt x="1434" y="2322"/>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22"/>
            <p:cNvSpPr/>
            <p:nvPr/>
          </p:nvSpPr>
          <p:spPr>
            <a:xfrm rot="-5400000" flipH="1">
              <a:off x="6706188" y="3907863"/>
              <a:ext cx="38550" cy="34375"/>
            </a:xfrm>
            <a:custGeom>
              <a:avLst/>
              <a:gdLst/>
              <a:ahLst/>
              <a:cxnLst/>
              <a:rect l="l" t="t" r="r" b="b"/>
              <a:pathLst>
                <a:path w="1542" h="1375" extrusionOk="0">
                  <a:moveTo>
                    <a:pt x="771" y="0"/>
                  </a:moveTo>
                  <a:cubicBezTo>
                    <a:pt x="704" y="0"/>
                    <a:pt x="637" y="11"/>
                    <a:pt x="572" y="33"/>
                  </a:cubicBezTo>
                  <a:cubicBezTo>
                    <a:pt x="227" y="160"/>
                    <a:pt x="0" y="549"/>
                    <a:pt x="118" y="894"/>
                  </a:cubicBezTo>
                  <a:cubicBezTo>
                    <a:pt x="208" y="1172"/>
                    <a:pt x="497" y="1375"/>
                    <a:pt x="795" y="1375"/>
                  </a:cubicBezTo>
                  <a:cubicBezTo>
                    <a:pt x="857" y="1375"/>
                    <a:pt x="919" y="1366"/>
                    <a:pt x="980" y="1347"/>
                  </a:cubicBezTo>
                  <a:cubicBezTo>
                    <a:pt x="1315" y="1230"/>
                    <a:pt x="1542" y="840"/>
                    <a:pt x="1433" y="486"/>
                  </a:cubicBezTo>
                  <a:cubicBezTo>
                    <a:pt x="1337" y="198"/>
                    <a:pt x="1061" y="0"/>
                    <a:pt x="771"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22"/>
            <p:cNvSpPr/>
            <p:nvPr/>
          </p:nvSpPr>
          <p:spPr>
            <a:xfrm rot="-5400000" flipH="1">
              <a:off x="6152763" y="3375063"/>
              <a:ext cx="68700" cy="68725"/>
            </a:xfrm>
            <a:custGeom>
              <a:avLst/>
              <a:gdLst/>
              <a:ahLst/>
              <a:cxnLst/>
              <a:rect l="l" t="t" r="r" b="b"/>
              <a:pathLst>
                <a:path w="2748" h="2749" extrusionOk="0">
                  <a:moveTo>
                    <a:pt x="1379" y="1"/>
                  </a:moveTo>
                  <a:cubicBezTo>
                    <a:pt x="626" y="1"/>
                    <a:pt x="0" y="636"/>
                    <a:pt x="0" y="1370"/>
                  </a:cubicBezTo>
                  <a:cubicBezTo>
                    <a:pt x="0" y="2123"/>
                    <a:pt x="626" y="2748"/>
                    <a:pt x="1379" y="2748"/>
                  </a:cubicBezTo>
                  <a:cubicBezTo>
                    <a:pt x="2122" y="2748"/>
                    <a:pt x="2748" y="2114"/>
                    <a:pt x="2748" y="1370"/>
                  </a:cubicBezTo>
                  <a:cubicBezTo>
                    <a:pt x="2748" y="636"/>
                    <a:pt x="2122" y="1"/>
                    <a:pt x="1379"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22"/>
            <p:cNvSpPr/>
            <p:nvPr/>
          </p:nvSpPr>
          <p:spPr>
            <a:xfrm rot="-5400000" flipH="1">
              <a:off x="6417950" y="4413300"/>
              <a:ext cx="43100" cy="43200"/>
            </a:xfrm>
            <a:custGeom>
              <a:avLst/>
              <a:gdLst/>
              <a:ahLst/>
              <a:cxnLst/>
              <a:rect l="l" t="t" r="r" b="b"/>
              <a:pathLst>
                <a:path w="1724" h="1728" extrusionOk="0">
                  <a:moveTo>
                    <a:pt x="935" y="1"/>
                  </a:moveTo>
                  <a:cubicBezTo>
                    <a:pt x="911" y="1"/>
                    <a:pt x="887" y="2"/>
                    <a:pt x="862" y="4"/>
                  </a:cubicBezTo>
                  <a:cubicBezTo>
                    <a:pt x="400" y="4"/>
                    <a:pt x="1" y="403"/>
                    <a:pt x="1" y="866"/>
                  </a:cubicBezTo>
                  <a:cubicBezTo>
                    <a:pt x="1" y="1328"/>
                    <a:pt x="400" y="1727"/>
                    <a:pt x="862" y="1727"/>
                  </a:cubicBezTo>
                  <a:cubicBezTo>
                    <a:pt x="1334" y="1727"/>
                    <a:pt x="1723" y="1319"/>
                    <a:pt x="1723" y="866"/>
                  </a:cubicBezTo>
                  <a:cubicBezTo>
                    <a:pt x="1723" y="384"/>
                    <a:pt x="1373" y="1"/>
                    <a:pt x="935" y="1"/>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6" name="Google Shape;5616;p22"/>
          <p:cNvSpPr txBox="1">
            <a:spLocks noGrp="1"/>
          </p:cNvSpPr>
          <p:nvPr>
            <p:ph type="title"/>
          </p:nvPr>
        </p:nvSpPr>
        <p:spPr>
          <a:xfrm>
            <a:off x="1585925" y="1951025"/>
            <a:ext cx="5972400" cy="1307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17" name="Google Shape;5617;p22"/>
          <p:cNvSpPr txBox="1">
            <a:spLocks noGrp="1"/>
          </p:cNvSpPr>
          <p:nvPr>
            <p:ph type="title" idx="2" hasCustomPrompt="1"/>
          </p:nvPr>
        </p:nvSpPr>
        <p:spPr>
          <a:xfrm>
            <a:off x="3844500" y="998475"/>
            <a:ext cx="1455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18" name="Google Shape;5618;p22"/>
          <p:cNvSpPr txBox="1">
            <a:spLocks noGrp="1"/>
          </p:cNvSpPr>
          <p:nvPr>
            <p:ph type="subTitle" idx="1"/>
          </p:nvPr>
        </p:nvSpPr>
        <p:spPr>
          <a:xfrm>
            <a:off x="2442150" y="3360775"/>
            <a:ext cx="4259700" cy="55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619" name="Google Shape;5619;p22"/>
          <p:cNvGrpSpPr/>
          <p:nvPr/>
        </p:nvGrpSpPr>
        <p:grpSpPr>
          <a:xfrm>
            <a:off x="1097241" y="3793513"/>
            <a:ext cx="631719" cy="613313"/>
            <a:chOff x="442675" y="3019908"/>
            <a:chExt cx="433248" cy="420625"/>
          </a:xfrm>
        </p:grpSpPr>
        <p:sp>
          <p:nvSpPr>
            <p:cNvPr id="5620" name="Google Shape;5620;p22"/>
            <p:cNvSpPr/>
            <p:nvPr/>
          </p:nvSpPr>
          <p:spPr>
            <a:xfrm>
              <a:off x="515159" y="3019908"/>
              <a:ext cx="198569" cy="195671"/>
            </a:xfrm>
            <a:custGeom>
              <a:avLst/>
              <a:gdLst/>
              <a:ahLst/>
              <a:cxnLst/>
              <a:rect l="l" t="t" r="r" b="b"/>
              <a:pathLst>
                <a:path w="3838" h="3782" extrusionOk="0">
                  <a:moveTo>
                    <a:pt x="2710" y="0"/>
                  </a:moveTo>
                  <a:cubicBezTo>
                    <a:pt x="2599" y="0"/>
                    <a:pt x="2485" y="15"/>
                    <a:pt x="2369" y="45"/>
                  </a:cubicBezTo>
                  <a:cubicBezTo>
                    <a:pt x="2002" y="179"/>
                    <a:pt x="1836" y="379"/>
                    <a:pt x="1769" y="546"/>
                  </a:cubicBezTo>
                  <a:cubicBezTo>
                    <a:pt x="1613" y="457"/>
                    <a:pt x="1428" y="412"/>
                    <a:pt x="1243" y="412"/>
                  </a:cubicBezTo>
                  <a:cubicBezTo>
                    <a:pt x="1150" y="412"/>
                    <a:pt x="1057" y="423"/>
                    <a:pt x="968" y="446"/>
                  </a:cubicBezTo>
                  <a:cubicBezTo>
                    <a:pt x="401" y="613"/>
                    <a:pt x="1" y="1180"/>
                    <a:pt x="201" y="1880"/>
                  </a:cubicBezTo>
                  <a:cubicBezTo>
                    <a:pt x="301" y="2180"/>
                    <a:pt x="401" y="2380"/>
                    <a:pt x="635" y="2581"/>
                  </a:cubicBezTo>
                  <a:cubicBezTo>
                    <a:pt x="968" y="2881"/>
                    <a:pt x="2369" y="3615"/>
                    <a:pt x="2536" y="3715"/>
                  </a:cubicBezTo>
                  <a:lnTo>
                    <a:pt x="2703" y="3781"/>
                  </a:lnTo>
                  <a:lnTo>
                    <a:pt x="2803" y="3615"/>
                  </a:lnTo>
                  <a:cubicBezTo>
                    <a:pt x="2870" y="3448"/>
                    <a:pt x="3637" y="2047"/>
                    <a:pt x="3737" y="1680"/>
                  </a:cubicBezTo>
                  <a:cubicBezTo>
                    <a:pt x="3837" y="1380"/>
                    <a:pt x="3837" y="1113"/>
                    <a:pt x="3737" y="846"/>
                  </a:cubicBezTo>
                  <a:cubicBezTo>
                    <a:pt x="3628" y="300"/>
                    <a:pt x="3206" y="0"/>
                    <a:pt x="271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22"/>
            <p:cNvSpPr/>
            <p:nvPr/>
          </p:nvSpPr>
          <p:spPr>
            <a:xfrm>
              <a:off x="603215" y="3244862"/>
              <a:ext cx="198517" cy="195671"/>
            </a:xfrm>
            <a:custGeom>
              <a:avLst/>
              <a:gdLst/>
              <a:ahLst/>
              <a:cxnLst/>
              <a:rect l="l" t="t" r="r" b="b"/>
              <a:pathLst>
                <a:path w="3837" h="3782" extrusionOk="0">
                  <a:moveTo>
                    <a:pt x="1134" y="1"/>
                  </a:moveTo>
                  <a:lnTo>
                    <a:pt x="1068" y="167"/>
                  </a:lnTo>
                  <a:cubicBezTo>
                    <a:pt x="968" y="267"/>
                    <a:pt x="234" y="1702"/>
                    <a:pt x="100" y="2102"/>
                  </a:cubicBezTo>
                  <a:cubicBezTo>
                    <a:pt x="0" y="2402"/>
                    <a:pt x="0" y="2669"/>
                    <a:pt x="100" y="2936"/>
                  </a:cubicBezTo>
                  <a:cubicBezTo>
                    <a:pt x="237" y="3482"/>
                    <a:pt x="641" y="3782"/>
                    <a:pt x="1130" y="3782"/>
                  </a:cubicBezTo>
                  <a:cubicBezTo>
                    <a:pt x="1239" y="3782"/>
                    <a:pt x="1352" y="3767"/>
                    <a:pt x="1468" y="3737"/>
                  </a:cubicBezTo>
                  <a:cubicBezTo>
                    <a:pt x="1835" y="3603"/>
                    <a:pt x="2002" y="3403"/>
                    <a:pt x="2102" y="3236"/>
                  </a:cubicBezTo>
                  <a:cubicBezTo>
                    <a:pt x="2223" y="3317"/>
                    <a:pt x="2381" y="3361"/>
                    <a:pt x="2553" y="3361"/>
                  </a:cubicBezTo>
                  <a:cubicBezTo>
                    <a:pt x="2665" y="3361"/>
                    <a:pt x="2784" y="3342"/>
                    <a:pt x="2902" y="3303"/>
                  </a:cubicBezTo>
                  <a:cubicBezTo>
                    <a:pt x="3436" y="3136"/>
                    <a:pt x="3836" y="2602"/>
                    <a:pt x="3636" y="1902"/>
                  </a:cubicBezTo>
                  <a:cubicBezTo>
                    <a:pt x="3569" y="1602"/>
                    <a:pt x="3436" y="1402"/>
                    <a:pt x="3236" y="1201"/>
                  </a:cubicBezTo>
                  <a:cubicBezTo>
                    <a:pt x="2902" y="901"/>
                    <a:pt x="1468" y="167"/>
                    <a:pt x="1301" y="67"/>
                  </a:cubicBezTo>
                  <a:lnTo>
                    <a:pt x="1134" y="1"/>
                  </a:ln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22"/>
            <p:cNvSpPr/>
            <p:nvPr/>
          </p:nvSpPr>
          <p:spPr>
            <a:xfrm>
              <a:off x="442675" y="3176672"/>
              <a:ext cx="203742" cy="188324"/>
            </a:xfrm>
            <a:custGeom>
              <a:avLst/>
              <a:gdLst/>
              <a:ahLst/>
              <a:cxnLst/>
              <a:rect l="l" t="t" r="r" b="b"/>
              <a:pathLst>
                <a:path w="3938" h="3640" extrusionOk="0">
                  <a:moveTo>
                    <a:pt x="1352" y="1"/>
                  </a:moveTo>
                  <a:cubicBezTo>
                    <a:pt x="1218" y="1"/>
                    <a:pt x="1085" y="18"/>
                    <a:pt x="935" y="51"/>
                  </a:cubicBezTo>
                  <a:cubicBezTo>
                    <a:pt x="268" y="218"/>
                    <a:pt x="1" y="818"/>
                    <a:pt x="134" y="1419"/>
                  </a:cubicBezTo>
                  <a:cubicBezTo>
                    <a:pt x="268" y="1819"/>
                    <a:pt x="501" y="1986"/>
                    <a:pt x="668" y="2052"/>
                  </a:cubicBezTo>
                  <a:cubicBezTo>
                    <a:pt x="535" y="2319"/>
                    <a:pt x="501" y="2553"/>
                    <a:pt x="601" y="2853"/>
                  </a:cubicBezTo>
                  <a:cubicBezTo>
                    <a:pt x="738" y="3291"/>
                    <a:pt x="1122" y="3639"/>
                    <a:pt x="1662" y="3639"/>
                  </a:cubicBezTo>
                  <a:cubicBezTo>
                    <a:pt x="1779" y="3639"/>
                    <a:pt x="1904" y="3623"/>
                    <a:pt x="2036" y="3587"/>
                  </a:cubicBezTo>
                  <a:cubicBezTo>
                    <a:pt x="2336" y="3520"/>
                    <a:pt x="2536" y="3387"/>
                    <a:pt x="2736" y="3187"/>
                  </a:cubicBezTo>
                  <a:cubicBezTo>
                    <a:pt x="3036" y="2853"/>
                    <a:pt x="3770" y="1419"/>
                    <a:pt x="3870" y="1252"/>
                  </a:cubicBezTo>
                  <a:lnTo>
                    <a:pt x="3937" y="1085"/>
                  </a:lnTo>
                  <a:lnTo>
                    <a:pt x="3770" y="1018"/>
                  </a:lnTo>
                  <a:cubicBezTo>
                    <a:pt x="3604" y="918"/>
                    <a:pt x="2203" y="184"/>
                    <a:pt x="1769" y="51"/>
                  </a:cubicBezTo>
                  <a:cubicBezTo>
                    <a:pt x="1619" y="18"/>
                    <a:pt x="1485" y="1"/>
                    <a:pt x="1352"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22"/>
            <p:cNvSpPr/>
            <p:nvPr/>
          </p:nvSpPr>
          <p:spPr>
            <a:xfrm>
              <a:off x="672232" y="3094824"/>
              <a:ext cx="203691" cy="188945"/>
            </a:xfrm>
            <a:custGeom>
              <a:avLst/>
              <a:gdLst/>
              <a:ahLst/>
              <a:cxnLst/>
              <a:rect l="l" t="t" r="r" b="b"/>
              <a:pathLst>
                <a:path w="3937" h="3652" extrusionOk="0">
                  <a:moveTo>
                    <a:pt x="2316" y="0"/>
                  </a:moveTo>
                  <a:cubicBezTo>
                    <a:pt x="2196" y="0"/>
                    <a:pt x="2069" y="21"/>
                    <a:pt x="1935" y="65"/>
                  </a:cubicBezTo>
                  <a:cubicBezTo>
                    <a:pt x="1635" y="132"/>
                    <a:pt x="1435" y="265"/>
                    <a:pt x="1235" y="465"/>
                  </a:cubicBezTo>
                  <a:cubicBezTo>
                    <a:pt x="934" y="799"/>
                    <a:pt x="167" y="2233"/>
                    <a:pt x="101" y="2400"/>
                  </a:cubicBezTo>
                  <a:lnTo>
                    <a:pt x="0" y="2567"/>
                  </a:lnTo>
                  <a:lnTo>
                    <a:pt x="167" y="2634"/>
                  </a:lnTo>
                  <a:cubicBezTo>
                    <a:pt x="334" y="2734"/>
                    <a:pt x="1735" y="3468"/>
                    <a:pt x="2135" y="3601"/>
                  </a:cubicBezTo>
                  <a:cubicBezTo>
                    <a:pt x="2285" y="3634"/>
                    <a:pt x="2419" y="3651"/>
                    <a:pt x="2552" y="3651"/>
                  </a:cubicBezTo>
                  <a:cubicBezTo>
                    <a:pt x="2686" y="3651"/>
                    <a:pt x="2819" y="3634"/>
                    <a:pt x="2969" y="3601"/>
                  </a:cubicBezTo>
                  <a:cubicBezTo>
                    <a:pt x="3636" y="3434"/>
                    <a:pt x="3937" y="2834"/>
                    <a:pt x="3770" y="2233"/>
                  </a:cubicBezTo>
                  <a:cubicBezTo>
                    <a:pt x="3636" y="1833"/>
                    <a:pt x="3436" y="1666"/>
                    <a:pt x="3269" y="1600"/>
                  </a:cubicBezTo>
                  <a:cubicBezTo>
                    <a:pt x="3403" y="1399"/>
                    <a:pt x="3436" y="1099"/>
                    <a:pt x="3336" y="799"/>
                  </a:cubicBezTo>
                  <a:cubicBezTo>
                    <a:pt x="3201" y="367"/>
                    <a:pt x="2826" y="0"/>
                    <a:pt x="2316"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4" name="Google Shape;5624;p22"/>
          <p:cNvGrpSpPr/>
          <p:nvPr/>
        </p:nvGrpSpPr>
        <p:grpSpPr>
          <a:xfrm rot="2700000" flipH="1">
            <a:off x="5676067" y="853318"/>
            <a:ext cx="1605830" cy="800025"/>
            <a:chOff x="4266650" y="1004263"/>
            <a:chExt cx="1605846" cy="800033"/>
          </a:xfrm>
        </p:grpSpPr>
        <p:sp>
          <p:nvSpPr>
            <p:cNvPr id="5625" name="Google Shape;5625;p22"/>
            <p:cNvSpPr/>
            <p:nvPr/>
          </p:nvSpPr>
          <p:spPr>
            <a:xfrm>
              <a:off x="5469300" y="1442668"/>
              <a:ext cx="403196" cy="247518"/>
            </a:xfrm>
            <a:custGeom>
              <a:avLst/>
              <a:gdLst/>
              <a:ahLst/>
              <a:cxnLst/>
              <a:rect l="l" t="t" r="r" b="b"/>
              <a:pathLst>
                <a:path w="9632" h="5913" extrusionOk="0">
                  <a:moveTo>
                    <a:pt x="3712" y="0"/>
                  </a:moveTo>
                  <a:cubicBezTo>
                    <a:pt x="1730" y="0"/>
                    <a:pt x="0" y="859"/>
                    <a:pt x="25" y="859"/>
                  </a:cubicBezTo>
                  <a:cubicBezTo>
                    <a:pt x="58" y="859"/>
                    <a:pt x="1359" y="3961"/>
                    <a:pt x="3727" y="5129"/>
                  </a:cubicBezTo>
                  <a:cubicBezTo>
                    <a:pt x="4862" y="5672"/>
                    <a:pt x="6003" y="5912"/>
                    <a:pt x="6949" y="5912"/>
                  </a:cubicBezTo>
                  <a:cubicBezTo>
                    <a:pt x="8035" y="5912"/>
                    <a:pt x="8864" y="5597"/>
                    <a:pt x="9131" y="5062"/>
                  </a:cubicBezTo>
                  <a:cubicBezTo>
                    <a:pt x="9632" y="4095"/>
                    <a:pt x="8498" y="1459"/>
                    <a:pt x="5829" y="392"/>
                  </a:cubicBezTo>
                  <a:cubicBezTo>
                    <a:pt x="5136" y="106"/>
                    <a:pt x="4408" y="0"/>
                    <a:pt x="3712"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22"/>
            <p:cNvSpPr/>
            <p:nvPr/>
          </p:nvSpPr>
          <p:spPr>
            <a:xfrm>
              <a:off x="5255268" y="1432537"/>
              <a:ext cx="279332" cy="371759"/>
            </a:xfrm>
            <a:custGeom>
              <a:avLst/>
              <a:gdLst/>
              <a:ahLst/>
              <a:cxnLst/>
              <a:rect l="l" t="t" r="r" b="b"/>
              <a:pathLst>
                <a:path w="6673" h="8881" extrusionOk="0">
                  <a:moveTo>
                    <a:pt x="1969" y="0"/>
                  </a:moveTo>
                  <a:cubicBezTo>
                    <a:pt x="1936" y="0"/>
                    <a:pt x="1" y="2469"/>
                    <a:pt x="801" y="4870"/>
                  </a:cubicBezTo>
                  <a:cubicBezTo>
                    <a:pt x="1573" y="7185"/>
                    <a:pt x="3367" y="8880"/>
                    <a:pt x="4392" y="8880"/>
                  </a:cubicBezTo>
                  <a:cubicBezTo>
                    <a:pt x="4431" y="8880"/>
                    <a:pt x="4468" y="8878"/>
                    <a:pt x="4504" y="8873"/>
                  </a:cubicBezTo>
                  <a:cubicBezTo>
                    <a:pt x="5438" y="8807"/>
                    <a:pt x="6672" y="6505"/>
                    <a:pt x="6105" y="4003"/>
                  </a:cubicBezTo>
                  <a:cubicBezTo>
                    <a:pt x="5471" y="1468"/>
                    <a:pt x="1969" y="0"/>
                    <a:pt x="1969"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22"/>
            <p:cNvSpPr/>
            <p:nvPr/>
          </p:nvSpPr>
          <p:spPr>
            <a:xfrm>
              <a:off x="5233710" y="1161031"/>
              <a:ext cx="390261" cy="254258"/>
            </a:xfrm>
            <a:custGeom>
              <a:avLst/>
              <a:gdLst/>
              <a:ahLst/>
              <a:cxnLst/>
              <a:rect l="l" t="t" r="r" b="b"/>
              <a:pathLst>
                <a:path w="9323" h="6074" extrusionOk="0">
                  <a:moveTo>
                    <a:pt x="416" y="5852"/>
                  </a:moveTo>
                  <a:cubicBezTo>
                    <a:pt x="416" y="5852"/>
                    <a:pt x="416" y="5852"/>
                    <a:pt x="416" y="5852"/>
                  </a:cubicBezTo>
                  <a:cubicBezTo>
                    <a:pt x="416" y="5852"/>
                    <a:pt x="416" y="5852"/>
                    <a:pt x="416" y="5852"/>
                  </a:cubicBezTo>
                  <a:close/>
                  <a:moveTo>
                    <a:pt x="6239" y="1"/>
                  </a:moveTo>
                  <a:cubicBezTo>
                    <a:pt x="4966" y="1"/>
                    <a:pt x="3421" y="351"/>
                    <a:pt x="2184" y="1182"/>
                  </a:cubicBezTo>
                  <a:cubicBezTo>
                    <a:pt x="0" y="2671"/>
                    <a:pt x="442" y="5800"/>
                    <a:pt x="416" y="5852"/>
                  </a:cubicBezTo>
                  <a:lnTo>
                    <a:pt x="416" y="5852"/>
                  </a:lnTo>
                  <a:cubicBezTo>
                    <a:pt x="417" y="5852"/>
                    <a:pt x="418" y="5851"/>
                    <a:pt x="420" y="5851"/>
                  </a:cubicBezTo>
                  <a:cubicBezTo>
                    <a:pt x="496" y="5851"/>
                    <a:pt x="1556" y="6074"/>
                    <a:pt x="2861" y="6074"/>
                  </a:cubicBezTo>
                  <a:cubicBezTo>
                    <a:pt x="3991" y="6074"/>
                    <a:pt x="5304" y="5907"/>
                    <a:pt x="6320" y="5285"/>
                  </a:cubicBezTo>
                  <a:cubicBezTo>
                    <a:pt x="8588" y="3851"/>
                    <a:pt x="9322" y="1416"/>
                    <a:pt x="8488" y="615"/>
                  </a:cubicBezTo>
                  <a:cubicBezTo>
                    <a:pt x="8116" y="228"/>
                    <a:pt x="7266" y="1"/>
                    <a:pt x="6239"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22"/>
            <p:cNvSpPr/>
            <p:nvPr/>
          </p:nvSpPr>
          <p:spPr>
            <a:xfrm>
              <a:off x="4955087" y="1350114"/>
              <a:ext cx="303025" cy="353884"/>
            </a:xfrm>
            <a:custGeom>
              <a:avLst/>
              <a:gdLst/>
              <a:ahLst/>
              <a:cxnLst/>
              <a:rect l="l" t="t" r="r" b="b"/>
              <a:pathLst>
                <a:path w="7239" h="8454" extrusionOk="0">
                  <a:moveTo>
                    <a:pt x="1670" y="0"/>
                  </a:moveTo>
                  <a:cubicBezTo>
                    <a:pt x="1669" y="0"/>
                    <a:pt x="1668" y="1"/>
                    <a:pt x="1668" y="1"/>
                  </a:cubicBezTo>
                  <a:cubicBezTo>
                    <a:pt x="1668" y="1"/>
                    <a:pt x="0" y="2670"/>
                    <a:pt x="1101" y="4938"/>
                  </a:cubicBezTo>
                  <a:cubicBezTo>
                    <a:pt x="2112" y="7055"/>
                    <a:pt x="4111" y="8454"/>
                    <a:pt x="5141" y="8454"/>
                  </a:cubicBezTo>
                  <a:cubicBezTo>
                    <a:pt x="5198" y="8454"/>
                    <a:pt x="5253" y="8449"/>
                    <a:pt x="5304" y="8441"/>
                  </a:cubicBezTo>
                  <a:cubicBezTo>
                    <a:pt x="6271" y="8174"/>
                    <a:pt x="7239" y="5939"/>
                    <a:pt x="6305" y="3570"/>
                  </a:cubicBezTo>
                  <a:cubicBezTo>
                    <a:pt x="5384" y="1169"/>
                    <a:pt x="1770" y="0"/>
                    <a:pt x="1670"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22"/>
            <p:cNvSpPr/>
            <p:nvPr/>
          </p:nvSpPr>
          <p:spPr>
            <a:xfrm>
              <a:off x="4905231" y="1069733"/>
              <a:ext cx="384986" cy="262755"/>
            </a:xfrm>
            <a:custGeom>
              <a:avLst/>
              <a:gdLst/>
              <a:ahLst/>
              <a:cxnLst/>
              <a:rect l="l" t="t" r="r" b="b"/>
              <a:pathLst>
                <a:path w="9197" h="6277" extrusionOk="0">
                  <a:moveTo>
                    <a:pt x="6345" y="1"/>
                  </a:moveTo>
                  <a:cubicBezTo>
                    <a:pt x="4972" y="1"/>
                    <a:pt x="3247" y="433"/>
                    <a:pt x="1992" y="1462"/>
                  </a:cubicBezTo>
                  <a:cubicBezTo>
                    <a:pt x="1" y="3121"/>
                    <a:pt x="749" y="6266"/>
                    <a:pt x="757" y="6266"/>
                  </a:cubicBezTo>
                  <a:cubicBezTo>
                    <a:pt x="757" y="6266"/>
                    <a:pt x="757" y="6266"/>
                    <a:pt x="757" y="6266"/>
                  </a:cubicBezTo>
                  <a:cubicBezTo>
                    <a:pt x="757" y="6260"/>
                    <a:pt x="783" y="6258"/>
                    <a:pt x="832" y="6258"/>
                  </a:cubicBezTo>
                  <a:cubicBezTo>
                    <a:pt x="979" y="6258"/>
                    <a:pt x="1331" y="6277"/>
                    <a:pt x="1805" y="6277"/>
                  </a:cubicBezTo>
                  <a:cubicBezTo>
                    <a:pt x="3070" y="6277"/>
                    <a:pt x="5205" y="6143"/>
                    <a:pt x="6628" y="5165"/>
                  </a:cubicBezTo>
                  <a:cubicBezTo>
                    <a:pt x="8763" y="3664"/>
                    <a:pt x="9197" y="1262"/>
                    <a:pt x="8296" y="461"/>
                  </a:cubicBezTo>
                  <a:cubicBezTo>
                    <a:pt x="7913" y="167"/>
                    <a:pt x="7197" y="1"/>
                    <a:pt x="6345"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22"/>
            <p:cNvSpPr/>
            <p:nvPr/>
          </p:nvSpPr>
          <p:spPr>
            <a:xfrm>
              <a:off x="4654864" y="1305407"/>
              <a:ext cx="312820" cy="333624"/>
            </a:xfrm>
            <a:custGeom>
              <a:avLst/>
              <a:gdLst/>
              <a:ahLst/>
              <a:cxnLst/>
              <a:rect l="l" t="t" r="r" b="b"/>
              <a:pathLst>
                <a:path w="7473" h="7970" extrusionOk="0">
                  <a:moveTo>
                    <a:pt x="1340" y="1"/>
                  </a:moveTo>
                  <a:cubicBezTo>
                    <a:pt x="1336" y="1"/>
                    <a:pt x="1335" y="1"/>
                    <a:pt x="1335" y="2"/>
                  </a:cubicBezTo>
                  <a:cubicBezTo>
                    <a:pt x="1301" y="2"/>
                    <a:pt x="0" y="3004"/>
                    <a:pt x="1301" y="5139"/>
                  </a:cubicBezTo>
                  <a:cubicBezTo>
                    <a:pt x="2381" y="6930"/>
                    <a:pt x="4188" y="7969"/>
                    <a:pt x="5297" y="7969"/>
                  </a:cubicBezTo>
                  <a:cubicBezTo>
                    <a:pt x="5490" y="7969"/>
                    <a:pt x="5661" y="7938"/>
                    <a:pt x="5804" y="7874"/>
                  </a:cubicBezTo>
                  <a:cubicBezTo>
                    <a:pt x="6738" y="7507"/>
                    <a:pt x="7472" y="5172"/>
                    <a:pt x="6271" y="2904"/>
                  </a:cubicBezTo>
                  <a:cubicBezTo>
                    <a:pt x="5098" y="719"/>
                    <a:pt x="1501" y="1"/>
                    <a:pt x="1340"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22"/>
            <p:cNvSpPr/>
            <p:nvPr/>
          </p:nvSpPr>
          <p:spPr>
            <a:xfrm>
              <a:off x="4577338" y="1004263"/>
              <a:ext cx="363805" cy="297039"/>
            </a:xfrm>
            <a:custGeom>
              <a:avLst/>
              <a:gdLst/>
              <a:ahLst/>
              <a:cxnLst/>
              <a:rect l="l" t="t" r="r" b="b"/>
              <a:pathLst>
                <a:path w="8691" h="7096" extrusionOk="0">
                  <a:moveTo>
                    <a:pt x="6262" y="0"/>
                  </a:moveTo>
                  <a:cubicBezTo>
                    <a:pt x="4879" y="0"/>
                    <a:pt x="2978" y="627"/>
                    <a:pt x="1752" y="1992"/>
                  </a:cubicBezTo>
                  <a:cubicBezTo>
                    <a:pt x="0" y="3909"/>
                    <a:pt x="1098" y="7039"/>
                    <a:pt x="1086" y="7095"/>
                  </a:cubicBezTo>
                  <a:lnTo>
                    <a:pt x="1086" y="7095"/>
                  </a:lnTo>
                  <a:cubicBezTo>
                    <a:pt x="1139" y="7061"/>
                    <a:pt x="4702" y="6982"/>
                    <a:pt x="6622" y="5228"/>
                  </a:cubicBezTo>
                  <a:cubicBezTo>
                    <a:pt x="8524" y="3493"/>
                    <a:pt x="8690" y="1058"/>
                    <a:pt x="7690" y="358"/>
                  </a:cubicBezTo>
                  <a:cubicBezTo>
                    <a:pt x="7383" y="122"/>
                    <a:pt x="6873" y="0"/>
                    <a:pt x="6262" y="0"/>
                  </a:cubicBezTo>
                  <a:close/>
                  <a:moveTo>
                    <a:pt x="1086" y="7095"/>
                  </a:moveTo>
                  <a:cubicBezTo>
                    <a:pt x="1085" y="7095"/>
                    <a:pt x="1085" y="7095"/>
                    <a:pt x="1085" y="7096"/>
                  </a:cubicBezTo>
                  <a:cubicBezTo>
                    <a:pt x="1085" y="7096"/>
                    <a:pt x="1086" y="7095"/>
                    <a:pt x="1086" y="7095"/>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22"/>
            <p:cNvSpPr/>
            <p:nvPr/>
          </p:nvSpPr>
          <p:spPr>
            <a:xfrm>
              <a:off x="5482905" y="1481389"/>
              <a:ext cx="326759" cy="146677"/>
            </a:xfrm>
            <a:custGeom>
              <a:avLst/>
              <a:gdLst/>
              <a:ahLst/>
              <a:cxnLst/>
              <a:rect l="l" t="t" r="r" b="b"/>
              <a:pathLst>
                <a:path w="7806" h="3504" fill="none" extrusionOk="0">
                  <a:moveTo>
                    <a:pt x="7806" y="3503"/>
                  </a:moveTo>
                  <a:cubicBezTo>
                    <a:pt x="5804" y="2336"/>
                    <a:pt x="2335" y="8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22"/>
            <p:cNvSpPr/>
            <p:nvPr/>
          </p:nvSpPr>
          <p:spPr>
            <a:xfrm>
              <a:off x="5693714" y="1544221"/>
              <a:ext cx="90836" cy="26581"/>
            </a:xfrm>
            <a:custGeom>
              <a:avLst/>
              <a:gdLst/>
              <a:ahLst/>
              <a:cxnLst/>
              <a:rect l="l" t="t" r="r" b="b"/>
              <a:pathLst>
                <a:path w="2170" h="635" fill="none" extrusionOk="0">
                  <a:moveTo>
                    <a:pt x="2136" y="1"/>
                  </a:moveTo>
                  <a:cubicBezTo>
                    <a:pt x="2169" y="1"/>
                    <a:pt x="168" y="601"/>
                    <a:pt x="1" y="6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22"/>
            <p:cNvSpPr/>
            <p:nvPr/>
          </p:nvSpPr>
          <p:spPr>
            <a:xfrm>
              <a:off x="5616942" y="1535849"/>
              <a:ext cx="32148" cy="71246"/>
            </a:xfrm>
            <a:custGeom>
              <a:avLst/>
              <a:gdLst/>
              <a:ahLst/>
              <a:cxnLst/>
              <a:rect l="l" t="t" r="r" b="b"/>
              <a:pathLst>
                <a:path w="768" h="1702" fill="none" extrusionOk="0">
                  <a:moveTo>
                    <a:pt x="0" y="1"/>
                  </a:moveTo>
                  <a:cubicBezTo>
                    <a:pt x="267" y="534"/>
                    <a:pt x="501" y="1135"/>
                    <a:pt x="768" y="17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22"/>
            <p:cNvSpPr/>
            <p:nvPr/>
          </p:nvSpPr>
          <p:spPr>
            <a:xfrm>
              <a:off x="5343259" y="1471635"/>
              <a:ext cx="90794" cy="262546"/>
            </a:xfrm>
            <a:custGeom>
              <a:avLst/>
              <a:gdLst/>
              <a:ahLst/>
              <a:cxnLst/>
              <a:rect l="l" t="t" r="r" b="b"/>
              <a:pathLst>
                <a:path w="2169" h="6272" fill="none" extrusionOk="0">
                  <a:moveTo>
                    <a:pt x="2169" y="6271"/>
                  </a:moveTo>
                  <a:cubicBezTo>
                    <a:pt x="1568" y="4170"/>
                    <a:pt x="868" y="2068"/>
                    <a:pt x="0"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22"/>
            <p:cNvSpPr/>
            <p:nvPr/>
          </p:nvSpPr>
          <p:spPr>
            <a:xfrm>
              <a:off x="5399100" y="1621035"/>
              <a:ext cx="79618" cy="48892"/>
            </a:xfrm>
            <a:custGeom>
              <a:avLst/>
              <a:gdLst/>
              <a:ahLst/>
              <a:cxnLst/>
              <a:rect l="l" t="t" r="r" b="b"/>
              <a:pathLst>
                <a:path w="1902" h="1168" fill="none" extrusionOk="0">
                  <a:moveTo>
                    <a:pt x="1902" y="1168"/>
                  </a:moveTo>
                  <a:cubicBezTo>
                    <a:pt x="1835" y="1101"/>
                    <a:pt x="34" y="0"/>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22"/>
            <p:cNvSpPr/>
            <p:nvPr/>
          </p:nvSpPr>
          <p:spPr>
            <a:xfrm>
              <a:off x="5339072" y="1545644"/>
              <a:ext cx="34953" cy="61450"/>
            </a:xfrm>
            <a:custGeom>
              <a:avLst/>
              <a:gdLst/>
              <a:ahLst/>
              <a:cxnLst/>
              <a:rect l="l" t="t" r="r" b="b"/>
              <a:pathLst>
                <a:path w="835" h="1468" fill="none" extrusionOk="0">
                  <a:moveTo>
                    <a:pt x="834" y="0"/>
                  </a:moveTo>
                  <a:cubicBezTo>
                    <a:pt x="567" y="501"/>
                    <a:pt x="300" y="968"/>
                    <a:pt x="0" y="14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22"/>
            <p:cNvSpPr/>
            <p:nvPr/>
          </p:nvSpPr>
          <p:spPr>
            <a:xfrm>
              <a:off x="5288798" y="1230059"/>
              <a:ext cx="251369" cy="146636"/>
            </a:xfrm>
            <a:custGeom>
              <a:avLst/>
              <a:gdLst/>
              <a:ahLst/>
              <a:cxnLst/>
              <a:rect l="l" t="t" r="r" b="b"/>
              <a:pathLst>
                <a:path w="6005" h="3503" fill="none" extrusionOk="0">
                  <a:moveTo>
                    <a:pt x="6005" y="0"/>
                  </a:moveTo>
                  <a:cubicBezTo>
                    <a:pt x="3937" y="1168"/>
                    <a:pt x="1935" y="2302"/>
                    <a:pt x="0" y="3503"/>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22"/>
            <p:cNvSpPr/>
            <p:nvPr/>
          </p:nvSpPr>
          <p:spPr>
            <a:xfrm>
              <a:off x="5432631" y="1209128"/>
              <a:ext cx="9795" cy="83804"/>
            </a:xfrm>
            <a:custGeom>
              <a:avLst/>
              <a:gdLst/>
              <a:ahLst/>
              <a:cxnLst/>
              <a:rect l="l" t="t" r="r" b="b"/>
              <a:pathLst>
                <a:path w="234" h="2002" fill="none" extrusionOk="0">
                  <a:moveTo>
                    <a:pt x="234" y="0"/>
                  </a:moveTo>
                  <a:cubicBezTo>
                    <a:pt x="234" y="134"/>
                    <a:pt x="0" y="2002"/>
                    <a:pt x="0"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22"/>
            <p:cNvSpPr/>
            <p:nvPr/>
          </p:nvSpPr>
          <p:spPr>
            <a:xfrm>
              <a:off x="5360003" y="1333370"/>
              <a:ext cx="86608" cy="15404"/>
            </a:xfrm>
            <a:custGeom>
              <a:avLst/>
              <a:gdLst/>
              <a:ahLst/>
              <a:cxnLst/>
              <a:rect l="l" t="t" r="r" b="b"/>
              <a:pathLst>
                <a:path w="2069" h="368" fill="none" extrusionOk="0">
                  <a:moveTo>
                    <a:pt x="1" y="1"/>
                  </a:moveTo>
                  <a:cubicBezTo>
                    <a:pt x="734" y="134"/>
                    <a:pt x="1402" y="234"/>
                    <a:pt x="2069" y="3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22"/>
            <p:cNvSpPr/>
            <p:nvPr/>
          </p:nvSpPr>
          <p:spPr>
            <a:xfrm>
              <a:off x="5033282" y="1390635"/>
              <a:ext cx="124282" cy="245802"/>
            </a:xfrm>
            <a:custGeom>
              <a:avLst/>
              <a:gdLst/>
              <a:ahLst/>
              <a:cxnLst/>
              <a:rect l="l" t="t" r="r" b="b"/>
              <a:pathLst>
                <a:path w="2969" h="5872" fill="none" extrusionOk="0">
                  <a:moveTo>
                    <a:pt x="2969" y="5871"/>
                  </a:moveTo>
                  <a:cubicBezTo>
                    <a:pt x="2102" y="3870"/>
                    <a:pt x="1134" y="19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22"/>
            <p:cNvSpPr/>
            <p:nvPr/>
          </p:nvSpPr>
          <p:spPr>
            <a:xfrm>
              <a:off x="5108673" y="1528858"/>
              <a:ext cx="87990" cy="40562"/>
            </a:xfrm>
            <a:custGeom>
              <a:avLst/>
              <a:gdLst/>
              <a:ahLst/>
              <a:cxnLst/>
              <a:rect l="l" t="t" r="r" b="b"/>
              <a:pathLst>
                <a:path w="2102" h="969" fill="none" extrusionOk="0">
                  <a:moveTo>
                    <a:pt x="2102" y="968"/>
                  </a:moveTo>
                  <a:cubicBezTo>
                    <a:pt x="1968" y="868"/>
                    <a:pt x="0" y="1"/>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22"/>
            <p:cNvSpPr/>
            <p:nvPr/>
          </p:nvSpPr>
          <p:spPr>
            <a:xfrm>
              <a:off x="5045840" y="1460458"/>
              <a:ext cx="27962" cy="64255"/>
            </a:xfrm>
            <a:custGeom>
              <a:avLst/>
              <a:gdLst/>
              <a:ahLst/>
              <a:cxnLst/>
              <a:rect l="l" t="t" r="r" b="b"/>
              <a:pathLst>
                <a:path w="668" h="1535" fill="none" extrusionOk="0">
                  <a:moveTo>
                    <a:pt x="667" y="0"/>
                  </a:moveTo>
                  <a:cubicBezTo>
                    <a:pt x="467" y="501"/>
                    <a:pt x="200" y="1001"/>
                    <a:pt x="0" y="15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22"/>
            <p:cNvSpPr/>
            <p:nvPr/>
          </p:nvSpPr>
          <p:spPr>
            <a:xfrm>
              <a:off x="4969026" y="1137882"/>
              <a:ext cx="236007" cy="163421"/>
            </a:xfrm>
            <a:custGeom>
              <a:avLst/>
              <a:gdLst/>
              <a:ahLst/>
              <a:cxnLst/>
              <a:rect l="l" t="t" r="r" b="b"/>
              <a:pathLst>
                <a:path w="5638" h="3904" fill="none" extrusionOk="0">
                  <a:moveTo>
                    <a:pt x="5638" y="1"/>
                  </a:moveTo>
                  <a:cubicBezTo>
                    <a:pt x="3670" y="1235"/>
                    <a:pt x="1802" y="2536"/>
                    <a:pt x="1" y="390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22"/>
            <p:cNvSpPr/>
            <p:nvPr/>
          </p:nvSpPr>
          <p:spPr>
            <a:xfrm>
              <a:off x="5101682" y="1123942"/>
              <a:ext cx="2846" cy="83804"/>
            </a:xfrm>
            <a:custGeom>
              <a:avLst/>
              <a:gdLst/>
              <a:ahLst/>
              <a:cxnLst/>
              <a:rect l="l" t="t" r="r" b="b"/>
              <a:pathLst>
                <a:path w="68" h="2002" fill="none" extrusionOk="0">
                  <a:moveTo>
                    <a:pt x="67" y="0"/>
                  </a:moveTo>
                  <a:cubicBezTo>
                    <a:pt x="67" y="134"/>
                    <a:pt x="1" y="2002"/>
                    <a:pt x="1"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22"/>
            <p:cNvSpPr/>
            <p:nvPr/>
          </p:nvSpPr>
          <p:spPr>
            <a:xfrm>
              <a:off x="5036045" y="1252412"/>
              <a:ext cx="89413" cy="9795"/>
            </a:xfrm>
            <a:custGeom>
              <a:avLst/>
              <a:gdLst/>
              <a:ahLst/>
              <a:cxnLst/>
              <a:rect l="l" t="t" r="r" b="b"/>
              <a:pathLst>
                <a:path w="2136" h="234" fill="none" extrusionOk="0">
                  <a:moveTo>
                    <a:pt x="1" y="0"/>
                  </a:moveTo>
                  <a:cubicBezTo>
                    <a:pt x="701" y="67"/>
                    <a:pt x="1402" y="134"/>
                    <a:pt x="2136" y="23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22"/>
            <p:cNvSpPr/>
            <p:nvPr/>
          </p:nvSpPr>
          <p:spPr>
            <a:xfrm>
              <a:off x="4723264" y="1338979"/>
              <a:ext cx="148059" cy="230439"/>
            </a:xfrm>
            <a:custGeom>
              <a:avLst/>
              <a:gdLst/>
              <a:ahLst/>
              <a:cxnLst/>
              <a:rect l="l" t="t" r="r" b="b"/>
              <a:pathLst>
                <a:path w="3537" h="5505" fill="none" extrusionOk="0">
                  <a:moveTo>
                    <a:pt x="3537" y="5504"/>
                  </a:moveTo>
                  <a:cubicBezTo>
                    <a:pt x="2469" y="3670"/>
                    <a:pt x="1302" y="1835"/>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22"/>
            <p:cNvSpPr/>
            <p:nvPr/>
          </p:nvSpPr>
          <p:spPr>
            <a:xfrm>
              <a:off x="4811254" y="1468830"/>
              <a:ext cx="90794" cy="27962"/>
            </a:xfrm>
            <a:custGeom>
              <a:avLst/>
              <a:gdLst/>
              <a:ahLst/>
              <a:cxnLst/>
              <a:rect l="l" t="t" r="r" b="b"/>
              <a:pathLst>
                <a:path w="2169" h="668" fill="none" extrusionOk="0">
                  <a:moveTo>
                    <a:pt x="2168" y="668"/>
                  </a:moveTo>
                  <a:cubicBezTo>
                    <a:pt x="2035" y="634"/>
                    <a:pt x="0" y="1"/>
                    <a:pt x="0" y="67"/>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22"/>
            <p:cNvSpPr/>
            <p:nvPr/>
          </p:nvSpPr>
          <p:spPr>
            <a:xfrm>
              <a:off x="4748422" y="1404617"/>
              <a:ext cx="19590" cy="68441"/>
            </a:xfrm>
            <a:custGeom>
              <a:avLst/>
              <a:gdLst/>
              <a:ahLst/>
              <a:cxnLst/>
              <a:rect l="l" t="t" r="r" b="b"/>
              <a:pathLst>
                <a:path w="468" h="1635" fill="none" extrusionOk="0">
                  <a:moveTo>
                    <a:pt x="467" y="0"/>
                  </a:moveTo>
                  <a:lnTo>
                    <a:pt x="0" y="1635"/>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22"/>
            <p:cNvSpPr/>
            <p:nvPr/>
          </p:nvSpPr>
          <p:spPr>
            <a:xfrm>
              <a:off x="4649254" y="1063873"/>
              <a:ext cx="212314" cy="194147"/>
            </a:xfrm>
            <a:custGeom>
              <a:avLst/>
              <a:gdLst/>
              <a:ahLst/>
              <a:cxnLst/>
              <a:rect l="l" t="t" r="r" b="b"/>
              <a:pathLst>
                <a:path w="5072" h="4638" fill="none" extrusionOk="0">
                  <a:moveTo>
                    <a:pt x="5071" y="1"/>
                  </a:moveTo>
                  <a:cubicBezTo>
                    <a:pt x="3270" y="1469"/>
                    <a:pt x="1602" y="2970"/>
                    <a:pt x="1" y="463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22"/>
            <p:cNvSpPr/>
            <p:nvPr/>
          </p:nvSpPr>
          <p:spPr>
            <a:xfrm>
              <a:off x="4759598" y="1059687"/>
              <a:ext cx="6991" cy="85227"/>
            </a:xfrm>
            <a:custGeom>
              <a:avLst/>
              <a:gdLst/>
              <a:ahLst/>
              <a:cxnLst/>
              <a:rect l="l" t="t" r="r" b="b"/>
              <a:pathLst>
                <a:path w="167" h="2036" fill="none" extrusionOk="0">
                  <a:moveTo>
                    <a:pt x="0" y="1"/>
                  </a:moveTo>
                  <a:cubicBezTo>
                    <a:pt x="0" y="101"/>
                    <a:pt x="167" y="2036"/>
                    <a:pt x="167"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22"/>
            <p:cNvSpPr/>
            <p:nvPr/>
          </p:nvSpPr>
          <p:spPr>
            <a:xfrm>
              <a:off x="4707901" y="1196528"/>
              <a:ext cx="86608" cy="2846"/>
            </a:xfrm>
            <a:custGeom>
              <a:avLst/>
              <a:gdLst/>
              <a:ahLst/>
              <a:cxnLst/>
              <a:rect l="l" t="t" r="r" b="b"/>
              <a:pathLst>
                <a:path w="2069" h="68" fill="none" extrusionOk="0">
                  <a:moveTo>
                    <a:pt x="1" y="68"/>
                  </a:moveTo>
                  <a:cubicBezTo>
                    <a:pt x="668" y="1"/>
                    <a:pt x="1368" y="1"/>
                    <a:pt x="2069"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22"/>
            <p:cNvSpPr/>
            <p:nvPr/>
          </p:nvSpPr>
          <p:spPr>
            <a:xfrm>
              <a:off x="4308552" y="1276147"/>
              <a:ext cx="1182754" cy="209467"/>
            </a:xfrm>
            <a:custGeom>
              <a:avLst/>
              <a:gdLst/>
              <a:ahLst/>
              <a:cxnLst/>
              <a:rect l="l" t="t" r="r" b="b"/>
              <a:pathLst>
                <a:path w="28255" h="5004" fill="none" extrusionOk="0">
                  <a:moveTo>
                    <a:pt x="28254" y="5004"/>
                  </a:moveTo>
                  <a:cubicBezTo>
                    <a:pt x="19248" y="1401"/>
                    <a:pt x="8707" y="0"/>
                    <a:pt x="1" y="601"/>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22"/>
            <p:cNvSpPr/>
            <p:nvPr/>
          </p:nvSpPr>
          <p:spPr>
            <a:xfrm>
              <a:off x="4266650" y="1264970"/>
              <a:ext cx="82464" cy="83804"/>
            </a:xfrm>
            <a:custGeom>
              <a:avLst/>
              <a:gdLst/>
              <a:ahLst/>
              <a:cxnLst/>
              <a:rect l="l" t="t" r="r" b="b"/>
              <a:pathLst>
                <a:path w="1970" h="2002" extrusionOk="0">
                  <a:moveTo>
                    <a:pt x="1002" y="0"/>
                  </a:moveTo>
                  <a:cubicBezTo>
                    <a:pt x="435" y="0"/>
                    <a:pt x="1" y="467"/>
                    <a:pt x="1" y="1001"/>
                  </a:cubicBezTo>
                  <a:cubicBezTo>
                    <a:pt x="1" y="1535"/>
                    <a:pt x="435" y="2002"/>
                    <a:pt x="1002" y="2002"/>
                  </a:cubicBezTo>
                  <a:cubicBezTo>
                    <a:pt x="1535" y="2002"/>
                    <a:pt x="1969" y="1535"/>
                    <a:pt x="1969" y="1001"/>
                  </a:cubicBezTo>
                  <a:cubicBezTo>
                    <a:pt x="1969" y="434"/>
                    <a:pt x="1535" y="0"/>
                    <a:pt x="1002"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5" name="Google Shape;5655;p22"/>
          <p:cNvGrpSpPr/>
          <p:nvPr/>
        </p:nvGrpSpPr>
        <p:grpSpPr>
          <a:xfrm flipH="1">
            <a:off x="7415041" y="3793513"/>
            <a:ext cx="631719" cy="613313"/>
            <a:chOff x="442675" y="3019908"/>
            <a:chExt cx="433248" cy="420625"/>
          </a:xfrm>
        </p:grpSpPr>
        <p:sp>
          <p:nvSpPr>
            <p:cNvPr id="5656" name="Google Shape;5656;p22"/>
            <p:cNvSpPr/>
            <p:nvPr/>
          </p:nvSpPr>
          <p:spPr>
            <a:xfrm>
              <a:off x="515159" y="3019908"/>
              <a:ext cx="198569" cy="195671"/>
            </a:xfrm>
            <a:custGeom>
              <a:avLst/>
              <a:gdLst/>
              <a:ahLst/>
              <a:cxnLst/>
              <a:rect l="l" t="t" r="r" b="b"/>
              <a:pathLst>
                <a:path w="3838" h="3782" extrusionOk="0">
                  <a:moveTo>
                    <a:pt x="2710" y="0"/>
                  </a:moveTo>
                  <a:cubicBezTo>
                    <a:pt x="2599" y="0"/>
                    <a:pt x="2485" y="15"/>
                    <a:pt x="2369" y="45"/>
                  </a:cubicBezTo>
                  <a:cubicBezTo>
                    <a:pt x="2002" y="179"/>
                    <a:pt x="1836" y="379"/>
                    <a:pt x="1769" y="546"/>
                  </a:cubicBezTo>
                  <a:cubicBezTo>
                    <a:pt x="1613" y="457"/>
                    <a:pt x="1428" y="412"/>
                    <a:pt x="1243" y="412"/>
                  </a:cubicBezTo>
                  <a:cubicBezTo>
                    <a:pt x="1150" y="412"/>
                    <a:pt x="1057" y="423"/>
                    <a:pt x="968" y="446"/>
                  </a:cubicBezTo>
                  <a:cubicBezTo>
                    <a:pt x="401" y="613"/>
                    <a:pt x="1" y="1180"/>
                    <a:pt x="201" y="1880"/>
                  </a:cubicBezTo>
                  <a:cubicBezTo>
                    <a:pt x="301" y="2180"/>
                    <a:pt x="401" y="2380"/>
                    <a:pt x="635" y="2581"/>
                  </a:cubicBezTo>
                  <a:cubicBezTo>
                    <a:pt x="968" y="2881"/>
                    <a:pt x="2369" y="3615"/>
                    <a:pt x="2536" y="3715"/>
                  </a:cubicBezTo>
                  <a:lnTo>
                    <a:pt x="2703" y="3781"/>
                  </a:lnTo>
                  <a:lnTo>
                    <a:pt x="2803" y="3615"/>
                  </a:lnTo>
                  <a:cubicBezTo>
                    <a:pt x="2870" y="3448"/>
                    <a:pt x="3637" y="2047"/>
                    <a:pt x="3737" y="1680"/>
                  </a:cubicBezTo>
                  <a:cubicBezTo>
                    <a:pt x="3837" y="1380"/>
                    <a:pt x="3837" y="1113"/>
                    <a:pt x="3737" y="846"/>
                  </a:cubicBezTo>
                  <a:cubicBezTo>
                    <a:pt x="3628" y="300"/>
                    <a:pt x="3206" y="0"/>
                    <a:pt x="271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22"/>
            <p:cNvSpPr/>
            <p:nvPr/>
          </p:nvSpPr>
          <p:spPr>
            <a:xfrm>
              <a:off x="603215" y="3244862"/>
              <a:ext cx="198517" cy="195671"/>
            </a:xfrm>
            <a:custGeom>
              <a:avLst/>
              <a:gdLst/>
              <a:ahLst/>
              <a:cxnLst/>
              <a:rect l="l" t="t" r="r" b="b"/>
              <a:pathLst>
                <a:path w="3837" h="3782" extrusionOk="0">
                  <a:moveTo>
                    <a:pt x="1134" y="1"/>
                  </a:moveTo>
                  <a:lnTo>
                    <a:pt x="1068" y="167"/>
                  </a:lnTo>
                  <a:cubicBezTo>
                    <a:pt x="968" y="267"/>
                    <a:pt x="234" y="1702"/>
                    <a:pt x="100" y="2102"/>
                  </a:cubicBezTo>
                  <a:cubicBezTo>
                    <a:pt x="0" y="2402"/>
                    <a:pt x="0" y="2669"/>
                    <a:pt x="100" y="2936"/>
                  </a:cubicBezTo>
                  <a:cubicBezTo>
                    <a:pt x="237" y="3482"/>
                    <a:pt x="641" y="3782"/>
                    <a:pt x="1130" y="3782"/>
                  </a:cubicBezTo>
                  <a:cubicBezTo>
                    <a:pt x="1239" y="3782"/>
                    <a:pt x="1352" y="3767"/>
                    <a:pt x="1468" y="3737"/>
                  </a:cubicBezTo>
                  <a:cubicBezTo>
                    <a:pt x="1835" y="3603"/>
                    <a:pt x="2002" y="3403"/>
                    <a:pt x="2102" y="3236"/>
                  </a:cubicBezTo>
                  <a:cubicBezTo>
                    <a:pt x="2223" y="3317"/>
                    <a:pt x="2381" y="3361"/>
                    <a:pt x="2553" y="3361"/>
                  </a:cubicBezTo>
                  <a:cubicBezTo>
                    <a:pt x="2665" y="3361"/>
                    <a:pt x="2784" y="3342"/>
                    <a:pt x="2902" y="3303"/>
                  </a:cubicBezTo>
                  <a:cubicBezTo>
                    <a:pt x="3436" y="3136"/>
                    <a:pt x="3836" y="2602"/>
                    <a:pt x="3636" y="1902"/>
                  </a:cubicBezTo>
                  <a:cubicBezTo>
                    <a:pt x="3569" y="1602"/>
                    <a:pt x="3436" y="1402"/>
                    <a:pt x="3236" y="1201"/>
                  </a:cubicBezTo>
                  <a:cubicBezTo>
                    <a:pt x="2902" y="901"/>
                    <a:pt x="1468" y="167"/>
                    <a:pt x="1301" y="67"/>
                  </a:cubicBezTo>
                  <a:lnTo>
                    <a:pt x="1134" y="1"/>
                  </a:ln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22"/>
            <p:cNvSpPr/>
            <p:nvPr/>
          </p:nvSpPr>
          <p:spPr>
            <a:xfrm>
              <a:off x="442675" y="3176672"/>
              <a:ext cx="203742" cy="188324"/>
            </a:xfrm>
            <a:custGeom>
              <a:avLst/>
              <a:gdLst/>
              <a:ahLst/>
              <a:cxnLst/>
              <a:rect l="l" t="t" r="r" b="b"/>
              <a:pathLst>
                <a:path w="3938" h="3640" extrusionOk="0">
                  <a:moveTo>
                    <a:pt x="1352" y="1"/>
                  </a:moveTo>
                  <a:cubicBezTo>
                    <a:pt x="1218" y="1"/>
                    <a:pt x="1085" y="18"/>
                    <a:pt x="935" y="51"/>
                  </a:cubicBezTo>
                  <a:cubicBezTo>
                    <a:pt x="268" y="218"/>
                    <a:pt x="1" y="818"/>
                    <a:pt x="134" y="1419"/>
                  </a:cubicBezTo>
                  <a:cubicBezTo>
                    <a:pt x="268" y="1819"/>
                    <a:pt x="501" y="1986"/>
                    <a:pt x="668" y="2052"/>
                  </a:cubicBezTo>
                  <a:cubicBezTo>
                    <a:pt x="535" y="2319"/>
                    <a:pt x="501" y="2553"/>
                    <a:pt x="601" y="2853"/>
                  </a:cubicBezTo>
                  <a:cubicBezTo>
                    <a:pt x="738" y="3291"/>
                    <a:pt x="1122" y="3639"/>
                    <a:pt x="1662" y="3639"/>
                  </a:cubicBezTo>
                  <a:cubicBezTo>
                    <a:pt x="1779" y="3639"/>
                    <a:pt x="1904" y="3623"/>
                    <a:pt x="2036" y="3587"/>
                  </a:cubicBezTo>
                  <a:cubicBezTo>
                    <a:pt x="2336" y="3520"/>
                    <a:pt x="2536" y="3387"/>
                    <a:pt x="2736" y="3187"/>
                  </a:cubicBezTo>
                  <a:cubicBezTo>
                    <a:pt x="3036" y="2853"/>
                    <a:pt x="3770" y="1419"/>
                    <a:pt x="3870" y="1252"/>
                  </a:cubicBezTo>
                  <a:lnTo>
                    <a:pt x="3937" y="1085"/>
                  </a:lnTo>
                  <a:lnTo>
                    <a:pt x="3770" y="1018"/>
                  </a:lnTo>
                  <a:cubicBezTo>
                    <a:pt x="3604" y="918"/>
                    <a:pt x="2203" y="184"/>
                    <a:pt x="1769" y="51"/>
                  </a:cubicBezTo>
                  <a:cubicBezTo>
                    <a:pt x="1619" y="18"/>
                    <a:pt x="1485" y="1"/>
                    <a:pt x="1352"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22"/>
            <p:cNvSpPr/>
            <p:nvPr/>
          </p:nvSpPr>
          <p:spPr>
            <a:xfrm>
              <a:off x="672232" y="3094824"/>
              <a:ext cx="203691" cy="188945"/>
            </a:xfrm>
            <a:custGeom>
              <a:avLst/>
              <a:gdLst/>
              <a:ahLst/>
              <a:cxnLst/>
              <a:rect l="l" t="t" r="r" b="b"/>
              <a:pathLst>
                <a:path w="3937" h="3652" extrusionOk="0">
                  <a:moveTo>
                    <a:pt x="2316" y="0"/>
                  </a:moveTo>
                  <a:cubicBezTo>
                    <a:pt x="2196" y="0"/>
                    <a:pt x="2069" y="21"/>
                    <a:pt x="1935" y="65"/>
                  </a:cubicBezTo>
                  <a:cubicBezTo>
                    <a:pt x="1635" y="132"/>
                    <a:pt x="1435" y="265"/>
                    <a:pt x="1235" y="465"/>
                  </a:cubicBezTo>
                  <a:cubicBezTo>
                    <a:pt x="934" y="799"/>
                    <a:pt x="167" y="2233"/>
                    <a:pt x="101" y="2400"/>
                  </a:cubicBezTo>
                  <a:lnTo>
                    <a:pt x="0" y="2567"/>
                  </a:lnTo>
                  <a:lnTo>
                    <a:pt x="167" y="2634"/>
                  </a:lnTo>
                  <a:cubicBezTo>
                    <a:pt x="334" y="2734"/>
                    <a:pt x="1735" y="3468"/>
                    <a:pt x="2135" y="3601"/>
                  </a:cubicBezTo>
                  <a:cubicBezTo>
                    <a:pt x="2285" y="3634"/>
                    <a:pt x="2419" y="3651"/>
                    <a:pt x="2552" y="3651"/>
                  </a:cubicBezTo>
                  <a:cubicBezTo>
                    <a:pt x="2686" y="3651"/>
                    <a:pt x="2819" y="3634"/>
                    <a:pt x="2969" y="3601"/>
                  </a:cubicBezTo>
                  <a:cubicBezTo>
                    <a:pt x="3636" y="3434"/>
                    <a:pt x="3937" y="2834"/>
                    <a:pt x="3770" y="2233"/>
                  </a:cubicBezTo>
                  <a:cubicBezTo>
                    <a:pt x="3636" y="1833"/>
                    <a:pt x="3436" y="1666"/>
                    <a:pt x="3269" y="1600"/>
                  </a:cubicBezTo>
                  <a:cubicBezTo>
                    <a:pt x="3403" y="1399"/>
                    <a:pt x="3436" y="1099"/>
                    <a:pt x="3336" y="799"/>
                  </a:cubicBezTo>
                  <a:cubicBezTo>
                    <a:pt x="3201" y="367"/>
                    <a:pt x="2826" y="0"/>
                    <a:pt x="2316"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0" name="Google Shape;5660;p22"/>
          <p:cNvGrpSpPr/>
          <p:nvPr/>
        </p:nvGrpSpPr>
        <p:grpSpPr>
          <a:xfrm rot="-2700000">
            <a:off x="1862103" y="853318"/>
            <a:ext cx="1605830" cy="800025"/>
            <a:chOff x="4266650" y="1004263"/>
            <a:chExt cx="1605846" cy="800033"/>
          </a:xfrm>
        </p:grpSpPr>
        <p:sp>
          <p:nvSpPr>
            <p:cNvPr id="5661" name="Google Shape;5661;p22"/>
            <p:cNvSpPr/>
            <p:nvPr/>
          </p:nvSpPr>
          <p:spPr>
            <a:xfrm>
              <a:off x="5469300" y="1442668"/>
              <a:ext cx="403196" cy="247518"/>
            </a:xfrm>
            <a:custGeom>
              <a:avLst/>
              <a:gdLst/>
              <a:ahLst/>
              <a:cxnLst/>
              <a:rect l="l" t="t" r="r" b="b"/>
              <a:pathLst>
                <a:path w="9632" h="5913" extrusionOk="0">
                  <a:moveTo>
                    <a:pt x="3712" y="0"/>
                  </a:moveTo>
                  <a:cubicBezTo>
                    <a:pt x="1730" y="0"/>
                    <a:pt x="0" y="859"/>
                    <a:pt x="25" y="859"/>
                  </a:cubicBezTo>
                  <a:cubicBezTo>
                    <a:pt x="58" y="859"/>
                    <a:pt x="1359" y="3961"/>
                    <a:pt x="3727" y="5129"/>
                  </a:cubicBezTo>
                  <a:cubicBezTo>
                    <a:pt x="4862" y="5672"/>
                    <a:pt x="6003" y="5912"/>
                    <a:pt x="6949" y="5912"/>
                  </a:cubicBezTo>
                  <a:cubicBezTo>
                    <a:pt x="8035" y="5912"/>
                    <a:pt x="8864" y="5597"/>
                    <a:pt x="9131" y="5062"/>
                  </a:cubicBezTo>
                  <a:cubicBezTo>
                    <a:pt x="9632" y="4095"/>
                    <a:pt x="8498" y="1459"/>
                    <a:pt x="5829" y="392"/>
                  </a:cubicBezTo>
                  <a:cubicBezTo>
                    <a:pt x="5136" y="106"/>
                    <a:pt x="4408" y="0"/>
                    <a:pt x="3712"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22"/>
            <p:cNvSpPr/>
            <p:nvPr/>
          </p:nvSpPr>
          <p:spPr>
            <a:xfrm>
              <a:off x="5255268" y="1432537"/>
              <a:ext cx="279332" cy="371759"/>
            </a:xfrm>
            <a:custGeom>
              <a:avLst/>
              <a:gdLst/>
              <a:ahLst/>
              <a:cxnLst/>
              <a:rect l="l" t="t" r="r" b="b"/>
              <a:pathLst>
                <a:path w="6673" h="8881" extrusionOk="0">
                  <a:moveTo>
                    <a:pt x="1969" y="0"/>
                  </a:moveTo>
                  <a:cubicBezTo>
                    <a:pt x="1936" y="0"/>
                    <a:pt x="1" y="2469"/>
                    <a:pt x="801" y="4870"/>
                  </a:cubicBezTo>
                  <a:cubicBezTo>
                    <a:pt x="1573" y="7185"/>
                    <a:pt x="3367" y="8880"/>
                    <a:pt x="4392" y="8880"/>
                  </a:cubicBezTo>
                  <a:cubicBezTo>
                    <a:pt x="4431" y="8880"/>
                    <a:pt x="4468" y="8878"/>
                    <a:pt x="4504" y="8873"/>
                  </a:cubicBezTo>
                  <a:cubicBezTo>
                    <a:pt x="5438" y="8807"/>
                    <a:pt x="6672" y="6505"/>
                    <a:pt x="6105" y="4003"/>
                  </a:cubicBezTo>
                  <a:cubicBezTo>
                    <a:pt x="5471" y="1468"/>
                    <a:pt x="1969" y="0"/>
                    <a:pt x="1969"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22"/>
            <p:cNvSpPr/>
            <p:nvPr/>
          </p:nvSpPr>
          <p:spPr>
            <a:xfrm>
              <a:off x="5233710" y="1161031"/>
              <a:ext cx="390261" cy="254258"/>
            </a:xfrm>
            <a:custGeom>
              <a:avLst/>
              <a:gdLst/>
              <a:ahLst/>
              <a:cxnLst/>
              <a:rect l="l" t="t" r="r" b="b"/>
              <a:pathLst>
                <a:path w="9323" h="6074" extrusionOk="0">
                  <a:moveTo>
                    <a:pt x="416" y="5852"/>
                  </a:moveTo>
                  <a:cubicBezTo>
                    <a:pt x="416" y="5852"/>
                    <a:pt x="416" y="5852"/>
                    <a:pt x="416" y="5852"/>
                  </a:cubicBezTo>
                  <a:cubicBezTo>
                    <a:pt x="416" y="5852"/>
                    <a:pt x="416" y="5852"/>
                    <a:pt x="416" y="5852"/>
                  </a:cubicBezTo>
                  <a:close/>
                  <a:moveTo>
                    <a:pt x="6239" y="1"/>
                  </a:moveTo>
                  <a:cubicBezTo>
                    <a:pt x="4966" y="1"/>
                    <a:pt x="3421" y="351"/>
                    <a:pt x="2184" y="1182"/>
                  </a:cubicBezTo>
                  <a:cubicBezTo>
                    <a:pt x="0" y="2671"/>
                    <a:pt x="442" y="5800"/>
                    <a:pt x="416" y="5852"/>
                  </a:cubicBezTo>
                  <a:lnTo>
                    <a:pt x="416" y="5852"/>
                  </a:lnTo>
                  <a:cubicBezTo>
                    <a:pt x="417" y="5852"/>
                    <a:pt x="418" y="5851"/>
                    <a:pt x="420" y="5851"/>
                  </a:cubicBezTo>
                  <a:cubicBezTo>
                    <a:pt x="496" y="5851"/>
                    <a:pt x="1556" y="6074"/>
                    <a:pt x="2861" y="6074"/>
                  </a:cubicBezTo>
                  <a:cubicBezTo>
                    <a:pt x="3991" y="6074"/>
                    <a:pt x="5304" y="5907"/>
                    <a:pt x="6320" y="5285"/>
                  </a:cubicBezTo>
                  <a:cubicBezTo>
                    <a:pt x="8588" y="3851"/>
                    <a:pt x="9322" y="1416"/>
                    <a:pt x="8488" y="615"/>
                  </a:cubicBezTo>
                  <a:cubicBezTo>
                    <a:pt x="8116" y="228"/>
                    <a:pt x="7266" y="1"/>
                    <a:pt x="6239"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22"/>
            <p:cNvSpPr/>
            <p:nvPr/>
          </p:nvSpPr>
          <p:spPr>
            <a:xfrm>
              <a:off x="4955087" y="1350114"/>
              <a:ext cx="303025" cy="353884"/>
            </a:xfrm>
            <a:custGeom>
              <a:avLst/>
              <a:gdLst/>
              <a:ahLst/>
              <a:cxnLst/>
              <a:rect l="l" t="t" r="r" b="b"/>
              <a:pathLst>
                <a:path w="7239" h="8454" extrusionOk="0">
                  <a:moveTo>
                    <a:pt x="1670" y="0"/>
                  </a:moveTo>
                  <a:cubicBezTo>
                    <a:pt x="1669" y="0"/>
                    <a:pt x="1668" y="1"/>
                    <a:pt x="1668" y="1"/>
                  </a:cubicBezTo>
                  <a:cubicBezTo>
                    <a:pt x="1668" y="1"/>
                    <a:pt x="0" y="2670"/>
                    <a:pt x="1101" y="4938"/>
                  </a:cubicBezTo>
                  <a:cubicBezTo>
                    <a:pt x="2112" y="7055"/>
                    <a:pt x="4111" y="8454"/>
                    <a:pt x="5141" y="8454"/>
                  </a:cubicBezTo>
                  <a:cubicBezTo>
                    <a:pt x="5198" y="8454"/>
                    <a:pt x="5253" y="8449"/>
                    <a:pt x="5304" y="8441"/>
                  </a:cubicBezTo>
                  <a:cubicBezTo>
                    <a:pt x="6271" y="8174"/>
                    <a:pt x="7239" y="5939"/>
                    <a:pt x="6305" y="3570"/>
                  </a:cubicBezTo>
                  <a:cubicBezTo>
                    <a:pt x="5384" y="1169"/>
                    <a:pt x="1770" y="0"/>
                    <a:pt x="1670"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22"/>
            <p:cNvSpPr/>
            <p:nvPr/>
          </p:nvSpPr>
          <p:spPr>
            <a:xfrm>
              <a:off x="4905231" y="1069733"/>
              <a:ext cx="384986" cy="262755"/>
            </a:xfrm>
            <a:custGeom>
              <a:avLst/>
              <a:gdLst/>
              <a:ahLst/>
              <a:cxnLst/>
              <a:rect l="l" t="t" r="r" b="b"/>
              <a:pathLst>
                <a:path w="9197" h="6277" extrusionOk="0">
                  <a:moveTo>
                    <a:pt x="6345" y="1"/>
                  </a:moveTo>
                  <a:cubicBezTo>
                    <a:pt x="4972" y="1"/>
                    <a:pt x="3247" y="433"/>
                    <a:pt x="1992" y="1462"/>
                  </a:cubicBezTo>
                  <a:cubicBezTo>
                    <a:pt x="1" y="3121"/>
                    <a:pt x="749" y="6266"/>
                    <a:pt x="757" y="6266"/>
                  </a:cubicBezTo>
                  <a:cubicBezTo>
                    <a:pt x="757" y="6266"/>
                    <a:pt x="757" y="6266"/>
                    <a:pt x="757" y="6266"/>
                  </a:cubicBezTo>
                  <a:cubicBezTo>
                    <a:pt x="757" y="6260"/>
                    <a:pt x="783" y="6258"/>
                    <a:pt x="832" y="6258"/>
                  </a:cubicBezTo>
                  <a:cubicBezTo>
                    <a:pt x="979" y="6258"/>
                    <a:pt x="1331" y="6277"/>
                    <a:pt x="1805" y="6277"/>
                  </a:cubicBezTo>
                  <a:cubicBezTo>
                    <a:pt x="3070" y="6277"/>
                    <a:pt x="5205" y="6143"/>
                    <a:pt x="6628" y="5165"/>
                  </a:cubicBezTo>
                  <a:cubicBezTo>
                    <a:pt x="8763" y="3664"/>
                    <a:pt x="9197" y="1262"/>
                    <a:pt x="8296" y="461"/>
                  </a:cubicBezTo>
                  <a:cubicBezTo>
                    <a:pt x="7913" y="167"/>
                    <a:pt x="7197" y="1"/>
                    <a:pt x="6345"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22"/>
            <p:cNvSpPr/>
            <p:nvPr/>
          </p:nvSpPr>
          <p:spPr>
            <a:xfrm>
              <a:off x="4654864" y="1305407"/>
              <a:ext cx="312820" cy="333624"/>
            </a:xfrm>
            <a:custGeom>
              <a:avLst/>
              <a:gdLst/>
              <a:ahLst/>
              <a:cxnLst/>
              <a:rect l="l" t="t" r="r" b="b"/>
              <a:pathLst>
                <a:path w="7473" h="7970" extrusionOk="0">
                  <a:moveTo>
                    <a:pt x="1340" y="1"/>
                  </a:moveTo>
                  <a:cubicBezTo>
                    <a:pt x="1336" y="1"/>
                    <a:pt x="1335" y="1"/>
                    <a:pt x="1335" y="2"/>
                  </a:cubicBezTo>
                  <a:cubicBezTo>
                    <a:pt x="1301" y="2"/>
                    <a:pt x="0" y="3004"/>
                    <a:pt x="1301" y="5139"/>
                  </a:cubicBezTo>
                  <a:cubicBezTo>
                    <a:pt x="2381" y="6930"/>
                    <a:pt x="4188" y="7969"/>
                    <a:pt x="5297" y="7969"/>
                  </a:cubicBezTo>
                  <a:cubicBezTo>
                    <a:pt x="5490" y="7969"/>
                    <a:pt x="5661" y="7938"/>
                    <a:pt x="5804" y="7874"/>
                  </a:cubicBezTo>
                  <a:cubicBezTo>
                    <a:pt x="6738" y="7507"/>
                    <a:pt x="7472" y="5172"/>
                    <a:pt x="6271" y="2904"/>
                  </a:cubicBezTo>
                  <a:cubicBezTo>
                    <a:pt x="5098" y="719"/>
                    <a:pt x="1501" y="1"/>
                    <a:pt x="1340"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22"/>
            <p:cNvSpPr/>
            <p:nvPr/>
          </p:nvSpPr>
          <p:spPr>
            <a:xfrm>
              <a:off x="4577338" y="1004263"/>
              <a:ext cx="363805" cy="297039"/>
            </a:xfrm>
            <a:custGeom>
              <a:avLst/>
              <a:gdLst/>
              <a:ahLst/>
              <a:cxnLst/>
              <a:rect l="l" t="t" r="r" b="b"/>
              <a:pathLst>
                <a:path w="8691" h="7096" extrusionOk="0">
                  <a:moveTo>
                    <a:pt x="6262" y="0"/>
                  </a:moveTo>
                  <a:cubicBezTo>
                    <a:pt x="4879" y="0"/>
                    <a:pt x="2978" y="627"/>
                    <a:pt x="1752" y="1992"/>
                  </a:cubicBezTo>
                  <a:cubicBezTo>
                    <a:pt x="0" y="3909"/>
                    <a:pt x="1098" y="7039"/>
                    <a:pt x="1086" y="7095"/>
                  </a:cubicBezTo>
                  <a:lnTo>
                    <a:pt x="1086" y="7095"/>
                  </a:lnTo>
                  <a:cubicBezTo>
                    <a:pt x="1139" y="7061"/>
                    <a:pt x="4702" y="6982"/>
                    <a:pt x="6622" y="5228"/>
                  </a:cubicBezTo>
                  <a:cubicBezTo>
                    <a:pt x="8524" y="3493"/>
                    <a:pt x="8690" y="1058"/>
                    <a:pt x="7690" y="358"/>
                  </a:cubicBezTo>
                  <a:cubicBezTo>
                    <a:pt x="7383" y="122"/>
                    <a:pt x="6873" y="0"/>
                    <a:pt x="6262" y="0"/>
                  </a:cubicBezTo>
                  <a:close/>
                  <a:moveTo>
                    <a:pt x="1086" y="7095"/>
                  </a:moveTo>
                  <a:cubicBezTo>
                    <a:pt x="1085" y="7095"/>
                    <a:pt x="1085" y="7095"/>
                    <a:pt x="1085" y="7096"/>
                  </a:cubicBezTo>
                  <a:cubicBezTo>
                    <a:pt x="1085" y="7096"/>
                    <a:pt x="1086" y="7095"/>
                    <a:pt x="1086" y="7095"/>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22"/>
            <p:cNvSpPr/>
            <p:nvPr/>
          </p:nvSpPr>
          <p:spPr>
            <a:xfrm>
              <a:off x="5482905" y="1481389"/>
              <a:ext cx="326759" cy="146677"/>
            </a:xfrm>
            <a:custGeom>
              <a:avLst/>
              <a:gdLst/>
              <a:ahLst/>
              <a:cxnLst/>
              <a:rect l="l" t="t" r="r" b="b"/>
              <a:pathLst>
                <a:path w="7806" h="3504" fill="none" extrusionOk="0">
                  <a:moveTo>
                    <a:pt x="7806" y="3503"/>
                  </a:moveTo>
                  <a:cubicBezTo>
                    <a:pt x="5804" y="2336"/>
                    <a:pt x="2335" y="8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22"/>
            <p:cNvSpPr/>
            <p:nvPr/>
          </p:nvSpPr>
          <p:spPr>
            <a:xfrm>
              <a:off x="5693714" y="1544221"/>
              <a:ext cx="90836" cy="26581"/>
            </a:xfrm>
            <a:custGeom>
              <a:avLst/>
              <a:gdLst/>
              <a:ahLst/>
              <a:cxnLst/>
              <a:rect l="l" t="t" r="r" b="b"/>
              <a:pathLst>
                <a:path w="2170" h="635" fill="none" extrusionOk="0">
                  <a:moveTo>
                    <a:pt x="2136" y="1"/>
                  </a:moveTo>
                  <a:cubicBezTo>
                    <a:pt x="2169" y="1"/>
                    <a:pt x="168" y="601"/>
                    <a:pt x="1" y="6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22"/>
            <p:cNvSpPr/>
            <p:nvPr/>
          </p:nvSpPr>
          <p:spPr>
            <a:xfrm>
              <a:off x="5616942" y="1535849"/>
              <a:ext cx="32148" cy="71246"/>
            </a:xfrm>
            <a:custGeom>
              <a:avLst/>
              <a:gdLst/>
              <a:ahLst/>
              <a:cxnLst/>
              <a:rect l="l" t="t" r="r" b="b"/>
              <a:pathLst>
                <a:path w="768" h="1702" fill="none" extrusionOk="0">
                  <a:moveTo>
                    <a:pt x="0" y="1"/>
                  </a:moveTo>
                  <a:cubicBezTo>
                    <a:pt x="267" y="534"/>
                    <a:pt x="501" y="1135"/>
                    <a:pt x="768" y="17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22"/>
            <p:cNvSpPr/>
            <p:nvPr/>
          </p:nvSpPr>
          <p:spPr>
            <a:xfrm>
              <a:off x="5343259" y="1471635"/>
              <a:ext cx="90794" cy="262546"/>
            </a:xfrm>
            <a:custGeom>
              <a:avLst/>
              <a:gdLst/>
              <a:ahLst/>
              <a:cxnLst/>
              <a:rect l="l" t="t" r="r" b="b"/>
              <a:pathLst>
                <a:path w="2169" h="6272" fill="none" extrusionOk="0">
                  <a:moveTo>
                    <a:pt x="2169" y="6271"/>
                  </a:moveTo>
                  <a:cubicBezTo>
                    <a:pt x="1568" y="4170"/>
                    <a:pt x="868" y="2068"/>
                    <a:pt x="0"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22"/>
            <p:cNvSpPr/>
            <p:nvPr/>
          </p:nvSpPr>
          <p:spPr>
            <a:xfrm>
              <a:off x="5399100" y="1621035"/>
              <a:ext cx="79618" cy="48892"/>
            </a:xfrm>
            <a:custGeom>
              <a:avLst/>
              <a:gdLst/>
              <a:ahLst/>
              <a:cxnLst/>
              <a:rect l="l" t="t" r="r" b="b"/>
              <a:pathLst>
                <a:path w="1902" h="1168" fill="none" extrusionOk="0">
                  <a:moveTo>
                    <a:pt x="1902" y="1168"/>
                  </a:moveTo>
                  <a:cubicBezTo>
                    <a:pt x="1835" y="1101"/>
                    <a:pt x="34" y="0"/>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22"/>
            <p:cNvSpPr/>
            <p:nvPr/>
          </p:nvSpPr>
          <p:spPr>
            <a:xfrm>
              <a:off x="5339072" y="1545644"/>
              <a:ext cx="34953" cy="61450"/>
            </a:xfrm>
            <a:custGeom>
              <a:avLst/>
              <a:gdLst/>
              <a:ahLst/>
              <a:cxnLst/>
              <a:rect l="l" t="t" r="r" b="b"/>
              <a:pathLst>
                <a:path w="835" h="1468" fill="none" extrusionOk="0">
                  <a:moveTo>
                    <a:pt x="834" y="0"/>
                  </a:moveTo>
                  <a:cubicBezTo>
                    <a:pt x="567" y="501"/>
                    <a:pt x="300" y="968"/>
                    <a:pt x="0" y="14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22"/>
            <p:cNvSpPr/>
            <p:nvPr/>
          </p:nvSpPr>
          <p:spPr>
            <a:xfrm>
              <a:off x="5288798" y="1230059"/>
              <a:ext cx="251369" cy="146636"/>
            </a:xfrm>
            <a:custGeom>
              <a:avLst/>
              <a:gdLst/>
              <a:ahLst/>
              <a:cxnLst/>
              <a:rect l="l" t="t" r="r" b="b"/>
              <a:pathLst>
                <a:path w="6005" h="3503" fill="none" extrusionOk="0">
                  <a:moveTo>
                    <a:pt x="6005" y="0"/>
                  </a:moveTo>
                  <a:cubicBezTo>
                    <a:pt x="3937" y="1168"/>
                    <a:pt x="1935" y="2302"/>
                    <a:pt x="0" y="3503"/>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22"/>
            <p:cNvSpPr/>
            <p:nvPr/>
          </p:nvSpPr>
          <p:spPr>
            <a:xfrm>
              <a:off x="5432631" y="1209128"/>
              <a:ext cx="9795" cy="83804"/>
            </a:xfrm>
            <a:custGeom>
              <a:avLst/>
              <a:gdLst/>
              <a:ahLst/>
              <a:cxnLst/>
              <a:rect l="l" t="t" r="r" b="b"/>
              <a:pathLst>
                <a:path w="234" h="2002" fill="none" extrusionOk="0">
                  <a:moveTo>
                    <a:pt x="234" y="0"/>
                  </a:moveTo>
                  <a:cubicBezTo>
                    <a:pt x="234" y="134"/>
                    <a:pt x="0" y="2002"/>
                    <a:pt x="0"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22"/>
            <p:cNvSpPr/>
            <p:nvPr/>
          </p:nvSpPr>
          <p:spPr>
            <a:xfrm>
              <a:off x="5360003" y="1333370"/>
              <a:ext cx="86608" cy="15404"/>
            </a:xfrm>
            <a:custGeom>
              <a:avLst/>
              <a:gdLst/>
              <a:ahLst/>
              <a:cxnLst/>
              <a:rect l="l" t="t" r="r" b="b"/>
              <a:pathLst>
                <a:path w="2069" h="368" fill="none" extrusionOk="0">
                  <a:moveTo>
                    <a:pt x="1" y="1"/>
                  </a:moveTo>
                  <a:cubicBezTo>
                    <a:pt x="734" y="134"/>
                    <a:pt x="1402" y="234"/>
                    <a:pt x="2069" y="3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22"/>
            <p:cNvSpPr/>
            <p:nvPr/>
          </p:nvSpPr>
          <p:spPr>
            <a:xfrm>
              <a:off x="5033282" y="1390635"/>
              <a:ext cx="124282" cy="245802"/>
            </a:xfrm>
            <a:custGeom>
              <a:avLst/>
              <a:gdLst/>
              <a:ahLst/>
              <a:cxnLst/>
              <a:rect l="l" t="t" r="r" b="b"/>
              <a:pathLst>
                <a:path w="2969" h="5872" fill="none" extrusionOk="0">
                  <a:moveTo>
                    <a:pt x="2969" y="5871"/>
                  </a:moveTo>
                  <a:cubicBezTo>
                    <a:pt x="2102" y="3870"/>
                    <a:pt x="1134" y="19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22"/>
            <p:cNvSpPr/>
            <p:nvPr/>
          </p:nvSpPr>
          <p:spPr>
            <a:xfrm>
              <a:off x="5108673" y="1528858"/>
              <a:ext cx="87990" cy="40562"/>
            </a:xfrm>
            <a:custGeom>
              <a:avLst/>
              <a:gdLst/>
              <a:ahLst/>
              <a:cxnLst/>
              <a:rect l="l" t="t" r="r" b="b"/>
              <a:pathLst>
                <a:path w="2102" h="969" fill="none" extrusionOk="0">
                  <a:moveTo>
                    <a:pt x="2102" y="968"/>
                  </a:moveTo>
                  <a:cubicBezTo>
                    <a:pt x="1968" y="868"/>
                    <a:pt x="0" y="1"/>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22"/>
            <p:cNvSpPr/>
            <p:nvPr/>
          </p:nvSpPr>
          <p:spPr>
            <a:xfrm>
              <a:off x="5045840" y="1460458"/>
              <a:ext cx="27962" cy="64255"/>
            </a:xfrm>
            <a:custGeom>
              <a:avLst/>
              <a:gdLst/>
              <a:ahLst/>
              <a:cxnLst/>
              <a:rect l="l" t="t" r="r" b="b"/>
              <a:pathLst>
                <a:path w="668" h="1535" fill="none" extrusionOk="0">
                  <a:moveTo>
                    <a:pt x="667" y="0"/>
                  </a:moveTo>
                  <a:cubicBezTo>
                    <a:pt x="467" y="501"/>
                    <a:pt x="200" y="1001"/>
                    <a:pt x="0" y="15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22"/>
            <p:cNvSpPr/>
            <p:nvPr/>
          </p:nvSpPr>
          <p:spPr>
            <a:xfrm>
              <a:off x="4969026" y="1137882"/>
              <a:ext cx="236007" cy="163421"/>
            </a:xfrm>
            <a:custGeom>
              <a:avLst/>
              <a:gdLst/>
              <a:ahLst/>
              <a:cxnLst/>
              <a:rect l="l" t="t" r="r" b="b"/>
              <a:pathLst>
                <a:path w="5638" h="3904" fill="none" extrusionOk="0">
                  <a:moveTo>
                    <a:pt x="5638" y="1"/>
                  </a:moveTo>
                  <a:cubicBezTo>
                    <a:pt x="3670" y="1235"/>
                    <a:pt x="1802" y="2536"/>
                    <a:pt x="1" y="390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22"/>
            <p:cNvSpPr/>
            <p:nvPr/>
          </p:nvSpPr>
          <p:spPr>
            <a:xfrm>
              <a:off x="5101682" y="1123942"/>
              <a:ext cx="2846" cy="83804"/>
            </a:xfrm>
            <a:custGeom>
              <a:avLst/>
              <a:gdLst/>
              <a:ahLst/>
              <a:cxnLst/>
              <a:rect l="l" t="t" r="r" b="b"/>
              <a:pathLst>
                <a:path w="68" h="2002" fill="none" extrusionOk="0">
                  <a:moveTo>
                    <a:pt x="67" y="0"/>
                  </a:moveTo>
                  <a:cubicBezTo>
                    <a:pt x="67" y="134"/>
                    <a:pt x="1" y="2002"/>
                    <a:pt x="1"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22"/>
            <p:cNvSpPr/>
            <p:nvPr/>
          </p:nvSpPr>
          <p:spPr>
            <a:xfrm>
              <a:off x="5036045" y="1252412"/>
              <a:ext cx="89413" cy="9795"/>
            </a:xfrm>
            <a:custGeom>
              <a:avLst/>
              <a:gdLst/>
              <a:ahLst/>
              <a:cxnLst/>
              <a:rect l="l" t="t" r="r" b="b"/>
              <a:pathLst>
                <a:path w="2136" h="234" fill="none" extrusionOk="0">
                  <a:moveTo>
                    <a:pt x="1" y="0"/>
                  </a:moveTo>
                  <a:cubicBezTo>
                    <a:pt x="701" y="67"/>
                    <a:pt x="1402" y="134"/>
                    <a:pt x="2136" y="23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22"/>
            <p:cNvSpPr/>
            <p:nvPr/>
          </p:nvSpPr>
          <p:spPr>
            <a:xfrm>
              <a:off x="4723264" y="1338979"/>
              <a:ext cx="148059" cy="230439"/>
            </a:xfrm>
            <a:custGeom>
              <a:avLst/>
              <a:gdLst/>
              <a:ahLst/>
              <a:cxnLst/>
              <a:rect l="l" t="t" r="r" b="b"/>
              <a:pathLst>
                <a:path w="3537" h="5505" fill="none" extrusionOk="0">
                  <a:moveTo>
                    <a:pt x="3537" y="5504"/>
                  </a:moveTo>
                  <a:cubicBezTo>
                    <a:pt x="2469" y="3670"/>
                    <a:pt x="1302" y="1835"/>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22"/>
            <p:cNvSpPr/>
            <p:nvPr/>
          </p:nvSpPr>
          <p:spPr>
            <a:xfrm>
              <a:off x="4811254" y="1468830"/>
              <a:ext cx="90794" cy="27962"/>
            </a:xfrm>
            <a:custGeom>
              <a:avLst/>
              <a:gdLst/>
              <a:ahLst/>
              <a:cxnLst/>
              <a:rect l="l" t="t" r="r" b="b"/>
              <a:pathLst>
                <a:path w="2169" h="668" fill="none" extrusionOk="0">
                  <a:moveTo>
                    <a:pt x="2168" y="668"/>
                  </a:moveTo>
                  <a:cubicBezTo>
                    <a:pt x="2035" y="634"/>
                    <a:pt x="0" y="1"/>
                    <a:pt x="0" y="67"/>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22"/>
            <p:cNvSpPr/>
            <p:nvPr/>
          </p:nvSpPr>
          <p:spPr>
            <a:xfrm>
              <a:off x="4748422" y="1404617"/>
              <a:ext cx="19590" cy="68441"/>
            </a:xfrm>
            <a:custGeom>
              <a:avLst/>
              <a:gdLst/>
              <a:ahLst/>
              <a:cxnLst/>
              <a:rect l="l" t="t" r="r" b="b"/>
              <a:pathLst>
                <a:path w="468" h="1635" fill="none" extrusionOk="0">
                  <a:moveTo>
                    <a:pt x="467" y="0"/>
                  </a:moveTo>
                  <a:lnTo>
                    <a:pt x="0" y="1635"/>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22"/>
            <p:cNvSpPr/>
            <p:nvPr/>
          </p:nvSpPr>
          <p:spPr>
            <a:xfrm>
              <a:off x="4649254" y="1063873"/>
              <a:ext cx="212314" cy="194147"/>
            </a:xfrm>
            <a:custGeom>
              <a:avLst/>
              <a:gdLst/>
              <a:ahLst/>
              <a:cxnLst/>
              <a:rect l="l" t="t" r="r" b="b"/>
              <a:pathLst>
                <a:path w="5072" h="4638" fill="none" extrusionOk="0">
                  <a:moveTo>
                    <a:pt x="5071" y="1"/>
                  </a:moveTo>
                  <a:cubicBezTo>
                    <a:pt x="3270" y="1469"/>
                    <a:pt x="1602" y="2970"/>
                    <a:pt x="1" y="463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22"/>
            <p:cNvSpPr/>
            <p:nvPr/>
          </p:nvSpPr>
          <p:spPr>
            <a:xfrm>
              <a:off x="4759598" y="1059687"/>
              <a:ext cx="6991" cy="85227"/>
            </a:xfrm>
            <a:custGeom>
              <a:avLst/>
              <a:gdLst/>
              <a:ahLst/>
              <a:cxnLst/>
              <a:rect l="l" t="t" r="r" b="b"/>
              <a:pathLst>
                <a:path w="167" h="2036" fill="none" extrusionOk="0">
                  <a:moveTo>
                    <a:pt x="0" y="1"/>
                  </a:moveTo>
                  <a:cubicBezTo>
                    <a:pt x="0" y="101"/>
                    <a:pt x="167" y="2036"/>
                    <a:pt x="167"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22"/>
            <p:cNvSpPr/>
            <p:nvPr/>
          </p:nvSpPr>
          <p:spPr>
            <a:xfrm>
              <a:off x="4707901" y="1196528"/>
              <a:ext cx="86608" cy="2846"/>
            </a:xfrm>
            <a:custGeom>
              <a:avLst/>
              <a:gdLst/>
              <a:ahLst/>
              <a:cxnLst/>
              <a:rect l="l" t="t" r="r" b="b"/>
              <a:pathLst>
                <a:path w="2069" h="68" fill="none" extrusionOk="0">
                  <a:moveTo>
                    <a:pt x="1" y="68"/>
                  </a:moveTo>
                  <a:cubicBezTo>
                    <a:pt x="668" y="1"/>
                    <a:pt x="1368" y="1"/>
                    <a:pt x="2069"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22"/>
            <p:cNvSpPr/>
            <p:nvPr/>
          </p:nvSpPr>
          <p:spPr>
            <a:xfrm>
              <a:off x="4308552" y="1276147"/>
              <a:ext cx="1182754" cy="209467"/>
            </a:xfrm>
            <a:custGeom>
              <a:avLst/>
              <a:gdLst/>
              <a:ahLst/>
              <a:cxnLst/>
              <a:rect l="l" t="t" r="r" b="b"/>
              <a:pathLst>
                <a:path w="28255" h="5004" fill="none" extrusionOk="0">
                  <a:moveTo>
                    <a:pt x="28254" y="5004"/>
                  </a:moveTo>
                  <a:cubicBezTo>
                    <a:pt x="19248" y="1401"/>
                    <a:pt x="8707" y="0"/>
                    <a:pt x="1" y="601"/>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22"/>
            <p:cNvSpPr/>
            <p:nvPr/>
          </p:nvSpPr>
          <p:spPr>
            <a:xfrm>
              <a:off x="4266650" y="1264970"/>
              <a:ext cx="82464" cy="83804"/>
            </a:xfrm>
            <a:custGeom>
              <a:avLst/>
              <a:gdLst/>
              <a:ahLst/>
              <a:cxnLst/>
              <a:rect l="l" t="t" r="r" b="b"/>
              <a:pathLst>
                <a:path w="1970" h="2002" extrusionOk="0">
                  <a:moveTo>
                    <a:pt x="1002" y="0"/>
                  </a:moveTo>
                  <a:cubicBezTo>
                    <a:pt x="435" y="0"/>
                    <a:pt x="1" y="467"/>
                    <a:pt x="1" y="1001"/>
                  </a:cubicBezTo>
                  <a:cubicBezTo>
                    <a:pt x="1" y="1535"/>
                    <a:pt x="435" y="2002"/>
                    <a:pt x="1002" y="2002"/>
                  </a:cubicBezTo>
                  <a:cubicBezTo>
                    <a:pt x="1535" y="2002"/>
                    <a:pt x="1969" y="1535"/>
                    <a:pt x="1969" y="1001"/>
                  </a:cubicBezTo>
                  <a:cubicBezTo>
                    <a:pt x="1969" y="434"/>
                    <a:pt x="1535" y="0"/>
                    <a:pt x="1002"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1" name="Google Shape;5691;p22"/>
          <p:cNvSpPr/>
          <p:nvPr/>
        </p:nvSpPr>
        <p:spPr>
          <a:xfrm>
            <a:off x="1490638" y="99819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22"/>
          <p:cNvSpPr/>
          <p:nvPr/>
        </p:nvSpPr>
        <p:spPr>
          <a:xfrm>
            <a:off x="2537137" y="4631069"/>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22"/>
          <p:cNvSpPr/>
          <p:nvPr/>
        </p:nvSpPr>
        <p:spPr>
          <a:xfrm flipH="1">
            <a:off x="7584241" y="99819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22"/>
          <p:cNvSpPr/>
          <p:nvPr/>
        </p:nvSpPr>
        <p:spPr>
          <a:xfrm flipH="1">
            <a:off x="6505588" y="4631069"/>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22"/>
          <p:cNvSpPr/>
          <p:nvPr/>
        </p:nvSpPr>
        <p:spPr>
          <a:xfrm flipH="1">
            <a:off x="8244004" y="1886461"/>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5696"/>
        <p:cNvGrpSpPr/>
        <p:nvPr/>
      </p:nvGrpSpPr>
      <p:grpSpPr>
        <a:xfrm>
          <a:off x="0" y="0"/>
          <a:ext cx="0" cy="0"/>
          <a:chOff x="0" y="0"/>
          <a:chExt cx="0" cy="0"/>
        </a:xfrm>
      </p:grpSpPr>
      <p:grpSp>
        <p:nvGrpSpPr>
          <p:cNvPr id="5697" name="Google Shape;5697;p23"/>
          <p:cNvGrpSpPr/>
          <p:nvPr/>
        </p:nvGrpSpPr>
        <p:grpSpPr>
          <a:xfrm>
            <a:off x="94" y="21"/>
            <a:ext cx="9143813" cy="5143658"/>
            <a:chOff x="222050" y="848450"/>
            <a:chExt cx="7159825" cy="4016600"/>
          </a:xfrm>
        </p:grpSpPr>
        <p:sp>
          <p:nvSpPr>
            <p:cNvPr id="5698" name="Google Shape;5698;p23"/>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23"/>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23"/>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23"/>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23"/>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23"/>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23"/>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23"/>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23"/>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23"/>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23"/>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23"/>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23"/>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23"/>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23"/>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23"/>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23"/>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23"/>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23"/>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23"/>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23"/>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23"/>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23"/>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23"/>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23"/>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23"/>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23"/>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23"/>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23"/>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23"/>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23"/>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23"/>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23"/>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23"/>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23"/>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23"/>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23"/>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23"/>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23"/>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23"/>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23"/>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23"/>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23"/>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23"/>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23"/>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23"/>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23"/>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23"/>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23"/>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23"/>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23"/>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23"/>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23"/>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23"/>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23"/>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23"/>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23"/>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23"/>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23"/>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23"/>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23"/>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23"/>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23"/>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23"/>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23"/>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23"/>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23"/>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23"/>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23"/>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23"/>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23"/>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23"/>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23"/>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23"/>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23"/>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23"/>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23"/>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23"/>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23"/>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23"/>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23"/>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23"/>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23"/>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23"/>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23"/>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23"/>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23"/>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23"/>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23"/>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23"/>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23"/>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23"/>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23"/>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23"/>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23"/>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23"/>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23"/>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23"/>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23"/>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23"/>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23"/>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23"/>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23"/>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23"/>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23"/>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23"/>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23"/>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23"/>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6" name="Google Shape;5806;p23"/>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23"/>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23"/>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23"/>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23"/>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23"/>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23"/>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23"/>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23"/>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23"/>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23"/>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23"/>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23"/>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23"/>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23"/>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23"/>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23"/>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23"/>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23"/>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23"/>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23"/>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23"/>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23"/>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23"/>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23"/>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23"/>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23"/>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23"/>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23"/>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23"/>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23"/>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23"/>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23"/>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23"/>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23"/>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23"/>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23"/>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23"/>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23"/>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23"/>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23"/>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23"/>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23"/>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23"/>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23"/>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23"/>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23"/>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23"/>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23"/>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23"/>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23"/>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23"/>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23"/>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23"/>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23"/>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23"/>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23"/>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23"/>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23"/>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23"/>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23"/>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23"/>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23"/>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23"/>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23"/>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23"/>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23"/>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23"/>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23"/>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23"/>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23"/>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7" name="Google Shape;5877;p23"/>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8" name="Google Shape;5878;p23"/>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23"/>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0" name="Google Shape;5880;p23"/>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1" name="Google Shape;5881;p23"/>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2" name="Google Shape;5882;p23"/>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23"/>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23"/>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23"/>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23"/>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23"/>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23"/>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9" name="Google Shape;5889;p23"/>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0" name="Google Shape;5890;p23"/>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5891;p23"/>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23"/>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23"/>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23"/>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23"/>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23"/>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23"/>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23"/>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23"/>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23"/>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23"/>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23"/>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23"/>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23"/>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23"/>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23"/>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23"/>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23"/>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23"/>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23"/>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23"/>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23"/>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23"/>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23"/>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23"/>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23"/>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23"/>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23"/>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23"/>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23"/>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23"/>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23"/>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23"/>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23"/>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23"/>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23"/>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23"/>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23"/>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23"/>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23"/>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23"/>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23"/>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23"/>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23"/>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23"/>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23"/>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23"/>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8" name="Google Shape;5938;p23"/>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9" name="Google Shape;5939;p23"/>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23"/>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23"/>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23"/>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23"/>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23"/>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23"/>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23"/>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23"/>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23"/>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23"/>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23"/>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23"/>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23"/>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23"/>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23"/>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23"/>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23"/>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23"/>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23"/>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23"/>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23"/>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23"/>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23"/>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3" name="Google Shape;5963;p23"/>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23"/>
          <p:cNvSpPr txBox="1">
            <a:spLocks noGrp="1"/>
          </p:cNvSpPr>
          <p:nvPr>
            <p:ph type="subTitle" idx="1"/>
          </p:nvPr>
        </p:nvSpPr>
        <p:spPr>
          <a:xfrm>
            <a:off x="1507357" y="3247050"/>
            <a:ext cx="28341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Font typeface="Bebas Neue"/>
              <a:buNone/>
              <a:defRPr sz="2000">
                <a:latin typeface="Bungee"/>
                <a:ea typeface="Bungee"/>
                <a:cs typeface="Bungee"/>
                <a:sym typeface="Bunge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965" name="Google Shape;5965;p23"/>
          <p:cNvSpPr txBox="1">
            <a:spLocks noGrp="1"/>
          </p:cNvSpPr>
          <p:nvPr>
            <p:ph type="subTitle" idx="2"/>
          </p:nvPr>
        </p:nvSpPr>
        <p:spPr>
          <a:xfrm>
            <a:off x="4802483" y="3247050"/>
            <a:ext cx="28341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Font typeface="Bebas Neue"/>
              <a:buNone/>
              <a:defRPr sz="2000">
                <a:latin typeface="Bungee"/>
                <a:ea typeface="Bungee"/>
                <a:cs typeface="Bungee"/>
                <a:sym typeface="Bunge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966" name="Google Shape;5966;p23"/>
          <p:cNvSpPr txBox="1">
            <a:spLocks noGrp="1"/>
          </p:cNvSpPr>
          <p:nvPr>
            <p:ph type="subTitle" idx="3"/>
          </p:nvPr>
        </p:nvSpPr>
        <p:spPr>
          <a:xfrm>
            <a:off x="1507350" y="3632475"/>
            <a:ext cx="2834100" cy="65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67" name="Google Shape;5967;p23"/>
          <p:cNvSpPr txBox="1">
            <a:spLocks noGrp="1"/>
          </p:cNvSpPr>
          <p:nvPr>
            <p:ph type="subTitle" idx="4"/>
          </p:nvPr>
        </p:nvSpPr>
        <p:spPr>
          <a:xfrm>
            <a:off x="4802479" y="3632475"/>
            <a:ext cx="2834100" cy="65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68" name="Google Shape;5968;p23"/>
          <p:cNvSpPr txBox="1">
            <a:spLocks noGrp="1"/>
          </p:cNvSpPr>
          <p:nvPr>
            <p:ph type="title"/>
          </p:nvPr>
        </p:nvSpPr>
        <p:spPr>
          <a:xfrm>
            <a:off x="720000" y="445025"/>
            <a:ext cx="7704000" cy="81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969" name="Google Shape;5969;p23"/>
          <p:cNvGrpSpPr/>
          <p:nvPr/>
        </p:nvGrpSpPr>
        <p:grpSpPr>
          <a:xfrm rot="-10559383">
            <a:off x="500163" y="3845119"/>
            <a:ext cx="1487926" cy="741285"/>
            <a:chOff x="4266650" y="1004263"/>
            <a:chExt cx="1605846" cy="800033"/>
          </a:xfrm>
        </p:grpSpPr>
        <p:sp>
          <p:nvSpPr>
            <p:cNvPr id="5970" name="Google Shape;5970;p23"/>
            <p:cNvSpPr/>
            <p:nvPr/>
          </p:nvSpPr>
          <p:spPr>
            <a:xfrm>
              <a:off x="5469300" y="1442668"/>
              <a:ext cx="403196" cy="247518"/>
            </a:xfrm>
            <a:custGeom>
              <a:avLst/>
              <a:gdLst/>
              <a:ahLst/>
              <a:cxnLst/>
              <a:rect l="l" t="t" r="r" b="b"/>
              <a:pathLst>
                <a:path w="9632" h="5913" extrusionOk="0">
                  <a:moveTo>
                    <a:pt x="3712" y="0"/>
                  </a:moveTo>
                  <a:cubicBezTo>
                    <a:pt x="1730" y="0"/>
                    <a:pt x="0" y="859"/>
                    <a:pt x="25" y="859"/>
                  </a:cubicBezTo>
                  <a:cubicBezTo>
                    <a:pt x="58" y="859"/>
                    <a:pt x="1359" y="3961"/>
                    <a:pt x="3727" y="5129"/>
                  </a:cubicBezTo>
                  <a:cubicBezTo>
                    <a:pt x="4862" y="5672"/>
                    <a:pt x="6003" y="5912"/>
                    <a:pt x="6949" y="5912"/>
                  </a:cubicBezTo>
                  <a:cubicBezTo>
                    <a:pt x="8035" y="5912"/>
                    <a:pt x="8864" y="5597"/>
                    <a:pt x="9131" y="5062"/>
                  </a:cubicBezTo>
                  <a:cubicBezTo>
                    <a:pt x="9632" y="4095"/>
                    <a:pt x="8498" y="1459"/>
                    <a:pt x="5829" y="392"/>
                  </a:cubicBezTo>
                  <a:cubicBezTo>
                    <a:pt x="5136" y="106"/>
                    <a:pt x="4408" y="0"/>
                    <a:pt x="3712"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23"/>
            <p:cNvSpPr/>
            <p:nvPr/>
          </p:nvSpPr>
          <p:spPr>
            <a:xfrm>
              <a:off x="5255268" y="1432537"/>
              <a:ext cx="279332" cy="371759"/>
            </a:xfrm>
            <a:custGeom>
              <a:avLst/>
              <a:gdLst/>
              <a:ahLst/>
              <a:cxnLst/>
              <a:rect l="l" t="t" r="r" b="b"/>
              <a:pathLst>
                <a:path w="6673" h="8881" extrusionOk="0">
                  <a:moveTo>
                    <a:pt x="1969" y="0"/>
                  </a:moveTo>
                  <a:cubicBezTo>
                    <a:pt x="1936" y="0"/>
                    <a:pt x="1" y="2469"/>
                    <a:pt x="801" y="4870"/>
                  </a:cubicBezTo>
                  <a:cubicBezTo>
                    <a:pt x="1573" y="7185"/>
                    <a:pt x="3367" y="8880"/>
                    <a:pt x="4392" y="8880"/>
                  </a:cubicBezTo>
                  <a:cubicBezTo>
                    <a:pt x="4431" y="8880"/>
                    <a:pt x="4468" y="8878"/>
                    <a:pt x="4504" y="8873"/>
                  </a:cubicBezTo>
                  <a:cubicBezTo>
                    <a:pt x="5438" y="8807"/>
                    <a:pt x="6672" y="6505"/>
                    <a:pt x="6105" y="4003"/>
                  </a:cubicBezTo>
                  <a:cubicBezTo>
                    <a:pt x="5471" y="1468"/>
                    <a:pt x="1969" y="0"/>
                    <a:pt x="1969"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23"/>
            <p:cNvSpPr/>
            <p:nvPr/>
          </p:nvSpPr>
          <p:spPr>
            <a:xfrm>
              <a:off x="5233710" y="1161031"/>
              <a:ext cx="390261" cy="254258"/>
            </a:xfrm>
            <a:custGeom>
              <a:avLst/>
              <a:gdLst/>
              <a:ahLst/>
              <a:cxnLst/>
              <a:rect l="l" t="t" r="r" b="b"/>
              <a:pathLst>
                <a:path w="9323" h="6074" extrusionOk="0">
                  <a:moveTo>
                    <a:pt x="416" y="5852"/>
                  </a:moveTo>
                  <a:cubicBezTo>
                    <a:pt x="416" y="5852"/>
                    <a:pt x="416" y="5852"/>
                    <a:pt x="416" y="5852"/>
                  </a:cubicBezTo>
                  <a:cubicBezTo>
                    <a:pt x="416" y="5852"/>
                    <a:pt x="416" y="5852"/>
                    <a:pt x="416" y="5852"/>
                  </a:cubicBezTo>
                  <a:close/>
                  <a:moveTo>
                    <a:pt x="6239" y="1"/>
                  </a:moveTo>
                  <a:cubicBezTo>
                    <a:pt x="4966" y="1"/>
                    <a:pt x="3421" y="351"/>
                    <a:pt x="2184" y="1182"/>
                  </a:cubicBezTo>
                  <a:cubicBezTo>
                    <a:pt x="0" y="2671"/>
                    <a:pt x="442" y="5800"/>
                    <a:pt x="416" y="5852"/>
                  </a:cubicBezTo>
                  <a:lnTo>
                    <a:pt x="416" y="5852"/>
                  </a:lnTo>
                  <a:cubicBezTo>
                    <a:pt x="417" y="5852"/>
                    <a:pt x="418" y="5851"/>
                    <a:pt x="420" y="5851"/>
                  </a:cubicBezTo>
                  <a:cubicBezTo>
                    <a:pt x="496" y="5851"/>
                    <a:pt x="1556" y="6074"/>
                    <a:pt x="2861" y="6074"/>
                  </a:cubicBezTo>
                  <a:cubicBezTo>
                    <a:pt x="3991" y="6074"/>
                    <a:pt x="5304" y="5907"/>
                    <a:pt x="6320" y="5285"/>
                  </a:cubicBezTo>
                  <a:cubicBezTo>
                    <a:pt x="8588" y="3851"/>
                    <a:pt x="9322" y="1416"/>
                    <a:pt x="8488" y="615"/>
                  </a:cubicBezTo>
                  <a:cubicBezTo>
                    <a:pt x="8116" y="228"/>
                    <a:pt x="7266" y="1"/>
                    <a:pt x="6239"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23"/>
            <p:cNvSpPr/>
            <p:nvPr/>
          </p:nvSpPr>
          <p:spPr>
            <a:xfrm>
              <a:off x="4955087" y="1350114"/>
              <a:ext cx="303025" cy="353884"/>
            </a:xfrm>
            <a:custGeom>
              <a:avLst/>
              <a:gdLst/>
              <a:ahLst/>
              <a:cxnLst/>
              <a:rect l="l" t="t" r="r" b="b"/>
              <a:pathLst>
                <a:path w="7239" h="8454" extrusionOk="0">
                  <a:moveTo>
                    <a:pt x="1670" y="0"/>
                  </a:moveTo>
                  <a:cubicBezTo>
                    <a:pt x="1669" y="0"/>
                    <a:pt x="1668" y="1"/>
                    <a:pt x="1668" y="1"/>
                  </a:cubicBezTo>
                  <a:cubicBezTo>
                    <a:pt x="1668" y="1"/>
                    <a:pt x="0" y="2670"/>
                    <a:pt x="1101" y="4938"/>
                  </a:cubicBezTo>
                  <a:cubicBezTo>
                    <a:pt x="2112" y="7055"/>
                    <a:pt x="4111" y="8454"/>
                    <a:pt x="5141" y="8454"/>
                  </a:cubicBezTo>
                  <a:cubicBezTo>
                    <a:pt x="5198" y="8454"/>
                    <a:pt x="5253" y="8449"/>
                    <a:pt x="5304" y="8441"/>
                  </a:cubicBezTo>
                  <a:cubicBezTo>
                    <a:pt x="6271" y="8174"/>
                    <a:pt x="7239" y="5939"/>
                    <a:pt x="6305" y="3570"/>
                  </a:cubicBezTo>
                  <a:cubicBezTo>
                    <a:pt x="5384" y="1169"/>
                    <a:pt x="1770" y="0"/>
                    <a:pt x="1670"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23"/>
            <p:cNvSpPr/>
            <p:nvPr/>
          </p:nvSpPr>
          <p:spPr>
            <a:xfrm>
              <a:off x="4905231" y="1069733"/>
              <a:ext cx="384986" cy="262755"/>
            </a:xfrm>
            <a:custGeom>
              <a:avLst/>
              <a:gdLst/>
              <a:ahLst/>
              <a:cxnLst/>
              <a:rect l="l" t="t" r="r" b="b"/>
              <a:pathLst>
                <a:path w="9197" h="6277" extrusionOk="0">
                  <a:moveTo>
                    <a:pt x="6345" y="1"/>
                  </a:moveTo>
                  <a:cubicBezTo>
                    <a:pt x="4972" y="1"/>
                    <a:pt x="3247" y="433"/>
                    <a:pt x="1992" y="1462"/>
                  </a:cubicBezTo>
                  <a:cubicBezTo>
                    <a:pt x="1" y="3121"/>
                    <a:pt x="749" y="6266"/>
                    <a:pt x="757" y="6266"/>
                  </a:cubicBezTo>
                  <a:cubicBezTo>
                    <a:pt x="757" y="6266"/>
                    <a:pt x="757" y="6266"/>
                    <a:pt x="757" y="6266"/>
                  </a:cubicBezTo>
                  <a:cubicBezTo>
                    <a:pt x="757" y="6260"/>
                    <a:pt x="783" y="6258"/>
                    <a:pt x="832" y="6258"/>
                  </a:cubicBezTo>
                  <a:cubicBezTo>
                    <a:pt x="979" y="6258"/>
                    <a:pt x="1331" y="6277"/>
                    <a:pt x="1805" y="6277"/>
                  </a:cubicBezTo>
                  <a:cubicBezTo>
                    <a:pt x="3070" y="6277"/>
                    <a:pt x="5205" y="6143"/>
                    <a:pt x="6628" y="5165"/>
                  </a:cubicBezTo>
                  <a:cubicBezTo>
                    <a:pt x="8763" y="3664"/>
                    <a:pt x="9197" y="1262"/>
                    <a:pt x="8296" y="461"/>
                  </a:cubicBezTo>
                  <a:cubicBezTo>
                    <a:pt x="7913" y="167"/>
                    <a:pt x="7197" y="1"/>
                    <a:pt x="6345"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23"/>
            <p:cNvSpPr/>
            <p:nvPr/>
          </p:nvSpPr>
          <p:spPr>
            <a:xfrm>
              <a:off x="4654864" y="1305407"/>
              <a:ext cx="312820" cy="333624"/>
            </a:xfrm>
            <a:custGeom>
              <a:avLst/>
              <a:gdLst/>
              <a:ahLst/>
              <a:cxnLst/>
              <a:rect l="l" t="t" r="r" b="b"/>
              <a:pathLst>
                <a:path w="7473" h="7970" extrusionOk="0">
                  <a:moveTo>
                    <a:pt x="1340" y="1"/>
                  </a:moveTo>
                  <a:cubicBezTo>
                    <a:pt x="1336" y="1"/>
                    <a:pt x="1335" y="1"/>
                    <a:pt x="1335" y="2"/>
                  </a:cubicBezTo>
                  <a:cubicBezTo>
                    <a:pt x="1301" y="2"/>
                    <a:pt x="0" y="3004"/>
                    <a:pt x="1301" y="5139"/>
                  </a:cubicBezTo>
                  <a:cubicBezTo>
                    <a:pt x="2381" y="6930"/>
                    <a:pt x="4188" y="7969"/>
                    <a:pt x="5297" y="7969"/>
                  </a:cubicBezTo>
                  <a:cubicBezTo>
                    <a:pt x="5490" y="7969"/>
                    <a:pt x="5661" y="7938"/>
                    <a:pt x="5804" y="7874"/>
                  </a:cubicBezTo>
                  <a:cubicBezTo>
                    <a:pt x="6738" y="7507"/>
                    <a:pt x="7472" y="5172"/>
                    <a:pt x="6271" y="2904"/>
                  </a:cubicBezTo>
                  <a:cubicBezTo>
                    <a:pt x="5098" y="719"/>
                    <a:pt x="1501" y="1"/>
                    <a:pt x="1340"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23"/>
            <p:cNvSpPr/>
            <p:nvPr/>
          </p:nvSpPr>
          <p:spPr>
            <a:xfrm>
              <a:off x="4577338" y="1004263"/>
              <a:ext cx="363805" cy="297039"/>
            </a:xfrm>
            <a:custGeom>
              <a:avLst/>
              <a:gdLst/>
              <a:ahLst/>
              <a:cxnLst/>
              <a:rect l="l" t="t" r="r" b="b"/>
              <a:pathLst>
                <a:path w="8691" h="7096" extrusionOk="0">
                  <a:moveTo>
                    <a:pt x="6262" y="0"/>
                  </a:moveTo>
                  <a:cubicBezTo>
                    <a:pt x="4879" y="0"/>
                    <a:pt x="2978" y="627"/>
                    <a:pt x="1752" y="1992"/>
                  </a:cubicBezTo>
                  <a:cubicBezTo>
                    <a:pt x="0" y="3909"/>
                    <a:pt x="1098" y="7039"/>
                    <a:pt x="1086" y="7095"/>
                  </a:cubicBezTo>
                  <a:lnTo>
                    <a:pt x="1086" y="7095"/>
                  </a:lnTo>
                  <a:cubicBezTo>
                    <a:pt x="1139" y="7061"/>
                    <a:pt x="4702" y="6982"/>
                    <a:pt x="6622" y="5228"/>
                  </a:cubicBezTo>
                  <a:cubicBezTo>
                    <a:pt x="8524" y="3493"/>
                    <a:pt x="8690" y="1058"/>
                    <a:pt x="7690" y="358"/>
                  </a:cubicBezTo>
                  <a:cubicBezTo>
                    <a:pt x="7383" y="122"/>
                    <a:pt x="6873" y="0"/>
                    <a:pt x="6262" y="0"/>
                  </a:cubicBezTo>
                  <a:close/>
                  <a:moveTo>
                    <a:pt x="1086" y="7095"/>
                  </a:moveTo>
                  <a:cubicBezTo>
                    <a:pt x="1085" y="7095"/>
                    <a:pt x="1085" y="7095"/>
                    <a:pt x="1085" y="7096"/>
                  </a:cubicBezTo>
                  <a:cubicBezTo>
                    <a:pt x="1085" y="7096"/>
                    <a:pt x="1086" y="7095"/>
                    <a:pt x="1086" y="7095"/>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23"/>
            <p:cNvSpPr/>
            <p:nvPr/>
          </p:nvSpPr>
          <p:spPr>
            <a:xfrm>
              <a:off x="5482905" y="1481389"/>
              <a:ext cx="326759" cy="146677"/>
            </a:xfrm>
            <a:custGeom>
              <a:avLst/>
              <a:gdLst/>
              <a:ahLst/>
              <a:cxnLst/>
              <a:rect l="l" t="t" r="r" b="b"/>
              <a:pathLst>
                <a:path w="7806" h="3504" fill="none" extrusionOk="0">
                  <a:moveTo>
                    <a:pt x="7806" y="3503"/>
                  </a:moveTo>
                  <a:cubicBezTo>
                    <a:pt x="5804" y="2336"/>
                    <a:pt x="2335" y="8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23"/>
            <p:cNvSpPr/>
            <p:nvPr/>
          </p:nvSpPr>
          <p:spPr>
            <a:xfrm>
              <a:off x="5693714" y="1544221"/>
              <a:ext cx="90836" cy="26581"/>
            </a:xfrm>
            <a:custGeom>
              <a:avLst/>
              <a:gdLst/>
              <a:ahLst/>
              <a:cxnLst/>
              <a:rect l="l" t="t" r="r" b="b"/>
              <a:pathLst>
                <a:path w="2170" h="635" fill="none" extrusionOk="0">
                  <a:moveTo>
                    <a:pt x="2136" y="1"/>
                  </a:moveTo>
                  <a:cubicBezTo>
                    <a:pt x="2169" y="1"/>
                    <a:pt x="168" y="601"/>
                    <a:pt x="1" y="6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23"/>
            <p:cNvSpPr/>
            <p:nvPr/>
          </p:nvSpPr>
          <p:spPr>
            <a:xfrm>
              <a:off x="5616942" y="1535849"/>
              <a:ext cx="32148" cy="71246"/>
            </a:xfrm>
            <a:custGeom>
              <a:avLst/>
              <a:gdLst/>
              <a:ahLst/>
              <a:cxnLst/>
              <a:rect l="l" t="t" r="r" b="b"/>
              <a:pathLst>
                <a:path w="768" h="1702" fill="none" extrusionOk="0">
                  <a:moveTo>
                    <a:pt x="0" y="1"/>
                  </a:moveTo>
                  <a:cubicBezTo>
                    <a:pt x="267" y="534"/>
                    <a:pt x="501" y="1135"/>
                    <a:pt x="768" y="17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23"/>
            <p:cNvSpPr/>
            <p:nvPr/>
          </p:nvSpPr>
          <p:spPr>
            <a:xfrm>
              <a:off x="5343259" y="1471635"/>
              <a:ext cx="90794" cy="262546"/>
            </a:xfrm>
            <a:custGeom>
              <a:avLst/>
              <a:gdLst/>
              <a:ahLst/>
              <a:cxnLst/>
              <a:rect l="l" t="t" r="r" b="b"/>
              <a:pathLst>
                <a:path w="2169" h="6272" fill="none" extrusionOk="0">
                  <a:moveTo>
                    <a:pt x="2169" y="6271"/>
                  </a:moveTo>
                  <a:cubicBezTo>
                    <a:pt x="1568" y="4170"/>
                    <a:pt x="868" y="2068"/>
                    <a:pt x="0"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23"/>
            <p:cNvSpPr/>
            <p:nvPr/>
          </p:nvSpPr>
          <p:spPr>
            <a:xfrm>
              <a:off x="5399100" y="1621035"/>
              <a:ext cx="79618" cy="48892"/>
            </a:xfrm>
            <a:custGeom>
              <a:avLst/>
              <a:gdLst/>
              <a:ahLst/>
              <a:cxnLst/>
              <a:rect l="l" t="t" r="r" b="b"/>
              <a:pathLst>
                <a:path w="1902" h="1168" fill="none" extrusionOk="0">
                  <a:moveTo>
                    <a:pt x="1902" y="1168"/>
                  </a:moveTo>
                  <a:cubicBezTo>
                    <a:pt x="1835" y="1101"/>
                    <a:pt x="34" y="0"/>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23"/>
            <p:cNvSpPr/>
            <p:nvPr/>
          </p:nvSpPr>
          <p:spPr>
            <a:xfrm>
              <a:off x="5339072" y="1545644"/>
              <a:ext cx="34953" cy="61450"/>
            </a:xfrm>
            <a:custGeom>
              <a:avLst/>
              <a:gdLst/>
              <a:ahLst/>
              <a:cxnLst/>
              <a:rect l="l" t="t" r="r" b="b"/>
              <a:pathLst>
                <a:path w="835" h="1468" fill="none" extrusionOk="0">
                  <a:moveTo>
                    <a:pt x="834" y="0"/>
                  </a:moveTo>
                  <a:cubicBezTo>
                    <a:pt x="567" y="501"/>
                    <a:pt x="300" y="968"/>
                    <a:pt x="0" y="14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23"/>
            <p:cNvSpPr/>
            <p:nvPr/>
          </p:nvSpPr>
          <p:spPr>
            <a:xfrm>
              <a:off x="5288798" y="1230059"/>
              <a:ext cx="251369" cy="146636"/>
            </a:xfrm>
            <a:custGeom>
              <a:avLst/>
              <a:gdLst/>
              <a:ahLst/>
              <a:cxnLst/>
              <a:rect l="l" t="t" r="r" b="b"/>
              <a:pathLst>
                <a:path w="6005" h="3503" fill="none" extrusionOk="0">
                  <a:moveTo>
                    <a:pt x="6005" y="0"/>
                  </a:moveTo>
                  <a:cubicBezTo>
                    <a:pt x="3937" y="1168"/>
                    <a:pt x="1935" y="2302"/>
                    <a:pt x="0" y="3503"/>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23"/>
            <p:cNvSpPr/>
            <p:nvPr/>
          </p:nvSpPr>
          <p:spPr>
            <a:xfrm>
              <a:off x="5432631" y="1209128"/>
              <a:ext cx="9795" cy="83804"/>
            </a:xfrm>
            <a:custGeom>
              <a:avLst/>
              <a:gdLst/>
              <a:ahLst/>
              <a:cxnLst/>
              <a:rect l="l" t="t" r="r" b="b"/>
              <a:pathLst>
                <a:path w="234" h="2002" fill="none" extrusionOk="0">
                  <a:moveTo>
                    <a:pt x="234" y="0"/>
                  </a:moveTo>
                  <a:cubicBezTo>
                    <a:pt x="234" y="134"/>
                    <a:pt x="0" y="2002"/>
                    <a:pt x="0"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23"/>
            <p:cNvSpPr/>
            <p:nvPr/>
          </p:nvSpPr>
          <p:spPr>
            <a:xfrm>
              <a:off x="5360003" y="1333370"/>
              <a:ext cx="86608" cy="15404"/>
            </a:xfrm>
            <a:custGeom>
              <a:avLst/>
              <a:gdLst/>
              <a:ahLst/>
              <a:cxnLst/>
              <a:rect l="l" t="t" r="r" b="b"/>
              <a:pathLst>
                <a:path w="2069" h="368" fill="none" extrusionOk="0">
                  <a:moveTo>
                    <a:pt x="1" y="1"/>
                  </a:moveTo>
                  <a:cubicBezTo>
                    <a:pt x="734" y="134"/>
                    <a:pt x="1402" y="234"/>
                    <a:pt x="2069" y="3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23"/>
            <p:cNvSpPr/>
            <p:nvPr/>
          </p:nvSpPr>
          <p:spPr>
            <a:xfrm>
              <a:off x="5033282" y="1390635"/>
              <a:ext cx="124282" cy="245802"/>
            </a:xfrm>
            <a:custGeom>
              <a:avLst/>
              <a:gdLst/>
              <a:ahLst/>
              <a:cxnLst/>
              <a:rect l="l" t="t" r="r" b="b"/>
              <a:pathLst>
                <a:path w="2969" h="5872" fill="none" extrusionOk="0">
                  <a:moveTo>
                    <a:pt x="2969" y="5871"/>
                  </a:moveTo>
                  <a:cubicBezTo>
                    <a:pt x="2102" y="3870"/>
                    <a:pt x="1134" y="19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23"/>
            <p:cNvSpPr/>
            <p:nvPr/>
          </p:nvSpPr>
          <p:spPr>
            <a:xfrm>
              <a:off x="5108673" y="1528858"/>
              <a:ext cx="87990" cy="40562"/>
            </a:xfrm>
            <a:custGeom>
              <a:avLst/>
              <a:gdLst/>
              <a:ahLst/>
              <a:cxnLst/>
              <a:rect l="l" t="t" r="r" b="b"/>
              <a:pathLst>
                <a:path w="2102" h="969" fill="none" extrusionOk="0">
                  <a:moveTo>
                    <a:pt x="2102" y="968"/>
                  </a:moveTo>
                  <a:cubicBezTo>
                    <a:pt x="1968" y="868"/>
                    <a:pt x="0" y="1"/>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23"/>
            <p:cNvSpPr/>
            <p:nvPr/>
          </p:nvSpPr>
          <p:spPr>
            <a:xfrm>
              <a:off x="5045840" y="1460458"/>
              <a:ext cx="27962" cy="64255"/>
            </a:xfrm>
            <a:custGeom>
              <a:avLst/>
              <a:gdLst/>
              <a:ahLst/>
              <a:cxnLst/>
              <a:rect l="l" t="t" r="r" b="b"/>
              <a:pathLst>
                <a:path w="668" h="1535" fill="none" extrusionOk="0">
                  <a:moveTo>
                    <a:pt x="667" y="0"/>
                  </a:moveTo>
                  <a:cubicBezTo>
                    <a:pt x="467" y="501"/>
                    <a:pt x="200" y="1001"/>
                    <a:pt x="0" y="15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23"/>
            <p:cNvSpPr/>
            <p:nvPr/>
          </p:nvSpPr>
          <p:spPr>
            <a:xfrm>
              <a:off x="4969026" y="1137882"/>
              <a:ext cx="236007" cy="163421"/>
            </a:xfrm>
            <a:custGeom>
              <a:avLst/>
              <a:gdLst/>
              <a:ahLst/>
              <a:cxnLst/>
              <a:rect l="l" t="t" r="r" b="b"/>
              <a:pathLst>
                <a:path w="5638" h="3904" fill="none" extrusionOk="0">
                  <a:moveTo>
                    <a:pt x="5638" y="1"/>
                  </a:moveTo>
                  <a:cubicBezTo>
                    <a:pt x="3670" y="1235"/>
                    <a:pt x="1802" y="2536"/>
                    <a:pt x="1" y="390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23"/>
            <p:cNvSpPr/>
            <p:nvPr/>
          </p:nvSpPr>
          <p:spPr>
            <a:xfrm>
              <a:off x="5101682" y="1123942"/>
              <a:ext cx="2846" cy="83804"/>
            </a:xfrm>
            <a:custGeom>
              <a:avLst/>
              <a:gdLst/>
              <a:ahLst/>
              <a:cxnLst/>
              <a:rect l="l" t="t" r="r" b="b"/>
              <a:pathLst>
                <a:path w="68" h="2002" fill="none" extrusionOk="0">
                  <a:moveTo>
                    <a:pt x="67" y="0"/>
                  </a:moveTo>
                  <a:cubicBezTo>
                    <a:pt x="67" y="134"/>
                    <a:pt x="1" y="2002"/>
                    <a:pt x="1"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23"/>
            <p:cNvSpPr/>
            <p:nvPr/>
          </p:nvSpPr>
          <p:spPr>
            <a:xfrm>
              <a:off x="5036045" y="1252412"/>
              <a:ext cx="89413" cy="9795"/>
            </a:xfrm>
            <a:custGeom>
              <a:avLst/>
              <a:gdLst/>
              <a:ahLst/>
              <a:cxnLst/>
              <a:rect l="l" t="t" r="r" b="b"/>
              <a:pathLst>
                <a:path w="2136" h="234" fill="none" extrusionOk="0">
                  <a:moveTo>
                    <a:pt x="1" y="0"/>
                  </a:moveTo>
                  <a:cubicBezTo>
                    <a:pt x="701" y="67"/>
                    <a:pt x="1402" y="134"/>
                    <a:pt x="2136" y="23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23"/>
            <p:cNvSpPr/>
            <p:nvPr/>
          </p:nvSpPr>
          <p:spPr>
            <a:xfrm>
              <a:off x="4723264" y="1338979"/>
              <a:ext cx="148059" cy="230439"/>
            </a:xfrm>
            <a:custGeom>
              <a:avLst/>
              <a:gdLst/>
              <a:ahLst/>
              <a:cxnLst/>
              <a:rect l="l" t="t" r="r" b="b"/>
              <a:pathLst>
                <a:path w="3537" h="5505" fill="none" extrusionOk="0">
                  <a:moveTo>
                    <a:pt x="3537" y="5504"/>
                  </a:moveTo>
                  <a:cubicBezTo>
                    <a:pt x="2469" y="3670"/>
                    <a:pt x="1302" y="1835"/>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23"/>
            <p:cNvSpPr/>
            <p:nvPr/>
          </p:nvSpPr>
          <p:spPr>
            <a:xfrm>
              <a:off x="4811254" y="1468830"/>
              <a:ext cx="90794" cy="27962"/>
            </a:xfrm>
            <a:custGeom>
              <a:avLst/>
              <a:gdLst/>
              <a:ahLst/>
              <a:cxnLst/>
              <a:rect l="l" t="t" r="r" b="b"/>
              <a:pathLst>
                <a:path w="2169" h="668" fill="none" extrusionOk="0">
                  <a:moveTo>
                    <a:pt x="2168" y="668"/>
                  </a:moveTo>
                  <a:cubicBezTo>
                    <a:pt x="2035" y="634"/>
                    <a:pt x="0" y="1"/>
                    <a:pt x="0" y="67"/>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23"/>
            <p:cNvSpPr/>
            <p:nvPr/>
          </p:nvSpPr>
          <p:spPr>
            <a:xfrm>
              <a:off x="4748422" y="1404617"/>
              <a:ext cx="19590" cy="68441"/>
            </a:xfrm>
            <a:custGeom>
              <a:avLst/>
              <a:gdLst/>
              <a:ahLst/>
              <a:cxnLst/>
              <a:rect l="l" t="t" r="r" b="b"/>
              <a:pathLst>
                <a:path w="468" h="1635" fill="none" extrusionOk="0">
                  <a:moveTo>
                    <a:pt x="467" y="0"/>
                  </a:moveTo>
                  <a:lnTo>
                    <a:pt x="0" y="1635"/>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23"/>
            <p:cNvSpPr/>
            <p:nvPr/>
          </p:nvSpPr>
          <p:spPr>
            <a:xfrm>
              <a:off x="4649254" y="1063873"/>
              <a:ext cx="212314" cy="194147"/>
            </a:xfrm>
            <a:custGeom>
              <a:avLst/>
              <a:gdLst/>
              <a:ahLst/>
              <a:cxnLst/>
              <a:rect l="l" t="t" r="r" b="b"/>
              <a:pathLst>
                <a:path w="5072" h="4638" fill="none" extrusionOk="0">
                  <a:moveTo>
                    <a:pt x="5071" y="1"/>
                  </a:moveTo>
                  <a:cubicBezTo>
                    <a:pt x="3270" y="1469"/>
                    <a:pt x="1602" y="2970"/>
                    <a:pt x="1" y="463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23"/>
            <p:cNvSpPr/>
            <p:nvPr/>
          </p:nvSpPr>
          <p:spPr>
            <a:xfrm>
              <a:off x="4759598" y="1059687"/>
              <a:ext cx="6991" cy="85227"/>
            </a:xfrm>
            <a:custGeom>
              <a:avLst/>
              <a:gdLst/>
              <a:ahLst/>
              <a:cxnLst/>
              <a:rect l="l" t="t" r="r" b="b"/>
              <a:pathLst>
                <a:path w="167" h="2036" fill="none" extrusionOk="0">
                  <a:moveTo>
                    <a:pt x="0" y="1"/>
                  </a:moveTo>
                  <a:cubicBezTo>
                    <a:pt x="0" y="101"/>
                    <a:pt x="167" y="2036"/>
                    <a:pt x="167"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23"/>
            <p:cNvSpPr/>
            <p:nvPr/>
          </p:nvSpPr>
          <p:spPr>
            <a:xfrm>
              <a:off x="4707901" y="1196528"/>
              <a:ext cx="86608" cy="2846"/>
            </a:xfrm>
            <a:custGeom>
              <a:avLst/>
              <a:gdLst/>
              <a:ahLst/>
              <a:cxnLst/>
              <a:rect l="l" t="t" r="r" b="b"/>
              <a:pathLst>
                <a:path w="2069" h="68" fill="none" extrusionOk="0">
                  <a:moveTo>
                    <a:pt x="1" y="68"/>
                  </a:moveTo>
                  <a:cubicBezTo>
                    <a:pt x="668" y="1"/>
                    <a:pt x="1368" y="1"/>
                    <a:pt x="2069"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23"/>
            <p:cNvSpPr/>
            <p:nvPr/>
          </p:nvSpPr>
          <p:spPr>
            <a:xfrm>
              <a:off x="4308552" y="1276147"/>
              <a:ext cx="1182754" cy="209467"/>
            </a:xfrm>
            <a:custGeom>
              <a:avLst/>
              <a:gdLst/>
              <a:ahLst/>
              <a:cxnLst/>
              <a:rect l="l" t="t" r="r" b="b"/>
              <a:pathLst>
                <a:path w="28255" h="5004" fill="none" extrusionOk="0">
                  <a:moveTo>
                    <a:pt x="28254" y="5004"/>
                  </a:moveTo>
                  <a:cubicBezTo>
                    <a:pt x="19248" y="1401"/>
                    <a:pt x="8707" y="0"/>
                    <a:pt x="1" y="601"/>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23"/>
            <p:cNvSpPr/>
            <p:nvPr/>
          </p:nvSpPr>
          <p:spPr>
            <a:xfrm>
              <a:off x="4266650" y="1264970"/>
              <a:ext cx="82464" cy="83804"/>
            </a:xfrm>
            <a:custGeom>
              <a:avLst/>
              <a:gdLst/>
              <a:ahLst/>
              <a:cxnLst/>
              <a:rect l="l" t="t" r="r" b="b"/>
              <a:pathLst>
                <a:path w="1970" h="2002" extrusionOk="0">
                  <a:moveTo>
                    <a:pt x="1002" y="0"/>
                  </a:moveTo>
                  <a:cubicBezTo>
                    <a:pt x="435" y="0"/>
                    <a:pt x="1" y="467"/>
                    <a:pt x="1" y="1001"/>
                  </a:cubicBezTo>
                  <a:cubicBezTo>
                    <a:pt x="1" y="1535"/>
                    <a:pt x="435" y="2002"/>
                    <a:pt x="1002" y="2002"/>
                  </a:cubicBezTo>
                  <a:cubicBezTo>
                    <a:pt x="1535" y="2002"/>
                    <a:pt x="1969" y="1535"/>
                    <a:pt x="1969" y="1001"/>
                  </a:cubicBezTo>
                  <a:cubicBezTo>
                    <a:pt x="1969" y="434"/>
                    <a:pt x="1535" y="0"/>
                    <a:pt x="1002"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0" name="Google Shape;6000;p23"/>
          <p:cNvGrpSpPr/>
          <p:nvPr/>
        </p:nvGrpSpPr>
        <p:grpSpPr>
          <a:xfrm rot="10559383" flipH="1">
            <a:off x="7194413" y="3845119"/>
            <a:ext cx="1487926" cy="741285"/>
            <a:chOff x="4266650" y="1004263"/>
            <a:chExt cx="1605846" cy="800033"/>
          </a:xfrm>
        </p:grpSpPr>
        <p:sp>
          <p:nvSpPr>
            <p:cNvPr id="6001" name="Google Shape;6001;p23"/>
            <p:cNvSpPr/>
            <p:nvPr/>
          </p:nvSpPr>
          <p:spPr>
            <a:xfrm>
              <a:off x="5469300" y="1442668"/>
              <a:ext cx="403196" cy="247518"/>
            </a:xfrm>
            <a:custGeom>
              <a:avLst/>
              <a:gdLst/>
              <a:ahLst/>
              <a:cxnLst/>
              <a:rect l="l" t="t" r="r" b="b"/>
              <a:pathLst>
                <a:path w="9632" h="5913" extrusionOk="0">
                  <a:moveTo>
                    <a:pt x="3712" y="0"/>
                  </a:moveTo>
                  <a:cubicBezTo>
                    <a:pt x="1730" y="0"/>
                    <a:pt x="0" y="859"/>
                    <a:pt x="25" y="859"/>
                  </a:cubicBezTo>
                  <a:cubicBezTo>
                    <a:pt x="58" y="859"/>
                    <a:pt x="1359" y="3961"/>
                    <a:pt x="3727" y="5129"/>
                  </a:cubicBezTo>
                  <a:cubicBezTo>
                    <a:pt x="4862" y="5672"/>
                    <a:pt x="6003" y="5912"/>
                    <a:pt x="6949" y="5912"/>
                  </a:cubicBezTo>
                  <a:cubicBezTo>
                    <a:pt x="8035" y="5912"/>
                    <a:pt x="8864" y="5597"/>
                    <a:pt x="9131" y="5062"/>
                  </a:cubicBezTo>
                  <a:cubicBezTo>
                    <a:pt x="9632" y="4095"/>
                    <a:pt x="8498" y="1459"/>
                    <a:pt x="5829" y="392"/>
                  </a:cubicBezTo>
                  <a:cubicBezTo>
                    <a:pt x="5136" y="106"/>
                    <a:pt x="4408" y="0"/>
                    <a:pt x="3712"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23"/>
            <p:cNvSpPr/>
            <p:nvPr/>
          </p:nvSpPr>
          <p:spPr>
            <a:xfrm>
              <a:off x="5255268" y="1432537"/>
              <a:ext cx="279332" cy="371759"/>
            </a:xfrm>
            <a:custGeom>
              <a:avLst/>
              <a:gdLst/>
              <a:ahLst/>
              <a:cxnLst/>
              <a:rect l="l" t="t" r="r" b="b"/>
              <a:pathLst>
                <a:path w="6673" h="8881" extrusionOk="0">
                  <a:moveTo>
                    <a:pt x="1969" y="0"/>
                  </a:moveTo>
                  <a:cubicBezTo>
                    <a:pt x="1936" y="0"/>
                    <a:pt x="1" y="2469"/>
                    <a:pt x="801" y="4870"/>
                  </a:cubicBezTo>
                  <a:cubicBezTo>
                    <a:pt x="1573" y="7185"/>
                    <a:pt x="3367" y="8880"/>
                    <a:pt x="4392" y="8880"/>
                  </a:cubicBezTo>
                  <a:cubicBezTo>
                    <a:pt x="4431" y="8880"/>
                    <a:pt x="4468" y="8878"/>
                    <a:pt x="4504" y="8873"/>
                  </a:cubicBezTo>
                  <a:cubicBezTo>
                    <a:pt x="5438" y="8807"/>
                    <a:pt x="6672" y="6505"/>
                    <a:pt x="6105" y="4003"/>
                  </a:cubicBezTo>
                  <a:cubicBezTo>
                    <a:pt x="5471" y="1468"/>
                    <a:pt x="1969" y="0"/>
                    <a:pt x="1969"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23"/>
            <p:cNvSpPr/>
            <p:nvPr/>
          </p:nvSpPr>
          <p:spPr>
            <a:xfrm>
              <a:off x="5233710" y="1161031"/>
              <a:ext cx="390261" cy="254258"/>
            </a:xfrm>
            <a:custGeom>
              <a:avLst/>
              <a:gdLst/>
              <a:ahLst/>
              <a:cxnLst/>
              <a:rect l="l" t="t" r="r" b="b"/>
              <a:pathLst>
                <a:path w="9323" h="6074" extrusionOk="0">
                  <a:moveTo>
                    <a:pt x="416" y="5852"/>
                  </a:moveTo>
                  <a:cubicBezTo>
                    <a:pt x="416" y="5852"/>
                    <a:pt x="416" y="5852"/>
                    <a:pt x="416" y="5852"/>
                  </a:cubicBezTo>
                  <a:cubicBezTo>
                    <a:pt x="416" y="5852"/>
                    <a:pt x="416" y="5852"/>
                    <a:pt x="416" y="5852"/>
                  </a:cubicBezTo>
                  <a:close/>
                  <a:moveTo>
                    <a:pt x="6239" y="1"/>
                  </a:moveTo>
                  <a:cubicBezTo>
                    <a:pt x="4966" y="1"/>
                    <a:pt x="3421" y="351"/>
                    <a:pt x="2184" y="1182"/>
                  </a:cubicBezTo>
                  <a:cubicBezTo>
                    <a:pt x="0" y="2671"/>
                    <a:pt x="442" y="5800"/>
                    <a:pt x="416" y="5852"/>
                  </a:cubicBezTo>
                  <a:lnTo>
                    <a:pt x="416" y="5852"/>
                  </a:lnTo>
                  <a:cubicBezTo>
                    <a:pt x="417" y="5852"/>
                    <a:pt x="418" y="5851"/>
                    <a:pt x="420" y="5851"/>
                  </a:cubicBezTo>
                  <a:cubicBezTo>
                    <a:pt x="496" y="5851"/>
                    <a:pt x="1556" y="6074"/>
                    <a:pt x="2861" y="6074"/>
                  </a:cubicBezTo>
                  <a:cubicBezTo>
                    <a:pt x="3991" y="6074"/>
                    <a:pt x="5304" y="5907"/>
                    <a:pt x="6320" y="5285"/>
                  </a:cubicBezTo>
                  <a:cubicBezTo>
                    <a:pt x="8588" y="3851"/>
                    <a:pt x="9322" y="1416"/>
                    <a:pt x="8488" y="615"/>
                  </a:cubicBezTo>
                  <a:cubicBezTo>
                    <a:pt x="8116" y="228"/>
                    <a:pt x="7266" y="1"/>
                    <a:pt x="6239"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23"/>
            <p:cNvSpPr/>
            <p:nvPr/>
          </p:nvSpPr>
          <p:spPr>
            <a:xfrm>
              <a:off x="4955087" y="1350114"/>
              <a:ext cx="303025" cy="353884"/>
            </a:xfrm>
            <a:custGeom>
              <a:avLst/>
              <a:gdLst/>
              <a:ahLst/>
              <a:cxnLst/>
              <a:rect l="l" t="t" r="r" b="b"/>
              <a:pathLst>
                <a:path w="7239" h="8454" extrusionOk="0">
                  <a:moveTo>
                    <a:pt x="1670" y="0"/>
                  </a:moveTo>
                  <a:cubicBezTo>
                    <a:pt x="1669" y="0"/>
                    <a:pt x="1668" y="1"/>
                    <a:pt x="1668" y="1"/>
                  </a:cubicBezTo>
                  <a:cubicBezTo>
                    <a:pt x="1668" y="1"/>
                    <a:pt x="0" y="2670"/>
                    <a:pt x="1101" y="4938"/>
                  </a:cubicBezTo>
                  <a:cubicBezTo>
                    <a:pt x="2112" y="7055"/>
                    <a:pt x="4111" y="8454"/>
                    <a:pt x="5141" y="8454"/>
                  </a:cubicBezTo>
                  <a:cubicBezTo>
                    <a:pt x="5198" y="8454"/>
                    <a:pt x="5253" y="8449"/>
                    <a:pt x="5304" y="8441"/>
                  </a:cubicBezTo>
                  <a:cubicBezTo>
                    <a:pt x="6271" y="8174"/>
                    <a:pt x="7239" y="5939"/>
                    <a:pt x="6305" y="3570"/>
                  </a:cubicBezTo>
                  <a:cubicBezTo>
                    <a:pt x="5384" y="1169"/>
                    <a:pt x="1770" y="0"/>
                    <a:pt x="1670"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23"/>
            <p:cNvSpPr/>
            <p:nvPr/>
          </p:nvSpPr>
          <p:spPr>
            <a:xfrm>
              <a:off x="4905231" y="1069733"/>
              <a:ext cx="384986" cy="262755"/>
            </a:xfrm>
            <a:custGeom>
              <a:avLst/>
              <a:gdLst/>
              <a:ahLst/>
              <a:cxnLst/>
              <a:rect l="l" t="t" r="r" b="b"/>
              <a:pathLst>
                <a:path w="9197" h="6277" extrusionOk="0">
                  <a:moveTo>
                    <a:pt x="6345" y="1"/>
                  </a:moveTo>
                  <a:cubicBezTo>
                    <a:pt x="4972" y="1"/>
                    <a:pt x="3247" y="433"/>
                    <a:pt x="1992" y="1462"/>
                  </a:cubicBezTo>
                  <a:cubicBezTo>
                    <a:pt x="1" y="3121"/>
                    <a:pt x="749" y="6266"/>
                    <a:pt x="757" y="6266"/>
                  </a:cubicBezTo>
                  <a:cubicBezTo>
                    <a:pt x="757" y="6266"/>
                    <a:pt x="757" y="6266"/>
                    <a:pt x="757" y="6266"/>
                  </a:cubicBezTo>
                  <a:cubicBezTo>
                    <a:pt x="757" y="6260"/>
                    <a:pt x="783" y="6258"/>
                    <a:pt x="832" y="6258"/>
                  </a:cubicBezTo>
                  <a:cubicBezTo>
                    <a:pt x="979" y="6258"/>
                    <a:pt x="1331" y="6277"/>
                    <a:pt x="1805" y="6277"/>
                  </a:cubicBezTo>
                  <a:cubicBezTo>
                    <a:pt x="3070" y="6277"/>
                    <a:pt x="5205" y="6143"/>
                    <a:pt x="6628" y="5165"/>
                  </a:cubicBezTo>
                  <a:cubicBezTo>
                    <a:pt x="8763" y="3664"/>
                    <a:pt x="9197" y="1262"/>
                    <a:pt x="8296" y="461"/>
                  </a:cubicBezTo>
                  <a:cubicBezTo>
                    <a:pt x="7913" y="167"/>
                    <a:pt x="7197" y="1"/>
                    <a:pt x="6345"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23"/>
            <p:cNvSpPr/>
            <p:nvPr/>
          </p:nvSpPr>
          <p:spPr>
            <a:xfrm>
              <a:off x="4654864" y="1305407"/>
              <a:ext cx="312820" cy="333624"/>
            </a:xfrm>
            <a:custGeom>
              <a:avLst/>
              <a:gdLst/>
              <a:ahLst/>
              <a:cxnLst/>
              <a:rect l="l" t="t" r="r" b="b"/>
              <a:pathLst>
                <a:path w="7473" h="7970" extrusionOk="0">
                  <a:moveTo>
                    <a:pt x="1340" y="1"/>
                  </a:moveTo>
                  <a:cubicBezTo>
                    <a:pt x="1336" y="1"/>
                    <a:pt x="1335" y="1"/>
                    <a:pt x="1335" y="2"/>
                  </a:cubicBezTo>
                  <a:cubicBezTo>
                    <a:pt x="1301" y="2"/>
                    <a:pt x="0" y="3004"/>
                    <a:pt x="1301" y="5139"/>
                  </a:cubicBezTo>
                  <a:cubicBezTo>
                    <a:pt x="2381" y="6930"/>
                    <a:pt x="4188" y="7969"/>
                    <a:pt x="5297" y="7969"/>
                  </a:cubicBezTo>
                  <a:cubicBezTo>
                    <a:pt x="5490" y="7969"/>
                    <a:pt x="5661" y="7938"/>
                    <a:pt x="5804" y="7874"/>
                  </a:cubicBezTo>
                  <a:cubicBezTo>
                    <a:pt x="6738" y="7507"/>
                    <a:pt x="7472" y="5172"/>
                    <a:pt x="6271" y="2904"/>
                  </a:cubicBezTo>
                  <a:cubicBezTo>
                    <a:pt x="5098" y="719"/>
                    <a:pt x="1501" y="1"/>
                    <a:pt x="1340"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23"/>
            <p:cNvSpPr/>
            <p:nvPr/>
          </p:nvSpPr>
          <p:spPr>
            <a:xfrm>
              <a:off x="4577338" y="1004263"/>
              <a:ext cx="363805" cy="297039"/>
            </a:xfrm>
            <a:custGeom>
              <a:avLst/>
              <a:gdLst/>
              <a:ahLst/>
              <a:cxnLst/>
              <a:rect l="l" t="t" r="r" b="b"/>
              <a:pathLst>
                <a:path w="8691" h="7096" extrusionOk="0">
                  <a:moveTo>
                    <a:pt x="6262" y="0"/>
                  </a:moveTo>
                  <a:cubicBezTo>
                    <a:pt x="4879" y="0"/>
                    <a:pt x="2978" y="627"/>
                    <a:pt x="1752" y="1992"/>
                  </a:cubicBezTo>
                  <a:cubicBezTo>
                    <a:pt x="0" y="3909"/>
                    <a:pt x="1098" y="7039"/>
                    <a:pt x="1086" y="7095"/>
                  </a:cubicBezTo>
                  <a:lnTo>
                    <a:pt x="1086" y="7095"/>
                  </a:lnTo>
                  <a:cubicBezTo>
                    <a:pt x="1139" y="7061"/>
                    <a:pt x="4702" y="6982"/>
                    <a:pt x="6622" y="5228"/>
                  </a:cubicBezTo>
                  <a:cubicBezTo>
                    <a:pt x="8524" y="3493"/>
                    <a:pt x="8690" y="1058"/>
                    <a:pt x="7690" y="358"/>
                  </a:cubicBezTo>
                  <a:cubicBezTo>
                    <a:pt x="7383" y="122"/>
                    <a:pt x="6873" y="0"/>
                    <a:pt x="6262" y="0"/>
                  </a:cubicBezTo>
                  <a:close/>
                  <a:moveTo>
                    <a:pt x="1086" y="7095"/>
                  </a:moveTo>
                  <a:cubicBezTo>
                    <a:pt x="1085" y="7095"/>
                    <a:pt x="1085" y="7095"/>
                    <a:pt x="1085" y="7096"/>
                  </a:cubicBezTo>
                  <a:cubicBezTo>
                    <a:pt x="1085" y="7096"/>
                    <a:pt x="1086" y="7095"/>
                    <a:pt x="1086" y="7095"/>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23"/>
            <p:cNvSpPr/>
            <p:nvPr/>
          </p:nvSpPr>
          <p:spPr>
            <a:xfrm>
              <a:off x="5482905" y="1481389"/>
              <a:ext cx="326759" cy="146677"/>
            </a:xfrm>
            <a:custGeom>
              <a:avLst/>
              <a:gdLst/>
              <a:ahLst/>
              <a:cxnLst/>
              <a:rect l="l" t="t" r="r" b="b"/>
              <a:pathLst>
                <a:path w="7806" h="3504" fill="none" extrusionOk="0">
                  <a:moveTo>
                    <a:pt x="7806" y="3503"/>
                  </a:moveTo>
                  <a:cubicBezTo>
                    <a:pt x="5804" y="2336"/>
                    <a:pt x="2335" y="8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23"/>
            <p:cNvSpPr/>
            <p:nvPr/>
          </p:nvSpPr>
          <p:spPr>
            <a:xfrm>
              <a:off x="5693714" y="1544221"/>
              <a:ext cx="90836" cy="26581"/>
            </a:xfrm>
            <a:custGeom>
              <a:avLst/>
              <a:gdLst/>
              <a:ahLst/>
              <a:cxnLst/>
              <a:rect l="l" t="t" r="r" b="b"/>
              <a:pathLst>
                <a:path w="2170" h="635" fill="none" extrusionOk="0">
                  <a:moveTo>
                    <a:pt x="2136" y="1"/>
                  </a:moveTo>
                  <a:cubicBezTo>
                    <a:pt x="2169" y="1"/>
                    <a:pt x="168" y="601"/>
                    <a:pt x="1" y="6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23"/>
            <p:cNvSpPr/>
            <p:nvPr/>
          </p:nvSpPr>
          <p:spPr>
            <a:xfrm>
              <a:off x="5616942" y="1535849"/>
              <a:ext cx="32148" cy="71246"/>
            </a:xfrm>
            <a:custGeom>
              <a:avLst/>
              <a:gdLst/>
              <a:ahLst/>
              <a:cxnLst/>
              <a:rect l="l" t="t" r="r" b="b"/>
              <a:pathLst>
                <a:path w="768" h="1702" fill="none" extrusionOk="0">
                  <a:moveTo>
                    <a:pt x="0" y="1"/>
                  </a:moveTo>
                  <a:cubicBezTo>
                    <a:pt x="267" y="534"/>
                    <a:pt x="501" y="1135"/>
                    <a:pt x="768" y="17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23"/>
            <p:cNvSpPr/>
            <p:nvPr/>
          </p:nvSpPr>
          <p:spPr>
            <a:xfrm>
              <a:off x="5343259" y="1471635"/>
              <a:ext cx="90794" cy="262546"/>
            </a:xfrm>
            <a:custGeom>
              <a:avLst/>
              <a:gdLst/>
              <a:ahLst/>
              <a:cxnLst/>
              <a:rect l="l" t="t" r="r" b="b"/>
              <a:pathLst>
                <a:path w="2169" h="6272" fill="none" extrusionOk="0">
                  <a:moveTo>
                    <a:pt x="2169" y="6271"/>
                  </a:moveTo>
                  <a:cubicBezTo>
                    <a:pt x="1568" y="4170"/>
                    <a:pt x="868" y="2068"/>
                    <a:pt x="0"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23"/>
            <p:cNvSpPr/>
            <p:nvPr/>
          </p:nvSpPr>
          <p:spPr>
            <a:xfrm>
              <a:off x="5399100" y="1621035"/>
              <a:ext cx="79618" cy="48892"/>
            </a:xfrm>
            <a:custGeom>
              <a:avLst/>
              <a:gdLst/>
              <a:ahLst/>
              <a:cxnLst/>
              <a:rect l="l" t="t" r="r" b="b"/>
              <a:pathLst>
                <a:path w="1902" h="1168" fill="none" extrusionOk="0">
                  <a:moveTo>
                    <a:pt x="1902" y="1168"/>
                  </a:moveTo>
                  <a:cubicBezTo>
                    <a:pt x="1835" y="1101"/>
                    <a:pt x="34" y="0"/>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23"/>
            <p:cNvSpPr/>
            <p:nvPr/>
          </p:nvSpPr>
          <p:spPr>
            <a:xfrm>
              <a:off x="5339072" y="1545644"/>
              <a:ext cx="34953" cy="61450"/>
            </a:xfrm>
            <a:custGeom>
              <a:avLst/>
              <a:gdLst/>
              <a:ahLst/>
              <a:cxnLst/>
              <a:rect l="l" t="t" r="r" b="b"/>
              <a:pathLst>
                <a:path w="835" h="1468" fill="none" extrusionOk="0">
                  <a:moveTo>
                    <a:pt x="834" y="0"/>
                  </a:moveTo>
                  <a:cubicBezTo>
                    <a:pt x="567" y="501"/>
                    <a:pt x="300" y="968"/>
                    <a:pt x="0" y="14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23"/>
            <p:cNvSpPr/>
            <p:nvPr/>
          </p:nvSpPr>
          <p:spPr>
            <a:xfrm>
              <a:off x="5288798" y="1230059"/>
              <a:ext cx="251369" cy="146636"/>
            </a:xfrm>
            <a:custGeom>
              <a:avLst/>
              <a:gdLst/>
              <a:ahLst/>
              <a:cxnLst/>
              <a:rect l="l" t="t" r="r" b="b"/>
              <a:pathLst>
                <a:path w="6005" h="3503" fill="none" extrusionOk="0">
                  <a:moveTo>
                    <a:pt x="6005" y="0"/>
                  </a:moveTo>
                  <a:cubicBezTo>
                    <a:pt x="3937" y="1168"/>
                    <a:pt x="1935" y="2302"/>
                    <a:pt x="0" y="3503"/>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23"/>
            <p:cNvSpPr/>
            <p:nvPr/>
          </p:nvSpPr>
          <p:spPr>
            <a:xfrm>
              <a:off x="5432631" y="1209128"/>
              <a:ext cx="9795" cy="83804"/>
            </a:xfrm>
            <a:custGeom>
              <a:avLst/>
              <a:gdLst/>
              <a:ahLst/>
              <a:cxnLst/>
              <a:rect l="l" t="t" r="r" b="b"/>
              <a:pathLst>
                <a:path w="234" h="2002" fill="none" extrusionOk="0">
                  <a:moveTo>
                    <a:pt x="234" y="0"/>
                  </a:moveTo>
                  <a:cubicBezTo>
                    <a:pt x="234" y="134"/>
                    <a:pt x="0" y="2002"/>
                    <a:pt x="0"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23"/>
            <p:cNvSpPr/>
            <p:nvPr/>
          </p:nvSpPr>
          <p:spPr>
            <a:xfrm>
              <a:off x="5360003" y="1333370"/>
              <a:ext cx="86608" cy="15404"/>
            </a:xfrm>
            <a:custGeom>
              <a:avLst/>
              <a:gdLst/>
              <a:ahLst/>
              <a:cxnLst/>
              <a:rect l="l" t="t" r="r" b="b"/>
              <a:pathLst>
                <a:path w="2069" h="368" fill="none" extrusionOk="0">
                  <a:moveTo>
                    <a:pt x="1" y="1"/>
                  </a:moveTo>
                  <a:cubicBezTo>
                    <a:pt x="734" y="134"/>
                    <a:pt x="1402" y="234"/>
                    <a:pt x="2069" y="3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23"/>
            <p:cNvSpPr/>
            <p:nvPr/>
          </p:nvSpPr>
          <p:spPr>
            <a:xfrm>
              <a:off x="5033282" y="1390635"/>
              <a:ext cx="124282" cy="245802"/>
            </a:xfrm>
            <a:custGeom>
              <a:avLst/>
              <a:gdLst/>
              <a:ahLst/>
              <a:cxnLst/>
              <a:rect l="l" t="t" r="r" b="b"/>
              <a:pathLst>
                <a:path w="2969" h="5872" fill="none" extrusionOk="0">
                  <a:moveTo>
                    <a:pt x="2969" y="5871"/>
                  </a:moveTo>
                  <a:cubicBezTo>
                    <a:pt x="2102" y="3870"/>
                    <a:pt x="1134" y="19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23"/>
            <p:cNvSpPr/>
            <p:nvPr/>
          </p:nvSpPr>
          <p:spPr>
            <a:xfrm>
              <a:off x="5108673" y="1528858"/>
              <a:ext cx="87990" cy="40562"/>
            </a:xfrm>
            <a:custGeom>
              <a:avLst/>
              <a:gdLst/>
              <a:ahLst/>
              <a:cxnLst/>
              <a:rect l="l" t="t" r="r" b="b"/>
              <a:pathLst>
                <a:path w="2102" h="969" fill="none" extrusionOk="0">
                  <a:moveTo>
                    <a:pt x="2102" y="968"/>
                  </a:moveTo>
                  <a:cubicBezTo>
                    <a:pt x="1968" y="868"/>
                    <a:pt x="0" y="1"/>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23"/>
            <p:cNvSpPr/>
            <p:nvPr/>
          </p:nvSpPr>
          <p:spPr>
            <a:xfrm>
              <a:off x="5045840" y="1460458"/>
              <a:ext cx="27962" cy="64255"/>
            </a:xfrm>
            <a:custGeom>
              <a:avLst/>
              <a:gdLst/>
              <a:ahLst/>
              <a:cxnLst/>
              <a:rect l="l" t="t" r="r" b="b"/>
              <a:pathLst>
                <a:path w="668" h="1535" fill="none" extrusionOk="0">
                  <a:moveTo>
                    <a:pt x="667" y="0"/>
                  </a:moveTo>
                  <a:cubicBezTo>
                    <a:pt x="467" y="501"/>
                    <a:pt x="200" y="1001"/>
                    <a:pt x="0" y="15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23"/>
            <p:cNvSpPr/>
            <p:nvPr/>
          </p:nvSpPr>
          <p:spPr>
            <a:xfrm>
              <a:off x="4969026" y="1137882"/>
              <a:ext cx="236007" cy="163421"/>
            </a:xfrm>
            <a:custGeom>
              <a:avLst/>
              <a:gdLst/>
              <a:ahLst/>
              <a:cxnLst/>
              <a:rect l="l" t="t" r="r" b="b"/>
              <a:pathLst>
                <a:path w="5638" h="3904" fill="none" extrusionOk="0">
                  <a:moveTo>
                    <a:pt x="5638" y="1"/>
                  </a:moveTo>
                  <a:cubicBezTo>
                    <a:pt x="3670" y="1235"/>
                    <a:pt x="1802" y="2536"/>
                    <a:pt x="1" y="390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23"/>
            <p:cNvSpPr/>
            <p:nvPr/>
          </p:nvSpPr>
          <p:spPr>
            <a:xfrm>
              <a:off x="5101682" y="1123942"/>
              <a:ext cx="2846" cy="83804"/>
            </a:xfrm>
            <a:custGeom>
              <a:avLst/>
              <a:gdLst/>
              <a:ahLst/>
              <a:cxnLst/>
              <a:rect l="l" t="t" r="r" b="b"/>
              <a:pathLst>
                <a:path w="68" h="2002" fill="none" extrusionOk="0">
                  <a:moveTo>
                    <a:pt x="67" y="0"/>
                  </a:moveTo>
                  <a:cubicBezTo>
                    <a:pt x="67" y="134"/>
                    <a:pt x="1" y="2002"/>
                    <a:pt x="1"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23"/>
            <p:cNvSpPr/>
            <p:nvPr/>
          </p:nvSpPr>
          <p:spPr>
            <a:xfrm>
              <a:off x="5036045" y="1252412"/>
              <a:ext cx="89413" cy="9795"/>
            </a:xfrm>
            <a:custGeom>
              <a:avLst/>
              <a:gdLst/>
              <a:ahLst/>
              <a:cxnLst/>
              <a:rect l="l" t="t" r="r" b="b"/>
              <a:pathLst>
                <a:path w="2136" h="234" fill="none" extrusionOk="0">
                  <a:moveTo>
                    <a:pt x="1" y="0"/>
                  </a:moveTo>
                  <a:cubicBezTo>
                    <a:pt x="701" y="67"/>
                    <a:pt x="1402" y="134"/>
                    <a:pt x="2136" y="23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23"/>
            <p:cNvSpPr/>
            <p:nvPr/>
          </p:nvSpPr>
          <p:spPr>
            <a:xfrm>
              <a:off x="4723264" y="1338979"/>
              <a:ext cx="148059" cy="230439"/>
            </a:xfrm>
            <a:custGeom>
              <a:avLst/>
              <a:gdLst/>
              <a:ahLst/>
              <a:cxnLst/>
              <a:rect l="l" t="t" r="r" b="b"/>
              <a:pathLst>
                <a:path w="3537" h="5505" fill="none" extrusionOk="0">
                  <a:moveTo>
                    <a:pt x="3537" y="5504"/>
                  </a:moveTo>
                  <a:cubicBezTo>
                    <a:pt x="2469" y="3670"/>
                    <a:pt x="1302" y="1835"/>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23"/>
            <p:cNvSpPr/>
            <p:nvPr/>
          </p:nvSpPr>
          <p:spPr>
            <a:xfrm>
              <a:off x="4811254" y="1468830"/>
              <a:ext cx="90794" cy="27962"/>
            </a:xfrm>
            <a:custGeom>
              <a:avLst/>
              <a:gdLst/>
              <a:ahLst/>
              <a:cxnLst/>
              <a:rect l="l" t="t" r="r" b="b"/>
              <a:pathLst>
                <a:path w="2169" h="668" fill="none" extrusionOk="0">
                  <a:moveTo>
                    <a:pt x="2168" y="668"/>
                  </a:moveTo>
                  <a:cubicBezTo>
                    <a:pt x="2035" y="634"/>
                    <a:pt x="0" y="1"/>
                    <a:pt x="0" y="67"/>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23"/>
            <p:cNvSpPr/>
            <p:nvPr/>
          </p:nvSpPr>
          <p:spPr>
            <a:xfrm>
              <a:off x="4748422" y="1404617"/>
              <a:ext cx="19590" cy="68441"/>
            </a:xfrm>
            <a:custGeom>
              <a:avLst/>
              <a:gdLst/>
              <a:ahLst/>
              <a:cxnLst/>
              <a:rect l="l" t="t" r="r" b="b"/>
              <a:pathLst>
                <a:path w="468" h="1635" fill="none" extrusionOk="0">
                  <a:moveTo>
                    <a:pt x="467" y="0"/>
                  </a:moveTo>
                  <a:lnTo>
                    <a:pt x="0" y="1635"/>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23"/>
            <p:cNvSpPr/>
            <p:nvPr/>
          </p:nvSpPr>
          <p:spPr>
            <a:xfrm>
              <a:off x="4649254" y="1063873"/>
              <a:ext cx="212314" cy="194147"/>
            </a:xfrm>
            <a:custGeom>
              <a:avLst/>
              <a:gdLst/>
              <a:ahLst/>
              <a:cxnLst/>
              <a:rect l="l" t="t" r="r" b="b"/>
              <a:pathLst>
                <a:path w="5072" h="4638" fill="none" extrusionOk="0">
                  <a:moveTo>
                    <a:pt x="5071" y="1"/>
                  </a:moveTo>
                  <a:cubicBezTo>
                    <a:pt x="3270" y="1469"/>
                    <a:pt x="1602" y="2970"/>
                    <a:pt x="1" y="463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23"/>
            <p:cNvSpPr/>
            <p:nvPr/>
          </p:nvSpPr>
          <p:spPr>
            <a:xfrm>
              <a:off x="4759598" y="1059687"/>
              <a:ext cx="6991" cy="85227"/>
            </a:xfrm>
            <a:custGeom>
              <a:avLst/>
              <a:gdLst/>
              <a:ahLst/>
              <a:cxnLst/>
              <a:rect l="l" t="t" r="r" b="b"/>
              <a:pathLst>
                <a:path w="167" h="2036" fill="none" extrusionOk="0">
                  <a:moveTo>
                    <a:pt x="0" y="1"/>
                  </a:moveTo>
                  <a:cubicBezTo>
                    <a:pt x="0" y="101"/>
                    <a:pt x="167" y="2036"/>
                    <a:pt x="167"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23"/>
            <p:cNvSpPr/>
            <p:nvPr/>
          </p:nvSpPr>
          <p:spPr>
            <a:xfrm>
              <a:off x="4707901" y="1196528"/>
              <a:ext cx="86608" cy="2846"/>
            </a:xfrm>
            <a:custGeom>
              <a:avLst/>
              <a:gdLst/>
              <a:ahLst/>
              <a:cxnLst/>
              <a:rect l="l" t="t" r="r" b="b"/>
              <a:pathLst>
                <a:path w="2069" h="68" fill="none" extrusionOk="0">
                  <a:moveTo>
                    <a:pt x="1" y="68"/>
                  </a:moveTo>
                  <a:cubicBezTo>
                    <a:pt x="668" y="1"/>
                    <a:pt x="1368" y="1"/>
                    <a:pt x="2069"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23"/>
            <p:cNvSpPr/>
            <p:nvPr/>
          </p:nvSpPr>
          <p:spPr>
            <a:xfrm>
              <a:off x="4308552" y="1276147"/>
              <a:ext cx="1182754" cy="209467"/>
            </a:xfrm>
            <a:custGeom>
              <a:avLst/>
              <a:gdLst/>
              <a:ahLst/>
              <a:cxnLst/>
              <a:rect l="l" t="t" r="r" b="b"/>
              <a:pathLst>
                <a:path w="28255" h="5004" fill="none" extrusionOk="0">
                  <a:moveTo>
                    <a:pt x="28254" y="5004"/>
                  </a:moveTo>
                  <a:cubicBezTo>
                    <a:pt x="19248" y="1401"/>
                    <a:pt x="8707" y="0"/>
                    <a:pt x="1" y="601"/>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23"/>
            <p:cNvSpPr/>
            <p:nvPr/>
          </p:nvSpPr>
          <p:spPr>
            <a:xfrm>
              <a:off x="4266650" y="1264970"/>
              <a:ext cx="82464" cy="83804"/>
            </a:xfrm>
            <a:custGeom>
              <a:avLst/>
              <a:gdLst/>
              <a:ahLst/>
              <a:cxnLst/>
              <a:rect l="l" t="t" r="r" b="b"/>
              <a:pathLst>
                <a:path w="1970" h="2002" extrusionOk="0">
                  <a:moveTo>
                    <a:pt x="1002" y="0"/>
                  </a:moveTo>
                  <a:cubicBezTo>
                    <a:pt x="435" y="0"/>
                    <a:pt x="1" y="467"/>
                    <a:pt x="1" y="1001"/>
                  </a:cubicBezTo>
                  <a:cubicBezTo>
                    <a:pt x="1" y="1535"/>
                    <a:pt x="435" y="2002"/>
                    <a:pt x="1002" y="2002"/>
                  </a:cubicBezTo>
                  <a:cubicBezTo>
                    <a:pt x="1535" y="2002"/>
                    <a:pt x="1969" y="1535"/>
                    <a:pt x="1969" y="1001"/>
                  </a:cubicBezTo>
                  <a:cubicBezTo>
                    <a:pt x="1969" y="434"/>
                    <a:pt x="1535" y="0"/>
                    <a:pt x="1002"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1" name="Google Shape;6031;p23"/>
          <p:cNvSpPr/>
          <p:nvPr/>
        </p:nvSpPr>
        <p:spPr>
          <a:xfrm rot="-5400000">
            <a:off x="7994362" y="4551922"/>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23"/>
          <p:cNvSpPr/>
          <p:nvPr/>
        </p:nvSpPr>
        <p:spPr>
          <a:xfrm rot="-5400000">
            <a:off x="476112" y="2942209"/>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23"/>
          <p:cNvSpPr/>
          <p:nvPr/>
        </p:nvSpPr>
        <p:spPr>
          <a:xfrm rot="-5400000">
            <a:off x="550737" y="792497"/>
            <a:ext cx="80451" cy="8057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23"/>
          <p:cNvSpPr/>
          <p:nvPr/>
        </p:nvSpPr>
        <p:spPr>
          <a:xfrm rot="-5400000">
            <a:off x="8589412" y="691109"/>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035"/>
        <p:cNvGrpSpPr/>
        <p:nvPr/>
      </p:nvGrpSpPr>
      <p:grpSpPr>
        <a:xfrm>
          <a:off x="0" y="0"/>
          <a:ext cx="0" cy="0"/>
          <a:chOff x="0" y="0"/>
          <a:chExt cx="0" cy="0"/>
        </a:xfrm>
      </p:grpSpPr>
      <p:grpSp>
        <p:nvGrpSpPr>
          <p:cNvPr id="6036" name="Google Shape;6036;p24"/>
          <p:cNvGrpSpPr/>
          <p:nvPr/>
        </p:nvGrpSpPr>
        <p:grpSpPr>
          <a:xfrm>
            <a:off x="94" y="-68"/>
            <a:ext cx="9143813" cy="5143658"/>
            <a:chOff x="222050" y="848450"/>
            <a:chExt cx="7159825" cy="4016600"/>
          </a:xfrm>
        </p:grpSpPr>
        <p:sp>
          <p:nvSpPr>
            <p:cNvPr id="6037" name="Google Shape;6037;p24"/>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24"/>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24"/>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24"/>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24"/>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24"/>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24"/>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24"/>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24"/>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24"/>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24"/>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24"/>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24"/>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24"/>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24"/>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24"/>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24"/>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24"/>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24"/>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24"/>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24"/>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24"/>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24"/>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24"/>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24"/>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24"/>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24"/>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24"/>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24"/>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24"/>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24"/>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24"/>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24"/>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24"/>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24"/>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24"/>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24"/>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24"/>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24"/>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24"/>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24"/>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24"/>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24"/>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24"/>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24"/>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24"/>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24"/>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24"/>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24"/>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24"/>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24"/>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24"/>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24"/>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24"/>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24"/>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24"/>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24"/>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24"/>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24"/>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24"/>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24"/>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24"/>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24"/>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24"/>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24"/>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24"/>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24"/>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24"/>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24"/>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24"/>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24"/>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24"/>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24"/>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24"/>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24"/>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24"/>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24"/>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24"/>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24"/>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24"/>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24"/>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24"/>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24"/>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24"/>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24"/>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24"/>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24"/>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24"/>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24"/>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24"/>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24"/>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24"/>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24"/>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24"/>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24"/>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24"/>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24"/>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24"/>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24"/>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24"/>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24"/>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24"/>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24"/>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24"/>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24"/>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24"/>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24"/>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24"/>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24"/>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24"/>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24"/>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24"/>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24"/>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24"/>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24"/>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24"/>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24"/>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24"/>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24"/>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24"/>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24"/>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24"/>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24"/>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24"/>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24"/>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24"/>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24"/>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24"/>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24"/>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24"/>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24"/>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24"/>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24"/>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24"/>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24"/>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24"/>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24"/>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24"/>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24"/>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24"/>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24"/>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24"/>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24"/>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24"/>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24"/>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24"/>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24"/>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24"/>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24"/>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24"/>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24"/>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24"/>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24"/>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24"/>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24"/>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24"/>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24"/>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24"/>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24"/>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24"/>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24"/>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24"/>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24"/>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24"/>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24"/>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24"/>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24"/>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24"/>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24"/>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24"/>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24"/>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24"/>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24"/>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24"/>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24"/>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24"/>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24"/>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24"/>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24"/>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24"/>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24"/>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24"/>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24"/>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24"/>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24"/>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24"/>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24"/>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24"/>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24"/>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24"/>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24"/>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24"/>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24"/>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24"/>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24"/>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24"/>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24"/>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24"/>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24"/>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24"/>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24"/>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24"/>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24"/>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24"/>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24"/>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24"/>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24"/>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24"/>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24"/>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24"/>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24"/>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24"/>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24"/>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24"/>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24"/>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24"/>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24"/>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24"/>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24"/>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24"/>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24"/>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24"/>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24"/>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24"/>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24"/>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24"/>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24"/>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24"/>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24"/>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24"/>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24"/>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24"/>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24"/>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24"/>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24"/>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24"/>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24"/>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24"/>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24"/>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24"/>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24"/>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24"/>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24"/>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24"/>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24"/>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24"/>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24"/>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24"/>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24"/>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24"/>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24"/>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24"/>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24"/>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24"/>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24"/>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24"/>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24"/>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24"/>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24"/>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24"/>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24"/>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24"/>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24"/>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24"/>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24"/>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2" name="Google Shape;6302;p24"/>
          <p:cNvSpPr/>
          <p:nvPr/>
        </p:nvSpPr>
        <p:spPr>
          <a:xfrm>
            <a:off x="0" y="-9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24"/>
          <p:cNvSpPr txBox="1">
            <a:spLocks noGrp="1"/>
          </p:cNvSpPr>
          <p:nvPr>
            <p:ph type="title"/>
          </p:nvPr>
        </p:nvSpPr>
        <p:spPr>
          <a:xfrm>
            <a:off x="996350" y="2395850"/>
            <a:ext cx="2222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04" name="Google Shape;6304;p24"/>
          <p:cNvSpPr txBox="1">
            <a:spLocks noGrp="1"/>
          </p:cNvSpPr>
          <p:nvPr>
            <p:ph type="subTitle" idx="1"/>
          </p:nvPr>
        </p:nvSpPr>
        <p:spPr>
          <a:xfrm>
            <a:off x="939350" y="2801375"/>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05" name="Google Shape;6305;p24"/>
          <p:cNvSpPr txBox="1">
            <a:spLocks noGrp="1"/>
          </p:cNvSpPr>
          <p:nvPr>
            <p:ph type="title" idx="2"/>
          </p:nvPr>
        </p:nvSpPr>
        <p:spPr>
          <a:xfrm>
            <a:off x="3460800" y="2396600"/>
            <a:ext cx="2222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06" name="Google Shape;6306;p24"/>
          <p:cNvSpPr txBox="1">
            <a:spLocks noGrp="1"/>
          </p:cNvSpPr>
          <p:nvPr>
            <p:ph type="subTitle" idx="3"/>
          </p:nvPr>
        </p:nvSpPr>
        <p:spPr>
          <a:xfrm>
            <a:off x="3403800" y="2801377"/>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07" name="Google Shape;6307;p24"/>
          <p:cNvSpPr txBox="1">
            <a:spLocks noGrp="1"/>
          </p:cNvSpPr>
          <p:nvPr>
            <p:ph type="title" idx="4"/>
          </p:nvPr>
        </p:nvSpPr>
        <p:spPr>
          <a:xfrm>
            <a:off x="5925299" y="2395850"/>
            <a:ext cx="2222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08" name="Google Shape;6308;p24"/>
          <p:cNvSpPr txBox="1">
            <a:spLocks noGrp="1"/>
          </p:cNvSpPr>
          <p:nvPr>
            <p:ph type="subTitle" idx="5"/>
          </p:nvPr>
        </p:nvSpPr>
        <p:spPr>
          <a:xfrm>
            <a:off x="5868250" y="2801375"/>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09" name="Google Shape;6309;p24"/>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310" name="Google Shape;6310;p24"/>
          <p:cNvSpPr/>
          <p:nvPr/>
        </p:nvSpPr>
        <p:spPr>
          <a:xfrm flipH="1">
            <a:off x="8289229" y="115999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24"/>
          <p:cNvSpPr/>
          <p:nvPr/>
        </p:nvSpPr>
        <p:spPr>
          <a:xfrm>
            <a:off x="785650" y="115999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24"/>
          <p:cNvSpPr/>
          <p:nvPr/>
        </p:nvSpPr>
        <p:spPr>
          <a:xfrm>
            <a:off x="3551609" y="3010208"/>
            <a:ext cx="18438" cy="14428"/>
          </a:xfrm>
          <a:custGeom>
            <a:avLst/>
            <a:gdLst/>
            <a:ahLst/>
            <a:cxnLst/>
            <a:rect l="l" t="t" r="r" b="b"/>
            <a:pathLst>
              <a:path w="331" h="259" extrusionOk="0">
                <a:moveTo>
                  <a:pt x="175" y="1"/>
                </a:moveTo>
                <a:cubicBezTo>
                  <a:pt x="0" y="1"/>
                  <a:pt x="0" y="258"/>
                  <a:pt x="175" y="258"/>
                </a:cubicBezTo>
                <a:cubicBezTo>
                  <a:pt x="330" y="258"/>
                  <a:pt x="330" y="1"/>
                  <a:pt x="175" y="1"/>
                </a:cubicBezTo>
                <a:close/>
              </a:path>
            </a:pathLst>
          </a:cu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13" name="Google Shape;6313;p24"/>
          <p:cNvSpPr/>
          <p:nvPr/>
        </p:nvSpPr>
        <p:spPr>
          <a:xfrm>
            <a:off x="2537137" y="4326269"/>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24"/>
          <p:cNvSpPr/>
          <p:nvPr/>
        </p:nvSpPr>
        <p:spPr>
          <a:xfrm>
            <a:off x="961038" y="2750861"/>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24"/>
          <p:cNvSpPr/>
          <p:nvPr/>
        </p:nvSpPr>
        <p:spPr>
          <a:xfrm flipH="1">
            <a:off x="6505588" y="4326269"/>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24"/>
          <p:cNvSpPr/>
          <p:nvPr/>
        </p:nvSpPr>
        <p:spPr>
          <a:xfrm flipH="1">
            <a:off x="8113841" y="2750861"/>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317"/>
        <p:cNvGrpSpPr/>
        <p:nvPr/>
      </p:nvGrpSpPr>
      <p:grpSpPr>
        <a:xfrm>
          <a:off x="0" y="0"/>
          <a:ext cx="0" cy="0"/>
          <a:chOff x="0" y="0"/>
          <a:chExt cx="0" cy="0"/>
        </a:xfrm>
      </p:grpSpPr>
      <p:grpSp>
        <p:nvGrpSpPr>
          <p:cNvPr id="6318" name="Google Shape;6318;p25"/>
          <p:cNvGrpSpPr/>
          <p:nvPr/>
        </p:nvGrpSpPr>
        <p:grpSpPr>
          <a:xfrm>
            <a:off x="94" y="21"/>
            <a:ext cx="9143813" cy="5143658"/>
            <a:chOff x="222050" y="848450"/>
            <a:chExt cx="7159825" cy="4016600"/>
          </a:xfrm>
        </p:grpSpPr>
        <p:sp>
          <p:nvSpPr>
            <p:cNvPr id="6319" name="Google Shape;6319;p25"/>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25"/>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25"/>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25"/>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25"/>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25"/>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25"/>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25"/>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25"/>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25"/>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25"/>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25"/>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25"/>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25"/>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25"/>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25"/>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25"/>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25"/>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25"/>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25"/>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25"/>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25"/>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25"/>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25"/>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25"/>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25"/>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25"/>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25"/>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25"/>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25"/>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25"/>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25"/>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25"/>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25"/>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25"/>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25"/>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25"/>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25"/>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25"/>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25"/>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25"/>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25"/>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25"/>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25"/>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25"/>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25"/>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25"/>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25"/>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25"/>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25"/>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25"/>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25"/>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25"/>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25"/>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25"/>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25"/>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25"/>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25"/>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25"/>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25"/>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25"/>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25"/>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25"/>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25"/>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25"/>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25"/>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25"/>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25"/>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25"/>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25"/>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25"/>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25"/>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25"/>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25"/>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25"/>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25"/>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25"/>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25"/>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25"/>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25"/>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25"/>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25"/>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25"/>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25"/>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6403;p25"/>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6404;p25"/>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25"/>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25"/>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25"/>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25"/>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25"/>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25"/>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25"/>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25"/>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25"/>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25"/>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25"/>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25"/>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25"/>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25"/>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25"/>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25"/>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25"/>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25"/>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25"/>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25"/>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25"/>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25"/>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25"/>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25"/>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25"/>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25"/>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25"/>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25"/>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25"/>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25"/>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25"/>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25"/>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25"/>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25"/>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25"/>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25"/>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25"/>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25"/>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25"/>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25"/>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25"/>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25"/>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7" name="Google Shape;6447;p25"/>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25"/>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25"/>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25"/>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25"/>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25"/>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25"/>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25"/>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25"/>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25"/>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25"/>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25"/>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25"/>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25"/>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25"/>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25"/>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25"/>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25"/>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25"/>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25"/>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25"/>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25"/>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25"/>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25"/>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25"/>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25"/>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25"/>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25"/>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25"/>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25"/>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25"/>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25"/>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25"/>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25"/>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25"/>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25"/>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25"/>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25"/>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25"/>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25"/>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25"/>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25"/>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25"/>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25"/>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25"/>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25"/>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25"/>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25"/>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25"/>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25"/>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25"/>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25"/>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25"/>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25"/>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25"/>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25"/>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25"/>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25"/>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25"/>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25"/>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25"/>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25"/>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25"/>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25"/>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25"/>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25"/>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25"/>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25"/>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25"/>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25"/>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25"/>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25"/>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25"/>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25"/>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25"/>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25"/>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25"/>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25"/>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25"/>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25"/>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25"/>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25"/>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25"/>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25"/>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25"/>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25"/>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25"/>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25"/>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25"/>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25"/>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25"/>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25"/>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25"/>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25"/>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25"/>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25"/>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25"/>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25"/>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25"/>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25"/>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25"/>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25"/>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25"/>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25"/>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25"/>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25"/>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25"/>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25"/>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25"/>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25"/>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25"/>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25"/>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25"/>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25"/>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25"/>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25"/>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25"/>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25"/>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25"/>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25"/>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25"/>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25"/>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25"/>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25"/>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25"/>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25"/>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25"/>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25"/>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25"/>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25"/>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25"/>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25"/>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25"/>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25"/>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25"/>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25"/>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25"/>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4" name="Google Shape;6584;p25"/>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25"/>
          <p:cNvSpPr txBox="1">
            <a:spLocks noGrp="1"/>
          </p:cNvSpPr>
          <p:nvPr>
            <p:ph type="title"/>
          </p:nvPr>
        </p:nvSpPr>
        <p:spPr>
          <a:xfrm>
            <a:off x="1626264" y="1718375"/>
            <a:ext cx="2189400" cy="52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86" name="Google Shape;6586;p25"/>
          <p:cNvSpPr txBox="1">
            <a:spLocks noGrp="1"/>
          </p:cNvSpPr>
          <p:nvPr>
            <p:ph type="subTitle" idx="1"/>
          </p:nvPr>
        </p:nvSpPr>
        <p:spPr>
          <a:xfrm>
            <a:off x="1428350" y="2152502"/>
            <a:ext cx="2585100" cy="8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87" name="Google Shape;6587;p25"/>
          <p:cNvSpPr txBox="1">
            <a:spLocks noGrp="1"/>
          </p:cNvSpPr>
          <p:nvPr>
            <p:ph type="title" idx="2"/>
          </p:nvPr>
        </p:nvSpPr>
        <p:spPr>
          <a:xfrm>
            <a:off x="5315711" y="1718375"/>
            <a:ext cx="2189400" cy="52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88" name="Google Shape;6588;p25"/>
          <p:cNvSpPr txBox="1">
            <a:spLocks noGrp="1"/>
          </p:cNvSpPr>
          <p:nvPr>
            <p:ph type="subTitle" idx="3"/>
          </p:nvPr>
        </p:nvSpPr>
        <p:spPr>
          <a:xfrm>
            <a:off x="5117847" y="2152502"/>
            <a:ext cx="2585100" cy="8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89" name="Google Shape;6589;p25"/>
          <p:cNvSpPr txBox="1">
            <a:spLocks noGrp="1"/>
          </p:cNvSpPr>
          <p:nvPr>
            <p:ph type="title" idx="4"/>
          </p:nvPr>
        </p:nvSpPr>
        <p:spPr>
          <a:xfrm>
            <a:off x="1626264" y="3083618"/>
            <a:ext cx="2189400" cy="52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90" name="Google Shape;6590;p25"/>
          <p:cNvSpPr txBox="1">
            <a:spLocks noGrp="1"/>
          </p:cNvSpPr>
          <p:nvPr>
            <p:ph type="subTitle" idx="5"/>
          </p:nvPr>
        </p:nvSpPr>
        <p:spPr>
          <a:xfrm>
            <a:off x="1428350" y="3517750"/>
            <a:ext cx="2585100" cy="8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91" name="Google Shape;6591;p25"/>
          <p:cNvSpPr txBox="1">
            <a:spLocks noGrp="1"/>
          </p:cNvSpPr>
          <p:nvPr>
            <p:ph type="title" idx="6"/>
          </p:nvPr>
        </p:nvSpPr>
        <p:spPr>
          <a:xfrm>
            <a:off x="5323433" y="3083620"/>
            <a:ext cx="2174100" cy="52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92" name="Google Shape;6592;p25"/>
          <p:cNvSpPr txBox="1">
            <a:spLocks noGrp="1"/>
          </p:cNvSpPr>
          <p:nvPr>
            <p:ph type="subTitle" idx="7"/>
          </p:nvPr>
        </p:nvSpPr>
        <p:spPr>
          <a:xfrm>
            <a:off x="5117849" y="3517750"/>
            <a:ext cx="2585100" cy="8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93" name="Google Shape;6593;p25"/>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94" name="Google Shape;6594;p25"/>
          <p:cNvSpPr/>
          <p:nvPr/>
        </p:nvSpPr>
        <p:spPr>
          <a:xfrm>
            <a:off x="720004" y="4435354"/>
            <a:ext cx="114301" cy="10679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25"/>
          <p:cNvSpPr/>
          <p:nvPr/>
        </p:nvSpPr>
        <p:spPr>
          <a:xfrm>
            <a:off x="441650" y="2121354"/>
            <a:ext cx="78012" cy="72874"/>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25"/>
          <p:cNvSpPr/>
          <p:nvPr/>
        </p:nvSpPr>
        <p:spPr>
          <a:xfrm flipH="1">
            <a:off x="8666917" y="3396275"/>
            <a:ext cx="78012" cy="72874"/>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25"/>
          <p:cNvSpPr/>
          <p:nvPr/>
        </p:nvSpPr>
        <p:spPr>
          <a:xfrm flipH="1">
            <a:off x="8210470" y="4733404"/>
            <a:ext cx="114301" cy="10679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25"/>
          <p:cNvSpPr/>
          <p:nvPr/>
        </p:nvSpPr>
        <p:spPr>
          <a:xfrm flipH="1">
            <a:off x="8666913" y="1945792"/>
            <a:ext cx="78012" cy="72874"/>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25"/>
          <p:cNvSpPr/>
          <p:nvPr/>
        </p:nvSpPr>
        <p:spPr>
          <a:xfrm>
            <a:off x="441645" y="445025"/>
            <a:ext cx="78012" cy="72874"/>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6600"/>
        <p:cNvGrpSpPr/>
        <p:nvPr/>
      </p:nvGrpSpPr>
      <p:grpSpPr>
        <a:xfrm>
          <a:off x="0" y="0"/>
          <a:ext cx="0" cy="0"/>
          <a:chOff x="0" y="0"/>
          <a:chExt cx="0" cy="0"/>
        </a:xfrm>
      </p:grpSpPr>
      <p:grpSp>
        <p:nvGrpSpPr>
          <p:cNvPr id="6601" name="Google Shape;6601;p26"/>
          <p:cNvGrpSpPr/>
          <p:nvPr/>
        </p:nvGrpSpPr>
        <p:grpSpPr>
          <a:xfrm>
            <a:off x="94" y="21"/>
            <a:ext cx="9143813" cy="5143658"/>
            <a:chOff x="222050" y="848450"/>
            <a:chExt cx="7159825" cy="4016600"/>
          </a:xfrm>
        </p:grpSpPr>
        <p:sp>
          <p:nvSpPr>
            <p:cNvPr id="6602" name="Google Shape;6602;p26"/>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26"/>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26"/>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26"/>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26"/>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26"/>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26"/>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26"/>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26"/>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26"/>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26"/>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26"/>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26"/>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26"/>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26"/>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26"/>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26"/>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26"/>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26"/>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26"/>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26"/>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26"/>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26"/>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26"/>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26"/>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26"/>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26"/>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26"/>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26"/>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26"/>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26"/>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26"/>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26"/>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26"/>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26"/>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26"/>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26"/>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26"/>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26"/>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26"/>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26"/>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26"/>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26"/>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26"/>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26"/>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26"/>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26"/>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26"/>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26"/>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26"/>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26"/>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26"/>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26"/>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26"/>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26"/>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26"/>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26"/>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26"/>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26"/>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26"/>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26"/>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26"/>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26"/>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26"/>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26"/>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26"/>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26"/>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26"/>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26"/>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26"/>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26"/>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26"/>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26"/>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26"/>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26"/>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26"/>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26"/>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26"/>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26"/>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26"/>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26"/>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26"/>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26"/>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26"/>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26"/>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26"/>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26"/>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26"/>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26"/>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26"/>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26"/>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26"/>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26"/>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26"/>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26"/>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26"/>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26"/>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26"/>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26"/>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26"/>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26"/>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26"/>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26"/>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26"/>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26"/>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26"/>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26"/>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26"/>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26"/>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26"/>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26"/>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26"/>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26"/>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26"/>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26"/>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7" name="Google Shape;6717;p26"/>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26"/>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26"/>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26"/>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26"/>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26"/>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26"/>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26"/>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26"/>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26"/>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26"/>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26"/>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26"/>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26"/>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26"/>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26"/>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26"/>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26"/>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26"/>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26"/>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26"/>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8" name="Google Shape;6738;p26"/>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26"/>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26"/>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26"/>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26"/>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26"/>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26"/>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26"/>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26"/>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26"/>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26"/>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26"/>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26"/>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26"/>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26"/>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26"/>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26"/>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26"/>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26"/>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26"/>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26"/>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26"/>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26"/>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26"/>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26"/>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26"/>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26"/>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26"/>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26"/>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26"/>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26"/>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26"/>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26"/>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26"/>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26"/>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26"/>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26"/>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26"/>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26"/>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26"/>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26"/>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26"/>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26"/>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26"/>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26"/>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26"/>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26"/>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26"/>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26"/>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26"/>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26"/>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26"/>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26"/>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26"/>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26"/>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26"/>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26"/>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26"/>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26"/>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26"/>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26"/>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26"/>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26"/>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26"/>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26"/>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26"/>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26"/>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26"/>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26"/>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26"/>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26"/>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26"/>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26"/>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26"/>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26"/>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26"/>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26"/>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26"/>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26"/>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26"/>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26"/>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26"/>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26"/>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26"/>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26"/>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26"/>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26"/>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26"/>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26"/>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26"/>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26"/>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26"/>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26"/>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26"/>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26"/>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26"/>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26"/>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26"/>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26"/>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26"/>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26"/>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26"/>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26"/>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26"/>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26"/>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26"/>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26"/>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26"/>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26"/>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26"/>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26"/>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26"/>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26"/>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26"/>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26"/>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26"/>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26"/>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26"/>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26"/>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26"/>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26"/>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26"/>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26"/>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26"/>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26"/>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26"/>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26"/>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26"/>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26"/>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7" name="Google Shape;6867;p26"/>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26"/>
          <p:cNvSpPr txBox="1">
            <a:spLocks noGrp="1"/>
          </p:cNvSpPr>
          <p:nvPr>
            <p:ph type="title"/>
          </p:nvPr>
        </p:nvSpPr>
        <p:spPr>
          <a:xfrm>
            <a:off x="719975" y="18523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69" name="Google Shape;6869;p26"/>
          <p:cNvSpPr txBox="1">
            <a:spLocks noGrp="1"/>
          </p:cNvSpPr>
          <p:nvPr>
            <p:ph type="subTitle" idx="1"/>
          </p:nvPr>
        </p:nvSpPr>
        <p:spPr>
          <a:xfrm>
            <a:off x="719975" y="22864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70" name="Google Shape;6870;p26"/>
          <p:cNvSpPr txBox="1">
            <a:spLocks noGrp="1"/>
          </p:cNvSpPr>
          <p:nvPr>
            <p:ph type="title" idx="2"/>
          </p:nvPr>
        </p:nvSpPr>
        <p:spPr>
          <a:xfrm>
            <a:off x="3419244" y="18523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71" name="Google Shape;6871;p26"/>
          <p:cNvSpPr txBox="1">
            <a:spLocks noGrp="1"/>
          </p:cNvSpPr>
          <p:nvPr>
            <p:ph type="subTitle" idx="3"/>
          </p:nvPr>
        </p:nvSpPr>
        <p:spPr>
          <a:xfrm>
            <a:off x="3419244" y="22864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72" name="Google Shape;6872;p26"/>
          <p:cNvSpPr txBox="1">
            <a:spLocks noGrp="1"/>
          </p:cNvSpPr>
          <p:nvPr>
            <p:ph type="title" idx="4"/>
          </p:nvPr>
        </p:nvSpPr>
        <p:spPr>
          <a:xfrm>
            <a:off x="719975" y="315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73" name="Google Shape;6873;p26"/>
          <p:cNvSpPr txBox="1">
            <a:spLocks noGrp="1"/>
          </p:cNvSpPr>
          <p:nvPr>
            <p:ph type="subTitle" idx="5"/>
          </p:nvPr>
        </p:nvSpPr>
        <p:spPr>
          <a:xfrm>
            <a:off x="719975" y="3590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74" name="Google Shape;6874;p26"/>
          <p:cNvSpPr txBox="1">
            <a:spLocks noGrp="1"/>
          </p:cNvSpPr>
          <p:nvPr>
            <p:ph type="title" idx="6"/>
          </p:nvPr>
        </p:nvSpPr>
        <p:spPr>
          <a:xfrm>
            <a:off x="3419244" y="315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75" name="Google Shape;6875;p26"/>
          <p:cNvSpPr txBox="1">
            <a:spLocks noGrp="1"/>
          </p:cNvSpPr>
          <p:nvPr>
            <p:ph type="subTitle" idx="7"/>
          </p:nvPr>
        </p:nvSpPr>
        <p:spPr>
          <a:xfrm>
            <a:off x="3419244" y="3590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76" name="Google Shape;6876;p26"/>
          <p:cNvSpPr txBox="1">
            <a:spLocks noGrp="1"/>
          </p:cNvSpPr>
          <p:nvPr>
            <p:ph type="title" idx="8"/>
          </p:nvPr>
        </p:nvSpPr>
        <p:spPr>
          <a:xfrm>
            <a:off x="6118520" y="18523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77" name="Google Shape;6877;p26"/>
          <p:cNvSpPr txBox="1">
            <a:spLocks noGrp="1"/>
          </p:cNvSpPr>
          <p:nvPr>
            <p:ph type="subTitle" idx="9"/>
          </p:nvPr>
        </p:nvSpPr>
        <p:spPr>
          <a:xfrm>
            <a:off x="6118520" y="22864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78" name="Google Shape;6878;p26"/>
          <p:cNvSpPr txBox="1">
            <a:spLocks noGrp="1"/>
          </p:cNvSpPr>
          <p:nvPr>
            <p:ph type="title" idx="13"/>
          </p:nvPr>
        </p:nvSpPr>
        <p:spPr>
          <a:xfrm>
            <a:off x="6118520" y="315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79" name="Google Shape;6879;p26"/>
          <p:cNvSpPr txBox="1">
            <a:spLocks noGrp="1"/>
          </p:cNvSpPr>
          <p:nvPr>
            <p:ph type="subTitle" idx="14"/>
          </p:nvPr>
        </p:nvSpPr>
        <p:spPr>
          <a:xfrm>
            <a:off x="6118520" y="3590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80" name="Google Shape;6880;p26"/>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81" name="Google Shape;6881;p26"/>
          <p:cNvSpPr/>
          <p:nvPr/>
        </p:nvSpPr>
        <p:spPr>
          <a:xfrm>
            <a:off x="1111464" y="4680646"/>
            <a:ext cx="122221" cy="11419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26"/>
          <p:cNvSpPr/>
          <p:nvPr/>
        </p:nvSpPr>
        <p:spPr>
          <a:xfrm flipH="1">
            <a:off x="5662191" y="4794846"/>
            <a:ext cx="122221" cy="11419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26"/>
          <p:cNvSpPr/>
          <p:nvPr/>
        </p:nvSpPr>
        <p:spPr>
          <a:xfrm flipH="1">
            <a:off x="8510884" y="4526090"/>
            <a:ext cx="83416" cy="77922"/>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26"/>
          <p:cNvSpPr/>
          <p:nvPr/>
        </p:nvSpPr>
        <p:spPr>
          <a:xfrm flipH="1">
            <a:off x="8647616" y="698211"/>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26"/>
          <p:cNvSpPr/>
          <p:nvPr/>
        </p:nvSpPr>
        <p:spPr>
          <a:xfrm>
            <a:off x="629800" y="500540"/>
            <a:ext cx="83417" cy="77922"/>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6886"/>
        <p:cNvGrpSpPr/>
        <p:nvPr/>
      </p:nvGrpSpPr>
      <p:grpSpPr>
        <a:xfrm>
          <a:off x="0" y="0"/>
          <a:ext cx="0" cy="0"/>
          <a:chOff x="0" y="0"/>
          <a:chExt cx="0" cy="0"/>
        </a:xfrm>
      </p:grpSpPr>
      <p:grpSp>
        <p:nvGrpSpPr>
          <p:cNvPr id="6887" name="Google Shape;6887;p27"/>
          <p:cNvGrpSpPr/>
          <p:nvPr/>
        </p:nvGrpSpPr>
        <p:grpSpPr>
          <a:xfrm>
            <a:off x="94" y="21"/>
            <a:ext cx="9143813" cy="5143658"/>
            <a:chOff x="222050" y="848450"/>
            <a:chExt cx="7159825" cy="4016600"/>
          </a:xfrm>
        </p:grpSpPr>
        <p:sp>
          <p:nvSpPr>
            <p:cNvPr id="6888" name="Google Shape;6888;p27"/>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27"/>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27"/>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27"/>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27"/>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27"/>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27"/>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27"/>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27"/>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27"/>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27"/>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27"/>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27"/>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27"/>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27"/>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27"/>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27"/>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27"/>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27"/>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27"/>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27"/>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27"/>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27"/>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27"/>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27"/>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27"/>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27"/>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27"/>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27"/>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27"/>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27"/>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27"/>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27"/>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27"/>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27"/>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27"/>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27"/>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27"/>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27"/>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27"/>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27"/>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27"/>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27"/>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27"/>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27"/>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27"/>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27"/>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27"/>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27"/>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27"/>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27"/>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27"/>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27"/>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27"/>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27"/>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27"/>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27"/>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27"/>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27"/>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27"/>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27"/>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27"/>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27"/>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27"/>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27"/>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27"/>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27"/>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27"/>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27"/>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27"/>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27"/>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27"/>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27"/>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27"/>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27"/>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27"/>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27"/>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27"/>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27"/>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27"/>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27"/>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27"/>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27"/>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27"/>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27"/>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27"/>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27"/>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27"/>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27"/>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27"/>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27"/>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27"/>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27"/>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27"/>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27"/>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27"/>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27"/>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27"/>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27"/>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27"/>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27"/>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27"/>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27"/>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27"/>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27"/>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27"/>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27"/>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27"/>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27"/>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27"/>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27"/>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27"/>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27"/>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27"/>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27"/>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27"/>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27"/>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27"/>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27"/>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27"/>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27"/>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27"/>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27"/>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27"/>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27"/>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27"/>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27"/>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27"/>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27"/>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27"/>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27"/>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27"/>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27"/>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27"/>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27"/>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27"/>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27"/>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27"/>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27"/>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27"/>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27"/>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27"/>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27"/>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27"/>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27"/>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27"/>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27"/>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27"/>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27"/>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27"/>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27"/>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27"/>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27"/>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27"/>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27"/>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27"/>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27"/>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27"/>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27"/>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27"/>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27"/>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27"/>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27"/>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27"/>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27"/>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27"/>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27"/>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27"/>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27"/>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27"/>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27"/>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27"/>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27"/>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27"/>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27"/>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27"/>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27"/>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27"/>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27"/>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27"/>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27"/>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27"/>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27"/>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27"/>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27"/>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27"/>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27"/>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27"/>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27"/>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27"/>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27"/>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27"/>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27"/>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27"/>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27"/>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27"/>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27"/>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27"/>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27"/>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27"/>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27"/>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27"/>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27"/>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27"/>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27"/>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27"/>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27"/>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27"/>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27"/>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27"/>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27"/>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27"/>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27"/>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27"/>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27"/>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27"/>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27"/>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27"/>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27"/>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27"/>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27"/>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27"/>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27"/>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27"/>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27"/>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27"/>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27"/>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27"/>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27"/>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27"/>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27"/>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27"/>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27"/>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27"/>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27"/>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27"/>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27"/>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27"/>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27"/>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27"/>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27"/>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27"/>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27"/>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27"/>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2" name="Google Shape;7132;p27"/>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27"/>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27"/>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27"/>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27"/>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27"/>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27"/>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27"/>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27"/>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27"/>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27"/>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27"/>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27"/>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27"/>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27"/>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27"/>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27"/>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27"/>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27"/>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27"/>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27"/>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53" name="Google Shape;7153;p27"/>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27"/>
          <p:cNvSpPr txBox="1">
            <a:spLocks noGrp="1"/>
          </p:cNvSpPr>
          <p:nvPr>
            <p:ph type="title" hasCustomPrompt="1"/>
          </p:nvPr>
        </p:nvSpPr>
        <p:spPr>
          <a:xfrm>
            <a:off x="1941650" y="983350"/>
            <a:ext cx="5260800" cy="82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155" name="Google Shape;7155;p27"/>
          <p:cNvSpPr txBox="1">
            <a:spLocks noGrp="1"/>
          </p:cNvSpPr>
          <p:nvPr>
            <p:ph type="subTitle" idx="1"/>
          </p:nvPr>
        </p:nvSpPr>
        <p:spPr>
          <a:xfrm>
            <a:off x="2392841" y="1811659"/>
            <a:ext cx="4358400" cy="540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56" name="Google Shape;7156;p27"/>
          <p:cNvSpPr txBox="1">
            <a:spLocks noGrp="1"/>
          </p:cNvSpPr>
          <p:nvPr>
            <p:ph type="title" idx="2" hasCustomPrompt="1"/>
          </p:nvPr>
        </p:nvSpPr>
        <p:spPr>
          <a:xfrm>
            <a:off x="1941650" y="2300331"/>
            <a:ext cx="5260800" cy="82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157" name="Google Shape;7157;p27"/>
          <p:cNvSpPr txBox="1">
            <a:spLocks noGrp="1"/>
          </p:cNvSpPr>
          <p:nvPr>
            <p:ph type="subTitle" idx="3"/>
          </p:nvPr>
        </p:nvSpPr>
        <p:spPr>
          <a:xfrm>
            <a:off x="2392841" y="3128628"/>
            <a:ext cx="4358400" cy="540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58" name="Google Shape;7158;p27"/>
          <p:cNvSpPr/>
          <p:nvPr/>
        </p:nvSpPr>
        <p:spPr>
          <a:xfrm>
            <a:off x="2598580" y="914400"/>
            <a:ext cx="73029" cy="68219"/>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27"/>
          <p:cNvSpPr/>
          <p:nvPr/>
        </p:nvSpPr>
        <p:spPr>
          <a:xfrm>
            <a:off x="2422142" y="3947526"/>
            <a:ext cx="107000" cy="99974"/>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27"/>
          <p:cNvSpPr/>
          <p:nvPr/>
        </p:nvSpPr>
        <p:spPr>
          <a:xfrm>
            <a:off x="1199757" y="2766119"/>
            <a:ext cx="73029" cy="68219"/>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27"/>
          <p:cNvSpPr/>
          <p:nvPr/>
        </p:nvSpPr>
        <p:spPr>
          <a:xfrm flipH="1">
            <a:off x="6472391" y="914400"/>
            <a:ext cx="73029" cy="68219"/>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27"/>
          <p:cNvSpPr/>
          <p:nvPr/>
        </p:nvSpPr>
        <p:spPr>
          <a:xfrm flipH="1">
            <a:off x="6614858" y="3947526"/>
            <a:ext cx="107000" cy="99974"/>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27"/>
          <p:cNvSpPr/>
          <p:nvPr/>
        </p:nvSpPr>
        <p:spPr>
          <a:xfrm flipH="1">
            <a:off x="7871213" y="2766119"/>
            <a:ext cx="73029" cy="68219"/>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7164"/>
        <p:cNvGrpSpPr/>
        <p:nvPr/>
      </p:nvGrpSpPr>
      <p:grpSpPr>
        <a:xfrm>
          <a:off x="0" y="0"/>
          <a:ext cx="0" cy="0"/>
          <a:chOff x="0" y="0"/>
          <a:chExt cx="0" cy="0"/>
        </a:xfrm>
      </p:grpSpPr>
      <p:grpSp>
        <p:nvGrpSpPr>
          <p:cNvPr id="7165" name="Google Shape;7165;p28"/>
          <p:cNvGrpSpPr/>
          <p:nvPr/>
        </p:nvGrpSpPr>
        <p:grpSpPr>
          <a:xfrm>
            <a:off x="94" y="21"/>
            <a:ext cx="9143813" cy="5143658"/>
            <a:chOff x="222050" y="848450"/>
            <a:chExt cx="7159825" cy="4016600"/>
          </a:xfrm>
        </p:grpSpPr>
        <p:sp>
          <p:nvSpPr>
            <p:cNvPr id="7166" name="Google Shape;7166;p28"/>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28"/>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28"/>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28"/>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28"/>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28"/>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28"/>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28"/>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28"/>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28"/>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28"/>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28"/>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28"/>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28"/>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28"/>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28"/>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28"/>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28"/>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28"/>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28"/>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28"/>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28"/>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28"/>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28"/>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28"/>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28"/>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28"/>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28"/>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28"/>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28"/>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28"/>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28"/>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28"/>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28"/>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28"/>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28"/>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28"/>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28"/>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28"/>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28"/>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28"/>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28"/>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28"/>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28"/>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28"/>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28"/>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28"/>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28"/>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28"/>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28"/>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28"/>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28"/>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28"/>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28"/>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28"/>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28"/>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28"/>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28"/>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28"/>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28"/>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28"/>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28"/>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28"/>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28"/>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28"/>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28"/>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28"/>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28"/>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28"/>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28"/>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28"/>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28"/>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28"/>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28"/>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28"/>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28"/>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28"/>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28"/>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28"/>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28"/>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28"/>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7" name="Google Shape;7247;p28"/>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28"/>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28"/>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28"/>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1" name="Google Shape;7251;p28"/>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2" name="Google Shape;7252;p28"/>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28"/>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28"/>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5" name="Google Shape;7255;p28"/>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28"/>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28"/>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8" name="Google Shape;7258;p28"/>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28"/>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28"/>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28"/>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2" name="Google Shape;7262;p28"/>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3" name="Google Shape;7263;p28"/>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28"/>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28"/>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28"/>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7" name="Google Shape;7267;p28"/>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8" name="Google Shape;7268;p28"/>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9" name="Google Shape;7269;p28"/>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0" name="Google Shape;7270;p28"/>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1" name="Google Shape;7271;p28"/>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2" name="Google Shape;7272;p28"/>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3" name="Google Shape;7273;p28"/>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28"/>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5" name="Google Shape;7275;p28"/>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6" name="Google Shape;7276;p28"/>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28"/>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28"/>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9" name="Google Shape;7279;p28"/>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0" name="Google Shape;7280;p28"/>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1" name="Google Shape;7281;p28"/>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28"/>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28"/>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4" name="Google Shape;7284;p28"/>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5" name="Google Shape;7285;p28"/>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28"/>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28"/>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8" name="Google Shape;7288;p28"/>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9" name="Google Shape;7289;p28"/>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0" name="Google Shape;7290;p28"/>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28"/>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2" name="Google Shape;7292;p28"/>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3" name="Google Shape;7293;p28"/>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4" name="Google Shape;7294;p28"/>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5" name="Google Shape;7295;p28"/>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6" name="Google Shape;7296;p28"/>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7" name="Google Shape;7297;p28"/>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8" name="Google Shape;7298;p28"/>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9" name="Google Shape;7299;p28"/>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0" name="Google Shape;7300;p28"/>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1" name="Google Shape;7301;p28"/>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28"/>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3" name="Google Shape;7303;p28"/>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4" name="Google Shape;7304;p28"/>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28"/>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28"/>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7" name="Google Shape;7307;p28"/>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28"/>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28"/>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28"/>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1" name="Google Shape;7311;p28"/>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2" name="Google Shape;7312;p28"/>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28"/>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28"/>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5" name="Google Shape;7315;p28"/>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6" name="Google Shape;7316;p28"/>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7" name="Google Shape;7317;p28"/>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8" name="Google Shape;7318;p28"/>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28"/>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28"/>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1" name="Google Shape;7321;p28"/>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2" name="Google Shape;7322;p28"/>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28"/>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28"/>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28"/>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28"/>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28"/>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28"/>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28"/>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28"/>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28"/>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28"/>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28"/>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28"/>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28"/>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28"/>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28"/>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28"/>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28"/>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28"/>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28"/>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28"/>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28"/>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28"/>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28"/>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28"/>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28"/>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28"/>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28"/>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28"/>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28"/>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28"/>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28"/>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28"/>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28"/>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28"/>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28"/>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28"/>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28"/>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28"/>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28"/>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28"/>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28"/>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28"/>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28"/>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28"/>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28"/>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28"/>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28"/>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28"/>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28"/>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28"/>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28"/>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4" name="Google Shape;7374;p28"/>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28"/>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28"/>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28"/>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28"/>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28"/>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28"/>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28"/>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28"/>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28"/>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28"/>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28"/>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28"/>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28"/>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28"/>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28"/>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28"/>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28"/>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28"/>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28"/>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28"/>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28"/>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28"/>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28"/>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28"/>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28"/>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28"/>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28"/>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2" name="Google Shape;7402;p28"/>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3" name="Google Shape;7403;p28"/>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4" name="Google Shape;7404;p28"/>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5" name="Google Shape;7405;p28"/>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6" name="Google Shape;7406;p28"/>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7" name="Google Shape;7407;p28"/>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8" name="Google Shape;7408;p28"/>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9" name="Google Shape;7409;p28"/>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0" name="Google Shape;7410;p28"/>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1" name="Google Shape;7411;p28"/>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2" name="Google Shape;7412;p28"/>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3" name="Google Shape;7413;p28"/>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4" name="Google Shape;7414;p28"/>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5" name="Google Shape;7415;p28"/>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28"/>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28"/>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28"/>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28"/>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28"/>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28"/>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28"/>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28"/>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4" name="Google Shape;7424;p28"/>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28"/>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28"/>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28"/>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28"/>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28"/>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28"/>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31" name="Google Shape;7431;p28"/>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2" name="Google Shape;7432;p28"/>
          <p:cNvSpPr txBox="1">
            <a:spLocks noGrp="1"/>
          </p:cNvSpPr>
          <p:nvPr>
            <p:ph type="title" hasCustomPrompt="1"/>
          </p:nvPr>
        </p:nvSpPr>
        <p:spPr>
          <a:xfrm>
            <a:off x="1384587" y="1000225"/>
            <a:ext cx="26919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433" name="Google Shape;7433;p28"/>
          <p:cNvSpPr txBox="1">
            <a:spLocks noGrp="1"/>
          </p:cNvSpPr>
          <p:nvPr>
            <p:ph type="subTitle" idx="1"/>
          </p:nvPr>
        </p:nvSpPr>
        <p:spPr>
          <a:xfrm>
            <a:off x="1322100" y="1828528"/>
            <a:ext cx="2817300" cy="540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34" name="Google Shape;7434;p28"/>
          <p:cNvSpPr txBox="1">
            <a:spLocks noGrp="1"/>
          </p:cNvSpPr>
          <p:nvPr>
            <p:ph type="title" idx="2" hasCustomPrompt="1"/>
          </p:nvPr>
        </p:nvSpPr>
        <p:spPr>
          <a:xfrm>
            <a:off x="1384587" y="2774405"/>
            <a:ext cx="26919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435" name="Google Shape;7435;p28"/>
          <p:cNvSpPr txBox="1">
            <a:spLocks noGrp="1"/>
          </p:cNvSpPr>
          <p:nvPr>
            <p:ph type="subTitle" idx="3"/>
          </p:nvPr>
        </p:nvSpPr>
        <p:spPr>
          <a:xfrm>
            <a:off x="1322100" y="3602699"/>
            <a:ext cx="2817300" cy="540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36" name="Google Shape;7436;p28"/>
          <p:cNvSpPr txBox="1">
            <a:spLocks noGrp="1"/>
          </p:cNvSpPr>
          <p:nvPr>
            <p:ph type="title" idx="4" hasCustomPrompt="1"/>
          </p:nvPr>
        </p:nvSpPr>
        <p:spPr>
          <a:xfrm>
            <a:off x="5067375" y="1000200"/>
            <a:ext cx="2692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437" name="Google Shape;7437;p28"/>
          <p:cNvSpPr txBox="1">
            <a:spLocks noGrp="1"/>
          </p:cNvSpPr>
          <p:nvPr>
            <p:ph type="subTitle" idx="5"/>
          </p:nvPr>
        </p:nvSpPr>
        <p:spPr>
          <a:xfrm>
            <a:off x="5004875" y="1828512"/>
            <a:ext cx="2817300" cy="540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38" name="Google Shape;7438;p28"/>
          <p:cNvSpPr txBox="1">
            <a:spLocks noGrp="1"/>
          </p:cNvSpPr>
          <p:nvPr>
            <p:ph type="title" idx="6" hasCustomPrompt="1"/>
          </p:nvPr>
        </p:nvSpPr>
        <p:spPr>
          <a:xfrm>
            <a:off x="5067375" y="2774371"/>
            <a:ext cx="2692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439" name="Google Shape;7439;p28"/>
          <p:cNvSpPr txBox="1">
            <a:spLocks noGrp="1"/>
          </p:cNvSpPr>
          <p:nvPr>
            <p:ph type="subTitle" idx="7"/>
          </p:nvPr>
        </p:nvSpPr>
        <p:spPr>
          <a:xfrm>
            <a:off x="5004875" y="3602676"/>
            <a:ext cx="2817300" cy="540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440" name="Google Shape;7440;p28"/>
          <p:cNvGrpSpPr/>
          <p:nvPr/>
        </p:nvGrpSpPr>
        <p:grpSpPr>
          <a:xfrm>
            <a:off x="4087607" y="2144369"/>
            <a:ext cx="968787" cy="968858"/>
            <a:chOff x="4435750" y="2877925"/>
            <a:chExt cx="339425" cy="339450"/>
          </a:xfrm>
        </p:grpSpPr>
        <p:sp>
          <p:nvSpPr>
            <p:cNvPr id="7441" name="Google Shape;7441;p28"/>
            <p:cNvSpPr/>
            <p:nvPr/>
          </p:nvSpPr>
          <p:spPr>
            <a:xfrm>
              <a:off x="4526625" y="3059725"/>
              <a:ext cx="156825" cy="157650"/>
            </a:xfrm>
            <a:custGeom>
              <a:avLst/>
              <a:gdLst/>
              <a:ahLst/>
              <a:cxnLst/>
              <a:rect l="l" t="t" r="r" b="b"/>
              <a:pathLst>
                <a:path w="6273" h="6306" extrusionOk="0">
                  <a:moveTo>
                    <a:pt x="3170" y="1"/>
                  </a:moveTo>
                  <a:lnTo>
                    <a:pt x="2970" y="201"/>
                  </a:lnTo>
                  <a:cubicBezTo>
                    <a:pt x="2770" y="401"/>
                    <a:pt x="802" y="2336"/>
                    <a:pt x="368" y="3003"/>
                  </a:cubicBezTo>
                  <a:cubicBezTo>
                    <a:pt x="134" y="3403"/>
                    <a:pt x="1" y="3837"/>
                    <a:pt x="1" y="4370"/>
                  </a:cubicBezTo>
                  <a:cubicBezTo>
                    <a:pt x="1" y="5638"/>
                    <a:pt x="968" y="6305"/>
                    <a:pt x="1869" y="6305"/>
                  </a:cubicBezTo>
                  <a:cubicBezTo>
                    <a:pt x="2369" y="6305"/>
                    <a:pt x="2836" y="6138"/>
                    <a:pt x="3137" y="5805"/>
                  </a:cubicBezTo>
                  <a:cubicBezTo>
                    <a:pt x="3370" y="6038"/>
                    <a:pt x="3770" y="6305"/>
                    <a:pt x="4371" y="6305"/>
                  </a:cubicBezTo>
                  <a:cubicBezTo>
                    <a:pt x="5505" y="6305"/>
                    <a:pt x="6272" y="5505"/>
                    <a:pt x="6272" y="4370"/>
                  </a:cubicBezTo>
                  <a:cubicBezTo>
                    <a:pt x="6272" y="3870"/>
                    <a:pt x="6139" y="3470"/>
                    <a:pt x="5872" y="3003"/>
                  </a:cubicBezTo>
                  <a:cubicBezTo>
                    <a:pt x="5538" y="2369"/>
                    <a:pt x="3604" y="468"/>
                    <a:pt x="3370" y="201"/>
                  </a:cubicBezTo>
                  <a:lnTo>
                    <a:pt x="3170" y="1"/>
                  </a:ln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28"/>
            <p:cNvSpPr/>
            <p:nvPr/>
          </p:nvSpPr>
          <p:spPr>
            <a:xfrm>
              <a:off x="4527475" y="2877925"/>
              <a:ext cx="156800" cy="157650"/>
            </a:xfrm>
            <a:custGeom>
              <a:avLst/>
              <a:gdLst/>
              <a:ahLst/>
              <a:cxnLst/>
              <a:rect l="l" t="t" r="r" b="b"/>
              <a:pathLst>
                <a:path w="6272" h="6306" extrusionOk="0">
                  <a:moveTo>
                    <a:pt x="1902" y="1"/>
                  </a:moveTo>
                  <a:cubicBezTo>
                    <a:pt x="768" y="1"/>
                    <a:pt x="0" y="801"/>
                    <a:pt x="0" y="1935"/>
                  </a:cubicBezTo>
                  <a:cubicBezTo>
                    <a:pt x="0" y="2436"/>
                    <a:pt x="134" y="2836"/>
                    <a:pt x="367" y="3303"/>
                  </a:cubicBezTo>
                  <a:cubicBezTo>
                    <a:pt x="768" y="3970"/>
                    <a:pt x="2669" y="5905"/>
                    <a:pt x="2902" y="6105"/>
                  </a:cubicBezTo>
                  <a:lnTo>
                    <a:pt x="3103" y="6305"/>
                  </a:lnTo>
                  <a:lnTo>
                    <a:pt x="3303" y="6105"/>
                  </a:lnTo>
                  <a:cubicBezTo>
                    <a:pt x="3503" y="5905"/>
                    <a:pt x="5471" y="3970"/>
                    <a:pt x="5905" y="3303"/>
                  </a:cubicBezTo>
                  <a:cubicBezTo>
                    <a:pt x="6138" y="2903"/>
                    <a:pt x="6271" y="2469"/>
                    <a:pt x="6271" y="1935"/>
                  </a:cubicBezTo>
                  <a:cubicBezTo>
                    <a:pt x="6271" y="668"/>
                    <a:pt x="5304" y="1"/>
                    <a:pt x="4403" y="1"/>
                  </a:cubicBezTo>
                  <a:cubicBezTo>
                    <a:pt x="3903" y="1"/>
                    <a:pt x="3436" y="167"/>
                    <a:pt x="3136" y="501"/>
                  </a:cubicBezTo>
                  <a:cubicBezTo>
                    <a:pt x="2869" y="268"/>
                    <a:pt x="2502" y="1"/>
                    <a:pt x="1902"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3" name="Google Shape;7443;p28"/>
            <p:cNvSpPr/>
            <p:nvPr/>
          </p:nvSpPr>
          <p:spPr>
            <a:xfrm>
              <a:off x="4616700" y="2969650"/>
              <a:ext cx="158475" cy="157650"/>
            </a:xfrm>
            <a:custGeom>
              <a:avLst/>
              <a:gdLst/>
              <a:ahLst/>
              <a:cxnLst/>
              <a:rect l="l" t="t" r="r" b="b"/>
              <a:pathLst>
                <a:path w="6339" h="6306" extrusionOk="0">
                  <a:moveTo>
                    <a:pt x="4370" y="1"/>
                  </a:moveTo>
                  <a:cubicBezTo>
                    <a:pt x="3870" y="1"/>
                    <a:pt x="3436" y="134"/>
                    <a:pt x="3003" y="401"/>
                  </a:cubicBezTo>
                  <a:cubicBezTo>
                    <a:pt x="2369" y="768"/>
                    <a:pt x="434" y="2736"/>
                    <a:pt x="201" y="2936"/>
                  </a:cubicBezTo>
                  <a:lnTo>
                    <a:pt x="1" y="3137"/>
                  </a:lnTo>
                  <a:lnTo>
                    <a:pt x="201" y="3337"/>
                  </a:lnTo>
                  <a:cubicBezTo>
                    <a:pt x="401" y="3570"/>
                    <a:pt x="2336" y="5505"/>
                    <a:pt x="3003" y="5939"/>
                  </a:cubicBezTo>
                  <a:cubicBezTo>
                    <a:pt x="3403" y="6172"/>
                    <a:pt x="3837" y="6305"/>
                    <a:pt x="4370" y="6305"/>
                  </a:cubicBezTo>
                  <a:cubicBezTo>
                    <a:pt x="5605" y="6305"/>
                    <a:pt x="6272" y="5338"/>
                    <a:pt x="6272" y="4437"/>
                  </a:cubicBezTo>
                  <a:cubicBezTo>
                    <a:pt x="6338" y="3837"/>
                    <a:pt x="6105" y="3437"/>
                    <a:pt x="5771" y="3137"/>
                  </a:cubicBezTo>
                  <a:cubicBezTo>
                    <a:pt x="6038" y="2903"/>
                    <a:pt x="6272" y="2503"/>
                    <a:pt x="6272" y="1902"/>
                  </a:cubicBezTo>
                  <a:cubicBezTo>
                    <a:pt x="6272" y="768"/>
                    <a:pt x="5504" y="1"/>
                    <a:pt x="4370"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4" name="Google Shape;7444;p28"/>
            <p:cNvSpPr/>
            <p:nvPr/>
          </p:nvSpPr>
          <p:spPr>
            <a:xfrm>
              <a:off x="4435750" y="2968825"/>
              <a:ext cx="157625" cy="156800"/>
            </a:xfrm>
            <a:custGeom>
              <a:avLst/>
              <a:gdLst/>
              <a:ahLst/>
              <a:cxnLst/>
              <a:rect l="l" t="t" r="r" b="b"/>
              <a:pathLst>
                <a:path w="6305" h="6272" extrusionOk="0">
                  <a:moveTo>
                    <a:pt x="1935" y="1"/>
                  </a:moveTo>
                  <a:cubicBezTo>
                    <a:pt x="667" y="1"/>
                    <a:pt x="0" y="968"/>
                    <a:pt x="0" y="1869"/>
                  </a:cubicBezTo>
                  <a:cubicBezTo>
                    <a:pt x="0" y="2369"/>
                    <a:pt x="167" y="2836"/>
                    <a:pt x="500" y="3136"/>
                  </a:cubicBezTo>
                  <a:cubicBezTo>
                    <a:pt x="267" y="3370"/>
                    <a:pt x="0" y="3770"/>
                    <a:pt x="0" y="4370"/>
                  </a:cubicBezTo>
                  <a:cubicBezTo>
                    <a:pt x="0" y="5505"/>
                    <a:pt x="801" y="6272"/>
                    <a:pt x="1935" y="6272"/>
                  </a:cubicBezTo>
                  <a:cubicBezTo>
                    <a:pt x="2435" y="6272"/>
                    <a:pt x="2835" y="6138"/>
                    <a:pt x="3302" y="5871"/>
                  </a:cubicBezTo>
                  <a:cubicBezTo>
                    <a:pt x="3970" y="5538"/>
                    <a:pt x="5904" y="3603"/>
                    <a:pt x="6104" y="3370"/>
                  </a:cubicBezTo>
                  <a:lnTo>
                    <a:pt x="6305" y="3170"/>
                  </a:lnTo>
                  <a:lnTo>
                    <a:pt x="6104" y="2969"/>
                  </a:lnTo>
                  <a:cubicBezTo>
                    <a:pt x="5904" y="2769"/>
                    <a:pt x="3970" y="801"/>
                    <a:pt x="3302" y="368"/>
                  </a:cubicBezTo>
                  <a:cubicBezTo>
                    <a:pt x="2902" y="134"/>
                    <a:pt x="2468" y="1"/>
                    <a:pt x="1935"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5" name="Google Shape;7445;p28"/>
          <p:cNvSpPr/>
          <p:nvPr/>
        </p:nvSpPr>
        <p:spPr>
          <a:xfrm>
            <a:off x="2704138" y="46479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6" name="Google Shape;7446;p28"/>
          <p:cNvSpPr/>
          <p:nvPr/>
        </p:nvSpPr>
        <p:spPr>
          <a:xfrm flipH="1">
            <a:off x="6370741" y="46479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7" name="Google Shape;7447;p28"/>
          <p:cNvSpPr/>
          <p:nvPr/>
        </p:nvSpPr>
        <p:spPr>
          <a:xfrm flipH="1">
            <a:off x="8563329" y="2095136"/>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28"/>
          <p:cNvSpPr/>
          <p:nvPr/>
        </p:nvSpPr>
        <p:spPr>
          <a:xfrm>
            <a:off x="579675" y="2095136"/>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9" name="Google Shape;7449;p28"/>
          <p:cNvSpPr/>
          <p:nvPr/>
        </p:nvSpPr>
        <p:spPr>
          <a:xfrm>
            <a:off x="2537137" y="4455619"/>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0" name="Google Shape;7450;p28"/>
          <p:cNvSpPr/>
          <p:nvPr/>
        </p:nvSpPr>
        <p:spPr>
          <a:xfrm flipH="1">
            <a:off x="6505588" y="4455619"/>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51" name="Google Shape;7451;p28"/>
          <p:cNvGrpSpPr/>
          <p:nvPr/>
        </p:nvGrpSpPr>
        <p:grpSpPr>
          <a:xfrm rot="-2700000" flipH="1">
            <a:off x="7775217" y="3753040"/>
            <a:ext cx="1023551" cy="833666"/>
            <a:chOff x="1046187" y="3320322"/>
            <a:chExt cx="1304072" cy="1062146"/>
          </a:xfrm>
        </p:grpSpPr>
        <p:sp>
          <p:nvSpPr>
            <p:cNvPr id="7452" name="Google Shape;7452;p28"/>
            <p:cNvSpPr/>
            <p:nvPr/>
          </p:nvSpPr>
          <p:spPr>
            <a:xfrm rot="5400000">
              <a:off x="1541802" y="4205414"/>
              <a:ext cx="182595" cy="171514"/>
            </a:xfrm>
            <a:custGeom>
              <a:avLst/>
              <a:gdLst/>
              <a:ahLst/>
              <a:cxnLst/>
              <a:rect l="l" t="t" r="r" b="b"/>
              <a:pathLst>
                <a:path w="5471" h="5139" extrusionOk="0">
                  <a:moveTo>
                    <a:pt x="2174" y="1"/>
                  </a:moveTo>
                  <a:cubicBezTo>
                    <a:pt x="1775" y="1"/>
                    <a:pt x="1362" y="160"/>
                    <a:pt x="1001" y="474"/>
                  </a:cubicBezTo>
                  <a:cubicBezTo>
                    <a:pt x="667" y="774"/>
                    <a:pt x="467" y="1108"/>
                    <a:pt x="334" y="1508"/>
                  </a:cubicBezTo>
                  <a:cubicBezTo>
                    <a:pt x="134" y="2142"/>
                    <a:pt x="0" y="4510"/>
                    <a:pt x="0" y="4777"/>
                  </a:cubicBezTo>
                  <a:lnTo>
                    <a:pt x="0" y="5011"/>
                  </a:lnTo>
                  <a:lnTo>
                    <a:pt x="267" y="5011"/>
                  </a:lnTo>
                  <a:cubicBezTo>
                    <a:pt x="454" y="5011"/>
                    <a:pt x="2050" y="5139"/>
                    <a:pt x="2988" y="5139"/>
                  </a:cubicBezTo>
                  <a:cubicBezTo>
                    <a:pt x="3222" y="5139"/>
                    <a:pt x="3416" y="5131"/>
                    <a:pt x="3536" y="5111"/>
                  </a:cubicBezTo>
                  <a:cubicBezTo>
                    <a:pt x="3970" y="5011"/>
                    <a:pt x="4303" y="4844"/>
                    <a:pt x="4637" y="4544"/>
                  </a:cubicBezTo>
                  <a:cubicBezTo>
                    <a:pt x="5471" y="3810"/>
                    <a:pt x="5337" y="2809"/>
                    <a:pt x="4804" y="2209"/>
                  </a:cubicBezTo>
                  <a:cubicBezTo>
                    <a:pt x="4503" y="1875"/>
                    <a:pt x="4136" y="1708"/>
                    <a:pt x="3769" y="1708"/>
                  </a:cubicBezTo>
                  <a:cubicBezTo>
                    <a:pt x="3803" y="1441"/>
                    <a:pt x="3703" y="1008"/>
                    <a:pt x="3369" y="607"/>
                  </a:cubicBezTo>
                  <a:cubicBezTo>
                    <a:pt x="3051" y="201"/>
                    <a:pt x="2622" y="1"/>
                    <a:pt x="2174"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3" name="Google Shape;7453;p28"/>
            <p:cNvSpPr/>
            <p:nvPr/>
          </p:nvSpPr>
          <p:spPr>
            <a:xfrm rot="5400000">
              <a:off x="1143663" y="3658152"/>
              <a:ext cx="191506" cy="186099"/>
            </a:xfrm>
            <a:custGeom>
              <a:avLst/>
              <a:gdLst/>
              <a:ahLst/>
              <a:cxnLst/>
              <a:rect l="l" t="t" r="r" b="b"/>
              <a:pathLst>
                <a:path w="5738" h="5576" extrusionOk="0">
                  <a:moveTo>
                    <a:pt x="1633" y="0"/>
                  </a:moveTo>
                  <a:cubicBezTo>
                    <a:pt x="908" y="0"/>
                    <a:pt x="353" y="479"/>
                    <a:pt x="134" y="1272"/>
                  </a:cubicBezTo>
                  <a:cubicBezTo>
                    <a:pt x="0" y="1739"/>
                    <a:pt x="0" y="2106"/>
                    <a:pt x="167" y="2473"/>
                  </a:cubicBezTo>
                  <a:cubicBezTo>
                    <a:pt x="401" y="3107"/>
                    <a:pt x="1602" y="5142"/>
                    <a:pt x="1735" y="5342"/>
                  </a:cubicBezTo>
                  <a:lnTo>
                    <a:pt x="1835" y="5576"/>
                  </a:lnTo>
                  <a:lnTo>
                    <a:pt x="2069" y="5442"/>
                  </a:lnTo>
                  <a:cubicBezTo>
                    <a:pt x="2302" y="5309"/>
                    <a:pt x="4337" y="4108"/>
                    <a:pt x="4804" y="3641"/>
                  </a:cubicBezTo>
                  <a:cubicBezTo>
                    <a:pt x="5104" y="3341"/>
                    <a:pt x="5304" y="3007"/>
                    <a:pt x="5438" y="2573"/>
                  </a:cubicBezTo>
                  <a:cubicBezTo>
                    <a:pt x="5738" y="1473"/>
                    <a:pt x="5071" y="739"/>
                    <a:pt x="4270" y="505"/>
                  </a:cubicBezTo>
                  <a:cubicBezTo>
                    <a:pt x="4215" y="501"/>
                    <a:pt x="4161" y="499"/>
                    <a:pt x="4107" y="499"/>
                  </a:cubicBezTo>
                  <a:cubicBezTo>
                    <a:pt x="3736" y="499"/>
                    <a:pt x="3394" y="597"/>
                    <a:pt x="3103" y="772"/>
                  </a:cubicBezTo>
                  <a:cubicBezTo>
                    <a:pt x="2969" y="539"/>
                    <a:pt x="2669" y="205"/>
                    <a:pt x="2135" y="72"/>
                  </a:cubicBezTo>
                  <a:cubicBezTo>
                    <a:pt x="1961" y="23"/>
                    <a:pt x="1793" y="0"/>
                    <a:pt x="1633"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4" name="Google Shape;7454;p28"/>
            <p:cNvSpPr/>
            <p:nvPr/>
          </p:nvSpPr>
          <p:spPr>
            <a:xfrm rot="5400000">
              <a:off x="1412171" y="3441543"/>
              <a:ext cx="184831" cy="171748"/>
            </a:xfrm>
            <a:custGeom>
              <a:avLst/>
              <a:gdLst/>
              <a:ahLst/>
              <a:cxnLst/>
              <a:rect l="l" t="t" r="r" b="b"/>
              <a:pathLst>
                <a:path w="5538" h="5146" extrusionOk="0">
                  <a:moveTo>
                    <a:pt x="3238" y="0"/>
                  </a:moveTo>
                  <a:cubicBezTo>
                    <a:pt x="2740" y="0"/>
                    <a:pt x="2296" y="257"/>
                    <a:pt x="2002" y="630"/>
                  </a:cubicBezTo>
                  <a:cubicBezTo>
                    <a:pt x="1735" y="963"/>
                    <a:pt x="1602" y="1330"/>
                    <a:pt x="1669" y="1731"/>
                  </a:cubicBezTo>
                  <a:cubicBezTo>
                    <a:pt x="1368" y="1731"/>
                    <a:pt x="935" y="1864"/>
                    <a:pt x="601" y="2298"/>
                  </a:cubicBezTo>
                  <a:cubicBezTo>
                    <a:pt x="1" y="3032"/>
                    <a:pt x="101" y="3999"/>
                    <a:pt x="868" y="4633"/>
                  </a:cubicBezTo>
                  <a:cubicBezTo>
                    <a:pt x="1202" y="4933"/>
                    <a:pt x="1568" y="5100"/>
                    <a:pt x="2002" y="5133"/>
                  </a:cubicBezTo>
                  <a:cubicBezTo>
                    <a:pt x="2086" y="5141"/>
                    <a:pt x="2195" y="5145"/>
                    <a:pt x="2323" y="5145"/>
                  </a:cubicBezTo>
                  <a:cubicBezTo>
                    <a:pt x="3221" y="5145"/>
                    <a:pt x="5038" y="4966"/>
                    <a:pt x="5271" y="4966"/>
                  </a:cubicBezTo>
                  <a:lnTo>
                    <a:pt x="5538" y="4933"/>
                  </a:lnTo>
                  <a:lnTo>
                    <a:pt x="5505" y="4666"/>
                  </a:lnTo>
                  <a:cubicBezTo>
                    <a:pt x="5438" y="4399"/>
                    <a:pt x="5238" y="2031"/>
                    <a:pt x="5038" y="1397"/>
                  </a:cubicBezTo>
                  <a:cubicBezTo>
                    <a:pt x="4904" y="997"/>
                    <a:pt x="4671" y="697"/>
                    <a:pt x="4337" y="430"/>
                  </a:cubicBezTo>
                  <a:cubicBezTo>
                    <a:pt x="3966" y="127"/>
                    <a:pt x="3589" y="0"/>
                    <a:pt x="3238"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5" name="Google Shape;7455;p28"/>
            <p:cNvSpPr/>
            <p:nvPr/>
          </p:nvSpPr>
          <p:spPr>
            <a:xfrm rot="5400000">
              <a:off x="1842206" y="3162242"/>
              <a:ext cx="238264" cy="607892"/>
            </a:xfrm>
            <a:custGeom>
              <a:avLst/>
              <a:gdLst/>
              <a:ahLst/>
              <a:cxnLst/>
              <a:rect l="l" t="t" r="r" b="b"/>
              <a:pathLst>
                <a:path w="7139" h="18214" extrusionOk="0">
                  <a:moveTo>
                    <a:pt x="0" y="1"/>
                  </a:moveTo>
                  <a:lnTo>
                    <a:pt x="0" y="1"/>
                  </a:lnTo>
                  <a:cubicBezTo>
                    <a:pt x="4" y="4"/>
                    <a:pt x="7" y="7"/>
                    <a:pt x="10" y="11"/>
                  </a:cubicBezTo>
                  <a:lnTo>
                    <a:pt x="10" y="11"/>
                  </a:lnTo>
                  <a:cubicBezTo>
                    <a:pt x="7" y="5"/>
                    <a:pt x="4" y="1"/>
                    <a:pt x="0" y="1"/>
                  </a:cubicBezTo>
                  <a:close/>
                  <a:moveTo>
                    <a:pt x="10" y="11"/>
                  </a:moveTo>
                  <a:lnTo>
                    <a:pt x="10" y="11"/>
                  </a:lnTo>
                  <a:cubicBezTo>
                    <a:pt x="145" y="259"/>
                    <a:pt x="394" y="4892"/>
                    <a:pt x="1502" y="7172"/>
                  </a:cubicBezTo>
                  <a:cubicBezTo>
                    <a:pt x="1696" y="7547"/>
                    <a:pt x="1902" y="7679"/>
                    <a:pt x="2093" y="7679"/>
                  </a:cubicBezTo>
                  <a:cubicBezTo>
                    <a:pt x="2361" y="7679"/>
                    <a:pt x="2599" y="7420"/>
                    <a:pt x="2736" y="7206"/>
                  </a:cubicBezTo>
                  <a:lnTo>
                    <a:pt x="2736" y="7206"/>
                  </a:lnTo>
                  <a:cubicBezTo>
                    <a:pt x="2702" y="8507"/>
                    <a:pt x="2669" y="9874"/>
                    <a:pt x="3036" y="10975"/>
                  </a:cubicBezTo>
                  <a:cubicBezTo>
                    <a:pt x="3183" y="11427"/>
                    <a:pt x="3395" y="11577"/>
                    <a:pt x="3611" y="11577"/>
                  </a:cubicBezTo>
                  <a:cubicBezTo>
                    <a:pt x="4033" y="11577"/>
                    <a:pt x="4470" y="11008"/>
                    <a:pt x="4470" y="11008"/>
                  </a:cubicBezTo>
                  <a:cubicBezTo>
                    <a:pt x="4637" y="11008"/>
                    <a:pt x="5238" y="16379"/>
                    <a:pt x="7072" y="18214"/>
                  </a:cubicBezTo>
                  <a:cubicBezTo>
                    <a:pt x="7139" y="16679"/>
                    <a:pt x="7005" y="15078"/>
                    <a:pt x="6739" y="13544"/>
                  </a:cubicBezTo>
                  <a:cubicBezTo>
                    <a:pt x="6172" y="10008"/>
                    <a:pt x="4871" y="6672"/>
                    <a:pt x="2903" y="3670"/>
                  </a:cubicBezTo>
                  <a:cubicBezTo>
                    <a:pt x="2071" y="2373"/>
                    <a:pt x="1074" y="1142"/>
                    <a:pt x="10" y="11"/>
                  </a:cubicBezTo>
                  <a:close/>
                </a:path>
              </a:pathLst>
            </a:custGeom>
            <a:solidFill>
              <a:srgbClr val="277D3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6" name="Google Shape;7456;p28"/>
            <p:cNvSpPr/>
            <p:nvPr/>
          </p:nvSpPr>
          <p:spPr>
            <a:xfrm rot="5400000">
              <a:off x="1804109" y="3201341"/>
              <a:ext cx="314793" cy="608226"/>
            </a:xfrm>
            <a:custGeom>
              <a:avLst/>
              <a:gdLst/>
              <a:ahLst/>
              <a:cxnLst/>
              <a:rect l="l" t="t" r="r" b="b"/>
              <a:pathLst>
                <a:path w="9432" h="18224" extrusionOk="0">
                  <a:moveTo>
                    <a:pt x="7678" y="10083"/>
                  </a:moveTo>
                  <a:cubicBezTo>
                    <a:pt x="7678" y="10083"/>
                    <a:pt x="7678" y="10083"/>
                    <a:pt x="7679" y="10083"/>
                  </a:cubicBezTo>
                  <a:lnTo>
                    <a:pt x="7679" y="10083"/>
                  </a:lnTo>
                  <a:cubicBezTo>
                    <a:pt x="7678" y="10084"/>
                    <a:pt x="7677" y="10084"/>
                    <a:pt x="7676" y="10084"/>
                  </a:cubicBezTo>
                  <a:cubicBezTo>
                    <a:pt x="7676" y="10084"/>
                    <a:pt x="7677" y="10083"/>
                    <a:pt x="7678" y="10083"/>
                  </a:cubicBezTo>
                  <a:close/>
                  <a:moveTo>
                    <a:pt x="33" y="0"/>
                  </a:moveTo>
                  <a:cubicBezTo>
                    <a:pt x="11" y="0"/>
                    <a:pt x="0" y="4"/>
                    <a:pt x="4" y="11"/>
                  </a:cubicBezTo>
                  <a:cubicBezTo>
                    <a:pt x="1105" y="1145"/>
                    <a:pt x="2105" y="2379"/>
                    <a:pt x="2939" y="3680"/>
                  </a:cubicBezTo>
                  <a:cubicBezTo>
                    <a:pt x="4874" y="6682"/>
                    <a:pt x="6175" y="10051"/>
                    <a:pt x="6775" y="13554"/>
                  </a:cubicBezTo>
                  <a:cubicBezTo>
                    <a:pt x="7009" y="15055"/>
                    <a:pt x="7142" y="16622"/>
                    <a:pt x="7109" y="18224"/>
                  </a:cubicBezTo>
                  <a:cubicBezTo>
                    <a:pt x="9431" y="16523"/>
                    <a:pt x="7937" y="10236"/>
                    <a:pt x="7689" y="10086"/>
                  </a:cubicBezTo>
                  <a:lnTo>
                    <a:pt x="7689" y="10086"/>
                  </a:lnTo>
                  <a:cubicBezTo>
                    <a:pt x="7760" y="10108"/>
                    <a:pt x="8097" y="10260"/>
                    <a:pt x="8397" y="10260"/>
                  </a:cubicBezTo>
                  <a:cubicBezTo>
                    <a:pt x="8748" y="10260"/>
                    <a:pt x="9048" y="10052"/>
                    <a:pt x="8810" y="9184"/>
                  </a:cubicBezTo>
                  <a:cubicBezTo>
                    <a:pt x="8376" y="7749"/>
                    <a:pt x="7276" y="6415"/>
                    <a:pt x="6142" y="5514"/>
                  </a:cubicBezTo>
                  <a:lnTo>
                    <a:pt x="6142" y="5514"/>
                  </a:lnTo>
                  <a:cubicBezTo>
                    <a:pt x="6192" y="5519"/>
                    <a:pt x="6249" y="5522"/>
                    <a:pt x="6309" y="5522"/>
                  </a:cubicBezTo>
                  <a:cubicBezTo>
                    <a:pt x="6723" y="5522"/>
                    <a:pt x="7279" y="5371"/>
                    <a:pt x="6842" y="4380"/>
                  </a:cubicBezTo>
                  <a:cubicBezTo>
                    <a:pt x="5290" y="1213"/>
                    <a:pt x="460" y="0"/>
                    <a:pt x="33" y="0"/>
                  </a:cubicBezTo>
                  <a:close/>
                </a:path>
              </a:pathLst>
            </a:custGeom>
            <a:solidFill>
              <a:srgbClr val="2D953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7" name="Google Shape;7457;p28"/>
            <p:cNvSpPr/>
            <p:nvPr/>
          </p:nvSpPr>
          <p:spPr>
            <a:xfrm rot="5400000">
              <a:off x="1620096" y="3553564"/>
              <a:ext cx="851697" cy="438681"/>
            </a:xfrm>
            <a:custGeom>
              <a:avLst/>
              <a:gdLst/>
              <a:ahLst/>
              <a:cxnLst/>
              <a:rect l="l" t="t" r="r" b="b"/>
              <a:pathLst>
                <a:path w="25519" h="13144" extrusionOk="0">
                  <a:moveTo>
                    <a:pt x="3" y="0"/>
                  </a:moveTo>
                  <a:cubicBezTo>
                    <a:pt x="2" y="0"/>
                    <a:pt x="1" y="0"/>
                    <a:pt x="0" y="1"/>
                  </a:cubicBezTo>
                  <a:cubicBezTo>
                    <a:pt x="3" y="1"/>
                    <a:pt x="6" y="1"/>
                    <a:pt x="9" y="1"/>
                  </a:cubicBezTo>
                  <a:lnTo>
                    <a:pt x="9" y="1"/>
                  </a:lnTo>
                  <a:cubicBezTo>
                    <a:pt x="7" y="1"/>
                    <a:pt x="4" y="0"/>
                    <a:pt x="3" y="0"/>
                  </a:cubicBezTo>
                  <a:close/>
                  <a:moveTo>
                    <a:pt x="9" y="1"/>
                  </a:moveTo>
                  <a:cubicBezTo>
                    <a:pt x="310" y="77"/>
                    <a:pt x="5176" y="4987"/>
                    <a:pt x="8640" y="6405"/>
                  </a:cubicBezTo>
                  <a:cubicBezTo>
                    <a:pt x="8893" y="6495"/>
                    <a:pt x="9103" y="6535"/>
                    <a:pt x="9277" y="6535"/>
                  </a:cubicBezTo>
                  <a:cubicBezTo>
                    <a:pt x="10071" y="6535"/>
                    <a:pt x="10123" y="5724"/>
                    <a:pt x="10041" y="5204"/>
                  </a:cubicBezTo>
                  <a:lnTo>
                    <a:pt x="10041" y="5204"/>
                  </a:lnTo>
                  <a:cubicBezTo>
                    <a:pt x="11309" y="6672"/>
                    <a:pt x="12576" y="8206"/>
                    <a:pt x="14044" y="9040"/>
                  </a:cubicBezTo>
                  <a:cubicBezTo>
                    <a:pt x="14361" y="9226"/>
                    <a:pt x="14615" y="9302"/>
                    <a:pt x="14820" y="9302"/>
                  </a:cubicBezTo>
                  <a:cubicBezTo>
                    <a:pt x="15757" y="9302"/>
                    <a:pt x="15645" y="7706"/>
                    <a:pt x="15645" y="7706"/>
                  </a:cubicBezTo>
                  <a:cubicBezTo>
                    <a:pt x="15648" y="7704"/>
                    <a:pt x="15652" y="7702"/>
                    <a:pt x="15658" y="7702"/>
                  </a:cubicBezTo>
                  <a:cubicBezTo>
                    <a:pt x="16025" y="7702"/>
                    <a:pt x="21774" y="12881"/>
                    <a:pt x="25519" y="13143"/>
                  </a:cubicBezTo>
                  <a:cubicBezTo>
                    <a:pt x="24018" y="11342"/>
                    <a:pt x="22383" y="9741"/>
                    <a:pt x="20582" y="8306"/>
                  </a:cubicBezTo>
                  <a:cubicBezTo>
                    <a:pt x="16546" y="5004"/>
                    <a:pt x="11842" y="2569"/>
                    <a:pt x="6805" y="1201"/>
                  </a:cubicBezTo>
                  <a:cubicBezTo>
                    <a:pt x="4573" y="568"/>
                    <a:pt x="2308" y="202"/>
                    <a:pt x="9" y="1"/>
                  </a:cubicBezTo>
                  <a:close/>
                </a:path>
              </a:pathLst>
            </a:custGeom>
            <a:solidFill>
              <a:srgbClr val="277D3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8" name="Google Shape;7458;p28"/>
            <p:cNvSpPr/>
            <p:nvPr/>
          </p:nvSpPr>
          <p:spPr>
            <a:xfrm rot="5400000">
              <a:off x="1646130" y="3524728"/>
              <a:ext cx="887942" cy="520316"/>
            </a:xfrm>
            <a:custGeom>
              <a:avLst/>
              <a:gdLst/>
              <a:ahLst/>
              <a:cxnLst/>
              <a:rect l="l" t="t" r="r" b="b"/>
              <a:pathLst>
                <a:path w="26605" h="15590" extrusionOk="0">
                  <a:moveTo>
                    <a:pt x="18431" y="6082"/>
                  </a:moveTo>
                  <a:cubicBezTo>
                    <a:pt x="18431" y="6082"/>
                    <a:pt x="18431" y="6082"/>
                    <a:pt x="18431" y="6082"/>
                  </a:cubicBezTo>
                  <a:cubicBezTo>
                    <a:pt x="18430" y="6082"/>
                    <a:pt x="18430" y="6082"/>
                    <a:pt x="18431" y="6082"/>
                  </a:cubicBezTo>
                  <a:close/>
                  <a:moveTo>
                    <a:pt x="8554" y="0"/>
                  </a:moveTo>
                  <a:cubicBezTo>
                    <a:pt x="4270" y="0"/>
                    <a:pt x="0" y="2394"/>
                    <a:pt x="184" y="2446"/>
                  </a:cubicBezTo>
                  <a:cubicBezTo>
                    <a:pt x="2519" y="2680"/>
                    <a:pt x="4754" y="3080"/>
                    <a:pt x="6956" y="3681"/>
                  </a:cubicBezTo>
                  <a:cubicBezTo>
                    <a:pt x="12026" y="5048"/>
                    <a:pt x="16730" y="7450"/>
                    <a:pt x="20766" y="10752"/>
                  </a:cubicBezTo>
                  <a:cubicBezTo>
                    <a:pt x="22534" y="12220"/>
                    <a:pt x="24202" y="13855"/>
                    <a:pt x="25703" y="15589"/>
                  </a:cubicBezTo>
                  <a:cubicBezTo>
                    <a:pt x="26605" y="11499"/>
                    <a:pt x="19079" y="6134"/>
                    <a:pt x="18469" y="6069"/>
                  </a:cubicBezTo>
                  <a:lnTo>
                    <a:pt x="18469" y="6069"/>
                  </a:lnTo>
                  <a:cubicBezTo>
                    <a:pt x="18776" y="5965"/>
                    <a:pt x="20758" y="5272"/>
                    <a:pt x="18764" y="4014"/>
                  </a:cubicBezTo>
                  <a:cubicBezTo>
                    <a:pt x="17067" y="2965"/>
                    <a:pt x="14856" y="2572"/>
                    <a:pt x="12817" y="2572"/>
                  </a:cubicBezTo>
                  <a:cubicBezTo>
                    <a:pt x="12652" y="2572"/>
                    <a:pt x="12489" y="2575"/>
                    <a:pt x="12326" y="2580"/>
                  </a:cubicBezTo>
                  <a:cubicBezTo>
                    <a:pt x="12860" y="2213"/>
                    <a:pt x="13694" y="1379"/>
                    <a:pt x="11926" y="612"/>
                  </a:cubicBezTo>
                  <a:cubicBezTo>
                    <a:pt x="10859" y="174"/>
                    <a:pt x="9706" y="0"/>
                    <a:pt x="8554" y="0"/>
                  </a:cubicBezTo>
                  <a:close/>
                </a:path>
              </a:pathLst>
            </a:custGeom>
            <a:solidFill>
              <a:srgbClr val="2D953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9" name="Google Shape;7459;p28"/>
            <p:cNvSpPr/>
            <p:nvPr/>
          </p:nvSpPr>
          <p:spPr>
            <a:xfrm rot="5400000">
              <a:off x="1412470" y="3509596"/>
              <a:ext cx="120250" cy="100225"/>
            </a:xfrm>
            <a:custGeom>
              <a:avLst/>
              <a:gdLst/>
              <a:ahLst/>
              <a:cxnLst/>
              <a:rect l="l" t="t" r="r" b="b"/>
              <a:pathLst>
                <a:path w="3603" h="3003" fill="none" extrusionOk="0">
                  <a:moveTo>
                    <a:pt x="0" y="1"/>
                  </a:moveTo>
                  <a:lnTo>
                    <a:pt x="3603" y="3003"/>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0" name="Google Shape;7460;p28"/>
            <p:cNvSpPr/>
            <p:nvPr/>
          </p:nvSpPr>
          <p:spPr>
            <a:xfrm rot="5400000">
              <a:off x="1487029" y="3546343"/>
              <a:ext cx="1135" cy="50129"/>
            </a:xfrm>
            <a:custGeom>
              <a:avLst/>
              <a:gdLst/>
              <a:ahLst/>
              <a:cxnLst/>
              <a:rect l="l" t="t" r="r" b="b"/>
              <a:pathLst>
                <a:path w="34" h="1502" fill="none" extrusionOk="0">
                  <a:moveTo>
                    <a:pt x="34" y="0"/>
                  </a:moveTo>
                  <a:lnTo>
                    <a:pt x="0" y="150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1" name="Google Shape;7461;p28"/>
            <p:cNvSpPr/>
            <p:nvPr/>
          </p:nvSpPr>
          <p:spPr>
            <a:xfrm rot="5400000">
              <a:off x="1474780" y="3516271"/>
              <a:ext cx="33442" cy="2269"/>
            </a:xfrm>
            <a:custGeom>
              <a:avLst/>
              <a:gdLst/>
              <a:ahLst/>
              <a:cxnLst/>
              <a:rect l="l" t="t" r="r" b="b"/>
              <a:pathLst>
                <a:path w="1002" h="68" fill="none" extrusionOk="0">
                  <a:moveTo>
                    <a:pt x="1001" y="0"/>
                  </a:moveTo>
                  <a:lnTo>
                    <a:pt x="1" y="67"/>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2" name="Google Shape;7462;p28"/>
            <p:cNvSpPr/>
            <p:nvPr/>
          </p:nvSpPr>
          <p:spPr>
            <a:xfrm rot="5400000">
              <a:off x="1199248" y="3651562"/>
              <a:ext cx="12282" cy="155895"/>
            </a:xfrm>
            <a:custGeom>
              <a:avLst/>
              <a:gdLst/>
              <a:ahLst/>
              <a:cxnLst/>
              <a:rect l="l" t="t" r="r" b="b"/>
              <a:pathLst>
                <a:path w="368" h="4671" fill="none" extrusionOk="0">
                  <a:moveTo>
                    <a:pt x="367" y="1"/>
                  </a:moveTo>
                  <a:lnTo>
                    <a:pt x="0" y="467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3" name="Google Shape;7463;p28"/>
            <p:cNvSpPr/>
            <p:nvPr/>
          </p:nvSpPr>
          <p:spPr>
            <a:xfrm rot="5400000">
              <a:off x="1184211" y="3734482"/>
              <a:ext cx="41218" cy="27868"/>
            </a:xfrm>
            <a:custGeom>
              <a:avLst/>
              <a:gdLst/>
              <a:ahLst/>
              <a:cxnLst/>
              <a:rect l="l" t="t" r="r" b="b"/>
              <a:pathLst>
                <a:path w="1235" h="835" fill="none" extrusionOk="0">
                  <a:moveTo>
                    <a:pt x="1235" y="0"/>
                  </a:moveTo>
                  <a:lnTo>
                    <a:pt x="1" y="834"/>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4" name="Google Shape;7464;p28"/>
            <p:cNvSpPr/>
            <p:nvPr/>
          </p:nvSpPr>
          <p:spPr>
            <a:xfrm rot="5400000">
              <a:off x="1239865" y="3708900"/>
              <a:ext cx="22328" cy="24497"/>
            </a:xfrm>
            <a:custGeom>
              <a:avLst/>
              <a:gdLst/>
              <a:ahLst/>
              <a:cxnLst/>
              <a:rect l="l" t="t" r="r" b="b"/>
              <a:pathLst>
                <a:path w="669" h="734" fill="none" extrusionOk="0">
                  <a:moveTo>
                    <a:pt x="668" y="734"/>
                  </a:moveTo>
                  <a:lnTo>
                    <a:pt x="1"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5" name="Google Shape;7465;p28"/>
            <p:cNvSpPr/>
            <p:nvPr/>
          </p:nvSpPr>
          <p:spPr>
            <a:xfrm rot="5400000">
              <a:off x="1522109" y="4184821"/>
              <a:ext cx="120283" cy="99124"/>
            </a:xfrm>
            <a:custGeom>
              <a:avLst/>
              <a:gdLst/>
              <a:ahLst/>
              <a:cxnLst/>
              <a:rect l="l" t="t" r="r" b="b"/>
              <a:pathLst>
                <a:path w="3604" h="2970" fill="none" extrusionOk="0">
                  <a:moveTo>
                    <a:pt x="3603" y="1"/>
                  </a:moveTo>
                  <a:lnTo>
                    <a:pt x="1" y="297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6" name="Google Shape;7466;p28"/>
            <p:cNvSpPr/>
            <p:nvPr/>
          </p:nvSpPr>
          <p:spPr>
            <a:xfrm rot="5400000">
              <a:off x="1544369" y="4242728"/>
              <a:ext cx="49028" cy="10046"/>
            </a:xfrm>
            <a:custGeom>
              <a:avLst/>
              <a:gdLst/>
              <a:ahLst/>
              <a:cxnLst/>
              <a:rect l="l" t="t" r="r" b="b"/>
              <a:pathLst>
                <a:path w="1469" h="301" fill="none" extrusionOk="0">
                  <a:moveTo>
                    <a:pt x="1468" y="301"/>
                  </a:moveTo>
                  <a:lnTo>
                    <a:pt x="1"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7" name="Google Shape;7467;p28"/>
            <p:cNvSpPr/>
            <p:nvPr/>
          </p:nvSpPr>
          <p:spPr>
            <a:xfrm rot="5400000">
              <a:off x="1618963" y="4244965"/>
              <a:ext cx="2269" cy="32307"/>
            </a:xfrm>
            <a:custGeom>
              <a:avLst/>
              <a:gdLst/>
              <a:ahLst/>
              <a:cxnLst/>
              <a:rect l="l" t="t" r="r" b="b"/>
              <a:pathLst>
                <a:path w="68" h="968" fill="none" extrusionOk="0">
                  <a:moveTo>
                    <a:pt x="0" y="968"/>
                  </a:moveTo>
                  <a:lnTo>
                    <a:pt x="67"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8" name="Google Shape;7468;p28"/>
            <p:cNvSpPr/>
            <p:nvPr/>
          </p:nvSpPr>
          <p:spPr>
            <a:xfrm rot="5400000">
              <a:off x="1129691" y="3492910"/>
              <a:ext cx="660191" cy="827199"/>
            </a:xfrm>
            <a:custGeom>
              <a:avLst/>
              <a:gdLst/>
              <a:ahLst/>
              <a:cxnLst/>
              <a:rect l="l" t="t" r="r" b="b"/>
              <a:pathLst>
                <a:path w="19781" h="24785" fill="none" extrusionOk="0">
                  <a:moveTo>
                    <a:pt x="1835" y="2235"/>
                  </a:moveTo>
                  <a:cubicBezTo>
                    <a:pt x="8539" y="0"/>
                    <a:pt x="15811" y="3670"/>
                    <a:pt x="18013" y="10441"/>
                  </a:cubicBezTo>
                  <a:cubicBezTo>
                    <a:pt x="19781" y="15812"/>
                    <a:pt x="16845" y="21616"/>
                    <a:pt x="11475" y="23350"/>
                  </a:cubicBezTo>
                  <a:cubicBezTo>
                    <a:pt x="7172" y="24785"/>
                    <a:pt x="2535" y="22383"/>
                    <a:pt x="1134" y="18113"/>
                  </a:cubicBezTo>
                  <a:cubicBezTo>
                    <a:pt x="0" y="14644"/>
                    <a:pt x="1868" y="10975"/>
                    <a:pt x="5337" y="9841"/>
                  </a:cubicBezTo>
                  <a:cubicBezTo>
                    <a:pt x="8106" y="8940"/>
                    <a:pt x="11041" y="10441"/>
                    <a:pt x="11975" y="13210"/>
                  </a:cubicBezTo>
                  <a:cubicBezTo>
                    <a:pt x="12676" y="15445"/>
                    <a:pt x="11475" y="17813"/>
                    <a:pt x="9307" y="18514"/>
                  </a:cubicBezTo>
                </a:path>
              </a:pathLst>
            </a:custGeom>
            <a:noFill/>
            <a:ln w="1905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9" name="Google Shape;7469;p28"/>
            <p:cNvSpPr/>
            <p:nvPr/>
          </p:nvSpPr>
          <p:spPr>
            <a:xfrm rot="5400000">
              <a:off x="1648471" y="3811313"/>
              <a:ext cx="145882" cy="163704"/>
            </a:xfrm>
            <a:custGeom>
              <a:avLst/>
              <a:gdLst/>
              <a:ahLst/>
              <a:cxnLst/>
              <a:rect l="l" t="t" r="r" b="b"/>
              <a:pathLst>
                <a:path w="4371" h="4905" fill="none" extrusionOk="0">
                  <a:moveTo>
                    <a:pt x="2168" y="1"/>
                  </a:moveTo>
                  <a:cubicBezTo>
                    <a:pt x="2902" y="234"/>
                    <a:pt x="3536" y="801"/>
                    <a:pt x="3870" y="1569"/>
                  </a:cubicBezTo>
                  <a:cubicBezTo>
                    <a:pt x="4370" y="2703"/>
                    <a:pt x="3836" y="4037"/>
                    <a:pt x="2669" y="4537"/>
                  </a:cubicBezTo>
                  <a:cubicBezTo>
                    <a:pt x="1735" y="4904"/>
                    <a:pt x="701" y="4504"/>
                    <a:pt x="300" y="3570"/>
                  </a:cubicBezTo>
                  <a:cubicBezTo>
                    <a:pt x="0" y="2836"/>
                    <a:pt x="334" y="2002"/>
                    <a:pt x="1034" y="1702"/>
                  </a:cubicBezTo>
                </a:path>
              </a:pathLst>
            </a:custGeom>
            <a:noFill/>
            <a:ln w="1905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0" name="Google Shape;7470;p28"/>
            <p:cNvSpPr/>
            <p:nvPr/>
          </p:nvSpPr>
          <p:spPr>
            <a:xfrm rot="5400000">
              <a:off x="1728069" y="3840316"/>
              <a:ext cx="37914" cy="33308"/>
            </a:xfrm>
            <a:custGeom>
              <a:avLst/>
              <a:gdLst/>
              <a:ahLst/>
              <a:cxnLst/>
              <a:rect l="l" t="t" r="r" b="b"/>
              <a:pathLst>
                <a:path w="1136" h="998" extrusionOk="0">
                  <a:moveTo>
                    <a:pt x="544" y="1"/>
                  </a:moveTo>
                  <a:cubicBezTo>
                    <a:pt x="507" y="1"/>
                    <a:pt x="470" y="6"/>
                    <a:pt x="435" y="16"/>
                  </a:cubicBezTo>
                  <a:cubicBezTo>
                    <a:pt x="168" y="116"/>
                    <a:pt x="1" y="383"/>
                    <a:pt x="101" y="649"/>
                  </a:cubicBezTo>
                  <a:cubicBezTo>
                    <a:pt x="158" y="848"/>
                    <a:pt x="383" y="998"/>
                    <a:pt x="592" y="998"/>
                  </a:cubicBezTo>
                  <a:cubicBezTo>
                    <a:pt x="629" y="998"/>
                    <a:pt x="666" y="993"/>
                    <a:pt x="701" y="983"/>
                  </a:cubicBezTo>
                  <a:cubicBezTo>
                    <a:pt x="968" y="883"/>
                    <a:pt x="1135" y="616"/>
                    <a:pt x="1035" y="349"/>
                  </a:cubicBezTo>
                  <a:cubicBezTo>
                    <a:pt x="978" y="151"/>
                    <a:pt x="753" y="1"/>
                    <a:pt x="544"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1" name="Google Shape;7471;p28"/>
            <p:cNvSpPr/>
            <p:nvPr/>
          </p:nvSpPr>
          <p:spPr>
            <a:xfrm rot="5400000">
              <a:off x="2238518" y="3320322"/>
              <a:ext cx="66850" cy="66850"/>
            </a:xfrm>
            <a:custGeom>
              <a:avLst/>
              <a:gdLst/>
              <a:ahLst/>
              <a:cxnLst/>
              <a:rect l="l" t="t" r="r" b="b"/>
              <a:pathLst>
                <a:path w="2003" h="2003" extrusionOk="0">
                  <a:moveTo>
                    <a:pt x="1002" y="1"/>
                  </a:moveTo>
                  <a:cubicBezTo>
                    <a:pt x="468" y="1"/>
                    <a:pt x="1" y="434"/>
                    <a:pt x="1" y="1001"/>
                  </a:cubicBezTo>
                  <a:cubicBezTo>
                    <a:pt x="1" y="1535"/>
                    <a:pt x="468" y="2002"/>
                    <a:pt x="1002" y="2002"/>
                  </a:cubicBezTo>
                  <a:cubicBezTo>
                    <a:pt x="1535" y="2002"/>
                    <a:pt x="2002" y="1535"/>
                    <a:pt x="2002" y="1001"/>
                  </a:cubicBezTo>
                  <a:cubicBezTo>
                    <a:pt x="2002" y="434"/>
                    <a:pt x="1535" y="1"/>
                    <a:pt x="1002"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2" name="Google Shape;7472;p28"/>
            <p:cNvSpPr/>
            <p:nvPr/>
          </p:nvSpPr>
          <p:spPr>
            <a:xfrm rot="5400000">
              <a:off x="2004754" y="4333410"/>
              <a:ext cx="42353" cy="4242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3" name="Google Shape;7473;p28"/>
          <p:cNvGrpSpPr/>
          <p:nvPr/>
        </p:nvGrpSpPr>
        <p:grpSpPr>
          <a:xfrm rot="3532333">
            <a:off x="309971" y="3752721"/>
            <a:ext cx="1023433" cy="833570"/>
            <a:chOff x="1046187" y="3320322"/>
            <a:chExt cx="1304072" cy="1062146"/>
          </a:xfrm>
        </p:grpSpPr>
        <p:sp>
          <p:nvSpPr>
            <p:cNvPr id="7474" name="Google Shape;7474;p28"/>
            <p:cNvSpPr/>
            <p:nvPr/>
          </p:nvSpPr>
          <p:spPr>
            <a:xfrm rot="5400000">
              <a:off x="1541802" y="4205414"/>
              <a:ext cx="182595" cy="171514"/>
            </a:xfrm>
            <a:custGeom>
              <a:avLst/>
              <a:gdLst/>
              <a:ahLst/>
              <a:cxnLst/>
              <a:rect l="l" t="t" r="r" b="b"/>
              <a:pathLst>
                <a:path w="5471" h="5139" extrusionOk="0">
                  <a:moveTo>
                    <a:pt x="2174" y="1"/>
                  </a:moveTo>
                  <a:cubicBezTo>
                    <a:pt x="1775" y="1"/>
                    <a:pt x="1362" y="160"/>
                    <a:pt x="1001" y="474"/>
                  </a:cubicBezTo>
                  <a:cubicBezTo>
                    <a:pt x="667" y="774"/>
                    <a:pt x="467" y="1108"/>
                    <a:pt x="334" y="1508"/>
                  </a:cubicBezTo>
                  <a:cubicBezTo>
                    <a:pt x="134" y="2142"/>
                    <a:pt x="0" y="4510"/>
                    <a:pt x="0" y="4777"/>
                  </a:cubicBezTo>
                  <a:lnTo>
                    <a:pt x="0" y="5011"/>
                  </a:lnTo>
                  <a:lnTo>
                    <a:pt x="267" y="5011"/>
                  </a:lnTo>
                  <a:cubicBezTo>
                    <a:pt x="454" y="5011"/>
                    <a:pt x="2050" y="5139"/>
                    <a:pt x="2988" y="5139"/>
                  </a:cubicBezTo>
                  <a:cubicBezTo>
                    <a:pt x="3222" y="5139"/>
                    <a:pt x="3416" y="5131"/>
                    <a:pt x="3536" y="5111"/>
                  </a:cubicBezTo>
                  <a:cubicBezTo>
                    <a:pt x="3970" y="5011"/>
                    <a:pt x="4303" y="4844"/>
                    <a:pt x="4637" y="4544"/>
                  </a:cubicBezTo>
                  <a:cubicBezTo>
                    <a:pt x="5471" y="3810"/>
                    <a:pt x="5337" y="2809"/>
                    <a:pt x="4804" y="2209"/>
                  </a:cubicBezTo>
                  <a:cubicBezTo>
                    <a:pt x="4503" y="1875"/>
                    <a:pt x="4136" y="1708"/>
                    <a:pt x="3769" y="1708"/>
                  </a:cubicBezTo>
                  <a:cubicBezTo>
                    <a:pt x="3803" y="1441"/>
                    <a:pt x="3703" y="1008"/>
                    <a:pt x="3369" y="607"/>
                  </a:cubicBezTo>
                  <a:cubicBezTo>
                    <a:pt x="3051" y="201"/>
                    <a:pt x="2622" y="1"/>
                    <a:pt x="2174"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5" name="Google Shape;7475;p28"/>
            <p:cNvSpPr/>
            <p:nvPr/>
          </p:nvSpPr>
          <p:spPr>
            <a:xfrm rot="5400000">
              <a:off x="1143663" y="3658152"/>
              <a:ext cx="191506" cy="186099"/>
            </a:xfrm>
            <a:custGeom>
              <a:avLst/>
              <a:gdLst/>
              <a:ahLst/>
              <a:cxnLst/>
              <a:rect l="l" t="t" r="r" b="b"/>
              <a:pathLst>
                <a:path w="5738" h="5576" extrusionOk="0">
                  <a:moveTo>
                    <a:pt x="1633" y="0"/>
                  </a:moveTo>
                  <a:cubicBezTo>
                    <a:pt x="908" y="0"/>
                    <a:pt x="353" y="479"/>
                    <a:pt x="134" y="1272"/>
                  </a:cubicBezTo>
                  <a:cubicBezTo>
                    <a:pt x="0" y="1739"/>
                    <a:pt x="0" y="2106"/>
                    <a:pt x="167" y="2473"/>
                  </a:cubicBezTo>
                  <a:cubicBezTo>
                    <a:pt x="401" y="3107"/>
                    <a:pt x="1602" y="5142"/>
                    <a:pt x="1735" y="5342"/>
                  </a:cubicBezTo>
                  <a:lnTo>
                    <a:pt x="1835" y="5576"/>
                  </a:lnTo>
                  <a:lnTo>
                    <a:pt x="2069" y="5442"/>
                  </a:lnTo>
                  <a:cubicBezTo>
                    <a:pt x="2302" y="5309"/>
                    <a:pt x="4337" y="4108"/>
                    <a:pt x="4804" y="3641"/>
                  </a:cubicBezTo>
                  <a:cubicBezTo>
                    <a:pt x="5104" y="3341"/>
                    <a:pt x="5304" y="3007"/>
                    <a:pt x="5438" y="2573"/>
                  </a:cubicBezTo>
                  <a:cubicBezTo>
                    <a:pt x="5738" y="1473"/>
                    <a:pt x="5071" y="739"/>
                    <a:pt x="4270" y="505"/>
                  </a:cubicBezTo>
                  <a:cubicBezTo>
                    <a:pt x="4215" y="501"/>
                    <a:pt x="4161" y="499"/>
                    <a:pt x="4107" y="499"/>
                  </a:cubicBezTo>
                  <a:cubicBezTo>
                    <a:pt x="3736" y="499"/>
                    <a:pt x="3394" y="597"/>
                    <a:pt x="3103" y="772"/>
                  </a:cubicBezTo>
                  <a:cubicBezTo>
                    <a:pt x="2969" y="539"/>
                    <a:pt x="2669" y="205"/>
                    <a:pt x="2135" y="72"/>
                  </a:cubicBezTo>
                  <a:cubicBezTo>
                    <a:pt x="1961" y="23"/>
                    <a:pt x="1793" y="0"/>
                    <a:pt x="1633"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6" name="Google Shape;7476;p28"/>
            <p:cNvSpPr/>
            <p:nvPr/>
          </p:nvSpPr>
          <p:spPr>
            <a:xfrm rot="5400000">
              <a:off x="1412171" y="3441543"/>
              <a:ext cx="184831" cy="171748"/>
            </a:xfrm>
            <a:custGeom>
              <a:avLst/>
              <a:gdLst/>
              <a:ahLst/>
              <a:cxnLst/>
              <a:rect l="l" t="t" r="r" b="b"/>
              <a:pathLst>
                <a:path w="5538" h="5146" extrusionOk="0">
                  <a:moveTo>
                    <a:pt x="3238" y="0"/>
                  </a:moveTo>
                  <a:cubicBezTo>
                    <a:pt x="2740" y="0"/>
                    <a:pt x="2296" y="257"/>
                    <a:pt x="2002" y="630"/>
                  </a:cubicBezTo>
                  <a:cubicBezTo>
                    <a:pt x="1735" y="963"/>
                    <a:pt x="1602" y="1330"/>
                    <a:pt x="1669" y="1731"/>
                  </a:cubicBezTo>
                  <a:cubicBezTo>
                    <a:pt x="1368" y="1731"/>
                    <a:pt x="935" y="1864"/>
                    <a:pt x="601" y="2298"/>
                  </a:cubicBezTo>
                  <a:cubicBezTo>
                    <a:pt x="1" y="3032"/>
                    <a:pt x="101" y="3999"/>
                    <a:pt x="868" y="4633"/>
                  </a:cubicBezTo>
                  <a:cubicBezTo>
                    <a:pt x="1202" y="4933"/>
                    <a:pt x="1568" y="5100"/>
                    <a:pt x="2002" y="5133"/>
                  </a:cubicBezTo>
                  <a:cubicBezTo>
                    <a:pt x="2086" y="5141"/>
                    <a:pt x="2195" y="5145"/>
                    <a:pt x="2323" y="5145"/>
                  </a:cubicBezTo>
                  <a:cubicBezTo>
                    <a:pt x="3221" y="5145"/>
                    <a:pt x="5038" y="4966"/>
                    <a:pt x="5271" y="4966"/>
                  </a:cubicBezTo>
                  <a:lnTo>
                    <a:pt x="5538" y="4933"/>
                  </a:lnTo>
                  <a:lnTo>
                    <a:pt x="5505" y="4666"/>
                  </a:lnTo>
                  <a:cubicBezTo>
                    <a:pt x="5438" y="4399"/>
                    <a:pt x="5238" y="2031"/>
                    <a:pt x="5038" y="1397"/>
                  </a:cubicBezTo>
                  <a:cubicBezTo>
                    <a:pt x="4904" y="997"/>
                    <a:pt x="4671" y="697"/>
                    <a:pt x="4337" y="430"/>
                  </a:cubicBezTo>
                  <a:cubicBezTo>
                    <a:pt x="3966" y="127"/>
                    <a:pt x="3589" y="0"/>
                    <a:pt x="3238"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7" name="Google Shape;7477;p28"/>
            <p:cNvSpPr/>
            <p:nvPr/>
          </p:nvSpPr>
          <p:spPr>
            <a:xfrm rot="5400000">
              <a:off x="1842206" y="3162242"/>
              <a:ext cx="238264" cy="607892"/>
            </a:xfrm>
            <a:custGeom>
              <a:avLst/>
              <a:gdLst/>
              <a:ahLst/>
              <a:cxnLst/>
              <a:rect l="l" t="t" r="r" b="b"/>
              <a:pathLst>
                <a:path w="7139" h="18214" extrusionOk="0">
                  <a:moveTo>
                    <a:pt x="0" y="1"/>
                  </a:moveTo>
                  <a:lnTo>
                    <a:pt x="0" y="1"/>
                  </a:lnTo>
                  <a:cubicBezTo>
                    <a:pt x="4" y="4"/>
                    <a:pt x="7" y="7"/>
                    <a:pt x="10" y="11"/>
                  </a:cubicBezTo>
                  <a:lnTo>
                    <a:pt x="10" y="11"/>
                  </a:lnTo>
                  <a:cubicBezTo>
                    <a:pt x="7" y="5"/>
                    <a:pt x="4" y="1"/>
                    <a:pt x="0" y="1"/>
                  </a:cubicBezTo>
                  <a:close/>
                  <a:moveTo>
                    <a:pt x="10" y="11"/>
                  </a:moveTo>
                  <a:lnTo>
                    <a:pt x="10" y="11"/>
                  </a:lnTo>
                  <a:cubicBezTo>
                    <a:pt x="145" y="259"/>
                    <a:pt x="394" y="4892"/>
                    <a:pt x="1502" y="7172"/>
                  </a:cubicBezTo>
                  <a:cubicBezTo>
                    <a:pt x="1696" y="7547"/>
                    <a:pt x="1902" y="7679"/>
                    <a:pt x="2093" y="7679"/>
                  </a:cubicBezTo>
                  <a:cubicBezTo>
                    <a:pt x="2361" y="7679"/>
                    <a:pt x="2599" y="7420"/>
                    <a:pt x="2736" y="7206"/>
                  </a:cubicBezTo>
                  <a:lnTo>
                    <a:pt x="2736" y="7206"/>
                  </a:lnTo>
                  <a:cubicBezTo>
                    <a:pt x="2702" y="8507"/>
                    <a:pt x="2669" y="9874"/>
                    <a:pt x="3036" y="10975"/>
                  </a:cubicBezTo>
                  <a:cubicBezTo>
                    <a:pt x="3183" y="11427"/>
                    <a:pt x="3395" y="11577"/>
                    <a:pt x="3611" y="11577"/>
                  </a:cubicBezTo>
                  <a:cubicBezTo>
                    <a:pt x="4033" y="11577"/>
                    <a:pt x="4470" y="11008"/>
                    <a:pt x="4470" y="11008"/>
                  </a:cubicBezTo>
                  <a:cubicBezTo>
                    <a:pt x="4637" y="11008"/>
                    <a:pt x="5238" y="16379"/>
                    <a:pt x="7072" y="18214"/>
                  </a:cubicBezTo>
                  <a:cubicBezTo>
                    <a:pt x="7139" y="16679"/>
                    <a:pt x="7005" y="15078"/>
                    <a:pt x="6739" y="13544"/>
                  </a:cubicBezTo>
                  <a:cubicBezTo>
                    <a:pt x="6172" y="10008"/>
                    <a:pt x="4871" y="6672"/>
                    <a:pt x="2903" y="3670"/>
                  </a:cubicBezTo>
                  <a:cubicBezTo>
                    <a:pt x="2071" y="2373"/>
                    <a:pt x="1074" y="1142"/>
                    <a:pt x="10" y="11"/>
                  </a:cubicBezTo>
                  <a:close/>
                </a:path>
              </a:pathLst>
            </a:custGeom>
            <a:solidFill>
              <a:srgbClr val="277D3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8" name="Google Shape;7478;p28"/>
            <p:cNvSpPr/>
            <p:nvPr/>
          </p:nvSpPr>
          <p:spPr>
            <a:xfrm rot="5400000">
              <a:off x="1804109" y="3201341"/>
              <a:ext cx="314793" cy="608226"/>
            </a:xfrm>
            <a:custGeom>
              <a:avLst/>
              <a:gdLst/>
              <a:ahLst/>
              <a:cxnLst/>
              <a:rect l="l" t="t" r="r" b="b"/>
              <a:pathLst>
                <a:path w="9432" h="18224" extrusionOk="0">
                  <a:moveTo>
                    <a:pt x="7678" y="10083"/>
                  </a:moveTo>
                  <a:cubicBezTo>
                    <a:pt x="7678" y="10083"/>
                    <a:pt x="7678" y="10083"/>
                    <a:pt x="7679" y="10083"/>
                  </a:cubicBezTo>
                  <a:lnTo>
                    <a:pt x="7679" y="10083"/>
                  </a:lnTo>
                  <a:cubicBezTo>
                    <a:pt x="7678" y="10084"/>
                    <a:pt x="7677" y="10084"/>
                    <a:pt x="7676" y="10084"/>
                  </a:cubicBezTo>
                  <a:cubicBezTo>
                    <a:pt x="7676" y="10084"/>
                    <a:pt x="7677" y="10083"/>
                    <a:pt x="7678" y="10083"/>
                  </a:cubicBezTo>
                  <a:close/>
                  <a:moveTo>
                    <a:pt x="33" y="0"/>
                  </a:moveTo>
                  <a:cubicBezTo>
                    <a:pt x="11" y="0"/>
                    <a:pt x="0" y="4"/>
                    <a:pt x="4" y="11"/>
                  </a:cubicBezTo>
                  <a:cubicBezTo>
                    <a:pt x="1105" y="1145"/>
                    <a:pt x="2105" y="2379"/>
                    <a:pt x="2939" y="3680"/>
                  </a:cubicBezTo>
                  <a:cubicBezTo>
                    <a:pt x="4874" y="6682"/>
                    <a:pt x="6175" y="10051"/>
                    <a:pt x="6775" y="13554"/>
                  </a:cubicBezTo>
                  <a:cubicBezTo>
                    <a:pt x="7009" y="15055"/>
                    <a:pt x="7142" y="16622"/>
                    <a:pt x="7109" y="18224"/>
                  </a:cubicBezTo>
                  <a:cubicBezTo>
                    <a:pt x="9431" y="16523"/>
                    <a:pt x="7937" y="10236"/>
                    <a:pt x="7689" y="10086"/>
                  </a:cubicBezTo>
                  <a:lnTo>
                    <a:pt x="7689" y="10086"/>
                  </a:lnTo>
                  <a:cubicBezTo>
                    <a:pt x="7760" y="10108"/>
                    <a:pt x="8097" y="10260"/>
                    <a:pt x="8397" y="10260"/>
                  </a:cubicBezTo>
                  <a:cubicBezTo>
                    <a:pt x="8748" y="10260"/>
                    <a:pt x="9048" y="10052"/>
                    <a:pt x="8810" y="9184"/>
                  </a:cubicBezTo>
                  <a:cubicBezTo>
                    <a:pt x="8376" y="7749"/>
                    <a:pt x="7276" y="6415"/>
                    <a:pt x="6142" y="5514"/>
                  </a:cubicBezTo>
                  <a:lnTo>
                    <a:pt x="6142" y="5514"/>
                  </a:lnTo>
                  <a:cubicBezTo>
                    <a:pt x="6192" y="5519"/>
                    <a:pt x="6249" y="5522"/>
                    <a:pt x="6309" y="5522"/>
                  </a:cubicBezTo>
                  <a:cubicBezTo>
                    <a:pt x="6723" y="5522"/>
                    <a:pt x="7279" y="5371"/>
                    <a:pt x="6842" y="4380"/>
                  </a:cubicBezTo>
                  <a:cubicBezTo>
                    <a:pt x="5290" y="1213"/>
                    <a:pt x="460" y="0"/>
                    <a:pt x="33" y="0"/>
                  </a:cubicBezTo>
                  <a:close/>
                </a:path>
              </a:pathLst>
            </a:custGeom>
            <a:solidFill>
              <a:srgbClr val="2D953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9" name="Google Shape;7479;p28"/>
            <p:cNvSpPr/>
            <p:nvPr/>
          </p:nvSpPr>
          <p:spPr>
            <a:xfrm rot="5400000">
              <a:off x="1620096" y="3553564"/>
              <a:ext cx="851697" cy="438681"/>
            </a:xfrm>
            <a:custGeom>
              <a:avLst/>
              <a:gdLst/>
              <a:ahLst/>
              <a:cxnLst/>
              <a:rect l="l" t="t" r="r" b="b"/>
              <a:pathLst>
                <a:path w="25519" h="13144" extrusionOk="0">
                  <a:moveTo>
                    <a:pt x="3" y="0"/>
                  </a:moveTo>
                  <a:cubicBezTo>
                    <a:pt x="2" y="0"/>
                    <a:pt x="1" y="0"/>
                    <a:pt x="0" y="1"/>
                  </a:cubicBezTo>
                  <a:cubicBezTo>
                    <a:pt x="3" y="1"/>
                    <a:pt x="6" y="1"/>
                    <a:pt x="9" y="1"/>
                  </a:cubicBezTo>
                  <a:lnTo>
                    <a:pt x="9" y="1"/>
                  </a:lnTo>
                  <a:cubicBezTo>
                    <a:pt x="7" y="1"/>
                    <a:pt x="4" y="0"/>
                    <a:pt x="3" y="0"/>
                  </a:cubicBezTo>
                  <a:close/>
                  <a:moveTo>
                    <a:pt x="9" y="1"/>
                  </a:moveTo>
                  <a:cubicBezTo>
                    <a:pt x="310" y="77"/>
                    <a:pt x="5176" y="4987"/>
                    <a:pt x="8640" y="6405"/>
                  </a:cubicBezTo>
                  <a:cubicBezTo>
                    <a:pt x="8893" y="6495"/>
                    <a:pt x="9103" y="6535"/>
                    <a:pt x="9277" y="6535"/>
                  </a:cubicBezTo>
                  <a:cubicBezTo>
                    <a:pt x="10071" y="6535"/>
                    <a:pt x="10123" y="5724"/>
                    <a:pt x="10041" y="5204"/>
                  </a:cubicBezTo>
                  <a:lnTo>
                    <a:pt x="10041" y="5204"/>
                  </a:lnTo>
                  <a:cubicBezTo>
                    <a:pt x="11309" y="6672"/>
                    <a:pt x="12576" y="8206"/>
                    <a:pt x="14044" y="9040"/>
                  </a:cubicBezTo>
                  <a:cubicBezTo>
                    <a:pt x="14361" y="9226"/>
                    <a:pt x="14615" y="9302"/>
                    <a:pt x="14820" y="9302"/>
                  </a:cubicBezTo>
                  <a:cubicBezTo>
                    <a:pt x="15757" y="9302"/>
                    <a:pt x="15645" y="7706"/>
                    <a:pt x="15645" y="7706"/>
                  </a:cubicBezTo>
                  <a:cubicBezTo>
                    <a:pt x="15648" y="7704"/>
                    <a:pt x="15652" y="7702"/>
                    <a:pt x="15658" y="7702"/>
                  </a:cubicBezTo>
                  <a:cubicBezTo>
                    <a:pt x="16025" y="7702"/>
                    <a:pt x="21774" y="12881"/>
                    <a:pt x="25519" y="13143"/>
                  </a:cubicBezTo>
                  <a:cubicBezTo>
                    <a:pt x="24018" y="11342"/>
                    <a:pt x="22383" y="9741"/>
                    <a:pt x="20582" y="8306"/>
                  </a:cubicBezTo>
                  <a:cubicBezTo>
                    <a:pt x="16546" y="5004"/>
                    <a:pt x="11842" y="2569"/>
                    <a:pt x="6805" y="1201"/>
                  </a:cubicBezTo>
                  <a:cubicBezTo>
                    <a:pt x="4573" y="568"/>
                    <a:pt x="2308" y="202"/>
                    <a:pt x="9" y="1"/>
                  </a:cubicBezTo>
                  <a:close/>
                </a:path>
              </a:pathLst>
            </a:custGeom>
            <a:solidFill>
              <a:srgbClr val="277D3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0" name="Google Shape;7480;p28"/>
            <p:cNvSpPr/>
            <p:nvPr/>
          </p:nvSpPr>
          <p:spPr>
            <a:xfrm rot="5400000">
              <a:off x="1646130" y="3524728"/>
              <a:ext cx="887942" cy="520316"/>
            </a:xfrm>
            <a:custGeom>
              <a:avLst/>
              <a:gdLst/>
              <a:ahLst/>
              <a:cxnLst/>
              <a:rect l="l" t="t" r="r" b="b"/>
              <a:pathLst>
                <a:path w="26605" h="15590" extrusionOk="0">
                  <a:moveTo>
                    <a:pt x="18431" y="6082"/>
                  </a:moveTo>
                  <a:cubicBezTo>
                    <a:pt x="18431" y="6082"/>
                    <a:pt x="18431" y="6082"/>
                    <a:pt x="18431" y="6082"/>
                  </a:cubicBezTo>
                  <a:cubicBezTo>
                    <a:pt x="18430" y="6082"/>
                    <a:pt x="18430" y="6082"/>
                    <a:pt x="18431" y="6082"/>
                  </a:cubicBezTo>
                  <a:close/>
                  <a:moveTo>
                    <a:pt x="8554" y="0"/>
                  </a:moveTo>
                  <a:cubicBezTo>
                    <a:pt x="4270" y="0"/>
                    <a:pt x="0" y="2394"/>
                    <a:pt x="184" y="2446"/>
                  </a:cubicBezTo>
                  <a:cubicBezTo>
                    <a:pt x="2519" y="2680"/>
                    <a:pt x="4754" y="3080"/>
                    <a:pt x="6956" y="3681"/>
                  </a:cubicBezTo>
                  <a:cubicBezTo>
                    <a:pt x="12026" y="5048"/>
                    <a:pt x="16730" y="7450"/>
                    <a:pt x="20766" y="10752"/>
                  </a:cubicBezTo>
                  <a:cubicBezTo>
                    <a:pt x="22534" y="12220"/>
                    <a:pt x="24202" y="13855"/>
                    <a:pt x="25703" y="15589"/>
                  </a:cubicBezTo>
                  <a:cubicBezTo>
                    <a:pt x="26605" y="11499"/>
                    <a:pt x="19079" y="6134"/>
                    <a:pt x="18469" y="6069"/>
                  </a:cubicBezTo>
                  <a:lnTo>
                    <a:pt x="18469" y="6069"/>
                  </a:lnTo>
                  <a:cubicBezTo>
                    <a:pt x="18776" y="5965"/>
                    <a:pt x="20758" y="5272"/>
                    <a:pt x="18764" y="4014"/>
                  </a:cubicBezTo>
                  <a:cubicBezTo>
                    <a:pt x="17067" y="2965"/>
                    <a:pt x="14856" y="2572"/>
                    <a:pt x="12817" y="2572"/>
                  </a:cubicBezTo>
                  <a:cubicBezTo>
                    <a:pt x="12652" y="2572"/>
                    <a:pt x="12489" y="2575"/>
                    <a:pt x="12326" y="2580"/>
                  </a:cubicBezTo>
                  <a:cubicBezTo>
                    <a:pt x="12860" y="2213"/>
                    <a:pt x="13694" y="1379"/>
                    <a:pt x="11926" y="612"/>
                  </a:cubicBezTo>
                  <a:cubicBezTo>
                    <a:pt x="10859" y="174"/>
                    <a:pt x="9706" y="0"/>
                    <a:pt x="8554" y="0"/>
                  </a:cubicBezTo>
                  <a:close/>
                </a:path>
              </a:pathLst>
            </a:custGeom>
            <a:solidFill>
              <a:srgbClr val="2D953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1" name="Google Shape;7481;p28"/>
            <p:cNvSpPr/>
            <p:nvPr/>
          </p:nvSpPr>
          <p:spPr>
            <a:xfrm rot="5400000">
              <a:off x="1412470" y="3509596"/>
              <a:ext cx="120250" cy="100225"/>
            </a:xfrm>
            <a:custGeom>
              <a:avLst/>
              <a:gdLst/>
              <a:ahLst/>
              <a:cxnLst/>
              <a:rect l="l" t="t" r="r" b="b"/>
              <a:pathLst>
                <a:path w="3603" h="3003" fill="none" extrusionOk="0">
                  <a:moveTo>
                    <a:pt x="0" y="1"/>
                  </a:moveTo>
                  <a:lnTo>
                    <a:pt x="3603" y="3003"/>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2" name="Google Shape;7482;p28"/>
            <p:cNvSpPr/>
            <p:nvPr/>
          </p:nvSpPr>
          <p:spPr>
            <a:xfrm rot="5400000">
              <a:off x="1487029" y="3546343"/>
              <a:ext cx="1135" cy="50129"/>
            </a:xfrm>
            <a:custGeom>
              <a:avLst/>
              <a:gdLst/>
              <a:ahLst/>
              <a:cxnLst/>
              <a:rect l="l" t="t" r="r" b="b"/>
              <a:pathLst>
                <a:path w="34" h="1502" fill="none" extrusionOk="0">
                  <a:moveTo>
                    <a:pt x="34" y="0"/>
                  </a:moveTo>
                  <a:lnTo>
                    <a:pt x="0" y="150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3" name="Google Shape;7483;p28"/>
            <p:cNvSpPr/>
            <p:nvPr/>
          </p:nvSpPr>
          <p:spPr>
            <a:xfrm rot="5400000">
              <a:off x="1474780" y="3516271"/>
              <a:ext cx="33442" cy="2269"/>
            </a:xfrm>
            <a:custGeom>
              <a:avLst/>
              <a:gdLst/>
              <a:ahLst/>
              <a:cxnLst/>
              <a:rect l="l" t="t" r="r" b="b"/>
              <a:pathLst>
                <a:path w="1002" h="68" fill="none" extrusionOk="0">
                  <a:moveTo>
                    <a:pt x="1001" y="0"/>
                  </a:moveTo>
                  <a:lnTo>
                    <a:pt x="1" y="67"/>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4" name="Google Shape;7484;p28"/>
            <p:cNvSpPr/>
            <p:nvPr/>
          </p:nvSpPr>
          <p:spPr>
            <a:xfrm rot="5400000">
              <a:off x="1199248" y="3651562"/>
              <a:ext cx="12282" cy="155895"/>
            </a:xfrm>
            <a:custGeom>
              <a:avLst/>
              <a:gdLst/>
              <a:ahLst/>
              <a:cxnLst/>
              <a:rect l="l" t="t" r="r" b="b"/>
              <a:pathLst>
                <a:path w="368" h="4671" fill="none" extrusionOk="0">
                  <a:moveTo>
                    <a:pt x="367" y="1"/>
                  </a:moveTo>
                  <a:lnTo>
                    <a:pt x="0" y="467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5" name="Google Shape;7485;p28"/>
            <p:cNvSpPr/>
            <p:nvPr/>
          </p:nvSpPr>
          <p:spPr>
            <a:xfrm rot="5400000">
              <a:off x="1184211" y="3734482"/>
              <a:ext cx="41218" cy="27868"/>
            </a:xfrm>
            <a:custGeom>
              <a:avLst/>
              <a:gdLst/>
              <a:ahLst/>
              <a:cxnLst/>
              <a:rect l="l" t="t" r="r" b="b"/>
              <a:pathLst>
                <a:path w="1235" h="835" fill="none" extrusionOk="0">
                  <a:moveTo>
                    <a:pt x="1235" y="0"/>
                  </a:moveTo>
                  <a:lnTo>
                    <a:pt x="1" y="834"/>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6" name="Google Shape;7486;p28"/>
            <p:cNvSpPr/>
            <p:nvPr/>
          </p:nvSpPr>
          <p:spPr>
            <a:xfrm rot="5400000">
              <a:off x="1239865" y="3708900"/>
              <a:ext cx="22328" cy="24497"/>
            </a:xfrm>
            <a:custGeom>
              <a:avLst/>
              <a:gdLst/>
              <a:ahLst/>
              <a:cxnLst/>
              <a:rect l="l" t="t" r="r" b="b"/>
              <a:pathLst>
                <a:path w="669" h="734" fill="none" extrusionOk="0">
                  <a:moveTo>
                    <a:pt x="668" y="734"/>
                  </a:moveTo>
                  <a:lnTo>
                    <a:pt x="1"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7" name="Google Shape;7487;p28"/>
            <p:cNvSpPr/>
            <p:nvPr/>
          </p:nvSpPr>
          <p:spPr>
            <a:xfrm rot="5400000">
              <a:off x="1522109" y="4184821"/>
              <a:ext cx="120283" cy="99124"/>
            </a:xfrm>
            <a:custGeom>
              <a:avLst/>
              <a:gdLst/>
              <a:ahLst/>
              <a:cxnLst/>
              <a:rect l="l" t="t" r="r" b="b"/>
              <a:pathLst>
                <a:path w="3604" h="2970" fill="none" extrusionOk="0">
                  <a:moveTo>
                    <a:pt x="3603" y="1"/>
                  </a:moveTo>
                  <a:lnTo>
                    <a:pt x="1" y="297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8" name="Google Shape;7488;p28"/>
            <p:cNvSpPr/>
            <p:nvPr/>
          </p:nvSpPr>
          <p:spPr>
            <a:xfrm rot="5400000">
              <a:off x="1544369" y="4242728"/>
              <a:ext cx="49028" cy="10046"/>
            </a:xfrm>
            <a:custGeom>
              <a:avLst/>
              <a:gdLst/>
              <a:ahLst/>
              <a:cxnLst/>
              <a:rect l="l" t="t" r="r" b="b"/>
              <a:pathLst>
                <a:path w="1469" h="301" fill="none" extrusionOk="0">
                  <a:moveTo>
                    <a:pt x="1468" y="301"/>
                  </a:moveTo>
                  <a:lnTo>
                    <a:pt x="1"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9" name="Google Shape;7489;p28"/>
            <p:cNvSpPr/>
            <p:nvPr/>
          </p:nvSpPr>
          <p:spPr>
            <a:xfrm rot="5400000">
              <a:off x="1618963" y="4244965"/>
              <a:ext cx="2269" cy="32307"/>
            </a:xfrm>
            <a:custGeom>
              <a:avLst/>
              <a:gdLst/>
              <a:ahLst/>
              <a:cxnLst/>
              <a:rect l="l" t="t" r="r" b="b"/>
              <a:pathLst>
                <a:path w="68" h="968" fill="none" extrusionOk="0">
                  <a:moveTo>
                    <a:pt x="0" y="968"/>
                  </a:moveTo>
                  <a:lnTo>
                    <a:pt x="67"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0" name="Google Shape;7490;p28"/>
            <p:cNvSpPr/>
            <p:nvPr/>
          </p:nvSpPr>
          <p:spPr>
            <a:xfrm rot="5400000">
              <a:off x="1129691" y="3492910"/>
              <a:ext cx="660191" cy="827199"/>
            </a:xfrm>
            <a:custGeom>
              <a:avLst/>
              <a:gdLst/>
              <a:ahLst/>
              <a:cxnLst/>
              <a:rect l="l" t="t" r="r" b="b"/>
              <a:pathLst>
                <a:path w="19781" h="24785" fill="none" extrusionOk="0">
                  <a:moveTo>
                    <a:pt x="1835" y="2235"/>
                  </a:moveTo>
                  <a:cubicBezTo>
                    <a:pt x="8539" y="0"/>
                    <a:pt x="15811" y="3670"/>
                    <a:pt x="18013" y="10441"/>
                  </a:cubicBezTo>
                  <a:cubicBezTo>
                    <a:pt x="19781" y="15812"/>
                    <a:pt x="16845" y="21616"/>
                    <a:pt x="11475" y="23350"/>
                  </a:cubicBezTo>
                  <a:cubicBezTo>
                    <a:pt x="7172" y="24785"/>
                    <a:pt x="2535" y="22383"/>
                    <a:pt x="1134" y="18113"/>
                  </a:cubicBezTo>
                  <a:cubicBezTo>
                    <a:pt x="0" y="14644"/>
                    <a:pt x="1868" y="10975"/>
                    <a:pt x="5337" y="9841"/>
                  </a:cubicBezTo>
                  <a:cubicBezTo>
                    <a:pt x="8106" y="8940"/>
                    <a:pt x="11041" y="10441"/>
                    <a:pt x="11975" y="13210"/>
                  </a:cubicBezTo>
                  <a:cubicBezTo>
                    <a:pt x="12676" y="15445"/>
                    <a:pt x="11475" y="17813"/>
                    <a:pt x="9307" y="18514"/>
                  </a:cubicBezTo>
                </a:path>
              </a:pathLst>
            </a:custGeom>
            <a:noFill/>
            <a:ln w="1905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1" name="Google Shape;7491;p28"/>
            <p:cNvSpPr/>
            <p:nvPr/>
          </p:nvSpPr>
          <p:spPr>
            <a:xfrm rot="5400000">
              <a:off x="1648471" y="3811313"/>
              <a:ext cx="145882" cy="163704"/>
            </a:xfrm>
            <a:custGeom>
              <a:avLst/>
              <a:gdLst/>
              <a:ahLst/>
              <a:cxnLst/>
              <a:rect l="l" t="t" r="r" b="b"/>
              <a:pathLst>
                <a:path w="4371" h="4905" fill="none" extrusionOk="0">
                  <a:moveTo>
                    <a:pt x="2168" y="1"/>
                  </a:moveTo>
                  <a:cubicBezTo>
                    <a:pt x="2902" y="234"/>
                    <a:pt x="3536" y="801"/>
                    <a:pt x="3870" y="1569"/>
                  </a:cubicBezTo>
                  <a:cubicBezTo>
                    <a:pt x="4370" y="2703"/>
                    <a:pt x="3836" y="4037"/>
                    <a:pt x="2669" y="4537"/>
                  </a:cubicBezTo>
                  <a:cubicBezTo>
                    <a:pt x="1735" y="4904"/>
                    <a:pt x="701" y="4504"/>
                    <a:pt x="300" y="3570"/>
                  </a:cubicBezTo>
                  <a:cubicBezTo>
                    <a:pt x="0" y="2836"/>
                    <a:pt x="334" y="2002"/>
                    <a:pt x="1034" y="1702"/>
                  </a:cubicBezTo>
                </a:path>
              </a:pathLst>
            </a:custGeom>
            <a:noFill/>
            <a:ln w="1905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2" name="Google Shape;7492;p28"/>
            <p:cNvSpPr/>
            <p:nvPr/>
          </p:nvSpPr>
          <p:spPr>
            <a:xfrm rot="5400000">
              <a:off x="1728069" y="3840316"/>
              <a:ext cx="37914" cy="33308"/>
            </a:xfrm>
            <a:custGeom>
              <a:avLst/>
              <a:gdLst/>
              <a:ahLst/>
              <a:cxnLst/>
              <a:rect l="l" t="t" r="r" b="b"/>
              <a:pathLst>
                <a:path w="1136" h="998" extrusionOk="0">
                  <a:moveTo>
                    <a:pt x="544" y="1"/>
                  </a:moveTo>
                  <a:cubicBezTo>
                    <a:pt x="507" y="1"/>
                    <a:pt x="470" y="6"/>
                    <a:pt x="435" y="16"/>
                  </a:cubicBezTo>
                  <a:cubicBezTo>
                    <a:pt x="168" y="116"/>
                    <a:pt x="1" y="383"/>
                    <a:pt x="101" y="649"/>
                  </a:cubicBezTo>
                  <a:cubicBezTo>
                    <a:pt x="158" y="848"/>
                    <a:pt x="383" y="998"/>
                    <a:pt x="592" y="998"/>
                  </a:cubicBezTo>
                  <a:cubicBezTo>
                    <a:pt x="629" y="998"/>
                    <a:pt x="666" y="993"/>
                    <a:pt x="701" y="983"/>
                  </a:cubicBezTo>
                  <a:cubicBezTo>
                    <a:pt x="968" y="883"/>
                    <a:pt x="1135" y="616"/>
                    <a:pt x="1035" y="349"/>
                  </a:cubicBezTo>
                  <a:cubicBezTo>
                    <a:pt x="978" y="151"/>
                    <a:pt x="753" y="1"/>
                    <a:pt x="544"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3" name="Google Shape;7493;p28"/>
            <p:cNvSpPr/>
            <p:nvPr/>
          </p:nvSpPr>
          <p:spPr>
            <a:xfrm rot="5400000">
              <a:off x="2238518" y="3320322"/>
              <a:ext cx="66850" cy="66850"/>
            </a:xfrm>
            <a:custGeom>
              <a:avLst/>
              <a:gdLst/>
              <a:ahLst/>
              <a:cxnLst/>
              <a:rect l="l" t="t" r="r" b="b"/>
              <a:pathLst>
                <a:path w="2003" h="2003" extrusionOk="0">
                  <a:moveTo>
                    <a:pt x="1002" y="1"/>
                  </a:moveTo>
                  <a:cubicBezTo>
                    <a:pt x="468" y="1"/>
                    <a:pt x="1" y="434"/>
                    <a:pt x="1" y="1001"/>
                  </a:cubicBezTo>
                  <a:cubicBezTo>
                    <a:pt x="1" y="1535"/>
                    <a:pt x="468" y="2002"/>
                    <a:pt x="1002" y="2002"/>
                  </a:cubicBezTo>
                  <a:cubicBezTo>
                    <a:pt x="1535" y="2002"/>
                    <a:pt x="2002" y="1535"/>
                    <a:pt x="2002" y="1001"/>
                  </a:cubicBezTo>
                  <a:cubicBezTo>
                    <a:pt x="2002" y="434"/>
                    <a:pt x="1535" y="1"/>
                    <a:pt x="1002"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4" name="Google Shape;7494;p28"/>
            <p:cNvSpPr/>
            <p:nvPr/>
          </p:nvSpPr>
          <p:spPr>
            <a:xfrm rot="5400000">
              <a:off x="2004754" y="4333410"/>
              <a:ext cx="42353" cy="4242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5" name="Google Shape;7495;p28"/>
          <p:cNvGrpSpPr/>
          <p:nvPr/>
        </p:nvGrpSpPr>
        <p:grpSpPr>
          <a:xfrm rot="-8100334">
            <a:off x="7695467" y="611682"/>
            <a:ext cx="950058" cy="773807"/>
            <a:chOff x="1046187" y="3320322"/>
            <a:chExt cx="1304072" cy="1062146"/>
          </a:xfrm>
        </p:grpSpPr>
        <p:sp>
          <p:nvSpPr>
            <p:cNvPr id="7496" name="Google Shape;7496;p28"/>
            <p:cNvSpPr/>
            <p:nvPr/>
          </p:nvSpPr>
          <p:spPr>
            <a:xfrm rot="5400000">
              <a:off x="1541802" y="4205414"/>
              <a:ext cx="182595" cy="171514"/>
            </a:xfrm>
            <a:custGeom>
              <a:avLst/>
              <a:gdLst/>
              <a:ahLst/>
              <a:cxnLst/>
              <a:rect l="l" t="t" r="r" b="b"/>
              <a:pathLst>
                <a:path w="5471" h="5139" extrusionOk="0">
                  <a:moveTo>
                    <a:pt x="2174" y="1"/>
                  </a:moveTo>
                  <a:cubicBezTo>
                    <a:pt x="1775" y="1"/>
                    <a:pt x="1362" y="160"/>
                    <a:pt x="1001" y="474"/>
                  </a:cubicBezTo>
                  <a:cubicBezTo>
                    <a:pt x="667" y="774"/>
                    <a:pt x="467" y="1108"/>
                    <a:pt x="334" y="1508"/>
                  </a:cubicBezTo>
                  <a:cubicBezTo>
                    <a:pt x="134" y="2142"/>
                    <a:pt x="0" y="4510"/>
                    <a:pt x="0" y="4777"/>
                  </a:cubicBezTo>
                  <a:lnTo>
                    <a:pt x="0" y="5011"/>
                  </a:lnTo>
                  <a:lnTo>
                    <a:pt x="267" y="5011"/>
                  </a:lnTo>
                  <a:cubicBezTo>
                    <a:pt x="454" y="5011"/>
                    <a:pt x="2050" y="5139"/>
                    <a:pt x="2988" y="5139"/>
                  </a:cubicBezTo>
                  <a:cubicBezTo>
                    <a:pt x="3222" y="5139"/>
                    <a:pt x="3416" y="5131"/>
                    <a:pt x="3536" y="5111"/>
                  </a:cubicBezTo>
                  <a:cubicBezTo>
                    <a:pt x="3970" y="5011"/>
                    <a:pt x="4303" y="4844"/>
                    <a:pt x="4637" y="4544"/>
                  </a:cubicBezTo>
                  <a:cubicBezTo>
                    <a:pt x="5471" y="3810"/>
                    <a:pt x="5337" y="2809"/>
                    <a:pt x="4804" y="2209"/>
                  </a:cubicBezTo>
                  <a:cubicBezTo>
                    <a:pt x="4503" y="1875"/>
                    <a:pt x="4136" y="1708"/>
                    <a:pt x="3769" y="1708"/>
                  </a:cubicBezTo>
                  <a:cubicBezTo>
                    <a:pt x="3803" y="1441"/>
                    <a:pt x="3703" y="1008"/>
                    <a:pt x="3369" y="607"/>
                  </a:cubicBezTo>
                  <a:cubicBezTo>
                    <a:pt x="3051" y="201"/>
                    <a:pt x="2622" y="1"/>
                    <a:pt x="2174"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7" name="Google Shape;7497;p28"/>
            <p:cNvSpPr/>
            <p:nvPr/>
          </p:nvSpPr>
          <p:spPr>
            <a:xfrm rot="5400000">
              <a:off x="1143663" y="3658152"/>
              <a:ext cx="191506" cy="186099"/>
            </a:xfrm>
            <a:custGeom>
              <a:avLst/>
              <a:gdLst/>
              <a:ahLst/>
              <a:cxnLst/>
              <a:rect l="l" t="t" r="r" b="b"/>
              <a:pathLst>
                <a:path w="5738" h="5576" extrusionOk="0">
                  <a:moveTo>
                    <a:pt x="1633" y="0"/>
                  </a:moveTo>
                  <a:cubicBezTo>
                    <a:pt x="908" y="0"/>
                    <a:pt x="353" y="479"/>
                    <a:pt x="134" y="1272"/>
                  </a:cubicBezTo>
                  <a:cubicBezTo>
                    <a:pt x="0" y="1739"/>
                    <a:pt x="0" y="2106"/>
                    <a:pt x="167" y="2473"/>
                  </a:cubicBezTo>
                  <a:cubicBezTo>
                    <a:pt x="401" y="3107"/>
                    <a:pt x="1602" y="5142"/>
                    <a:pt x="1735" y="5342"/>
                  </a:cubicBezTo>
                  <a:lnTo>
                    <a:pt x="1835" y="5576"/>
                  </a:lnTo>
                  <a:lnTo>
                    <a:pt x="2069" y="5442"/>
                  </a:lnTo>
                  <a:cubicBezTo>
                    <a:pt x="2302" y="5309"/>
                    <a:pt x="4337" y="4108"/>
                    <a:pt x="4804" y="3641"/>
                  </a:cubicBezTo>
                  <a:cubicBezTo>
                    <a:pt x="5104" y="3341"/>
                    <a:pt x="5304" y="3007"/>
                    <a:pt x="5438" y="2573"/>
                  </a:cubicBezTo>
                  <a:cubicBezTo>
                    <a:pt x="5738" y="1473"/>
                    <a:pt x="5071" y="739"/>
                    <a:pt x="4270" y="505"/>
                  </a:cubicBezTo>
                  <a:cubicBezTo>
                    <a:pt x="4215" y="501"/>
                    <a:pt x="4161" y="499"/>
                    <a:pt x="4107" y="499"/>
                  </a:cubicBezTo>
                  <a:cubicBezTo>
                    <a:pt x="3736" y="499"/>
                    <a:pt x="3394" y="597"/>
                    <a:pt x="3103" y="772"/>
                  </a:cubicBezTo>
                  <a:cubicBezTo>
                    <a:pt x="2969" y="539"/>
                    <a:pt x="2669" y="205"/>
                    <a:pt x="2135" y="72"/>
                  </a:cubicBezTo>
                  <a:cubicBezTo>
                    <a:pt x="1961" y="23"/>
                    <a:pt x="1793" y="0"/>
                    <a:pt x="1633"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8" name="Google Shape;7498;p28"/>
            <p:cNvSpPr/>
            <p:nvPr/>
          </p:nvSpPr>
          <p:spPr>
            <a:xfrm rot="5400000">
              <a:off x="1412171" y="3441543"/>
              <a:ext cx="184831" cy="171748"/>
            </a:xfrm>
            <a:custGeom>
              <a:avLst/>
              <a:gdLst/>
              <a:ahLst/>
              <a:cxnLst/>
              <a:rect l="l" t="t" r="r" b="b"/>
              <a:pathLst>
                <a:path w="5538" h="5146" extrusionOk="0">
                  <a:moveTo>
                    <a:pt x="3238" y="0"/>
                  </a:moveTo>
                  <a:cubicBezTo>
                    <a:pt x="2740" y="0"/>
                    <a:pt x="2296" y="257"/>
                    <a:pt x="2002" y="630"/>
                  </a:cubicBezTo>
                  <a:cubicBezTo>
                    <a:pt x="1735" y="963"/>
                    <a:pt x="1602" y="1330"/>
                    <a:pt x="1669" y="1731"/>
                  </a:cubicBezTo>
                  <a:cubicBezTo>
                    <a:pt x="1368" y="1731"/>
                    <a:pt x="935" y="1864"/>
                    <a:pt x="601" y="2298"/>
                  </a:cubicBezTo>
                  <a:cubicBezTo>
                    <a:pt x="1" y="3032"/>
                    <a:pt x="101" y="3999"/>
                    <a:pt x="868" y="4633"/>
                  </a:cubicBezTo>
                  <a:cubicBezTo>
                    <a:pt x="1202" y="4933"/>
                    <a:pt x="1568" y="5100"/>
                    <a:pt x="2002" y="5133"/>
                  </a:cubicBezTo>
                  <a:cubicBezTo>
                    <a:pt x="2086" y="5141"/>
                    <a:pt x="2195" y="5145"/>
                    <a:pt x="2323" y="5145"/>
                  </a:cubicBezTo>
                  <a:cubicBezTo>
                    <a:pt x="3221" y="5145"/>
                    <a:pt x="5038" y="4966"/>
                    <a:pt x="5271" y="4966"/>
                  </a:cubicBezTo>
                  <a:lnTo>
                    <a:pt x="5538" y="4933"/>
                  </a:lnTo>
                  <a:lnTo>
                    <a:pt x="5505" y="4666"/>
                  </a:lnTo>
                  <a:cubicBezTo>
                    <a:pt x="5438" y="4399"/>
                    <a:pt x="5238" y="2031"/>
                    <a:pt x="5038" y="1397"/>
                  </a:cubicBezTo>
                  <a:cubicBezTo>
                    <a:pt x="4904" y="997"/>
                    <a:pt x="4671" y="697"/>
                    <a:pt x="4337" y="430"/>
                  </a:cubicBezTo>
                  <a:cubicBezTo>
                    <a:pt x="3966" y="127"/>
                    <a:pt x="3589" y="0"/>
                    <a:pt x="3238"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9" name="Google Shape;7499;p28"/>
            <p:cNvSpPr/>
            <p:nvPr/>
          </p:nvSpPr>
          <p:spPr>
            <a:xfrm rot="5400000">
              <a:off x="1842206" y="3162242"/>
              <a:ext cx="238264" cy="607892"/>
            </a:xfrm>
            <a:custGeom>
              <a:avLst/>
              <a:gdLst/>
              <a:ahLst/>
              <a:cxnLst/>
              <a:rect l="l" t="t" r="r" b="b"/>
              <a:pathLst>
                <a:path w="7139" h="18214" extrusionOk="0">
                  <a:moveTo>
                    <a:pt x="0" y="1"/>
                  </a:moveTo>
                  <a:lnTo>
                    <a:pt x="0" y="1"/>
                  </a:lnTo>
                  <a:cubicBezTo>
                    <a:pt x="4" y="4"/>
                    <a:pt x="7" y="7"/>
                    <a:pt x="10" y="11"/>
                  </a:cubicBezTo>
                  <a:lnTo>
                    <a:pt x="10" y="11"/>
                  </a:lnTo>
                  <a:cubicBezTo>
                    <a:pt x="7" y="5"/>
                    <a:pt x="4" y="1"/>
                    <a:pt x="0" y="1"/>
                  </a:cubicBezTo>
                  <a:close/>
                  <a:moveTo>
                    <a:pt x="10" y="11"/>
                  </a:moveTo>
                  <a:lnTo>
                    <a:pt x="10" y="11"/>
                  </a:lnTo>
                  <a:cubicBezTo>
                    <a:pt x="145" y="259"/>
                    <a:pt x="394" y="4892"/>
                    <a:pt x="1502" y="7172"/>
                  </a:cubicBezTo>
                  <a:cubicBezTo>
                    <a:pt x="1696" y="7547"/>
                    <a:pt x="1902" y="7679"/>
                    <a:pt x="2093" y="7679"/>
                  </a:cubicBezTo>
                  <a:cubicBezTo>
                    <a:pt x="2361" y="7679"/>
                    <a:pt x="2599" y="7420"/>
                    <a:pt x="2736" y="7206"/>
                  </a:cubicBezTo>
                  <a:lnTo>
                    <a:pt x="2736" y="7206"/>
                  </a:lnTo>
                  <a:cubicBezTo>
                    <a:pt x="2702" y="8507"/>
                    <a:pt x="2669" y="9874"/>
                    <a:pt x="3036" y="10975"/>
                  </a:cubicBezTo>
                  <a:cubicBezTo>
                    <a:pt x="3183" y="11427"/>
                    <a:pt x="3395" y="11577"/>
                    <a:pt x="3611" y="11577"/>
                  </a:cubicBezTo>
                  <a:cubicBezTo>
                    <a:pt x="4033" y="11577"/>
                    <a:pt x="4470" y="11008"/>
                    <a:pt x="4470" y="11008"/>
                  </a:cubicBezTo>
                  <a:cubicBezTo>
                    <a:pt x="4637" y="11008"/>
                    <a:pt x="5238" y="16379"/>
                    <a:pt x="7072" y="18214"/>
                  </a:cubicBezTo>
                  <a:cubicBezTo>
                    <a:pt x="7139" y="16679"/>
                    <a:pt x="7005" y="15078"/>
                    <a:pt x="6739" y="13544"/>
                  </a:cubicBezTo>
                  <a:cubicBezTo>
                    <a:pt x="6172" y="10008"/>
                    <a:pt x="4871" y="6672"/>
                    <a:pt x="2903" y="3670"/>
                  </a:cubicBezTo>
                  <a:cubicBezTo>
                    <a:pt x="2071" y="2373"/>
                    <a:pt x="1074" y="1142"/>
                    <a:pt x="10" y="11"/>
                  </a:cubicBezTo>
                  <a:close/>
                </a:path>
              </a:pathLst>
            </a:custGeom>
            <a:solidFill>
              <a:srgbClr val="277D3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0" name="Google Shape;7500;p28"/>
            <p:cNvSpPr/>
            <p:nvPr/>
          </p:nvSpPr>
          <p:spPr>
            <a:xfrm rot="5400000">
              <a:off x="1804109" y="3201341"/>
              <a:ext cx="314793" cy="608226"/>
            </a:xfrm>
            <a:custGeom>
              <a:avLst/>
              <a:gdLst/>
              <a:ahLst/>
              <a:cxnLst/>
              <a:rect l="l" t="t" r="r" b="b"/>
              <a:pathLst>
                <a:path w="9432" h="18224" extrusionOk="0">
                  <a:moveTo>
                    <a:pt x="7678" y="10083"/>
                  </a:moveTo>
                  <a:cubicBezTo>
                    <a:pt x="7678" y="10083"/>
                    <a:pt x="7678" y="10083"/>
                    <a:pt x="7679" y="10083"/>
                  </a:cubicBezTo>
                  <a:lnTo>
                    <a:pt x="7679" y="10083"/>
                  </a:lnTo>
                  <a:cubicBezTo>
                    <a:pt x="7678" y="10084"/>
                    <a:pt x="7677" y="10084"/>
                    <a:pt x="7676" y="10084"/>
                  </a:cubicBezTo>
                  <a:cubicBezTo>
                    <a:pt x="7676" y="10084"/>
                    <a:pt x="7677" y="10083"/>
                    <a:pt x="7678" y="10083"/>
                  </a:cubicBezTo>
                  <a:close/>
                  <a:moveTo>
                    <a:pt x="33" y="0"/>
                  </a:moveTo>
                  <a:cubicBezTo>
                    <a:pt x="11" y="0"/>
                    <a:pt x="0" y="4"/>
                    <a:pt x="4" y="11"/>
                  </a:cubicBezTo>
                  <a:cubicBezTo>
                    <a:pt x="1105" y="1145"/>
                    <a:pt x="2105" y="2379"/>
                    <a:pt x="2939" y="3680"/>
                  </a:cubicBezTo>
                  <a:cubicBezTo>
                    <a:pt x="4874" y="6682"/>
                    <a:pt x="6175" y="10051"/>
                    <a:pt x="6775" y="13554"/>
                  </a:cubicBezTo>
                  <a:cubicBezTo>
                    <a:pt x="7009" y="15055"/>
                    <a:pt x="7142" y="16622"/>
                    <a:pt x="7109" y="18224"/>
                  </a:cubicBezTo>
                  <a:cubicBezTo>
                    <a:pt x="9431" y="16523"/>
                    <a:pt x="7937" y="10236"/>
                    <a:pt x="7689" y="10086"/>
                  </a:cubicBezTo>
                  <a:lnTo>
                    <a:pt x="7689" y="10086"/>
                  </a:lnTo>
                  <a:cubicBezTo>
                    <a:pt x="7760" y="10108"/>
                    <a:pt x="8097" y="10260"/>
                    <a:pt x="8397" y="10260"/>
                  </a:cubicBezTo>
                  <a:cubicBezTo>
                    <a:pt x="8748" y="10260"/>
                    <a:pt x="9048" y="10052"/>
                    <a:pt x="8810" y="9184"/>
                  </a:cubicBezTo>
                  <a:cubicBezTo>
                    <a:pt x="8376" y="7749"/>
                    <a:pt x="7276" y="6415"/>
                    <a:pt x="6142" y="5514"/>
                  </a:cubicBezTo>
                  <a:lnTo>
                    <a:pt x="6142" y="5514"/>
                  </a:lnTo>
                  <a:cubicBezTo>
                    <a:pt x="6192" y="5519"/>
                    <a:pt x="6249" y="5522"/>
                    <a:pt x="6309" y="5522"/>
                  </a:cubicBezTo>
                  <a:cubicBezTo>
                    <a:pt x="6723" y="5522"/>
                    <a:pt x="7279" y="5371"/>
                    <a:pt x="6842" y="4380"/>
                  </a:cubicBezTo>
                  <a:cubicBezTo>
                    <a:pt x="5290" y="1213"/>
                    <a:pt x="460" y="0"/>
                    <a:pt x="33" y="0"/>
                  </a:cubicBezTo>
                  <a:close/>
                </a:path>
              </a:pathLst>
            </a:custGeom>
            <a:solidFill>
              <a:srgbClr val="2D953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1" name="Google Shape;7501;p28"/>
            <p:cNvSpPr/>
            <p:nvPr/>
          </p:nvSpPr>
          <p:spPr>
            <a:xfrm rot="5400000">
              <a:off x="1620096" y="3553564"/>
              <a:ext cx="851697" cy="438681"/>
            </a:xfrm>
            <a:custGeom>
              <a:avLst/>
              <a:gdLst/>
              <a:ahLst/>
              <a:cxnLst/>
              <a:rect l="l" t="t" r="r" b="b"/>
              <a:pathLst>
                <a:path w="25519" h="13144" extrusionOk="0">
                  <a:moveTo>
                    <a:pt x="3" y="0"/>
                  </a:moveTo>
                  <a:cubicBezTo>
                    <a:pt x="2" y="0"/>
                    <a:pt x="1" y="0"/>
                    <a:pt x="0" y="1"/>
                  </a:cubicBezTo>
                  <a:cubicBezTo>
                    <a:pt x="3" y="1"/>
                    <a:pt x="6" y="1"/>
                    <a:pt x="9" y="1"/>
                  </a:cubicBezTo>
                  <a:lnTo>
                    <a:pt x="9" y="1"/>
                  </a:lnTo>
                  <a:cubicBezTo>
                    <a:pt x="7" y="1"/>
                    <a:pt x="4" y="0"/>
                    <a:pt x="3" y="0"/>
                  </a:cubicBezTo>
                  <a:close/>
                  <a:moveTo>
                    <a:pt x="9" y="1"/>
                  </a:moveTo>
                  <a:cubicBezTo>
                    <a:pt x="310" y="77"/>
                    <a:pt x="5176" y="4987"/>
                    <a:pt x="8640" y="6405"/>
                  </a:cubicBezTo>
                  <a:cubicBezTo>
                    <a:pt x="8893" y="6495"/>
                    <a:pt x="9103" y="6535"/>
                    <a:pt x="9277" y="6535"/>
                  </a:cubicBezTo>
                  <a:cubicBezTo>
                    <a:pt x="10071" y="6535"/>
                    <a:pt x="10123" y="5724"/>
                    <a:pt x="10041" y="5204"/>
                  </a:cubicBezTo>
                  <a:lnTo>
                    <a:pt x="10041" y="5204"/>
                  </a:lnTo>
                  <a:cubicBezTo>
                    <a:pt x="11309" y="6672"/>
                    <a:pt x="12576" y="8206"/>
                    <a:pt x="14044" y="9040"/>
                  </a:cubicBezTo>
                  <a:cubicBezTo>
                    <a:pt x="14361" y="9226"/>
                    <a:pt x="14615" y="9302"/>
                    <a:pt x="14820" y="9302"/>
                  </a:cubicBezTo>
                  <a:cubicBezTo>
                    <a:pt x="15757" y="9302"/>
                    <a:pt x="15645" y="7706"/>
                    <a:pt x="15645" y="7706"/>
                  </a:cubicBezTo>
                  <a:cubicBezTo>
                    <a:pt x="15648" y="7704"/>
                    <a:pt x="15652" y="7702"/>
                    <a:pt x="15658" y="7702"/>
                  </a:cubicBezTo>
                  <a:cubicBezTo>
                    <a:pt x="16025" y="7702"/>
                    <a:pt x="21774" y="12881"/>
                    <a:pt x="25519" y="13143"/>
                  </a:cubicBezTo>
                  <a:cubicBezTo>
                    <a:pt x="24018" y="11342"/>
                    <a:pt x="22383" y="9741"/>
                    <a:pt x="20582" y="8306"/>
                  </a:cubicBezTo>
                  <a:cubicBezTo>
                    <a:pt x="16546" y="5004"/>
                    <a:pt x="11842" y="2569"/>
                    <a:pt x="6805" y="1201"/>
                  </a:cubicBezTo>
                  <a:cubicBezTo>
                    <a:pt x="4573" y="568"/>
                    <a:pt x="2308" y="202"/>
                    <a:pt x="9" y="1"/>
                  </a:cubicBezTo>
                  <a:close/>
                </a:path>
              </a:pathLst>
            </a:custGeom>
            <a:solidFill>
              <a:srgbClr val="277D3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2" name="Google Shape;7502;p28"/>
            <p:cNvSpPr/>
            <p:nvPr/>
          </p:nvSpPr>
          <p:spPr>
            <a:xfrm rot="5400000">
              <a:off x="1646130" y="3524728"/>
              <a:ext cx="887942" cy="520316"/>
            </a:xfrm>
            <a:custGeom>
              <a:avLst/>
              <a:gdLst/>
              <a:ahLst/>
              <a:cxnLst/>
              <a:rect l="l" t="t" r="r" b="b"/>
              <a:pathLst>
                <a:path w="26605" h="15590" extrusionOk="0">
                  <a:moveTo>
                    <a:pt x="18431" y="6082"/>
                  </a:moveTo>
                  <a:cubicBezTo>
                    <a:pt x="18431" y="6082"/>
                    <a:pt x="18431" y="6082"/>
                    <a:pt x="18431" y="6082"/>
                  </a:cubicBezTo>
                  <a:cubicBezTo>
                    <a:pt x="18430" y="6082"/>
                    <a:pt x="18430" y="6082"/>
                    <a:pt x="18431" y="6082"/>
                  </a:cubicBezTo>
                  <a:close/>
                  <a:moveTo>
                    <a:pt x="8554" y="0"/>
                  </a:moveTo>
                  <a:cubicBezTo>
                    <a:pt x="4270" y="0"/>
                    <a:pt x="0" y="2394"/>
                    <a:pt x="184" y="2446"/>
                  </a:cubicBezTo>
                  <a:cubicBezTo>
                    <a:pt x="2519" y="2680"/>
                    <a:pt x="4754" y="3080"/>
                    <a:pt x="6956" y="3681"/>
                  </a:cubicBezTo>
                  <a:cubicBezTo>
                    <a:pt x="12026" y="5048"/>
                    <a:pt x="16730" y="7450"/>
                    <a:pt x="20766" y="10752"/>
                  </a:cubicBezTo>
                  <a:cubicBezTo>
                    <a:pt x="22534" y="12220"/>
                    <a:pt x="24202" y="13855"/>
                    <a:pt x="25703" y="15589"/>
                  </a:cubicBezTo>
                  <a:cubicBezTo>
                    <a:pt x="26605" y="11499"/>
                    <a:pt x="19079" y="6134"/>
                    <a:pt x="18469" y="6069"/>
                  </a:cubicBezTo>
                  <a:lnTo>
                    <a:pt x="18469" y="6069"/>
                  </a:lnTo>
                  <a:cubicBezTo>
                    <a:pt x="18776" y="5965"/>
                    <a:pt x="20758" y="5272"/>
                    <a:pt x="18764" y="4014"/>
                  </a:cubicBezTo>
                  <a:cubicBezTo>
                    <a:pt x="17067" y="2965"/>
                    <a:pt x="14856" y="2572"/>
                    <a:pt x="12817" y="2572"/>
                  </a:cubicBezTo>
                  <a:cubicBezTo>
                    <a:pt x="12652" y="2572"/>
                    <a:pt x="12489" y="2575"/>
                    <a:pt x="12326" y="2580"/>
                  </a:cubicBezTo>
                  <a:cubicBezTo>
                    <a:pt x="12860" y="2213"/>
                    <a:pt x="13694" y="1379"/>
                    <a:pt x="11926" y="612"/>
                  </a:cubicBezTo>
                  <a:cubicBezTo>
                    <a:pt x="10859" y="174"/>
                    <a:pt x="9706" y="0"/>
                    <a:pt x="8554" y="0"/>
                  </a:cubicBezTo>
                  <a:close/>
                </a:path>
              </a:pathLst>
            </a:custGeom>
            <a:solidFill>
              <a:srgbClr val="2D953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3" name="Google Shape;7503;p28"/>
            <p:cNvSpPr/>
            <p:nvPr/>
          </p:nvSpPr>
          <p:spPr>
            <a:xfrm rot="5400000">
              <a:off x="1412470" y="3509596"/>
              <a:ext cx="120250" cy="100225"/>
            </a:xfrm>
            <a:custGeom>
              <a:avLst/>
              <a:gdLst/>
              <a:ahLst/>
              <a:cxnLst/>
              <a:rect l="l" t="t" r="r" b="b"/>
              <a:pathLst>
                <a:path w="3603" h="3003" fill="none" extrusionOk="0">
                  <a:moveTo>
                    <a:pt x="0" y="1"/>
                  </a:moveTo>
                  <a:lnTo>
                    <a:pt x="3603" y="3003"/>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4" name="Google Shape;7504;p28"/>
            <p:cNvSpPr/>
            <p:nvPr/>
          </p:nvSpPr>
          <p:spPr>
            <a:xfrm rot="5400000">
              <a:off x="1487029" y="3546343"/>
              <a:ext cx="1135" cy="50129"/>
            </a:xfrm>
            <a:custGeom>
              <a:avLst/>
              <a:gdLst/>
              <a:ahLst/>
              <a:cxnLst/>
              <a:rect l="l" t="t" r="r" b="b"/>
              <a:pathLst>
                <a:path w="34" h="1502" fill="none" extrusionOk="0">
                  <a:moveTo>
                    <a:pt x="34" y="0"/>
                  </a:moveTo>
                  <a:lnTo>
                    <a:pt x="0" y="150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5" name="Google Shape;7505;p28"/>
            <p:cNvSpPr/>
            <p:nvPr/>
          </p:nvSpPr>
          <p:spPr>
            <a:xfrm rot="5400000">
              <a:off x="1474780" y="3516271"/>
              <a:ext cx="33442" cy="2269"/>
            </a:xfrm>
            <a:custGeom>
              <a:avLst/>
              <a:gdLst/>
              <a:ahLst/>
              <a:cxnLst/>
              <a:rect l="l" t="t" r="r" b="b"/>
              <a:pathLst>
                <a:path w="1002" h="68" fill="none" extrusionOk="0">
                  <a:moveTo>
                    <a:pt x="1001" y="0"/>
                  </a:moveTo>
                  <a:lnTo>
                    <a:pt x="1" y="67"/>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6" name="Google Shape;7506;p28"/>
            <p:cNvSpPr/>
            <p:nvPr/>
          </p:nvSpPr>
          <p:spPr>
            <a:xfrm rot="5400000">
              <a:off x="1199248" y="3651562"/>
              <a:ext cx="12282" cy="155895"/>
            </a:xfrm>
            <a:custGeom>
              <a:avLst/>
              <a:gdLst/>
              <a:ahLst/>
              <a:cxnLst/>
              <a:rect l="l" t="t" r="r" b="b"/>
              <a:pathLst>
                <a:path w="368" h="4671" fill="none" extrusionOk="0">
                  <a:moveTo>
                    <a:pt x="367" y="1"/>
                  </a:moveTo>
                  <a:lnTo>
                    <a:pt x="0" y="467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7" name="Google Shape;7507;p28"/>
            <p:cNvSpPr/>
            <p:nvPr/>
          </p:nvSpPr>
          <p:spPr>
            <a:xfrm rot="5400000">
              <a:off x="1184211" y="3734482"/>
              <a:ext cx="41218" cy="27868"/>
            </a:xfrm>
            <a:custGeom>
              <a:avLst/>
              <a:gdLst/>
              <a:ahLst/>
              <a:cxnLst/>
              <a:rect l="l" t="t" r="r" b="b"/>
              <a:pathLst>
                <a:path w="1235" h="835" fill="none" extrusionOk="0">
                  <a:moveTo>
                    <a:pt x="1235" y="0"/>
                  </a:moveTo>
                  <a:lnTo>
                    <a:pt x="1" y="834"/>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8" name="Google Shape;7508;p28"/>
            <p:cNvSpPr/>
            <p:nvPr/>
          </p:nvSpPr>
          <p:spPr>
            <a:xfrm rot="5400000">
              <a:off x="1239865" y="3708900"/>
              <a:ext cx="22328" cy="24497"/>
            </a:xfrm>
            <a:custGeom>
              <a:avLst/>
              <a:gdLst/>
              <a:ahLst/>
              <a:cxnLst/>
              <a:rect l="l" t="t" r="r" b="b"/>
              <a:pathLst>
                <a:path w="669" h="734" fill="none" extrusionOk="0">
                  <a:moveTo>
                    <a:pt x="668" y="734"/>
                  </a:moveTo>
                  <a:lnTo>
                    <a:pt x="1"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9" name="Google Shape;7509;p28"/>
            <p:cNvSpPr/>
            <p:nvPr/>
          </p:nvSpPr>
          <p:spPr>
            <a:xfrm rot="5400000">
              <a:off x="1522109" y="4184821"/>
              <a:ext cx="120283" cy="99124"/>
            </a:xfrm>
            <a:custGeom>
              <a:avLst/>
              <a:gdLst/>
              <a:ahLst/>
              <a:cxnLst/>
              <a:rect l="l" t="t" r="r" b="b"/>
              <a:pathLst>
                <a:path w="3604" h="2970" fill="none" extrusionOk="0">
                  <a:moveTo>
                    <a:pt x="3603" y="1"/>
                  </a:moveTo>
                  <a:lnTo>
                    <a:pt x="1" y="297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0" name="Google Shape;7510;p28"/>
            <p:cNvSpPr/>
            <p:nvPr/>
          </p:nvSpPr>
          <p:spPr>
            <a:xfrm rot="5400000">
              <a:off x="1544369" y="4242728"/>
              <a:ext cx="49028" cy="10046"/>
            </a:xfrm>
            <a:custGeom>
              <a:avLst/>
              <a:gdLst/>
              <a:ahLst/>
              <a:cxnLst/>
              <a:rect l="l" t="t" r="r" b="b"/>
              <a:pathLst>
                <a:path w="1469" h="301" fill="none" extrusionOk="0">
                  <a:moveTo>
                    <a:pt x="1468" y="301"/>
                  </a:moveTo>
                  <a:lnTo>
                    <a:pt x="1"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1" name="Google Shape;7511;p28"/>
            <p:cNvSpPr/>
            <p:nvPr/>
          </p:nvSpPr>
          <p:spPr>
            <a:xfrm rot="5400000">
              <a:off x="1618963" y="4244965"/>
              <a:ext cx="2269" cy="32307"/>
            </a:xfrm>
            <a:custGeom>
              <a:avLst/>
              <a:gdLst/>
              <a:ahLst/>
              <a:cxnLst/>
              <a:rect l="l" t="t" r="r" b="b"/>
              <a:pathLst>
                <a:path w="68" h="968" fill="none" extrusionOk="0">
                  <a:moveTo>
                    <a:pt x="0" y="968"/>
                  </a:moveTo>
                  <a:lnTo>
                    <a:pt x="67"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2" name="Google Shape;7512;p28"/>
            <p:cNvSpPr/>
            <p:nvPr/>
          </p:nvSpPr>
          <p:spPr>
            <a:xfrm rot="5400000">
              <a:off x="1129691" y="3492910"/>
              <a:ext cx="660191" cy="827199"/>
            </a:xfrm>
            <a:custGeom>
              <a:avLst/>
              <a:gdLst/>
              <a:ahLst/>
              <a:cxnLst/>
              <a:rect l="l" t="t" r="r" b="b"/>
              <a:pathLst>
                <a:path w="19781" h="24785" fill="none" extrusionOk="0">
                  <a:moveTo>
                    <a:pt x="1835" y="2235"/>
                  </a:moveTo>
                  <a:cubicBezTo>
                    <a:pt x="8539" y="0"/>
                    <a:pt x="15811" y="3670"/>
                    <a:pt x="18013" y="10441"/>
                  </a:cubicBezTo>
                  <a:cubicBezTo>
                    <a:pt x="19781" y="15812"/>
                    <a:pt x="16845" y="21616"/>
                    <a:pt x="11475" y="23350"/>
                  </a:cubicBezTo>
                  <a:cubicBezTo>
                    <a:pt x="7172" y="24785"/>
                    <a:pt x="2535" y="22383"/>
                    <a:pt x="1134" y="18113"/>
                  </a:cubicBezTo>
                  <a:cubicBezTo>
                    <a:pt x="0" y="14644"/>
                    <a:pt x="1868" y="10975"/>
                    <a:pt x="5337" y="9841"/>
                  </a:cubicBezTo>
                  <a:cubicBezTo>
                    <a:pt x="8106" y="8940"/>
                    <a:pt x="11041" y="10441"/>
                    <a:pt x="11975" y="13210"/>
                  </a:cubicBezTo>
                  <a:cubicBezTo>
                    <a:pt x="12676" y="15445"/>
                    <a:pt x="11475" y="17813"/>
                    <a:pt x="9307" y="18514"/>
                  </a:cubicBezTo>
                </a:path>
              </a:pathLst>
            </a:custGeom>
            <a:noFill/>
            <a:ln w="1905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3" name="Google Shape;7513;p28"/>
            <p:cNvSpPr/>
            <p:nvPr/>
          </p:nvSpPr>
          <p:spPr>
            <a:xfrm rot="5400000">
              <a:off x="1648471" y="3811313"/>
              <a:ext cx="145882" cy="163704"/>
            </a:xfrm>
            <a:custGeom>
              <a:avLst/>
              <a:gdLst/>
              <a:ahLst/>
              <a:cxnLst/>
              <a:rect l="l" t="t" r="r" b="b"/>
              <a:pathLst>
                <a:path w="4371" h="4905" fill="none" extrusionOk="0">
                  <a:moveTo>
                    <a:pt x="2168" y="1"/>
                  </a:moveTo>
                  <a:cubicBezTo>
                    <a:pt x="2902" y="234"/>
                    <a:pt x="3536" y="801"/>
                    <a:pt x="3870" y="1569"/>
                  </a:cubicBezTo>
                  <a:cubicBezTo>
                    <a:pt x="4370" y="2703"/>
                    <a:pt x="3836" y="4037"/>
                    <a:pt x="2669" y="4537"/>
                  </a:cubicBezTo>
                  <a:cubicBezTo>
                    <a:pt x="1735" y="4904"/>
                    <a:pt x="701" y="4504"/>
                    <a:pt x="300" y="3570"/>
                  </a:cubicBezTo>
                  <a:cubicBezTo>
                    <a:pt x="0" y="2836"/>
                    <a:pt x="334" y="2002"/>
                    <a:pt x="1034" y="1702"/>
                  </a:cubicBezTo>
                </a:path>
              </a:pathLst>
            </a:custGeom>
            <a:noFill/>
            <a:ln w="1905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4" name="Google Shape;7514;p28"/>
            <p:cNvSpPr/>
            <p:nvPr/>
          </p:nvSpPr>
          <p:spPr>
            <a:xfrm rot="5400000">
              <a:off x="1728069" y="3840316"/>
              <a:ext cx="37914" cy="33308"/>
            </a:xfrm>
            <a:custGeom>
              <a:avLst/>
              <a:gdLst/>
              <a:ahLst/>
              <a:cxnLst/>
              <a:rect l="l" t="t" r="r" b="b"/>
              <a:pathLst>
                <a:path w="1136" h="998" extrusionOk="0">
                  <a:moveTo>
                    <a:pt x="544" y="1"/>
                  </a:moveTo>
                  <a:cubicBezTo>
                    <a:pt x="507" y="1"/>
                    <a:pt x="470" y="6"/>
                    <a:pt x="435" y="16"/>
                  </a:cubicBezTo>
                  <a:cubicBezTo>
                    <a:pt x="168" y="116"/>
                    <a:pt x="1" y="383"/>
                    <a:pt x="101" y="649"/>
                  </a:cubicBezTo>
                  <a:cubicBezTo>
                    <a:pt x="158" y="848"/>
                    <a:pt x="383" y="998"/>
                    <a:pt x="592" y="998"/>
                  </a:cubicBezTo>
                  <a:cubicBezTo>
                    <a:pt x="629" y="998"/>
                    <a:pt x="666" y="993"/>
                    <a:pt x="701" y="983"/>
                  </a:cubicBezTo>
                  <a:cubicBezTo>
                    <a:pt x="968" y="883"/>
                    <a:pt x="1135" y="616"/>
                    <a:pt x="1035" y="349"/>
                  </a:cubicBezTo>
                  <a:cubicBezTo>
                    <a:pt x="978" y="151"/>
                    <a:pt x="753" y="1"/>
                    <a:pt x="544"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5" name="Google Shape;7515;p28"/>
            <p:cNvSpPr/>
            <p:nvPr/>
          </p:nvSpPr>
          <p:spPr>
            <a:xfrm rot="5400000">
              <a:off x="2238518" y="3320322"/>
              <a:ext cx="66850" cy="66850"/>
            </a:xfrm>
            <a:custGeom>
              <a:avLst/>
              <a:gdLst/>
              <a:ahLst/>
              <a:cxnLst/>
              <a:rect l="l" t="t" r="r" b="b"/>
              <a:pathLst>
                <a:path w="2003" h="2003" extrusionOk="0">
                  <a:moveTo>
                    <a:pt x="1002" y="1"/>
                  </a:moveTo>
                  <a:cubicBezTo>
                    <a:pt x="468" y="1"/>
                    <a:pt x="1" y="434"/>
                    <a:pt x="1" y="1001"/>
                  </a:cubicBezTo>
                  <a:cubicBezTo>
                    <a:pt x="1" y="1535"/>
                    <a:pt x="468" y="2002"/>
                    <a:pt x="1002" y="2002"/>
                  </a:cubicBezTo>
                  <a:cubicBezTo>
                    <a:pt x="1535" y="2002"/>
                    <a:pt x="2002" y="1535"/>
                    <a:pt x="2002" y="1001"/>
                  </a:cubicBezTo>
                  <a:cubicBezTo>
                    <a:pt x="2002" y="434"/>
                    <a:pt x="1535" y="1"/>
                    <a:pt x="1002"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6" name="Google Shape;7516;p28"/>
            <p:cNvSpPr/>
            <p:nvPr/>
          </p:nvSpPr>
          <p:spPr>
            <a:xfrm rot="5400000">
              <a:off x="2004754" y="4333410"/>
              <a:ext cx="42353" cy="4242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7" name="Google Shape;7517;p28"/>
          <p:cNvGrpSpPr/>
          <p:nvPr/>
        </p:nvGrpSpPr>
        <p:grpSpPr>
          <a:xfrm rot="8100334" flipH="1">
            <a:off x="498475" y="611682"/>
            <a:ext cx="950058" cy="773807"/>
            <a:chOff x="1046187" y="3320322"/>
            <a:chExt cx="1304072" cy="1062146"/>
          </a:xfrm>
        </p:grpSpPr>
        <p:sp>
          <p:nvSpPr>
            <p:cNvPr id="7518" name="Google Shape;7518;p28"/>
            <p:cNvSpPr/>
            <p:nvPr/>
          </p:nvSpPr>
          <p:spPr>
            <a:xfrm rot="5400000">
              <a:off x="1541802" y="4205414"/>
              <a:ext cx="182595" cy="171514"/>
            </a:xfrm>
            <a:custGeom>
              <a:avLst/>
              <a:gdLst/>
              <a:ahLst/>
              <a:cxnLst/>
              <a:rect l="l" t="t" r="r" b="b"/>
              <a:pathLst>
                <a:path w="5471" h="5139" extrusionOk="0">
                  <a:moveTo>
                    <a:pt x="2174" y="1"/>
                  </a:moveTo>
                  <a:cubicBezTo>
                    <a:pt x="1775" y="1"/>
                    <a:pt x="1362" y="160"/>
                    <a:pt x="1001" y="474"/>
                  </a:cubicBezTo>
                  <a:cubicBezTo>
                    <a:pt x="667" y="774"/>
                    <a:pt x="467" y="1108"/>
                    <a:pt x="334" y="1508"/>
                  </a:cubicBezTo>
                  <a:cubicBezTo>
                    <a:pt x="134" y="2142"/>
                    <a:pt x="0" y="4510"/>
                    <a:pt x="0" y="4777"/>
                  </a:cubicBezTo>
                  <a:lnTo>
                    <a:pt x="0" y="5011"/>
                  </a:lnTo>
                  <a:lnTo>
                    <a:pt x="267" y="5011"/>
                  </a:lnTo>
                  <a:cubicBezTo>
                    <a:pt x="454" y="5011"/>
                    <a:pt x="2050" y="5139"/>
                    <a:pt x="2988" y="5139"/>
                  </a:cubicBezTo>
                  <a:cubicBezTo>
                    <a:pt x="3222" y="5139"/>
                    <a:pt x="3416" y="5131"/>
                    <a:pt x="3536" y="5111"/>
                  </a:cubicBezTo>
                  <a:cubicBezTo>
                    <a:pt x="3970" y="5011"/>
                    <a:pt x="4303" y="4844"/>
                    <a:pt x="4637" y="4544"/>
                  </a:cubicBezTo>
                  <a:cubicBezTo>
                    <a:pt x="5471" y="3810"/>
                    <a:pt x="5337" y="2809"/>
                    <a:pt x="4804" y="2209"/>
                  </a:cubicBezTo>
                  <a:cubicBezTo>
                    <a:pt x="4503" y="1875"/>
                    <a:pt x="4136" y="1708"/>
                    <a:pt x="3769" y="1708"/>
                  </a:cubicBezTo>
                  <a:cubicBezTo>
                    <a:pt x="3803" y="1441"/>
                    <a:pt x="3703" y="1008"/>
                    <a:pt x="3369" y="607"/>
                  </a:cubicBezTo>
                  <a:cubicBezTo>
                    <a:pt x="3051" y="201"/>
                    <a:pt x="2622" y="1"/>
                    <a:pt x="2174"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9" name="Google Shape;7519;p28"/>
            <p:cNvSpPr/>
            <p:nvPr/>
          </p:nvSpPr>
          <p:spPr>
            <a:xfrm rot="5400000">
              <a:off x="1143663" y="3658152"/>
              <a:ext cx="191506" cy="186099"/>
            </a:xfrm>
            <a:custGeom>
              <a:avLst/>
              <a:gdLst/>
              <a:ahLst/>
              <a:cxnLst/>
              <a:rect l="l" t="t" r="r" b="b"/>
              <a:pathLst>
                <a:path w="5738" h="5576" extrusionOk="0">
                  <a:moveTo>
                    <a:pt x="1633" y="0"/>
                  </a:moveTo>
                  <a:cubicBezTo>
                    <a:pt x="908" y="0"/>
                    <a:pt x="353" y="479"/>
                    <a:pt x="134" y="1272"/>
                  </a:cubicBezTo>
                  <a:cubicBezTo>
                    <a:pt x="0" y="1739"/>
                    <a:pt x="0" y="2106"/>
                    <a:pt x="167" y="2473"/>
                  </a:cubicBezTo>
                  <a:cubicBezTo>
                    <a:pt x="401" y="3107"/>
                    <a:pt x="1602" y="5142"/>
                    <a:pt x="1735" y="5342"/>
                  </a:cubicBezTo>
                  <a:lnTo>
                    <a:pt x="1835" y="5576"/>
                  </a:lnTo>
                  <a:lnTo>
                    <a:pt x="2069" y="5442"/>
                  </a:lnTo>
                  <a:cubicBezTo>
                    <a:pt x="2302" y="5309"/>
                    <a:pt x="4337" y="4108"/>
                    <a:pt x="4804" y="3641"/>
                  </a:cubicBezTo>
                  <a:cubicBezTo>
                    <a:pt x="5104" y="3341"/>
                    <a:pt x="5304" y="3007"/>
                    <a:pt x="5438" y="2573"/>
                  </a:cubicBezTo>
                  <a:cubicBezTo>
                    <a:pt x="5738" y="1473"/>
                    <a:pt x="5071" y="739"/>
                    <a:pt x="4270" y="505"/>
                  </a:cubicBezTo>
                  <a:cubicBezTo>
                    <a:pt x="4215" y="501"/>
                    <a:pt x="4161" y="499"/>
                    <a:pt x="4107" y="499"/>
                  </a:cubicBezTo>
                  <a:cubicBezTo>
                    <a:pt x="3736" y="499"/>
                    <a:pt x="3394" y="597"/>
                    <a:pt x="3103" y="772"/>
                  </a:cubicBezTo>
                  <a:cubicBezTo>
                    <a:pt x="2969" y="539"/>
                    <a:pt x="2669" y="205"/>
                    <a:pt x="2135" y="72"/>
                  </a:cubicBezTo>
                  <a:cubicBezTo>
                    <a:pt x="1961" y="23"/>
                    <a:pt x="1793" y="0"/>
                    <a:pt x="1633"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0" name="Google Shape;7520;p28"/>
            <p:cNvSpPr/>
            <p:nvPr/>
          </p:nvSpPr>
          <p:spPr>
            <a:xfrm rot="5400000">
              <a:off x="1412171" y="3441543"/>
              <a:ext cx="184831" cy="171748"/>
            </a:xfrm>
            <a:custGeom>
              <a:avLst/>
              <a:gdLst/>
              <a:ahLst/>
              <a:cxnLst/>
              <a:rect l="l" t="t" r="r" b="b"/>
              <a:pathLst>
                <a:path w="5538" h="5146" extrusionOk="0">
                  <a:moveTo>
                    <a:pt x="3238" y="0"/>
                  </a:moveTo>
                  <a:cubicBezTo>
                    <a:pt x="2740" y="0"/>
                    <a:pt x="2296" y="257"/>
                    <a:pt x="2002" y="630"/>
                  </a:cubicBezTo>
                  <a:cubicBezTo>
                    <a:pt x="1735" y="963"/>
                    <a:pt x="1602" y="1330"/>
                    <a:pt x="1669" y="1731"/>
                  </a:cubicBezTo>
                  <a:cubicBezTo>
                    <a:pt x="1368" y="1731"/>
                    <a:pt x="935" y="1864"/>
                    <a:pt x="601" y="2298"/>
                  </a:cubicBezTo>
                  <a:cubicBezTo>
                    <a:pt x="1" y="3032"/>
                    <a:pt x="101" y="3999"/>
                    <a:pt x="868" y="4633"/>
                  </a:cubicBezTo>
                  <a:cubicBezTo>
                    <a:pt x="1202" y="4933"/>
                    <a:pt x="1568" y="5100"/>
                    <a:pt x="2002" y="5133"/>
                  </a:cubicBezTo>
                  <a:cubicBezTo>
                    <a:pt x="2086" y="5141"/>
                    <a:pt x="2195" y="5145"/>
                    <a:pt x="2323" y="5145"/>
                  </a:cubicBezTo>
                  <a:cubicBezTo>
                    <a:pt x="3221" y="5145"/>
                    <a:pt x="5038" y="4966"/>
                    <a:pt x="5271" y="4966"/>
                  </a:cubicBezTo>
                  <a:lnTo>
                    <a:pt x="5538" y="4933"/>
                  </a:lnTo>
                  <a:lnTo>
                    <a:pt x="5505" y="4666"/>
                  </a:lnTo>
                  <a:cubicBezTo>
                    <a:pt x="5438" y="4399"/>
                    <a:pt x="5238" y="2031"/>
                    <a:pt x="5038" y="1397"/>
                  </a:cubicBezTo>
                  <a:cubicBezTo>
                    <a:pt x="4904" y="997"/>
                    <a:pt x="4671" y="697"/>
                    <a:pt x="4337" y="430"/>
                  </a:cubicBezTo>
                  <a:cubicBezTo>
                    <a:pt x="3966" y="127"/>
                    <a:pt x="3589" y="0"/>
                    <a:pt x="3238"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1" name="Google Shape;7521;p28"/>
            <p:cNvSpPr/>
            <p:nvPr/>
          </p:nvSpPr>
          <p:spPr>
            <a:xfrm rot="5400000">
              <a:off x="1842206" y="3162242"/>
              <a:ext cx="238264" cy="607892"/>
            </a:xfrm>
            <a:custGeom>
              <a:avLst/>
              <a:gdLst/>
              <a:ahLst/>
              <a:cxnLst/>
              <a:rect l="l" t="t" r="r" b="b"/>
              <a:pathLst>
                <a:path w="7139" h="18214" extrusionOk="0">
                  <a:moveTo>
                    <a:pt x="0" y="1"/>
                  </a:moveTo>
                  <a:lnTo>
                    <a:pt x="0" y="1"/>
                  </a:lnTo>
                  <a:cubicBezTo>
                    <a:pt x="4" y="4"/>
                    <a:pt x="7" y="7"/>
                    <a:pt x="10" y="11"/>
                  </a:cubicBezTo>
                  <a:lnTo>
                    <a:pt x="10" y="11"/>
                  </a:lnTo>
                  <a:cubicBezTo>
                    <a:pt x="7" y="5"/>
                    <a:pt x="4" y="1"/>
                    <a:pt x="0" y="1"/>
                  </a:cubicBezTo>
                  <a:close/>
                  <a:moveTo>
                    <a:pt x="10" y="11"/>
                  </a:moveTo>
                  <a:lnTo>
                    <a:pt x="10" y="11"/>
                  </a:lnTo>
                  <a:cubicBezTo>
                    <a:pt x="145" y="259"/>
                    <a:pt x="394" y="4892"/>
                    <a:pt x="1502" y="7172"/>
                  </a:cubicBezTo>
                  <a:cubicBezTo>
                    <a:pt x="1696" y="7547"/>
                    <a:pt x="1902" y="7679"/>
                    <a:pt x="2093" y="7679"/>
                  </a:cubicBezTo>
                  <a:cubicBezTo>
                    <a:pt x="2361" y="7679"/>
                    <a:pt x="2599" y="7420"/>
                    <a:pt x="2736" y="7206"/>
                  </a:cubicBezTo>
                  <a:lnTo>
                    <a:pt x="2736" y="7206"/>
                  </a:lnTo>
                  <a:cubicBezTo>
                    <a:pt x="2702" y="8507"/>
                    <a:pt x="2669" y="9874"/>
                    <a:pt x="3036" y="10975"/>
                  </a:cubicBezTo>
                  <a:cubicBezTo>
                    <a:pt x="3183" y="11427"/>
                    <a:pt x="3395" y="11577"/>
                    <a:pt x="3611" y="11577"/>
                  </a:cubicBezTo>
                  <a:cubicBezTo>
                    <a:pt x="4033" y="11577"/>
                    <a:pt x="4470" y="11008"/>
                    <a:pt x="4470" y="11008"/>
                  </a:cubicBezTo>
                  <a:cubicBezTo>
                    <a:pt x="4637" y="11008"/>
                    <a:pt x="5238" y="16379"/>
                    <a:pt x="7072" y="18214"/>
                  </a:cubicBezTo>
                  <a:cubicBezTo>
                    <a:pt x="7139" y="16679"/>
                    <a:pt x="7005" y="15078"/>
                    <a:pt x="6739" y="13544"/>
                  </a:cubicBezTo>
                  <a:cubicBezTo>
                    <a:pt x="6172" y="10008"/>
                    <a:pt x="4871" y="6672"/>
                    <a:pt x="2903" y="3670"/>
                  </a:cubicBezTo>
                  <a:cubicBezTo>
                    <a:pt x="2071" y="2373"/>
                    <a:pt x="1074" y="1142"/>
                    <a:pt x="10" y="11"/>
                  </a:cubicBezTo>
                  <a:close/>
                </a:path>
              </a:pathLst>
            </a:custGeom>
            <a:solidFill>
              <a:srgbClr val="277D3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2" name="Google Shape;7522;p28"/>
            <p:cNvSpPr/>
            <p:nvPr/>
          </p:nvSpPr>
          <p:spPr>
            <a:xfrm rot="5400000">
              <a:off x="1804109" y="3201341"/>
              <a:ext cx="314793" cy="608226"/>
            </a:xfrm>
            <a:custGeom>
              <a:avLst/>
              <a:gdLst/>
              <a:ahLst/>
              <a:cxnLst/>
              <a:rect l="l" t="t" r="r" b="b"/>
              <a:pathLst>
                <a:path w="9432" h="18224" extrusionOk="0">
                  <a:moveTo>
                    <a:pt x="7678" y="10083"/>
                  </a:moveTo>
                  <a:cubicBezTo>
                    <a:pt x="7678" y="10083"/>
                    <a:pt x="7678" y="10083"/>
                    <a:pt x="7679" y="10083"/>
                  </a:cubicBezTo>
                  <a:lnTo>
                    <a:pt x="7679" y="10083"/>
                  </a:lnTo>
                  <a:cubicBezTo>
                    <a:pt x="7678" y="10084"/>
                    <a:pt x="7677" y="10084"/>
                    <a:pt x="7676" y="10084"/>
                  </a:cubicBezTo>
                  <a:cubicBezTo>
                    <a:pt x="7676" y="10084"/>
                    <a:pt x="7677" y="10083"/>
                    <a:pt x="7678" y="10083"/>
                  </a:cubicBezTo>
                  <a:close/>
                  <a:moveTo>
                    <a:pt x="33" y="0"/>
                  </a:moveTo>
                  <a:cubicBezTo>
                    <a:pt x="11" y="0"/>
                    <a:pt x="0" y="4"/>
                    <a:pt x="4" y="11"/>
                  </a:cubicBezTo>
                  <a:cubicBezTo>
                    <a:pt x="1105" y="1145"/>
                    <a:pt x="2105" y="2379"/>
                    <a:pt x="2939" y="3680"/>
                  </a:cubicBezTo>
                  <a:cubicBezTo>
                    <a:pt x="4874" y="6682"/>
                    <a:pt x="6175" y="10051"/>
                    <a:pt x="6775" y="13554"/>
                  </a:cubicBezTo>
                  <a:cubicBezTo>
                    <a:pt x="7009" y="15055"/>
                    <a:pt x="7142" y="16622"/>
                    <a:pt x="7109" y="18224"/>
                  </a:cubicBezTo>
                  <a:cubicBezTo>
                    <a:pt x="9431" y="16523"/>
                    <a:pt x="7937" y="10236"/>
                    <a:pt x="7689" y="10086"/>
                  </a:cubicBezTo>
                  <a:lnTo>
                    <a:pt x="7689" y="10086"/>
                  </a:lnTo>
                  <a:cubicBezTo>
                    <a:pt x="7760" y="10108"/>
                    <a:pt x="8097" y="10260"/>
                    <a:pt x="8397" y="10260"/>
                  </a:cubicBezTo>
                  <a:cubicBezTo>
                    <a:pt x="8748" y="10260"/>
                    <a:pt x="9048" y="10052"/>
                    <a:pt x="8810" y="9184"/>
                  </a:cubicBezTo>
                  <a:cubicBezTo>
                    <a:pt x="8376" y="7749"/>
                    <a:pt x="7276" y="6415"/>
                    <a:pt x="6142" y="5514"/>
                  </a:cubicBezTo>
                  <a:lnTo>
                    <a:pt x="6142" y="5514"/>
                  </a:lnTo>
                  <a:cubicBezTo>
                    <a:pt x="6192" y="5519"/>
                    <a:pt x="6249" y="5522"/>
                    <a:pt x="6309" y="5522"/>
                  </a:cubicBezTo>
                  <a:cubicBezTo>
                    <a:pt x="6723" y="5522"/>
                    <a:pt x="7279" y="5371"/>
                    <a:pt x="6842" y="4380"/>
                  </a:cubicBezTo>
                  <a:cubicBezTo>
                    <a:pt x="5290" y="1213"/>
                    <a:pt x="460" y="0"/>
                    <a:pt x="33" y="0"/>
                  </a:cubicBezTo>
                  <a:close/>
                </a:path>
              </a:pathLst>
            </a:custGeom>
            <a:solidFill>
              <a:srgbClr val="2D953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3" name="Google Shape;7523;p28"/>
            <p:cNvSpPr/>
            <p:nvPr/>
          </p:nvSpPr>
          <p:spPr>
            <a:xfrm rot="5400000">
              <a:off x="1620096" y="3553564"/>
              <a:ext cx="851697" cy="438681"/>
            </a:xfrm>
            <a:custGeom>
              <a:avLst/>
              <a:gdLst/>
              <a:ahLst/>
              <a:cxnLst/>
              <a:rect l="l" t="t" r="r" b="b"/>
              <a:pathLst>
                <a:path w="25519" h="13144" extrusionOk="0">
                  <a:moveTo>
                    <a:pt x="3" y="0"/>
                  </a:moveTo>
                  <a:cubicBezTo>
                    <a:pt x="2" y="0"/>
                    <a:pt x="1" y="0"/>
                    <a:pt x="0" y="1"/>
                  </a:cubicBezTo>
                  <a:cubicBezTo>
                    <a:pt x="3" y="1"/>
                    <a:pt x="6" y="1"/>
                    <a:pt x="9" y="1"/>
                  </a:cubicBezTo>
                  <a:lnTo>
                    <a:pt x="9" y="1"/>
                  </a:lnTo>
                  <a:cubicBezTo>
                    <a:pt x="7" y="1"/>
                    <a:pt x="4" y="0"/>
                    <a:pt x="3" y="0"/>
                  </a:cubicBezTo>
                  <a:close/>
                  <a:moveTo>
                    <a:pt x="9" y="1"/>
                  </a:moveTo>
                  <a:cubicBezTo>
                    <a:pt x="310" y="77"/>
                    <a:pt x="5176" y="4987"/>
                    <a:pt x="8640" y="6405"/>
                  </a:cubicBezTo>
                  <a:cubicBezTo>
                    <a:pt x="8893" y="6495"/>
                    <a:pt x="9103" y="6535"/>
                    <a:pt x="9277" y="6535"/>
                  </a:cubicBezTo>
                  <a:cubicBezTo>
                    <a:pt x="10071" y="6535"/>
                    <a:pt x="10123" y="5724"/>
                    <a:pt x="10041" y="5204"/>
                  </a:cubicBezTo>
                  <a:lnTo>
                    <a:pt x="10041" y="5204"/>
                  </a:lnTo>
                  <a:cubicBezTo>
                    <a:pt x="11309" y="6672"/>
                    <a:pt x="12576" y="8206"/>
                    <a:pt x="14044" y="9040"/>
                  </a:cubicBezTo>
                  <a:cubicBezTo>
                    <a:pt x="14361" y="9226"/>
                    <a:pt x="14615" y="9302"/>
                    <a:pt x="14820" y="9302"/>
                  </a:cubicBezTo>
                  <a:cubicBezTo>
                    <a:pt x="15757" y="9302"/>
                    <a:pt x="15645" y="7706"/>
                    <a:pt x="15645" y="7706"/>
                  </a:cubicBezTo>
                  <a:cubicBezTo>
                    <a:pt x="15648" y="7704"/>
                    <a:pt x="15652" y="7702"/>
                    <a:pt x="15658" y="7702"/>
                  </a:cubicBezTo>
                  <a:cubicBezTo>
                    <a:pt x="16025" y="7702"/>
                    <a:pt x="21774" y="12881"/>
                    <a:pt x="25519" y="13143"/>
                  </a:cubicBezTo>
                  <a:cubicBezTo>
                    <a:pt x="24018" y="11342"/>
                    <a:pt x="22383" y="9741"/>
                    <a:pt x="20582" y="8306"/>
                  </a:cubicBezTo>
                  <a:cubicBezTo>
                    <a:pt x="16546" y="5004"/>
                    <a:pt x="11842" y="2569"/>
                    <a:pt x="6805" y="1201"/>
                  </a:cubicBezTo>
                  <a:cubicBezTo>
                    <a:pt x="4573" y="568"/>
                    <a:pt x="2308" y="202"/>
                    <a:pt x="9" y="1"/>
                  </a:cubicBezTo>
                  <a:close/>
                </a:path>
              </a:pathLst>
            </a:custGeom>
            <a:solidFill>
              <a:srgbClr val="277D3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4" name="Google Shape;7524;p28"/>
            <p:cNvSpPr/>
            <p:nvPr/>
          </p:nvSpPr>
          <p:spPr>
            <a:xfrm rot="5400000">
              <a:off x="1646130" y="3524728"/>
              <a:ext cx="887942" cy="520316"/>
            </a:xfrm>
            <a:custGeom>
              <a:avLst/>
              <a:gdLst/>
              <a:ahLst/>
              <a:cxnLst/>
              <a:rect l="l" t="t" r="r" b="b"/>
              <a:pathLst>
                <a:path w="26605" h="15590" extrusionOk="0">
                  <a:moveTo>
                    <a:pt x="18431" y="6082"/>
                  </a:moveTo>
                  <a:cubicBezTo>
                    <a:pt x="18431" y="6082"/>
                    <a:pt x="18431" y="6082"/>
                    <a:pt x="18431" y="6082"/>
                  </a:cubicBezTo>
                  <a:cubicBezTo>
                    <a:pt x="18430" y="6082"/>
                    <a:pt x="18430" y="6082"/>
                    <a:pt x="18431" y="6082"/>
                  </a:cubicBezTo>
                  <a:close/>
                  <a:moveTo>
                    <a:pt x="8554" y="0"/>
                  </a:moveTo>
                  <a:cubicBezTo>
                    <a:pt x="4270" y="0"/>
                    <a:pt x="0" y="2394"/>
                    <a:pt x="184" y="2446"/>
                  </a:cubicBezTo>
                  <a:cubicBezTo>
                    <a:pt x="2519" y="2680"/>
                    <a:pt x="4754" y="3080"/>
                    <a:pt x="6956" y="3681"/>
                  </a:cubicBezTo>
                  <a:cubicBezTo>
                    <a:pt x="12026" y="5048"/>
                    <a:pt x="16730" y="7450"/>
                    <a:pt x="20766" y="10752"/>
                  </a:cubicBezTo>
                  <a:cubicBezTo>
                    <a:pt x="22534" y="12220"/>
                    <a:pt x="24202" y="13855"/>
                    <a:pt x="25703" y="15589"/>
                  </a:cubicBezTo>
                  <a:cubicBezTo>
                    <a:pt x="26605" y="11499"/>
                    <a:pt x="19079" y="6134"/>
                    <a:pt x="18469" y="6069"/>
                  </a:cubicBezTo>
                  <a:lnTo>
                    <a:pt x="18469" y="6069"/>
                  </a:lnTo>
                  <a:cubicBezTo>
                    <a:pt x="18776" y="5965"/>
                    <a:pt x="20758" y="5272"/>
                    <a:pt x="18764" y="4014"/>
                  </a:cubicBezTo>
                  <a:cubicBezTo>
                    <a:pt x="17067" y="2965"/>
                    <a:pt x="14856" y="2572"/>
                    <a:pt x="12817" y="2572"/>
                  </a:cubicBezTo>
                  <a:cubicBezTo>
                    <a:pt x="12652" y="2572"/>
                    <a:pt x="12489" y="2575"/>
                    <a:pt x="12326" y="2580"/>
                  </a:cubicBezTo>
                  <a:cubicBezTo>
                    <a:pt x="12860" y="2213"/>
                    <a:pt x="13694" y="1379"/>
                    <a:pt x="11926" y="612"/>
                  </a:cubicBezTo>
                  <a:cubicBezTo>
                    <a:pt x="10859" y="174"/>
                    <a:pt x="9706" y="0"/>
                    <a:pt x="8554" y="0"/>
                  </a:cubicBezTo>
                  <a:close/>
                </a:path>
              </a:pathLst>
            </a:custGeom>
            <a:solidFill>
              <a:srgbClr val="2D953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5" name="Google Shape;7525;p28"/>
            <p:cNvSpPr/>
            <p:nvPr/>
          </p:nvSpPr>
          <p:spPr>
            <a:xfrm rot="5400000">
              <a:off x="1412470" y="3509596"/>
              <a:ext cx="120250" cy="100225"/>
            </a:xfrm>
            <a:custGeom>
              <a:avLst/>
              <a:gdLst/>
              <a:ahLst/>
              <a:cxnLst/>
              <a:rect l="l" t="t" r="r" b="b"/>
              <a:pathLst>
                <a:path w="3603" h="3003" fill="none" extrusionOk="0">
                  <a:moveTo>
                    <a:pt x="0" y="1"/>
                  </a:moveTo>
                  <a:lnTo>
                    <a:pt x="3603" y="3003"/>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6" name="Google Shape;7526;p28"/>
            <p:cNvSpPr/>
            <p:nvPr/>
          </p:nvSpPr>
          <p:spPr>
            <a:xfrm rot="5400000">
              <a:off x="1487029" y="3546343"/>
              <a:ext cx="1135" cy="50129"/>
            </a:xfrm>
            <a:custGeom>
              <a:avLst/>
              <a:gdLst/>
              <a:ahLst/>
              <a:cxnLst/>
              <a:rect l="l" t="t" r="r" b="b"/>
              <a:pathLst>
                <a:path w="34" h="1502" fill="none" extrusionOk="0">
                  <a:moveTo>
                    <a:pt x="34" y="0"/>
                  </a:moveTo>
                  <a:lnTo>
                    <a:pt x="0" y="150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7" name="Google Shape;7527;p28"/>
            <p:cNvSpPr/>
            <p:nvPr/>
          </p:nvSpPr>
          <p:spPr>
            <a:xfrm rot="5400000">
              <a:off x="1474780" y="3516271"/>
              <a:ext cx="33442" cy="2269"/>
            </a:xfrm>
            <a:custGeom>
              <a:avLst/>
              <a:gdLst/>
              <a:ahLst/>
              <a:cxnLst/>
              <a:rect l="l" t="t" r="r" b="b"/>
              <a:pathLst>
                <a:path w="1002" h="68" fill="none" extrusionOk="0">
                  <a:moveTo>
                    <a:pt x="1001" y="0"/>
                  </a:moveTo>
                  <a:lnTo>
                    <a:pt x="1" y="67"/>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8" name="Google Shape;7528;p28"/>
            <p:cNvSpPr/>
            <p:nvPr/>
          </p:nvSpPr>
          <p:spPr>
            <a:xfrm rot="5400000">
              <a:off x="1199248" y="3651562"/>
              <a:ext cx="12282" cy="155895"/>
            </a:xfrm>
            <a:custGeom>
              <a:avLst/>
              <a:gdLst/>
              <a:ahLst/>
              <a:cxnLst/>
              <a:rect l="l" t="t" r="r" b="b"/>
              <a:pathLst>
                <a:path w="368" h="4671" fill="none" extrusionOk="0">
                  <a:moveTo>
                    <a:pt x="367" y="1"/>
                  </a:moveTo>
                  <a:lnTo>
                    <a:pt x="0" y="467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9" name="Google Shape;7529;p28"/>
            <p:cNvSpPr/>
            <p:nvPr/>
          </p:nvSpPr>
          <p:spPr>
            <a:xfrm rot="5400000">
              <a:off x="1184211" y="3734482"/>
              <a:ext cx="41218" cy="27868"/>
            </a:xfrm>
            <a:custGeom>
              <a:avLst/>
              <a:gdLst/>
              <a:ahLst/>
              <a:cxnLst/>
              <a:rect l="l" t="t" r="r" b="b"/>
              <a:pathLst>
                <a:path w="1235" h="835" fill="none" extrusionOk="0">
                  <a:moveTo>
                    <a:pt x="1235" y="0"/>
                  </a:moveTo>
                  <a:lnTo>
                    <a:pt x="1" y="834"/>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0" name="Google Shape;7530;p28"/>
            <p:cNvSpPr/>
            <p:nvPr/>
          </p:nvSpPr>
          <p:spPr>
            <a:xfrm rot="5400000">
              <a:off x="1239865" y="3708900"/>
              <a:ext cx="22328" cy="24497"/>
            </a:xfrm>
            <a:custGeom>
              <a:avLst/>
              <a:gdLst/>
              <a:ahLst/>
              <a:cxnLst/>
              <a:rect l="l" t="t" r="r" b="b"/>
              <a:pathLst>
                <a:path w="669" h="734" fill="none" extrusionOk="0">
                  <a:moveTo>
                    <a:pt x="668" y="734"/>
                  </a:moveTo>
                  <a:lnTo>
                    <a:pt x="1"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1" name="Google Shape;7531;p28"/>
            <p:cNvSpPr/>
            <p:nvPr/>
          </p:nvSpPr>
          <p:spPr>
            <a:xfrm rot="5400000">
              <a:off x="1522109" y="4184821"/>
              <a:ext cx="120283" cy="99124"/>
            </a:xfrm>
            <a:custGeom>
              <a:avLst/>
              <a:gdLst/>
              <a:ahLst/>
              <a:cxnLst/>
              <a:rect l="l" t="t" r="r" b="b"/>
              <a:pathLst>
                <a:path w="3604" h="2970" fill="none" extrusionOk="0">
                  <a:moveTo>
                    <a:pt x="3603" y="1"/>
                  </a:moveTo>
                  <a:lnTo>
                    <a:pt x="1" y="297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2" name="Google Shape;7532;p28"/>
            <p:cNvSpPr/>
            <p:nvPr/>
          </p:nvSpPr>
          <p:spPr>
            <a:xfrm rot="5400000">
              <a:off x="1544369" y="4242728"/>
              <a:ext cx="49028" cy="10046"/>
            </a:xfrm>
            <a:custGeom>
              <a:avLst/>
              <a:gdLst/>
              <a:ahLst/>
              <a:cxnLst/>
              <a:rect l="l" t="t" r="r" b="b"/>
              <a:pathLst>
                <a:path w="1469" h="301" fill="none" extrusionOk="0">
                  <a:moveTo>
                    <a:pt x="1468" y="301"/>
                  </a:moveTo>
                  <a:lnTo>
                    <a:pt x="1"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3" name="Google Shape;7533;p28"/>
            <p:cNvSpPr/>
            <p:nvPr/>
          </p:nvSpPr>
          <p:spPr>
            <a:xfrm rot="5400000">
              <a:off x="1618963" y="4244965"/>
              <a:ext cx="2269" cy="32307"/>
            </a:xfrm>
            <a:custGeom>
              <a:avLst/>
              <a:gdLst/>
              <a:ahLst/>
              <a:cxnLst/>
              <a:rect l="l" t="t" r="r" b="b"/>
              <a:pathLst>
                <a:path w="68" h="968" fill="none" extrusionOk="0">
                  <a:moveTo>
                    <a:pt x="0" y="968"/>
                  </a:moveTo>
                  <a:lnTo>
                    <a:pt x="67"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4" name="Google Shape;7534;p28"/>
            <p:cNvSpPr/>
            <p:nvPr/>
          </p:nvSpPr>
          <p:spPr>
            <a:xfrm rot="5400000">
              <a:off x="1129691" y="3492910"/>
              <a:ext cx="660191" cy="827199"/>
            </a:xfrm>
            <a:custGeom>
              <a:avLst/>
              <a:gdLst/>
              <a:ahLst/>
              <a:cxnLst/>
              <a:rect l="l" t="t" r="r" b="b"/>
              <a:pathLst>
                <a:path w="19781" h="24785" fill="none" extrusionOk="0">
                  <a:moveTo>
                    <a:pt x="1835" y="2235"/>
                  </a:moveTo>
                  <a:cubicBezTo>
                    <a:pt x="8539" y="0"/>
                    <a:pt x="15811" y="3670"/>
                    <a:pt x="18013" y="10441"/>
                  </a:cubicBezTo>
                  <a:cubicBezTo>
                    <a:pt x="19781" y="15812"/>
                    <a:pt x="16845" y="21616"/>
                    <a:pt x="11475" y="23350"/>
                  </a:cubicBezTo>
                  <a:cubicBezTo>
                    <a:pt x="7172" y="24785"/>
                    <a:pt x="2535" y="22383"/>
                    <a:pt x="1134" y="18113"/>
                  </a:cubicBezTo>
                  <a:cubicBezTo>
                    <a:pt x="0" y="14644"/>
                    <a:pt x="1868" y="10975"/>
                    <a:pt x="5337" y="9841"/>
                  </a:cubicBezTo>
                  <a:cubicBezTo>
                    <a:pt x="8106" y="8940"/>
                    <a:pt x="11041" y="10441"/>
                    <a:pt x="11975" y="13210"/>
                  </a:cubicBezTo>
                  <a:cubicBezTo>
                    <a:pt x="12676" y="15445"/>
                    <a:pt x="11475" y="17813"/>
                    <a:pt x="9307" y="18514"/>
                  </a:cubicBezTo>
                </a:path>
              </a:pathLst>
            </a:custGeom>
            <a:noFill/>
            <a:ln w="1905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5" name="Google Shape;7535;p28"/>
            <p:cNvSpPr/>
            <p:nvPr/>
          </p:nvSpPr>
          <p:spPr>
            <a:xfrm rot="5400000">
              <a:off x="1648471" y="3811313"/>
              <a:ext cx="145882" cy="163704"/>
            </a:xfrm>
            <a:custGeom>
              <a:avLst/>
              <a:gdLst/>
              <a:ahLst/>
              <a:cxnLst/>
              <a:rect l="l" t="t" r="r" b="b"/>
              <a:pathLst>
                <a:path w="4371" h="4905" fill="none" extrusionOk="0">
                  <a:moveTo>
                    <a:pt x="2168" y="1"/>
                  </a:moveTo>
                  <a:cubicBezTo>
                    <a:pt x="2902" y="234"/>
                    <a:pt x="3536" y="801"/>
                    <a:pt x="3870" y="1569"/>
                  </a:cubicBezTo>
                  <a:cubicBezTo>
                    <a:pt x="4370" y="2703"/>
                    <a:pt x="3836" y="4037"/>
                    <a:pt x="2669" y="4537"/>
                  </a:cubicBezTo>
                  <a:cubicBezTo>
                    <a:pt x="1735" y="4904"/>
                    <a:pt x="701" y="4504"/>
                    <a:pt x="300" y="3570"/>
                  </a:cubicBezTo>
                  <a:cubicBezTo>
                    <a:pt x="0" y="2836"/>
                    <a:pt x="334" y="2002"/>
                    <a:pt x="1034" y="1702"/>
                  </a:cubicBezTo>
                </a:path>
              </a:pathLst>
            </a:custGeom>
            <a:noFill/>
            <a:ln w="1905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6" name="Google Shape;7536;p28"/>
            <p:cNvSpPr/>
            <p:nvPr/>
          </p:nvSpPr>
          <p:spPr>
            <a:xfrm rot="5400000">
              <a:off x="1728069" y="3840316"/>
              <a:ext cx="37914" cy="33308"/>
            </a:xfrm>
            <a:custGeom>
              <a:avLst/>
              <a:gdLst/>
              <a:ahLst/>
              <a:cxnLst/>
              <a:rect l="l" t="t" r="r" b="b"/>
              <a:pathLst>
                <a:path w="1136" h="998" extrusionOk="0">
                  <a:moveTo>
                    <a:pt x="544" y="1"/>
                  </a:moveTo>
                  <a:cubicBezTo>
                    <a:pt x="507" y="1"/>
                    <a:pt x="470" y="6"/>
                    <a:pt x="435" y="16"/>
                  </a:cubicBezTo>
                  <a:cubicBezTo>
                    <a:pt x="168" y="116"/>
                    <a:pt x="1" y="383"/>
                    <a:pt x="101" y="649"/>
                  </a:cubicBezTo>
                  <a:cubicBezTo>
                    <a:pt x="158" y="848"/>
                    <a:pt x="383" y="998"/>
                    <a:pt x="592" y="998"/>
                  </a:cubicBezTo>
                  <a:cubicBezTo>
                    <a:pt x="629" y="998"/>
                    <a:pt x="666" y="993"/>
                    <a:pt x="701" y="983"/>
                  </a:cubicBezTo>
                  <a:cubicBezTo>
                    <a:pt x="968" y="883"/>
                    <a:pt x="1135" y="616"/>
                    <a:pt x="1035" y="349"/>
                  </a:cubicBezTo>
                  <a:cubicBezTo>
                    <a:pt x="978" y="151"/>
                    <a:pt x="753" y="1"/>
                    <a:pt x="544"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7" name="Google Shape;7537;p28"/>
            <p:cNvSpPr/>
            <p:nvPr/>
          </p:nvSpPr>
          <p:spPr>
            <a:xfrm rot="5400000">
              <a:off x="2238518" y="3320322"/>
              <a:ext cx="66850" cy="66850"/>
            </a:xfrm>
            <a:custGeom>
              <a:avLst/>
              <a:gdLst/>
              <a:ahLst/>
              <a:cxnLst/>
              <a:rect l="l" t="t" r="r" b="b"/>
              <a:pathLst>
                <a:path w="2003" h="2003" extrusionOk="0">
                  <a:moveTo>
                    <a:pt x="1002" y="1"/>
                  </a:moveTo>
                  <a:cubicBezTo>
                    <a:pt x="468" y="1"/>
                    <a:pt x="1" y="434"/>
                    <a:pt x="1" y="1001"/>
                  </a:cubicBezTo>
                  <a:cubicBezTo>
                    <a:pt x="1" y="1535"/>
                    <a:pt x="468" y="2002"/>
                    <a:pt x="1002" y="2002"/>
                  </a:cubicBezTo>
                  <a:cubicBezTo>
                    <a:pt x="1535" y="2002"/>
                    <a:pt x="2002" y="1535"/>
                    <a:pt x="2002" y="1001"/>
                  </a:cubicBezTo>
                  <a:cubicBezTo>
                    <a:pt x="2002" y="434"/>
                    <a:pt x="1535" y="1"/>
                    <a:pt x="1002"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8" name="Google Shape;7538;p28"/>
            <p:cNvSpPr/>
            <p:nvPr/>
          </p:nvSpPr>
          <p:spPr>
            <a:xfrm rot="5400000">
              <a:off x="2004754" y="4333410"/>
              <a:ext cx="42353" cy="4242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539"/>
        <p:cNvGrpSpPr/>
        <p:nvPr/>
      </p:nvGrpSpPr>
      <p:grpSpPr>
        <a:xfrm>
          <a:off x="0" y="0"/>
          <a:ext cx="0" cy="0"/>
          <a:chOff x="0" y="0"/>
          <a:chExt cx="0" cy="0"/>
        </a:xfrm>
      </p:grpSpPr>
      <p:grpSp>
        <p:nvGrpSpPr>
          <p:cNvPr id="7540" name="Google Shape;7540;p29"/>
          <p:cNvGrpSpPr/>
          <p:nvPr/>
        </p:nvGrpSpPr>
        <p:grpSpPr>
          <a:xfrm>
            <a:off x="94" y="21"/>
            <a:ext cx="9143813" cy="5143658"/>
            <a:chOff x="222050" y="848450"/>
            <a:chExt cx="7159825" cy="4016600"/>
          </a:xfrm>
        </p:grpSpPr>
        <p:sp>
          <p:nvSpPr>
            <p:cNvPr id="7541" name="Google Shape;7541;p29"/>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29"/>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3" name="Google Shape;7543;p29"/>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4" name="Google Shape;7544;p29"/>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29"/>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29"/>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29"/>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8" name="Google Shape;7548;p29"/>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9" name="Google Shape;7549;p29"/>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29"/>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29"/>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29"/>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3" name="Google Shape;7553;p29"/>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4" name="Google Shape;7554;p29"/>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29"/>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29"/>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29"/>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29"/>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9" name="Google Shape;7559;p29"/>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0" name="Google Shape;7560;p29"/>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1" name="Google Shape;7561;p29"/>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2" name="Google Shape;7562;p29"/>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3" name="Google Shape;7563;p29"/>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4" name="Google Shape;7564;p29"/>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5" name="Google Shape;7565;p29"/>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6" name="Google Shape;7566;p29"/>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7" name="Google Shape;7567;p29"/>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8" name="Google Shape;7568;p29"/>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9" name="Google Shape;7569;p29"/>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0" name="Google Shape;7570;p29"/>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1" name="Google Shape;7571;p29"/>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2" name="Google Shape;7572;p29"/>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3" name="Google Shape;7573;p29"/>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4" name="Google Shape;7574;p29"/>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5" name="Google Shape;7575;p29"/>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6" name="Google Shape;7576;p29"/>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7" name="Google Shape;7577;p29"/>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8" name="Google Shape;7578;p29"/>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9" name="Google Shape;7579;p29"/>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0" name="Google Shape;7580;p29"/>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1" name="Google Shape;7581;p29"/>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2" name="Google Shape;7582;p29"/>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3" name="Google Shape;7583;p29"/>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4" name="Google Shape;7584;p29"/>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5" name="Google Shape;7585;p29"/>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6" name="Google Shape;7586;p29"/>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7" name="Google Shape;7587;p29"/>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8" name="Google Shape;7588;p29"/>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9" name="Google Shape;7589;p29"/>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0" name="Google Shape;7590;p29"/>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1" name="Google Shape;7591;p29"/>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2" name="Google Shape;7592;p29"/>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3" name="Google Shape;7593;p29"/>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4" name="Google Shape;7594;p29"/>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5" name="Google Shape;7595;p29"/>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6" name="Google Shape;7596;p29"/>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7" name="Google Shape;7597;p29"/>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8" name="Google Shape;7598;p29"/>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9" name="Google Shape;7599;p29"/>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0" name="Google Shape;7600;p29"/>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1" name="Google Shape;7601;p29"/>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2" name="Google Shape;7602;p29"/>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3" name="Google Shape;7603;p29"/>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4" name="Google Shape;7604;p29"/>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5" name="Google Shape;7605;p29"/>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6" name="Google Shape;7606;p29"/>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7" name="Google Shape;7607;p29"/>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8" name="Google Shape;7608;p29"/>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9" name="Google Shape;7609;p29"/>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0" name="Google Shape;7610;p29"/>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1" name="Google Shape;7611;p29"/>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2" name="Google Shape;7612;p29"/>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3" name="Google Shape;7613;p29"/>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4" name="Google Shape;7614;p29"/>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5" name="Google Shape;7615;p29"/>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6" name="Google Shape;7616;p29"/>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7" name="Google Shape;7617;p29"/>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8" name="Google Shape;7618;p29"/>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9" name="Google Shape;7619;p29"/>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0" name="Google Shape;7620;p29"/>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1" name="Google Shape;7621;p29"/>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2" name="Google Shape;7622;p29"/>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3" name="Google Shape;7623;p29"/>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4" name="Google Shape;7624;p29"/>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5" name="Google Shape;7625;p29"/>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6" name="Google Shape;7626;p29"/>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7" name="Google Shape;7627;p29"/>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8" name="Google Shape;7628;p29"/>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9" name="Google Shape;7629;p29"/>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0" name="Google Shape;7630;p29"/>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1" name="Google Shape;7631;p29"/>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2" name="Google Shape;7632;p29"/>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3" name="Google Shape;7633;p29"/>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4" name="Google Shape;7634;p29"/>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5" name="Google Shape;7635;p29"/>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6" name="Google Shape;7636;p29"/>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7" name="Google Shape;7637;p29"/>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8" name="Google Shape;7638;p29"/>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9" name="Google Shape;7639;p29"/>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0" name="Google Shape;7640;p29"/>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1" name="Google Shape;7641;p29"/>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2" name="Google Shape;7642;p29"/>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3" name="Google Shape;7643;p29"/>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4" name="Google Shape;7644;p29"/>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5" name="Google Shape;7645;p29"/>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6" name="Google Shape;7646;p29"/>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7" name="Google Shape;7647;p29"/>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8" name="Google Shape;7648;p29"/>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9" name="Google Shape;7649;p29"/>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0" name="Google Shape;7650;p29"/>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1" name="Google Shape;7651;p29"/>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2" name="Google Shape;7652;p29"/>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3" name="Google Shape;7653;p29"/>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4" name="Google Shape;7654;p29"/>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5" name="Google Shape;7655;p29"/>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6" name="Google Shape;7656;p29"/>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7" name="Google Shape;7657;p29"/>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8" name="Google Shape;7658;p29"/>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9" name="Google Shape;7659;p29"/>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0" name="Google Shape;7660;p29"/>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29"/>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2" name="Google Shape;7662;p29"/>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3" name="Google Shape;7663;p29"/>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4" name="Google Shape;7664;p29"/>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5" name="Google Shape;7665;p29"/>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29"/>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29"/>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8" name="Google Shape;7668;p29"/>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9" name="Google Shape;7669;p29"/>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29"/>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29"/>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29"/>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29"/>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29"/>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29"/>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29"/>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7" name="Google Shape;7677;p29"/>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29"/>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29"/>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0" name="Google Shape;7680;p29"/>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1" name="Google Shape;7681;p29"/>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29"/>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29"/>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29"/>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29"/>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29"/>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29"/>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8" name="Google Shape;7688;p29"/>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9" name="Google Shape;7689;p29"/>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29"/>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29"/>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29"/>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3" name="Google Shape;7693;p29"/>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4" name="Google Shape;7694;p29"/>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29"/>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29"/>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29"/>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29"/>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29"/>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29"/>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29"/>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29"/>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29"/>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29"/>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29"/>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29"/>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7" name="Google Shape;7707;p29"/>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29"/>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29"/>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29"/>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29"/>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29"/>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29"/>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29"/>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29"/>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29"/>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29"/>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29"/>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29"/>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29"/>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1" name="Google Shape;7721;p29"/>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29"/>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29"/>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4" name="Google Shape;7724;p29"/>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29"/>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29"/>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29"/>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29"/>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29"/>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29"/>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1" name="Google Shape;7731;p29"/>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2" name="Google Shape;7732;p29"/>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29"/>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29"/>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29"/>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29"/>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29"/>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29"/>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29"/>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0" name="Google Shape;7740;p29"/>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29"/>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29"/>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29"/>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29"/>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29"/>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29"/>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29"/>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29"/>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29"/>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29"/>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1" name="Google Shape;7751;p29"/>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29"/>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29"/>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29"/>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29"/>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6" name="Google Shape;7756;p29"/>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7" name="Google Shape;7757;p29"/>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8" name="Google Shape;7758;p29"/>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9" name="Google Shape;7759;p29"/>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29"/>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1" name="Google Shape;7761;p29"/>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2" name="Google Shape;7762;p29"/>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29"/>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29"/>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29"/>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29"/>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29"/>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29"/>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29"/>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29"/>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29"/>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29"/>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29"/>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29"/>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29"/>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29"/>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29"/>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29"/>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29"/>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29"/>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29"/>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29"/>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29"/>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29"/>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5" name="Google Shape;7785;p29"/>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29"/>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29"/>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29"/>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29"/>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29"/>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29"/>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29"/>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29"/>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29"/>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29"/>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29"/>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7" name="Google Shape;7797;p29"/>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8" name="Google Shape;7798;p29"/>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9" name="Google Shape;7799;p29"/>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29"/>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29"/>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29"/>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29"/>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29"/>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29"/>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06" name="Google Shape;7806;p29"/>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29"/>
          <p:cNvSpPr txBox="1">
            <a:spLocks noGrp="1"/>
          </p:cNvSpPr>
          <p:nvPr>
            <p:ph type="ctrTitle"/>
          </p:nvPr>
        </p:nvSpPr>
        <p:spPr>
          <a:xfrm>
            <a:off x="2429950" y="499475"/>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08" name="Google Shape;7808;p29"/>
          <p:cNvSpPr txBox="1">
            <a:spLocks noGrp="1"/>
          </p:cNvSpPr>
          <p:nvPr>
            <p:ph type="subTitle" idx="1"/>
          </p:nvPr>
        </p:nvSpPr>
        <p:spPr>
          <a:xfrm>
            <a:off x="2425075" y="1458000"/>
            <a:ext cx="4293900" cy="128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809" name="Google Shape;7809;p29"/>
          <p:cNvSpPr txBox="1">
            <a:spLocks noGrp="1"/>
          </p:cNvSpPr>
          <p:nvPr>
            <p:ph type="subTitle" idx="2"/>
          </p:nvPr>
        </p:nvSpPr>
        <p:spPr>
          <a:xfrm>
            <a:off x="2425000" y="3985450"/>
            <a:ext cx="4293900" cy="45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810" name="Google Shape;7810;p29"/>
          <p:cNvSpPr txBox="1"/>
          <p:nvPr/>
        </p:nvSpPr>
        <p:spPr>
          <a:xfrm>
            <a:off x="2354100" y="3621500"/>
            <a:ext cx="4435800" cy="446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accent3"/>
                </a:solidFill>
                <a:latin typeface="Anaheim"/>
                <a:ea typeface="Anaheim"/>
                <a:cs typeface="Anaheim"/>
                <a:sym typeface="Anaheim"/>
              </a:rPr>
              <a:t>CREDITS: This presentation template was created by </a:t>
            </a:r>
            <a:r>
              <a:rPr lang="en" sz="1200" b="1">
                <a:solidFill>
                  <a:schemeClr val="accent3"/>
                </a:solidFill>
                <a:uFill>
                  <a:noFill/>
                </a:uFill>
                <a:latin typeface="Anaheim"/>
                <a:ea typeface="Anaheim"/>
                <a:cs typeface="Anaheim"/>
                <a:sym typeface="Anaheim"/>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accent3"/>
                </a:solidFill>
                <a:latin typeface="Anaheim"/>
                <a:ea typeface="Anaheim"/>
                <a:cs typeface="Anaheim"/>
                <a:sym typeface="Anaheim"/>
              </a:rPr>
              <a:t>, including icons by </a:t>
            </a:r>
            <a:r>
              <a:rPr lang="en" sz="1200" b="1">
                <a:solidFill>
                  <a:schemeClr val="accent3"/>
                </a:solidFill>
                <a:uFill>
                  <a:noFill/>
                </a:uFill>
                <a:latin typeface="Anaheim"/>
                <a:ea typeface="Anaheim"/>
                <a:cs typeface="Anaheim"/>
                <a:sym typeface="Anaheim"/>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accent3"/>
                </a:solidFill>
                <a:latin typeface="Anaheim"/>
                <a:ea typeface="Anaheim"/>
                <a:cs typeface="Anaheim"/>
                <a:sym typeface="Anaheim"/>
              </a:rPr>
              <a:t> and infographics &amp; images by </a:t>
            </a:r>
            <a:r>
              <a:rPr lang="en" sz="1200" b="1">
                <a:solidFill>
                  <a:schemeClr val="accent3"/>
                </a:solidFill>
                <a:uFill>
                  <a:noFill/>
                </a:uFill>
                <a:latin typeface="Anaheim"/>
                <a:ea typeface="Anaheim"/>
                <a:cs typeface="Anaheim"/>
                <a:sym typeface="Anaheim"/>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b="1">
              <a:solidFill>
                <a:schemeClr val="accent3"/>
              </a:solidFill>
              <a:highlight>
                <a:srgbClr val="DFDEFC"/>
              </a:highlight>
              <a:latin typeface="Anaheim"/>
              <a:ea typeface="Anaheim"/>
              <a:cs typeface="Anaheim"/>
              <a:sym typeface="Anaheim"/>
            </a:endParaRPr>
          </a:p>
        </p:txBody>
      </p:sp>
      <p:sp>
        <p:nvSpPr>
          <p:cNvPr id="7811" name="Google Shape;7811;p29"/>
          <p:cNvSpPr/>
          <p:nvPr/>
        </p:nvSpPr>
        <p:spPr>
          <a:xfrm>
            <a:off x="2598580" y="914400"/>
            <a:ext cx="73029" cy="68219"/>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29"/>
          <p:cNvSpPr/>
          <p:nvPr/>
        </p:nvSpPr>
        <p:spPr>
          <a:xfrm>
            <a:off x="2269742" y="4176126"/>
            <a:ext cx="107000" cy="99974"/>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29"/>
          <p:cNvSpPr/>
          <p:nvPr/>
        </p:nvSpPr>
        <p:spPr>
          <a:xfrm>
            <a:off x="1199757" y="2766119"/>
            <a:ext cx="73029" cy="68219"/>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29"/>
          <p:cNvSpPr/>
          <p:nvPr/>
        </p:nvSpPr>
        <p:spPr>
          <a:xfrm flipH="1">
            <a:off x="6472391" y="914400"/>
            <a:ext cx="73029" cy="68219"/>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29"/>
          <p:cNvSpPr/>
          <p:nvPr/>
        </p:nvSpPr>
        <p:spPr>
          <a:xfrm flipH="1">
            <a:off x="6767258" y="4176126"/>
            <a:ext cx="107000" cy="99974"/>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29"/>
          <p:cNvSpPr/>
          <p:nvPr/>
        </p:nvSpPr>
        <p:spPr>
          <a:xfrm flipH="1">
            <a:off x="7871213" y="2766119"/>
            <a:ext cx="73029" cy="68219"/>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817"/>
        <p:cNvGrpSpPr/>
        <p:nvPr/>
      </p:nvGrpSpPr>
      <p:grpSpPr>
        <a:xfrm>
          <a:off x="0" y="0"/>
          <a:ext cx="0" cy="0"/>
          <a:chOff x="0" y="0"/>
          <a:chExt cx="0" cy="0"/>
        </a:xfrm>
      </p:grpSpPr>
      <p:grpSp>
        <p:nvGrpSpPr>
          <p:cNvPr id="7818" name="Google Shape;7818;p30"/>
          <p:cNvGrpSpPr/>
          <p:nvPr/>
        </p:nvGrpSpPr>
        <p:grpSpPr>
          <a:xfrm>
            <a:off x="94" y="21"/>
            <a:ext cx="9143813" cy="5143658"/>
            <a:chOff x="222050" y="848450"/>
            <a:chExt cx="7159825" cy="4016600"/>
          </a:xfrm>
        </p:grpSpPr>
        <p:sp>
          <p:nvSpPr>
            <p:cNvPr id="7819" name="Google Shape;7819;p30"/>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30"/>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30"/>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2" name="Google Shape;7822;p30"/>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30"/>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30"/>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30"/>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30"/>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30"/>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30"/>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30"/>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30"/>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30"/>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30"/>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30"/>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30"/>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30"/>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30"/>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30"/>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8" name="Google Shape;7838;p30"/>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9" name="Google Shape;7839;p30"/>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0" name="Google Shape;7840;p30"/>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30"/>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2" name="Google Shape;7842;p30"/>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3" name="Google Shape;7843;p30"/>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30"/>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30"/>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30"/>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7" name="Google Shape;7847;p30"/>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30"/>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30"/>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30"/>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30"/>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30"/>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30"/>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30"/>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30"/>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30"/>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30"/>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30"/>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30"/>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30"/>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30"/>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30"/>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30"/>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4" name="Google Shape;7864;p30"/>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5" name="Google Shape;7865;p30"/>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6" name="Google Shape;7866;p30"/>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7" name="Google Shape;7867;p30"/>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8" name="Google Shape;7868;p30"/>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9" name="Google Shape;7869;p30"/>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0" name="Google Shape;7870;p30"/>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1" name="Google Shape;7871;p30"/>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2" name="Google Shape;7872;p30"/>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3" name="Google Shape;7873;p30"/>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4" name="Google Shape;7874;p30"/>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5" name="Google Shape;7875;p30"/>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6" name="Google Shape;7876;p30"/>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7" name="Google Shape;7877;p30"/>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8" name="Google Shape;7878;p30"/>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9" name="Google Shape;7879;p30"/>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0" name="Google Shape;7880;p30"/>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1" name="Google Shape;7881;p30"/>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30"/>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3" name="Google Shape;7883;p30"/>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4" name="Google Shape;7884;p30"/>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5" name="Google Shape;7885;p30"/>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6" name="Google Shape;7886;p30"/>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7" name="Google Shape;7887;p30"/>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8" name="Google Shape;7888;p30"/>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9" name="Google Shape;7889;p30"/>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0" name="Google Shape;7890;p30"/>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30"/>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30"/>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3" name="Google Shape;7893;p30"/>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4" name="Google Shape;7894;p30"/>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5" name="Google Shape;7895;p30"/>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6" name="Google Shape;7896;p30"/>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7" name="Google Shape;7897;p30"/>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8" name="Google Shape;7898;p30"/>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9" name="Google Shape;7899;p30"/>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0" name="Google Shape;7900;p30"/>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30"/>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2" name="Google Shape;7902;p30"/>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3" name="Google Shape;7903;p30"/>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4" name="Google Shape;7904;p30"/>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5" name="Google Shape;7905;p30"/>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6" name="Google Shape;7906;p30"/>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7" name="Google Shape;7907;p30"/>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8" name="Google Shape;7908;p30"/>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9" name="Google Shape;7909;p30"/>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0" name="Google Shape;7910;p30"/>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1" name="Google Shape;7911;p30"/>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2" name="Google Shape;7912;p30"/>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3" name="Google Shape;7913;p30"/>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4" name="Google Shape;7914;p30"/>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5" name="Google Shape;7915;p30"/>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30"/>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7" name="Google Shape;7917;p30"/>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30"/>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9" name="Google Shape;7919;p30"/>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30"/>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30"/>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2" name="Google Shape;7922;p30"/>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3" name="Google Shape;7923;p30"/>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30"/>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30"/>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6" name="Google Shape;7926;p30"/>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30"/>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30"/>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30"/>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0" name="Google Shape;7930;p30"/>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1" name="Google Shape;7931;p30"/>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2" name="Google Shape;7932;p30"/>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30"/>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30"/>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30"/>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30"/>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30"/>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30"/>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30"/>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30"/>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30"/>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30"/>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30"/>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30"/>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30"/>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30"/>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30"/>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30"/>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30"/>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30"/>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30"/>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30"/>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3" name="Google Shape;7953;p30"/>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4" name="Google Shape;7954;p30"/>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30"/>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30"/>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30"/>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30"/>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30"/>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30"/>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30"/>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30"/>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30"/>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30"/>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30"/>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30"/>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30"/>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30"/>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30"/>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30"/>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30"/>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30"/>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30"/>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30"/>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30"/>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30"/>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30"/>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30"/>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30"/>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30"/>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30"/>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30"/>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30"/>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30"/>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30"/>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30"/>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30"/>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30"/>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30"/>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30"/>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30"/>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30"/>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30"/>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30"/>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30"/>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30"/>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30"/>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30"/>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30"/>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30"/>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30"/>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30"/>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30"/>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30"/>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30"/>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30"/>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30"/>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30"/>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30"/>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30"/>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30"/>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30"/>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30"/>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30"/>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30"/>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30"/>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30"/>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30"/>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30"/>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30"/>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30"/>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30"/>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30"/>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30"/>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30"/>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30"/>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30"/>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30"/>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30"/>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30"/>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30"/>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30"/>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30"/>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30"/>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30"/>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30"/>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30"/>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30"/>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30"/>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30"/>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30"/>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30"/>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30"/>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30"/>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30"/>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30"/>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30"/>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30"/>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30"/>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30"/>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30"/>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30"/>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30"/>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30"/>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30"/>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30"/>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30"/>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30"/>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30"/>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30"/>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30"/>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30"/>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30"/>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30"/>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30"/>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30"/>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30"/>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30"/>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30"/>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30"/>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30"/>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30"/>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30"/>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30"/>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30"/>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30"/>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30"/>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30"/>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30"/>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30"/>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30"/>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30"/>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30"/>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4" name="Google Shape;8084;p30"/>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30"/>
          <p:cNvSpPr/>
          <p:nvPr/>
        </p:nvSpPr>
        <p:spPr>
          <a:xfrm>
            <a:off x="2704138" y="99819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30"/>
          <p:cNvSpPr/>
          <p:nvPr/>
        </p:nvSpPr>
        <p:spPr>
          <a:xfrm>
            <a:off x="2537137" y="4455619"/>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30"/>
          <p:cNvSpPr/>
          <p:nvPr/>
        </p:nvSpPr>
        <p:spPr>
          <a:xfrm flipH="1">
            <a:off x="6370741" y="99819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30"/>
          <p:cNvSpPr/>
          <p:nvPr/>
        </p:nvSpPr>
        <p:spPr>
          <a:xfrm flipH="1">
            <a:off x="8563329" y="2095136"/>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30"/>
          <p:cNvSpPr/>
          <p:nvPr/>
        </p:nvSpPr>
        <p:spPr>
          <a:xfrm>
            <a:off x="1214875" y="3822961"/>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30"/>
          <p:cNvSpPr/>
          <p:nvPr/>
        </p:nvSpPr>
        <p:spPr>
          <a:xfrm flipH="1">
            <a:off x="7860004" y="3822961"/>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30"/>
          <p:cNvSpPr/>
          <p:nvPr/>
        </p:nvSpPr>
        <p:spPr>
          <a:xfrm>
            <a:off x="937325" y="603136"/>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30"/>
          <p:cNvSpPr/>
          <p:nvPr/>
        </p:nvSpPr>
        <p:spPr>
          <a:xfrm flipH="1">
            <a:off x="8137554" y="603136"/>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30"/>
          <p:cNvSpPr/>
          <p:nvPr/>
        </p:nvSpPr>
        <p:spPr>
          <a:xfrm>
            <a:off x="579675" y="2095136"/>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51"/>
        <p:cNvGrpSpPr/>
        <p:nvPr/>
      </p:nvGrpSpPr>
      <p:grpSpPr>
        <a:xfrm>
          <a:off x="0" y="0"/>
          <a:ext cx="0" cy="0"/>
          <a:chOff x="0" y="0"/>
          <a:chExt cx="0" cy="0"/>
        </a:xfrm>
      </p:grpSpPr>
      <p:grpSp>
        <p:nvGrpSpPr>
          <p:cNvPr id="552" name="Google Shape;552;p4"/>
          <p:cNvGrpSpPr/>
          <p:nvPr/>
        </p:nvGrpSpPr>
        <p:grpSpPr>
          <a:xfrm>
            <a:off x="94" y="21"/>
            <a:ext cx="9143813" cy="5143658"/>
            <a:chOff x="222050" y="848450"/>
            <a:chExt cx="7159825" cy="4016600"/>
          </a:xfrm>
        </p:grpSpPr>
        <p:sp>
          <p:nvSpPr>
            <p:cNvPr id="553" name="Google Shape;553;p4"/>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8" name="Google Shape;818;p4"/>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20" name="Google Shape;82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Font typeface="Darker Grotesque SemiBold"/>
              <a:buAutoNum type="arabicPeriod"/>
              <a:defRPr sz="1200"/>
            </a:lvl1pPr>
            <a:lvl2pPr marL="914400" lvl="1" indent="-317500" rtl="0">
              <a:lnSpc>
                <a:spcPct val="115000"/>
              </a:lnSpc>
              <a:spcBef>
                <a:spcPts val="0"/>
              </a:spcBef>
              <a:spcAft>
                <a:spcPts val="0"/>
              </a:spcAft>
              <a:buSzPts val="1400"/>
              <a:buFont typeface="Darker Grotesque SemiBold"/>
              <a:buAutoNum type="alphaLcPeriod"/>
              <a:defRPr/>
            </a:lvl2pPr>
            <a:lvl3pPr marL="1371600" lvl="2" indent="-317500" rtl="0">
              <a:lnSpc>
                <a:spcPct val="115000"/>
              </a:lnSpc>
              <a:spcBef>
                <a:spcPts val="0"/>
              </a:spcBef>
              <a:spcAft>
                <a:spcPts val="0"/>
              </a:spcAft>
              <a:buSzPts val="1400"/>
              <a:buFont typeface="Darker Grotesque SemiBold"/>
              <a:buAutoNum type="romanLcPeriod"/>
              <a:defRPr/>
            </a:lvl3pPr>
            <a:lvl4pPr marL="1828800" lvl="3" indent="-317500" rtl="0">
              <a:lnSpc>
                <a:spcPct val="115000"/>
              </a:lnSpc>
              <a:spcBef>
                <a:spcPts val="0"/>
              </a:spcBef>
              <a:spcAft>
                <a:spcPts val="0"/>
              </a:spcAft>
              <a:buSzPts val="1400"/>
              <a:buFont typeface="Darker Grotesque SemiBold"/>
              <a:buAutoNum type="arabicPeriod"/>
              <a:defRPr/>
            </a:lvl4pPr>
            <a:lvl5pPr marL="2286000" lvl="4" indent="-317500" rtl="0">
              <a:lnSpc>
                <a:spcPct val="115000"/>
              </a:lnSpc>
              <a:spcBef>
                <a:spcPts val="0"/>
              </a:spcBef>
              <a:spcAft>
                <a:spcPts val="0"/>
              </a:spcAft>
              <a:buSzPts val="1400"/>
              <a:buFont typeface="Darker Grotesque SemiBold"/>
              <a:buAutoNum type="alphaLcPeriod"/>
              <a:defRPr/>
            </a:lvl5pPr>
            <a:lvl6pPr marL="2743200" lvl="5" indent="-317500" rtl="0">
              <a:lnSpc>
                <a:spcPct val="115000"/>
              </a:lnSpc>
              <a:spcBef>
                <a:spcPts val="0"/>
              </a:spcBef>
              <a:spcAft>
                <a:spcPts val="0"/>
              </a:spcAft>
              <a:buSzPts val="1400"/>
              <a:buFont typeface="Darker Grotesque SemiBold"/>
              <a:buAutoNum type="romanLcPeriod"/>
              <a:defRPr/>
            </a:lvl6pPr>
            <a:lvl7pPr marL="3200400" lvl="6" indent="-317500" rtl="0">
              <a:lnSpc>
                <a:spcPct val="115000"/>
              </a:lnSpc>
              <a:spcBef>
                <a:spcPts val="0"/>
              </a:spcBef>
              <a:spcAft>
                <a:spcPts val="0"/>
              </a:spcAft>
              <a:buSzPts val="1400"/>
              <a:buFont typeface="Darker Grotesque SemiBold"/>
              <a:buAutoNum type="arabicPeriod"/>
              <a:defRPr/>
            </a:lvl7pPr>
            <a:lvl8pPr marL="3657600" lvl="7" indent="-317500" rtl="0">
              <a:lnSpc>
                <a:spcPct val="115000"/>
              </a:lnSpc>
              <a:spcBef>
                <a:spcPts val="0"/>
              </a:spcBef>
              <a:spcAft>
                <a:spcPts val="0"/>
              </a:spcAft>
              <a:buSzPts val="1400"/>
              <a:buFont typeface="Darker Grotesque SemiBold"/>
              <a:buAutoNum type="alphaLcPeriod"/>
              <a:defRPr/>
            </a:lvl8pPr>
            <a:lvl9pPr marL="4114800" lvl="8" indent="-317500" rtl="0">
              <a:lnSpc>
                <a:spcPct val="115000"/>
              </a:lnSpc>
              <a:spcBef>
                <a:spcPts val="0"/>
              </a:spcBef>
              <a:spcAft>
                <a:spcPts val="0"/>
              </a:spcAft>
              <a:buSzPts val="1400"/>
              <a:buFont typeface="Darker Grotesque SemiBold"/>
              <a:buAutoNum type="romanLcPeriod"/>
              <a:defRPr/>
            </a:lvl9pPr>
          </a:lstStyle>
          <a:p>
            <a:endParaRPr/>
          </a:p>
        </p:txBody>
      </p:sp>
      <p:sp>
        <p:nvSpPr>
          <p:cNvPr id="821" name="Google Shape;821;p4"/>
          <p:cNvSpPr/>
          <p:nvPr/>
        </p:nvSpPr>
        <p:spPr>
          <a:xfrm rot="-5400000" flipH="1">
            <a:off x="8573088" y="539439"/>
            <a:ext cx="93900" cy="9402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
          <p:cNvSpPr/>
          <p:nvPr/>
        </p:nvSpPr>
        <p:spPr>
          <a:xfrm rot="-5400000" flipH="1">
            <a:off x="514062" y="595709"/>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
          <p:cNvSpPr/>
          <p:nvPr/>
        </p:nvSpPr>
        <p:spPr>
          <a:xfrm rot="-5400000" flipH="1">
            <a:off x="8709287" y="3266134"/>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
          <p:cNvSpPr/>
          <p:nvPr/>
        </p:nvSpPr>
        <p:spPr>
          <a:xfrm rot="-5400000" flipH="1">
            <a:off x="330388" y="3399864"/>
            <a:ext cx="93900" cy="9402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
          <p:cNvSpPr/>
          <p:nvPr/>
        </p:nvSpPr>
        <p:spPr>
          <a:xfrm rot="-5400000" flipH="1">
            <a:off x="1991287" y="4893559"/>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8094"/>
        <p:cNvGrpSpPr/>
        <p:nvPr/>
      </p:nvGrpSpPr>
      <p:grpSpPr>
        <a:xfrm>
          <a:off x="0" y="0"/>
          <a:ext cx="0" cy="0"/>
          <a:chOff x="0" y="0"/>
          <a:chExt cx="0" cy="0"/>
        </a:xfrm>
      </p:grpSpPr>
      <p:grpSp>
        <p:nvGrpSpPr>
          <p:cNvPr id="8095" name="Google Shape;8095;p31"/>
          <p:cNvGrpSpPr/>
          <p:nvPr/>
        </p:nvGrpSpPr>
        <p:grpSpPr>
          <a:xfrm>
            <a:off x="94" y="21"/>
            <a:ext cx="9143813" cy="5143658"/>
            <a:chOff x="222050" y="848450"/>
            <a:chExt cx="7159825" cy="4016600"/>
          </a:xfrm>
        </p:grpSpPr>
        <p:sp>
          <p:nvSpPr>
            <p:cNvPr id="8096" name="Google Shape;8096;p31"/>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31"/>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31"/>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31"/>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31"/>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31"/>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31"/>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31"/>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31"/>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31"/>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31"/>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31"/>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31"/>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31"/>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31"/>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31"/>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31"/>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31"/>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31"/>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31"/>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31"/>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31"/>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31"/>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31"/>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31"/>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31"/>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31"/>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31"/>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31"/>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31"/>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31"/>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31"/>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31"/>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31"/>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31"/>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31"/>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31"/>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31"/>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31"/>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31"/>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31"/>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31"/>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31"/>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31"/>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31"/>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31"/>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31"/>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31"/>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31"/>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31"/>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31"/>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31"/>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31"/>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31"/>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31"/>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31"/>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31"/>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31"/>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31"/>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31"/>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31"/>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31"/>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31"/>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31"/>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31"/>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31"/>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31"/>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31"/>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31"/>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31"/>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31"/>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31"/>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31"/>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31"/>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31"/>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31"/>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31"/>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31"/>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31"/>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31"/>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31"/>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31"/>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31"/>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31"/>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31"/>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31"/>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31"/>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31"/>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31"/>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31"/>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31"/>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31"/>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31"/>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31"/>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31"/>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31"/>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31"/>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31"/>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31"/>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31"/>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31"/>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31"/>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31"/>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31"/>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31"/>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31"/>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31"/>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31"/>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31"/>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31"/>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31"/>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31"/>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31"/>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31"/>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31"/>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31"/>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31"/>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31"/>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31"/>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31"/>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31"/>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31"/>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31"/>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31"/>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31"/>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31"/>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31"/>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31"/>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31"/>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31"/>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31"/>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31"/>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31"/>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31"/>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31"/>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31"/>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31"/>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31"/>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31"/>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31"/>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31"/>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31"/>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31"/>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31"/>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31"/>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31"/>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2" name="Google Shape;8242;p31"/>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3" name="Google Shape;8243;p31"/>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31"/>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31"/>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6" name="Google Shape;8246;p31"/>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7" name="Google Shape;8247;p31"/>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8" name="Google Shape;8248;p31"/>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9" name="Google Shape;8249;p31"/>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0" name="Google Shape;8250;p31"/>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1" name="Google Shape;8251;p31"/>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2" name="Google Shape;8252;p31"/>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3" name="Google Shape;8253;p31"/>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4" name="Google Shape;8254;p31"/>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5" name="Google Shape;8255;p31"/>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31"/>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31"/>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8" name="Google Shape;8258;p31"/>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9" name="Google Shape;8259;p31"/>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0" name="Google Shape;8260;p31"/>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31"/>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2" name="Google Shape;8262;p31"/>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3" name="Google Shape;8263;p31"/>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4" name="Google Shape;8264;p31"/>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31"/>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31"/>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31"/>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8" name="Google Shape;8268;p31"/>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9" name="Google Shape;8269;p31"/>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0" name="Google Shape;8270;p31"/>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1" name="Google Shape;8271;p31"/>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2" name="Google Shape;8272;p31"/>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3" name="Google Shape;8273;p31"/>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4" name="Google Shape;8274;p31"/>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5" name="Google Shape;8275;p31"/>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6" name="Google Shape;8276;p31"/>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7" name="Google Shape;8277;p31"/>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8" name="Google Shape;8278;p31"/>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9" name="Google Shape;8279;p31"/>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0" name="Google Shape;8280;p31"/>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1" name="Google Shape;8281;p31"/>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2" name="Google Shape;8282;p31"/>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3" name="Google Shape;8283;p31"/>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4" name="Google Shape;8284;p31"/>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5" name="Google Shape;8285;p31"/>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6" name="Google Shape;8286;p31"/>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7" name="Google Shape;8287;p31"/>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8" name="Google Shape;8288;p31"/>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9" name="Google Shape;8289;p31"/>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0" name="Google Shape;8290;p31"/>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1" name="Google Shape;8291;p31"/>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2" name="Google Shape;8292;p31"/>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3" name="Google Shape;8293;p31"/>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4" name="Google Shape;8294;p31"/>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5" name="Google Shape;8295;p31"/>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6" name="Google Shape;8296;p31"/>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7" name="Google Shape;8297;p31"/>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8" name="Google Shape;8298;p31"/>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9" name="Google Shape;8299;p31"/>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0" name="Google Shape;8300;p31"/>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1" name="Google Shape;8301;p31"/>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2" name="Google Shape;8302;p31"/>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3" name="Google Shape;8303;p31"/>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4" name="Google Shape;8304;p31"/>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5" name="Google Shape;8305;p31"/>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6" name="Google Shape;8306;p31"/>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7" name="Google Shape;8307;p31"/>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8" name="Google Shape;8308;p31"/>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9" name="Google Shape;8309;p31"/>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0" name="Google Shape;8310;p31"/>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1" name="Google Shape;8311;p31"/>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2" name="Google Shape;8312;p31"/>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3" name="Google Shape;8313;p31"/>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4" name="Google Shape;8314;p31"/>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5" name="Google Shape;8315;p31"/>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6" name="Google Shape;8316;p31"/>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7" name="Google Shape;8317;p31"/>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8" name="Google Shape;8318;p31"/>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9" name="Google Shape;8319;p31"/>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0" name="Google Shape;8320;p31"/>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1" name="Google Shape;8321;p31"/>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2" name="Google Shape;8322;p31"/>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3" name="Google Shape;8323;p31"/>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4" name="Google Shape;8324;p31"/>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5" name="Google Shape;8325;p31"/>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6" name="Google Shape;8326;p31"/>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7" name="Google Shape;8327;p31"/>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8" name="Google Shape;8328;p31"/>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9" name="Google Shape;8329;p31"/>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0" name="Google Shape;8330;p31"/>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1" name="Google Shape;8331;p31"/>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2" name="Google Shape;8332;p31"/>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3" name="Google Shape;8333;p31"/>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4" name="Google Shape;8334;p31"/>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5" name="Google Shape;8335;p31"/>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6" name="Google Shape;8336;p31"/>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7" name="Google Shape;8337;p31"/>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8" name="Google Shape;8338;p31"/>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9" name="Google Shape;8339;p31"/>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0" name="Google Shape;8340;p31"/>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1" name="Google Shape;8341;p31"/>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2" name="Google Shape;8342;p31"/>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3" name="Google Shape;8343;p31"/>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4" name="Google Shape;8344;p31"/>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5" name="Google Shape;8345;p31"/>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6" name="Google Shape;8346;p31"/>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7" name="Google Shape;8347;p31"/>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31"/>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9" name="Google Shape;8349;p31"/>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0" name="Google Shape;8350;p31"/>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1" name="Google Shape;8351;p31"/>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2" name="Google Shape;8352;p31"/>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3" name="Google Shape;8353;p31"/>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4" name="Google Shape;8354;p31"/>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5" name="Google Shape;8355;p31"/>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6" name="Google Shape;8356;p31"/>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7" name="Google Shape;8357;p31"/>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8" name="Google Shape;8358;p31"/>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9" name="Google Shape;8359;p31"/>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31"/>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1" name="Google Shape;8361;p31"/>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2" name="Google Shape;8362;p31"/>
          <p:cNvSpPr/>
          <p:nvPr/>
        </p:nvSpPr>
        <p:spPr>
          <a:xfrm>
            <a:off x="1260605" y="684100"/>
            <a:ext cx="73029" cy="68219"/>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3" name="Google Shape;8363;p31"/>
          <p:cNvSpPr/>
          <p:nvPr/>
        </p:nvSpPr>
        <p:spPr>
          <a:xfrm>
            <a:off x="2904692" y="4517801"/>
            <a:ext cx="107000" cy="99974"/>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4" name="Google Shape;8364;p31"/>
          <p:cNvSpPr/>
          <p:nvPr/>
        </p:nvSpPr>
        <p:spPr>
          <a:xfrm>
            <a:off x="848807" y="2382269"/>
            <a:ext cx="73029" cy="68219"/>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5" name="Google Shape;8365;p31"/>
          <p:cNvSpPr/>
          <p:nvPr/>
        </p:nvSpPr>
        <p:spPr>
          <a:xfrm flipH="1">
            <a:off x="6603991" y="366050"/>
            <a:ext cx="73029" cy="68219"/>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6" name="Google Shape;8366;p31"/>
          <p:cNvSpPr/>
          <p:nvPr/>
        </p:nvSpPr>
        <p:spPr>
          <a:xfrm flipH="1">
            <a:off x="7854246" y="4617776"/>
            <a:ext cx="107000" cy="99974"/>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7" name="Google Shape;8367;p31"/>
          <p:cNvSpPr/>
          <p:nvPr/>
        </p:nvSpPr>
        <p:spPr>
          <a:xfrm flipH="1">
            <a:off x="8452463" y="2537732"/>
            <a:ext cx="73029" cy="68219"/>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68" name="Google Shape;8368;p31"/>
          <p:cNvGrpSpPr/>
          <p:nvPr/>
        </p:nvGrpSpPr>
        <p:grpSpPr>
          <a:xfrm rot="-8100000" flipH="1">
            <a:off x="7274304" y="602993"/>
            <a:ext cx="1605830" cy="800025"/>
            <a:chOff x="4266650" y="1004263"/>
            <a:chExt cx="1605846" cy="800033"/>
          </a:xfrm>
        </p:grpSpPr>
        <p:sp>
          <p:nvSpPr>
            <p:cNvPr id="8369" name="Google Shape;8369;p31"/>
            <p:cNvSpPr/>
            <p:nvPr/>
          </p:nvSpPr>
          <p:spPr>
            <a:xfrm>
              <a:off x="5469300" y="1442668"/>
              <a:ext cx="403196" cy="247518"/>
            </a:xfrm>
            <a:custGeom>
              <a:avLst/>
              <a:gdLst/>
              <a:ahLst/>
              <a:cxnLst/>
              <a:rect l="l" t="t" r="r" b="b"/>
              <a:pathLst>
                <a:path w="9632" h="5913" extrusionOk="0">
                  <a:moveTo>
                    <a:pt x="3712" y="0"/>
                  </a:moveTo>
                  <a:cubicBezTo>
                    <a:pt x="1730" y="0"/>
                    <a:pt x="0" y="859"/>
                    <a:pt x="25" y="859"/>
                  </a:cubicBezTo>
                  <a:cubicBezTo>
                    <a:pt x="58" y="859"/>
                    <a:pt x="1359" y="3961"/>
                    <a:pt x="3727" y="5129"/>
                  </a:cubicBezTo>
                  <a:cubicBezTo>
                    <a:pt x="4862" y="5672"/>
                    <a:pt x="6003" y="5912"/>
                    <a:pt x="6949" y="5912"/>
                  </a:cubicBezTo>
                  <a:cubicBezTo>
                    <a:pt x="8035" y="5912"/>
                    <a:pt x="8864" y="5597"/>
                    <a:pt x="9131" y="5062"/>
                  </a:cubicBezTo>
                  <a:cubicBezTo>
                    <a:pt x="9632" y="4095"/>
                    <a:pt x="8498" y="1459"/>
                    <a:pt x="5829" y="392"/>
                  </a:cubicBezTo>
                  <a:cubicBezTo>
                    <a:pt x="5136" y="106"/>
                    <a:pt x="4408" y="0"/>
                    <a:pt x="3712"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0" name="Google Shape;8370;p31"/>
            <p:cNvSpPr/>
            <p:nvPr/>
          </p:nvSpPr>
          <p:spPr>
            <a:xfrm>
              <a:off x="5255268" y="1432537"/>
              <a:ext cx="279332" cy="371759"/>
            </a:xfrm>
            <a:custGeom>
              <a:avLst/>
              <a:gdLst/>
              <a:ahLst/>
              <a:cxnLst/>
              <a:rect l="l" t="t" r="r" b="b"/>
              <a:pathLst>
                <a:path w="6673" h="8881" extrusionOk="0">
                  <a:moveTo>
                    <a:pt x="1969" y="0"/>
                  </a:moveTo>
                  <a:cubicBezTo>
                    <a:pt x="1936" y="0"/>
                    <a:pt x="1" y="2469"/>
                    <a:pt x="801" y="4870"/>
                  </a:cubicBezTo>
                  <a:cubicBezTo>
                    <a:pt x="1573" y="7185"/>
                    <a:pt x="3367" y="8880"/>
                    <a:pt x="4392" y="8880"/>
                  </a:cubicBezTo>
                  <a:cubicBezTo>
                    <a:pt x="4431" y="8880"/>
                    <a:pt x="4468" y="8878"/>
                    <a:pt x="4504" y="8873"/>
                  </a:cubicBezTo>
                  <a:cubicBezTo>
                    <a:pt x="5438" y="8807"/>
                    <a:pt x="6672" y="6505"/>
                    <a:pt x="6105" y="4003"/>
                  </a:cubicBezTo>
                  <a:cubicBezTo>
                    <a:pt x="5471" y="1468"/>
                    <a:pt x="1969" y="0"/>
                    <a:pt x="1969"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1" name="Google Shape;8371;p31"/>
            <p:cNvSpPr/>
            <p:nvPr/>
          </p:nvSpPr>
          <p:spPr>
            <a:xfrm>
              <a:off x="5233710" y="1161031"/>
              <a:ext cx="390261" cy="254258"/>
            </a:xfrm>
            <a:custGeom>
              <a:avLst/>
              <a:gdLst/>
              <a:ahLst/>
              <a:cxnLst/>
              <a:rect l="l" t="t" r="r" b="b"/>
              <a:pathLst>
                <a:path w="9323" h="6074" extrusionOk="0">
                  <a:moveTo>
                    <a:pt x="416" y="5852"/>
                  </a:moveTo>
                  <a:cubicBezTo>
                    <a:pt x="416" y="5852"/>
                    <a:pt x="416" y="5852"/>
                    <a:pt x="416" y="5852"/>
                  </a:cubicBezTo>
                  <a:cubicBezTo>
                    <a:pt x="416" y="5852"/>
                    <a:pt x="416" y="5852"/>
                    <a:pt x="416" y="5852"/>
                  </a:cubicBezTo>
                  <a:close/>
                  <a:moveTo>
                    <a:pt x="6239" y="1"/>
                  </a:moveTo>
                  <a:cubicBezTo>
                    <a:pt x="4966" y="1"/>
                    <a:pt x="3421" y="351"/>
                    <a:pt x="2184" y="1182"/>
                  </a:cubicBezTo>
                  <a:cubicBezTo>
                    <a:pt x="0" y="2671"/>
                    <a:pt x="442" y="5800"/>
                    <a:pt x="416" y="5852"/>
                  </a:cubicBezTo>
                  <a:lnTo>
                    <a:pt x="416" y="5852"/>
                  </a:lnTo>
                  <a:cubicBezTo>
                    <a:pt x="417" y="5852"/>
                    <a:pt x="418" y="5851"/>
                    <a:pt x="420" y="5851"/>
                  </a:cubicBezTo>
                  <a:cubicBezTo>
                    <a:pt x="496" y="5851"/>
                    <a:pt x="1556" y="6074"/>
                    <a:pt x="2861" y="6074"/>
                  </a:cubicBezTo>
                  <a:cubicBezTo>
                    <a:pt x="3991" y="6074"/>
                    <a:pt x="5304" y="5907"/>
                    <a:pt x="6320" y="5285"/>
                  </a:cubicBezTo>
                  <a:cubicBezTo>
                    <a:pt x="8588" y="3851"/>
                    <a:pt x="9322" y="1416"/>
                    <a:pt x="8488" y="615"/>
                  </a:cubicBezTo>
                  <a:cubicBezTo>
                    <a:pt x="8116" y="228"/>
                    <a:pt x="7266" y="1"/>
                    <a:pt x="6239"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2" name="Google Shape;8372;p31"/>
            <p:cNvSpPr/>
            <p:nvPr/>
          </p:nvSpPr>
          <p:spPr>
            <a:xfrm>
              <a:off x="4955087" y="1350114"/>
              <a:ext cx="303025" cy="353884"/>
            </a:xfrm>
            <a:custGeom>
              <a:avLst/>
              <a:gdLst/>
              <a:ahLst/>
              <a:cxnLst/>
              <a:rect l="l" t="t" r="r" b="b"/>
              <a:pathLst>
                <a:path w="7239" h="8454" extrusionOk="0">
                  <a:moveTo>
                    <a:pt x="1670" y="0"/>
                  </a:moveTo>
                  <a:cubicBezTo>
                    <a:pt x="1669" y="0"/>
                    <a:pt x="1668" y="1"/>
                    <a:pt x="1668" y="1"/>
                  </a:cubicBezTo>
                  <a:cubicBezTo>
                    <a:pt x="1668" y="1"/>
                    <a:pt x="0" y="2670"/>
                    <a:pt x="1101" y="4938"/>
                  </a:cubicBezTo>
                  <a:cubicBezTo>
                    <a:pt x="2112" y="7055"/>
                    <a:pt x="4111" y="8454"/>
                    <a:pt x="5141" y="8454"/>
                  </a:cubicBezTo>
                  <a:cubicBezTo>
                    <a:pt x="5198" y="8454"/>
                    <a:pt x="5253" y="8449"/>
                    <a:pt x="5304" y="8441"/>
                  </a:cubicBezTo>
                  <a:cubicBezTo>
                    <a:pt x="6271" y="8174"/>
                    <a:pt x="7239" y="5939"/>
                    <a:pt x="6305" y="3570"/>
                  </a:cubicBezTo>
                  <a:cubicBezTo>
                    <a:pt x="5384" y="1169"/>
                    <a:pt x="1770" y="0"/>
                    <a:pt x="1670"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3" name="Google Shape;8373;p31"/>
            <p:cNvSpPr/>
            <p:nvPr/>
          </p:nvSpPr>
          <p:spPr>
            <a:xfrm>
              <a:off x="4905231" y="1069733"/>
              <a:ext cx="384986" cy="262755"/>
            </a:xfrm>
            <a:custGeom>
              <a:avLst/>
              <a:gdLst/>
              <a:ahLst/>
              <a:cxnLst/>
              <a:rect l="l" t="t" r="r" b="b"/>
              <a:pathLst>
                <a:path w="9197" h="6277" extrusionOk="0">
                  <a:moveTo>
                    <a:pt x="6345" y="1"/>
                  </a:moveTo>
                  <a:cubicBezTo>
                    <a:pt x="4972" y="1"/>
                    <a:pt x="3247" y="433"/>
                    <a:pt x="1992" y="1462"/>
                  </a:cubicBezTo>
                  <a:cubicBezTo>
                    <a:pt x="1" y="3121"/>
                    <a:pt x="749" y="6266"/>
                    <a:pt x="757" y="6266"/>
                  </a:cubicBezTo>
                  <a:cubicBezTo>
                    <a:pt x="757" y="6266"/>
                    <a:pt x="757" y="6266"/>
                    <a:pt x="757" y="6266"/>
                  </a:cubicBezTo>
                  <a:cubicBezTo>
                    <a:pt x="757" y="6260"/>
                    <a:pt x="783" y="6258"/>
                    <a:pt x="832" y="6258"/>
                  </a:cubicBezTo>
                  <a:cubicBezTo>
                    <a:pt x="979" y="6258"/>
                    <a:pt x="1331" y="6277"/>
                    <a:pt x="1805" y="6277"/>
                  </a:cubicBezTo>
                  <a:cubicBezTo>
                    <a:pt x="3070" y="6277"/>
                    <a:pt x="5205" y="6143"/>
                    <a:pt x="6628" y="5165"/>
                  </a:cubicBezTo>
                  <a:cubicBezTo>
                    <a:pt x="8763" y="3664"/>
                    <a:pt x="9197" y="1262"/>
                    <a:pt x="8296" y="461"/>
                  </a:cubicBezTo>
                  <a:cubicBezTo>
                    <a:pt x="7913" y="167"/>
                    <a:pt x="7197" y="1"/>
                    <a:pt x="6345"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4" name="Google Shape;8374;p31"/>
            <p:cNvSpPr/>
            <p:nvPr/>
          </p:nvSpPr>
          <p:spPr>
            <a:xfrm>
              <a:off x="4654864" y="1305407"/>
              <a:ext cx="312820" cy="333624"/>
            </a:xfrm>
            <a:custGeom>
              <a:avLst/>
              <a:gdLst/>
              <a:ahLst/>
              <a:cxnLst/>
              <a:rect l="l" t="t" r="r" b="b"/>
              <a:pathLst>
                <a:path w="7473" h="7970" extrusionOk="0">
                  <a:moveTo>
                    <a:pt x="1340" y="1"/>
                  </a:moveTo>
                  <a:cubicBezTo>
                    <a:pt x="1336" y="1"/>
                    <a:pt x="1335" y="1"/>
                    <a:pt x="1335" y="2"/>
                  </a:cubicBezTo>
                  <a:cubicBezTo>
                    <a:pt x="1301" y="2"/>
                    <a:pt x="0" y="3004"/>
                    <a:pt x="1301" y="5139"/>
                  </a:cubicBezTo>
                  <a:cubicBezTo>
                    <a:pt x="2381" y="6930"/>
                    <a:pt x="4188" y="7969"/>
                    <a:pt x="5297" y="7969"/>
                  </a:cubicBezTo>
                  <a:cubicBezTo>
                    <a:pt x="5490" y="7969"/>
                    <a:pt x="5661" y="7938"/>
                    <a:pt x="5804" y="7874"/>
                  </a:cubicBezTo>
                  <a:cubicBezTo>
                    <a:pt x="6738" y="7507"/>
                    <a:pt x="7472" y="5172"/>
                    <a:pt x="6271" y="2904"/>
                  </a:cubicBezTo>
                  <a:cubicBezTo>
                    <a:pt x="5098" y="719"/>
                    <a:pt x="1501" y="1"/>
                    <a:pt x="1340"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5" name="Google Shape;8375;p31"/>
            <p:cNvSpPr/>
            <p:nvPr/>
          </p:nvSpPr>
          <p:spPr>
            <a:xfrm>
              <a:off x="4577338" y="1004263"/>
              <a:ext cx="363805" cy="297039"/>
            </a:xfrm>
            <a:custGeom>
              <a:avLst/>
              <a:gdLst/>
              <a:ahLst/>
              <a:cxnLst/>
              <a:rect l="l" t="t" r="r" b="b"/>
              <a:pathLst>
                <a:path w="8691" h="7096" extrusionOk="0">
                  <a:moveTo>
                    <a:pt x="6262" y="0"/>
                  </a:moveTo>
                  <a:cubicBezTo>
                    <a:pt x="4879" y="0"/>
                    <a:pt x="2978" y="627"/>
                    <a:pt x="1752" y="1992"/>
                  </a:cubicBezTo>
                  <a:cubicBezTo>
                    <a:pt x="0" y="3909"/>
                    <a:pt x="1098" y="7039"/>
                    <a:pt x="1086" y="7095"/>
                  </a:cubicBezTo>
                  <a:lnTo>
                    <a:pt x="1086" y="7095"/>
                  </a:lnTo>
                  <a:cubicBezTo>
                    <a:pt x="1139" y="7061"/>
                    <a:pt x="4702" y="6982"/>
                    <a:pt x="6622" y="5228"/>
                  </a:cubicBezTo>
                  <a:cubicBezTo>
                    <a:pt x="8524" y="3493"/>
                    <a:pt x="8690" y="1058"/>
                    <a:pt x="7690" y="358"/>
                  </a:cubicBezTo>
                  <a:cubicBezTo>
                    <a:pt x="7383" y="122"/>
                    <a:pt x="6873" y="0"/>
                    <a:pt x="6262" y="0"/>
                  </a:cubicBezTo>
                  <a:close/>
                  <a:moveTo>
                    <a:pt x="1086" y="7095"/>
                  </a:moveTo>
                  <a:cubicBezTo>
                    <a:pt x="1085" y="7095"/>
                    <a:pt x="1085" y="7095"/>
                    <a:pt x="1085" y="7096"/>
                  </a:cubicBezTo>
                  <a:cubicBezTo>
                    <a:pt x="1085" y="7096"/>
                    <a:pt x="1086" y="7095"/>
                    <a:pt x="1086" y="7095"/>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6" name="Google Shape;8376;p31"/>
            <p:cNvSpPr/>
            <p:nvPr/>
          </p:nvSpPr>
          <p:spPr>
            <a:xfrm>
              <a:off x="5482905" y="1481389"/>
              <a:ext cx="326759" cy="146677"/>
            </a:xfrm>
            <a:custGeom>
              <a:avLst/>
              <a:gdLst/>
              <a:ahLst/>
              <a:cxnLst/>
              <a:rect l="l" t="t" r="r" b="b"/>
              <a:pathLst>
                <a:path w="7806" h="3504" fill="none" extrusionOk="0">
                  <a:moveTo>
                    <a:pt x="7806" y="3503"/>
                  </a:moveTo>
                  <a:cubicBezTo>
                    <a:pt x="5804" y="2336"/>
                    <a:pt x="2335" y="8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7" name="Google Shape;8377;p31"/>
            <p:cNvSpPr/>
            <p:nvPr/>
          </p:nvSpPr>
          <p:spPr>
            <a:xfrm>
              <a:off x="5693714" y="1544221"/>
              <a:ext cx="90836" cy="26581"/>
            </a:xfrm>
            <a:custGeom>
              <a:avLst/>
              <a:gdLst/>
              <a:ahLst/>
              <a:cxnLst/>
              <a:rect l="l" t="t" r="r" b="b"/>
              <a:pathLst>
                <a:path w="2170" h="635" fill="none" extrusionOk="0">
                  <a:moveTo>
                    <a:pt x="2136" y="1"/>
                  </a:moveTo>
                  <a:cubicBezTo>
                    <a:pt x="2169" y="1"/>
                    <a:pt x="168" y="601"/>
                    <a:pt x="1" y="6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8" name="Google Shape;8378;p31"/>
            <p:cNvSpPr/>
            <p:nvPr/>
          </p:nvSpPr>
          <p:spPr>
            <a:xfrm>
              <a:off x="5616942" y="1535849"/>
              <a:ext cx="32148" cy="71246"/>
            </a:xfrm>
            <a:custGeom>
              <a:avLst/>
              <a:gdLst/>
              <a:ahLst/>
              <a:cxnLst/>
              <a:rect l="l" t="t" r="r" b="b"/>
              <a:pathLst>
                <a:path w="768" h="1702" fill="none" extrusionOk="0">
                  <a:moveTo>
                    <a:pt x="0" y="1"/>
                  </a:moveTo>
                  <a:cubicBezTo>
                    <a:pt x="267" y="534"/>
                    <a:pt x="501" y="1135"/>
                    <a:pt x="768" y="17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9" name="Google Shape;8379;p31"/>
            <p:cNvSpPr/>
            <p:nvPr/>
          </p:nvSpPr>
          <p:spPr>
            <a:xfrm>
              <a:off x="5343259" y="1471635"/>
              <a:ext cx="90794" cy="262546"/>
            </a:xfrm>
            <a:custGeom>
              <a:avLst/>
              <a:gdLst/>
              <a:ahLst/>
              <a:cxnLst/>
              <a:rect l="l" t="t" r="r" b="b"/>
              <a:pathLst>
                <a:path w="2169" h="6272" fill="none" extrusionOk="0">
                  <a:moveTo>
                    <a:pt x="2169" y="6271"/>
                  </a:moveTo>
                  <a:cubicBezTo>
                    <a:pt x="1568" y="4170"/>
                    <a:pt x="868" y="2068"/>
                    <a:pt x="0"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0" name="Google Shape;8380;p31"/>
            <p:cNvSpPr/>
            <p:nvPr/>
          </p:nvSpPr>
          <p:spPr>
            <a:xfrm>
              <a:off x="5399100" y="1621035"/>
              <a:ext cx="79618" cy="48892"/>
            </a:xfrm>
            <a:custGeom>
              <a:avLst/>
              <a:gdLst/>
              <a:ahLst/>
              <a:cxnLst/>
              <a:rect l="l" t="t" r="r" b="b"/>
              <a:pathLst>
                <a:path w="1902" h="1168" fill="none" extrusionOk="0">
                  <a:moveTo>
                    <a:pt x="1902" y="1168"/>
                  </a:moveTo>
                  <a:cubicBezTo>
                    <a:pt x="1835" y="1101"/>
                    <a:pt x="34" y="0"/>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1" name="Google Shape;8381;p31"/>
            <p:cNvSpPr/>
            <p:nvPr/>
          </p:nvSpPr>
          <p:spPr>
            <a:xfrm>
              <a:off x="5339072" y="1545644"/>
              <a:ext cx="34953" cy="61450"/>
            </a:xfrm>
            <a:custGeom>
              <a:avLst/>
              <a:gdLst/>
              <a:ahLst/>
              <a:cxnLst/>
              <a:rect l="l" t="t" r="r" b="b"/>
              <a:pathLst>
                <a:path w="835" h="1468" fill="none" extrusionOk="0">
                  <a:moveTo>
                    <a:pt x="834" y="0"/>
                  </a:moveTo>
                  <a:cubicBezTo>
                    <a:pt x="567" y="501"/>
                    <a:pt x="300" y="968"/>
                    <a:pt x="0" y="14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2" name="Google Shape;8382;p31"/>
            <p:cNvSpPr/>
            <p:nvPr/>
          </p:nvSpPr>
          <p:spPr>
            <a:xfrm>
              <a:off x="5288798" y="1230059"/>
              <a:ext cx="251369" cy="146636"/>
            </a:xfrm>
            <a:custGeom>
              <a:avLst/>
              <a:gdLst/>
              <a:ahLst/>
              <a:cxnLst/>
              <a:rect l="l" t="t" r="r" b="b"/>
              <a:pathLst>
                <a:path w="6005" h="3503" fill="none" extrusionOk="0">
                  <a:moveTo>
                    <a:pt x="6005" y="0"/>
                  </a:moveTo>
                  <a:cubicBezTo>
                    <a:pt x="3937" y="1168"/>
                    <a:pt x="1935" y="2302"/>
                    <a:pt x="0" y="3503"/>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3" name="Google Shape;8383;p31"/>
            <p:cNvSpPr/>
            <p:nvPr/>
          </p:nvSpPr>
          <p:spPr>
            <a:xfrm>
              <a:off x="5432631" y="1209128"/>
              <a:ext cx="9795" cy="83804"/>
            </a:xfrm>
            <a:custGeom>
              <a:avLst/>
              <a:gdLst/>
              <a:ahLst/>
              <a:cxnLst/>
              <a:rect l="l" t="t" r="r" b="b"/>
              <a:pathLst>
                <a:path w="234" h="2002" fill="none" extrusionOk="0">
                  <a:moveTo>
                    <a:pt x="234" y="0"/>
                  </a:moveTo>
                  <a:cubicBezTo>
                    <a:pt x="234" y="134"/>
                    <a:pt x="0" y="2002"/>
                    <a:pt x="0"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4" name="Google Shape;8384;p31"/>
            <p:cNvSpPr/>
            <p:nvPr/>
          </p:nvSpPr>
          <p:spPr>
            <a:xfrm>
              <a:off x="5360003" y="1333370"/>
              <a:ext cx="86608" cy="15404"/>
            </a:xfrm>
            <a:custGeom>
              <a:avLst/>
              <a:gdLst/>
              <a:ahLst/>
              <a:cxnLst/>
              <a:rect l="l" t="t" r="r" b="b"/>
              <a:pathLst>
                <a:path w="2069" h="368" fill="none" extrusionOk="0">
                  <a:moveTo>
                    <a:pt x="1" y="1"/>
                  </a:moveTo>
                  <a:cubicBezTo>
                    <a:pt x="734" y="134"/>
                    <a:pt x="1402" y="234"/>
                    <a:pt x="2069" y="3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5" name="Google Shape;8385;p31"/>
            <p:cNvSpPr/>
            <p:nvPr/>
          </p:nvSpPr>
          <p:spPr>
            <a:xfrm>
              <a:off x="5033282" y="1390635"/>
              <a:ext cx="124282" cy="245802"/>
            </a:xfrm>
            <a:custGeom>
              <a:avLst/>
              <a:gdLst/>
              <a:ahLst/>
              <a:cxnLst/>
              <a:rect l="l" t="t" r="r" b="b"/>
              <a:pathLst>
                <a:path w="2969" h="5872" fill="none" extrusionOk="0">
                  <a:moveTo>
                    <a:pt x="2969" y="5871"/>
                  </a:moveTo>
                  <a:cubicBezTo>
                    <a:pt x="2102" y="3870"/>
                    <a:pt x="1134" y="19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6" name="Google Shape;8386;p31"/>
            <p:cNvSpPr/>
            <p:nvPr/>
          </p:nvSpPr>
          <p:spPr>
            <a:xfrm>
              <a:off x="5108673" y="1528858"/>
              <a:ext cx="87990" cy="40562"/>
            </a:xfrm>
            <a:custGeom>
              <a:avLst/>
              <a:gdLst/>
              <a:ahLst/>
              <a:cxnLst/>
              <a:rect l="l" t="t" r="r" b="b"/>
              <a:pathLst>
                <a:path w="2102" h="969" fill="none" extrusionOk="0">
                  <a:moveTo>
                    <a:pt x="2102" y="968"/>
                  </a:moveTo>
                  <a:cubicBezTo>
                    <a:pt x="1968" y="868"/>
                    <a:pt x="0" y="1"/>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7" name="Google Shape;8387;p31"/>
            <p:cNvSpPr/>
            <p:nvPr/>
          </p:nvSpPr>
          <p:spPr>
            <a:xfrm>
              <a:off x="5045840" y="1460458"/>
              <a:ext cx="27962" cy="64255"/>
            </a:xfrm>
            <a:custGeom>
              <a:avLst/>
              <a:gdLst/>
              <a:ahLst/>
              <a:cxnLst/>
              <a:rect l="l" t="t" r="r" b="b"/>
              <a:pathLst>
                <a:path w="668" h="1535" fill="none" extrusionOk="0">
                  <a:moveTo>
                    <a:pt x="667" y="0"/>
                  </a:moveTo>
                  <a:cubicBezTo>
                    <a:pt x="467" y="501"/>
                    <a:pt x="200" y="1001"/>
                    <a:pt x="0" y="15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8" name="Google Shape;8388;p31"/>
            <p:cNvSpPr/>
            <p:nvPr/>
          </p:nvSpPr>
          <p:spPr>
            <a:xfrm>
              <a:off x="4969026" y="1137882"/>
              <a:ext cx="236007" cy="163421"/>
            </a:xfrm>
            <a:custGeom>
              <a:avLst/>
              <a:gdLst/>
              <a:ahLst/>
              <a:cxnLst/>
              <a:rect l="l" t="t" r="r" b="b"/>
              <a:pathLst>
                <a:path w="5638" h="3904" fill="none" extrusionOk="0">
                  <a:moveTo>
                    <a:pt x="5638" y="1"/>
                  </a:moveTo>
                  <a:cubicBezTo>
                    <a:pt x="3670" y="1235"/>
                    <a:pt x="1802" y="2536"/>
                    <a:pt x="1" y="390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9" name="Google Shape;8389;p31"/>
            <p:cNvSpPr/>
            <p:nvPr/>
          </p:nvSpPr>
          <p:spPr>
            <a:xfrm>
              <a:off x="5101682" y="1123942"/>
              <a:ext cx="2846" cy="83804"/>
            </a:xfrm>
            <a:custGeom>
              <a:avLst/>
              <a:gdLst/>
              <a:ahLst/>
              <a:cxnLst/>
              <a:rect l="l" t="t" r="r" b="b"/>
              <a:pathLst>
                <a:path w="68" h="2002" fill="none" extrusionOk="0">
                  <a:moveTo>
                    <a:pt x="67" y="0"/>
                  </a:moveTo>
                  <a:cubicBezTo>
                    <a:pt x="67" y="134"/>
                    <a:pt x="1" y="2002"/>
                    <a:pt x="1"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0" name="Google Shape;8390;p31"/>
            <p:cNvSpPr/>
            <p:nvPr/>
          </p:nvSpPr>
          <p:spPr>
            <a:xfrm>
              <a:off x="5036045" y="1252412"/>
              <a:ext cx="89413" cy="9795"/>
            </a:xfrm>
            <a:custGeom>
              <a:avLst/>
              <a:gdLst/>
              <a:ahLst/>
              <a:cxnLst/>
              <a:rect l="l" t="t" r="r" b="b"/>
              <a:pathLst>
                <a:path w="2136" h="234" fill="none" extrusionOk="0">
                  <a:moveTo>
                    <a:pt x="1" y="0"/>
                  </a:moveTo>
                  <a:cubicBezTo>
                    <a:pt x="701" y="67"/>
                    <a:pt x="1402" y="134"/>
                    <a:pt x="2136" y="23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1" name="Google Shape;8391;p31"/>
            <p:cNvSpPr/>
            <p:nvPr/>
          </p:nvSpPr>
          <p:spPr>
            <a:xfrm>
              <a:off x="4723264" y="1338979"/>
              <a:ext cx="148059" cy="230439"/>
            </a:xfrm>
            <a:custGeom>
              <a:avLst/>
              <a:gdLst/>
              <a:ahLst/>
              <a:cxnLst/>
              <a:rect l="l" t="t" r="r" b="b"/>
              <a:pathLst>
                <a:path w="3537" h="5505" fill="none" extrusionOk="0">
                  <a:moveTo>
                    <a:pt x="3537" y="5504"/>
                  </a:moveTo>
                  <a:cubicBezTo>
                    <a:pt x="2469" y="3670"/>
                    <a:pt x="1302" y="1835"/>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2" name="Google Shape;8392;p31"/>
            <p:cNvSpPr/>
            <p:nvPr/>
          </p:nvSpPr>
          <p:spPr>
            <a:xfrm>
              <a:off x="4811254" y="1468830"/>
              <a:ext cx="90794" cy="27962"/>
            </a:xfrm>
            <a:custGeom>
              <a:avLst/>
              <a:gdLst/>
              <a:ahLst/>
              <a:cxnLst/>
              <a:rect l="l" t="t" r="r" b="b"/>
              <a:pathLst>
                <a:path w="2169" h="668" fill="none" extrusionOk="0">
                  <a:moveTo>
                    <a:pt x="2168" y="668"/>
                  </a:moveTo>
                  <a:cubicBezTo>
                    <a:pt x="2035" y="634"/>
                    <a:pt x="0" y="1"/>
                    <a:pt x="0" y="67"/>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3" name="Google Shape;8393;p31"/>
            <p:cNvSpPr/>
            <p:nvPr/>
          </p:nvSpPr>
          <p:spPr>
            <a:xfrm>
              <a:off x="4748422" y="1404617"/>
              <a:ext cx="19590" cy="68441"/>
            </a:xfrm>
            <a:custGeom>
              <a:avLst/>
              <a:gdLst/>
              <a:ahLst/>
              <a:cxnLst/>
              <a:rect l="l" t="t" r="r" b="b"/>
              <a:pathLst>
                <a:path w="468" h="1635" fill="none" extrusionOk="0">
                  <a:moveTo>
                    <a:pt x="467" y="0"/>
                  </a:moveTo>
                  <a:lnTo>
                    <a:pt x="0" y="1635"/>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4" name="Google Shape;8394;p31"/>
            <p:cNvSpPr/>
            <p:nvPr/>
          </p:nvSpPr>
          <p:spPr>
            <a:xfrm>
              <a:off x="4649254" y="1063873"/>
              <a:ext cx="212314" cy="194147"/>
            </a:xfrm>
            <a:custGeom>
              <a:avLst/>
              <a:gdLst/>
              <a:ahLst/>
              <a:cxnLst/>
              <a:rect l="l" t="t" r="r" b="b"/>
              <a:pathLst>
                <a:path w="5072" h="4638" fill="none" extrusionOk="0">
                  <a:moveTo>
                    <a:pt x="5071" y="1"/>
                  </a:moveTo>
                  <a:cubicBezTo>
                    <a:pt x="3270" y="1469"/>
                    <a:pt x="1602" y="2970"/>
                    <a:pt x="1" y="463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5" name="Google Shape;8395;p31"/>
            <p:cNvSpPr/>
            <p:nvPr/>
          </p:nvSpPr>
          <p:spPr>
            <a:xfrm>
              <a:off x="4759598" y="1059687"/>
              <a:ext cx="6991" cy="85227"/>
            </a:xfrm>
            <a:custGeom>
              <a:avLst/>
              <a:gdLst/>
              <a:ahLst/>
              <a:cxnLst/>
              <a:rect l="l" t="t" r="r" b="b"/>
              <a:pathLst>
                <a:path w="167" h="2036" fill="none" extrusionOk="0">
                  <a:moveTo>
                    <a:pt x="0" y="1"/>
                  </a:moveTo>
                  <a:cubicBezTo>
                    <a:pt x="0" y="101"/>
                    <a:pt x="167" y="2036"/>
                    <a:pt x="167"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6" name="Google Shape;8396;p31"/>
            <p:cNvSpPr/>
            <p:nvPr/>
          </p:nvSpPr>
          <p:spPr>
            <a:xfrm>
              <a:off x="4707901" y="1196528"/>
              <a:ext cx="86608" cy="2846"/>
            </a:xfrm>
            <a:custGeom>
              <a:avLst/>
              <a:gdLst/>
              <a:ahLst/>
              <a:cxnLst/>
              <a:rect l="l" t="t" r="r" b="b"/>
              <a:pathLst>
                <a:path w="2069" h="68" fill="none" extrusionOk="0">
                  <a:moveTo>
                    <a:pt x="1" y="68"/>
                  </a:moveTo>
                  <a:cubicBezTo>
                    <a:pt x="668" y="1"/>
                    <a:pt x="1368" y="1"/>
                    <a:pt x="2069"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7" name="Google Shape;8397;p31"/>
            <p:cNvSpPr/>
            <p:nvPr/>
          </p:nvSpPr>
          <p:spPr>
            <a:xfrm>
              <a:off x="4308552" y="1276147"/>
              <a:ext cx="1182754" cy="209467"/>
            </a:xfrm>
            <a:custGeom>
              <a:avLst/>
              <a:gdLst/>
              <a:ahLst/>
              <a:cxnLst/>
              <a:rect l="l" t="t" r="r" b="b"/>
              <a:pathLst>
                <a:path w="28255" h="5004" fill="none" extrusionOk="0">
                  <a:moveTo>
                    <a:pt x="28254" y="5004"/>
                  </a:moveTo>
                  <a:cubicBezTo>
                    <a:pt x="19248" y="1401"/>
                    <a:pt x="8707" y="0"/>
                    <a:pt x="1" y="601"/>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8" name="Google Shape;8398;p31"/>
            <p:cNvSpPr/>
            <p:nvPr/>
          </p:nvSpPr>
          <p:spPr>
            <a:xfrm>
              <a:off x="4266650" y="1264970"/>
              <a:ext cx="82464" cy="83804"/>
            </a:xfrm>
            <a:custGeom>
              <a:avLst/>
              <a:gdLst/>
              <a:ahLst/>
              <a:cxnLst/>
              <a:rect l="l" t="t" r="r" b="b"/>
              <a:pathLst>
                <a:path w="1970" h="2002" extrusionOk="0">
                  <a:moveTo>
                    <a:pt x="1002" y="0"/>
                  </a:moveTo>
                  <a:cubicBezTo>
                    <a:pt x="435" y="0"/>
                    <a:pt x="1" y="467"/>
                    <a:pt x="1" y="1001"/>
                  </a:cubicBezTo>
                  <a:cubicBezTo>
                    <a:pt x="1" y="1535"/>
                    <a:pt x="435" y="2002"/>
                    <a:pt x="1002" y="2002"/>
                  </a:cubicBezTo>
                  <a:cubicBezTo>
                    <a:pt x="1535" y="2002"/>
                    <a:pt x="1969" y="1535"/>
                    <a:pt x="1969" y="1001"/>
                  </a:cubicBezTo>
                  <a:cubicBezTo>
                    <a:pt x="1969" y="434"/>
                    <a:pt x="1535" y="0"/>
                    <a:pt x="1002"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9" name="Google Shape;8399;p31"/>
          <p:cNvGrpSpPr/>
          <p:nvPr/>
        </p:nvGrpSpPr>
        <p:grpSpPr>
          <a:xfrm rot="-9269288">
            <a:off x="358885" y="3929492"/>
            <a:ext cx="1605853" cy="800036"/>
            <a:chOff x="4266650" y="1004263"/>
            <a:chExt cx="1605846" cy="800033"/>
          </a:xfrm>
        </p:grpSpPr>
        <p:sp>
          <p:nvSpPr>
            <p:cNvPr id="8400" name="Google Shape;8400;p31"/>
            <p:cNvSpPr/>
            <p:nvPr/>
          </p:nvSpPr>
          <p:spPr>
            <a:xfrm>
              <a:off x="5469300" y="1442668"/>
              <a:ext cx="403196" cy="247518"/>
            </a:xfrm>
            <a:custGeom>
              <a:avLst/>
              <a:gdLst/>
              <a:ahLst/>
              <a:cxnLst/>
              <a:rect l="l" t="t" r="r" b="b"/>
              <a:pathLst>
                <a:path w="9632" h="5913" extrusionOk="0">
                  <a:moveTo>
                    <a:pt x="3712" y="0"/>
                  </a:moveTo>
                  <a:cubicBezTo>
                    <a:pt x="1730" y="0"/>
                    <a:pt x="0" y="859"/>
                    <a:pt x="25" y="859"/>
                  </a:cubicBezTo>
                  <a:cubicBezTo>
                    <a:pt x="58" y="859"/>
                    <a:pt x="1359" y="3961"/>
                    <a:pt x="3727" y="5129"/>
                  </a:cubicBezTo>
                  <a:cubicBezTo>
                    <a:pt x="4862" y="5672"/>
                    <a:pt x="6003" y="5912"/>
                    <a:pt x="6949" y="5912"/>
                  </a:cubicBezTo>
                  <a:cubicBezTo>
                    <a:pt x="8035" y="5912"/>
                    <a:pt x="8864" y="5597"/>
                    <a:pt x="9131" y="5062"/>
                  </a:cubicBezTo>
                  <a:cubicBezTo>
                    <a:pt x="9632" y="4095"/>
                    <a:pt x="8498" y="1459"/>
                    <a:pt x="5829" y="392"/>
                  </a:cubicBezTo>
                  <a:cubicBezTo>
                    <a:pt x="5136" y="106"/>
                    <a:pt x="4408" y="0"/>
                    <a:pt x="3712"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1" name="Google Shape;8401;p31"/>
            <p:cNvSpPr/>
            <p:nvPr/>
          </p:nvSpPr>
          <p:spPr>
            <a:xfrm>
              <a:off x="5255268" y="1432537"/>
              <a:ext cx="279332" cy="371759"/>
            </a:xfrm>
            <a:custGeom>
              <a:avLst/>
              <a:gdLst/>
              <a:ahLst/>
              <a:cxnLst/>
              <a:rect l="l" t="t" r="r" b="b"/>
              <a:pathLst>
                <a:path w="6673" h="8881" extrusionOk="0">
                  <a:moveTo>
                    <a:pt x="1969" y="0"/>
                  </a:moveTo>
                  <a:cubicBezTo>
                    <a:pt x="1936" y="0"/>
                    <a:pt x="1" y="2469"/>
                    <a:pt x="801" y="4870"/>
                  </a:cubicBezTo>
                  <a:cubicBezTo>
                    <a:pt x="1573" y="7185"/>
                    <a:pt x="3367" y="8880"/>
                    <a:pt x="4392" y="8880"/>
                  </a:cubicBezTo>
                  <a:cubicBezTo>
                    <a:pt x="4431" y="8880"/>
                    <a:pt x="4468" y="8878"/>
                    <a:pt x="4504" y="8873"/>
                  </a:cubicBezTo>
                  <a:cubicBezTo>
                    <a:pt x="5438" y="8807"/>
                    <a:pt x="6672" y="6505"/>
                    <a:pt x="6105" y="4003"/>
                  </a:cubicBezTo>
                  <a:cubicBezTo>
                    <a:pt x="5471" y="1468"/>
                    <a:pt x="1969" y="0"/>
                    <a:pt x="1969"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2" name="Google Shape;8402;p31"/>
            <p:cNvSpPr/>
            <p:nvPr/>
          </p:nvSpPr>
          <p:spPr>
            <a:xfrm>
              <a:off x="5233710" y="1161031"/>
              <a:ext cx="390261" cy="254258"/>
            </a:xfrm>
            <a:custGeom>
              <a:avLst/>
              <a:gdLst/>
              <a:ahLst/>
              <a:cxnLst/>
              <a:rect l="l" t="t" r="r" b="b"/>
              <a:pathLst>
                <a:path w="9323" h="6074" extrusionOk="0">
                  <a:moveTo>
                    <a:pt x="416" y="5852"/>
                  </a:moveTo>
                  <a:cubicBezTo>
                    <a:pt x="416" y="5852"/>
                    <a:pt x="416" y="5852"/>
                    <a:pt x="416" y="5852"/>
                  </a:cubicBezTo>
                  <a:cubicBezTo>
                    <a:pt x="416" y="5852"/>
                    <a:pt x="416" y="5852"/>
                    <a:pt x="416" y="5852"/>
                  </a:cubicBezTo>
                  <a:close/>
                  <a:moveTo>
                    <a:pt x="6239" y="1"/>
                  </a:moveTo>
                  <a:cubicBezTo>
                    <a:pt x="4966" y="1"/>
                    <a:pt x="3421" y="351"/>
                    <a:pt x="2184" y="1182"/>
                  </a:cubicBezTo>
                  <a:cubicBezTo>
                    <a:pt x="0" y="2671"/>
                    <a:pt x="442" y="5800"/>
                    <a:pt x="416" y="5852"/>
                  </a:cubicBezTo>
                  <a:lnTo>
                    <a:pt x="416" y="5852"/>
                  </a:lnTo>
                  <a:cubicBezTo>
                    <a:pt x="417" y="5852"/>
                    <a:pt x="418" y="5851"/>
                    <a:pt x="420" y="5851"/>
                  </a:cubicBezTo>
                  <a:cubicBezTo>
                    <a:pt x="496" y="5851"/>
                    <a:pt x="1556" y="6074"/>
                    <a:pt x="2861" y="6074"/>
                  </a:cubicBezTo>
                  <a:cubicBezTo>
                    <a:pt x="3991" y="6074"/>
                    <a:pt x="5304" y="5907"/>
                    <a:pt x="6320" y="5285"/>
                  </a:cubicBezTo>
                  <a:cubicBezTo>
                    <a:pt x="8588" y="3851"/>
                    <a:pt x="9322" y="1416"/>
                    <a:pt x="8488" y="615"/>
                  </a:cubicBezTo>
                  <a:cubicBezTo>
                    <a:pt x="8116" y="228"/>
                    <a:pt x="7266" y="1"/>
                    <a:pt x="6239"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3" name="Google Shape;8403;p31"/>
            <p:cNvSpPr/>
            <p:nvPr/>
          </p:nvSpPr>
          <p:spPr>
            <a:xfrm>
              <a:off x="4955087" y="1350114"/>
              <a:ext cx="303025" cy="353884"/>
            </a:xfrm>
            <a:custGeom>
              <a:avLst/>
              <a:gdLst/>
              <a:ahLst/>
              <a:cxnLst/>
              <a:rect l="l" t="t" r="r" b="b"/>
              <a:pathLst>
                <a:path w="7239" h="8454" extrusionOk="0">
                  <a:moveTo>
                    <a:pt x="1670" y="0"/>
                  </a:moveTo>
                  <a:cubicBezTo>
                    <a:pt x="1669" y="0"/>
                    <a:pt x="1668" y="1"/>
                    <a:pt x="1668" y="1"/>
                  </a:cubicBezTo>
                  <a:cubicBezTo>
                    <a:pt x="1668" y="1"/>
                    <a:pt x="0" y="2670"/>
                    <a:pt x="1101" y="4938"/>
                  </a:cubicBezTo>
                  <a:cubicBezTo>
                    <a:pt x="2112" y="7055"/>
                    <a:pt x="4111" y="8454"/>
                    <a:pt x="5141" y="8454"/>
                  </a:cubicBezTo>
                  <a:cubicBezTo>
                    <a:pt x="5198" y="8454"/>
                    <a:pt x="5253" y="8449"/>
                    <a:pt x="5304" y="8441"/>
                  </a:cubicBezTo>
                  <a:cubicBezTo>
                    <a:pt x="6271" y="8174"/>
                    <a:pt x="7239" y="5939"/>
                    <a:pt x="6305" y="3570"/>
                  </a:cubicBezTo>
                  <a:cubicBezTo>
                    <a:pt x="5384" y="1169"/>
                    <a:pt x="1770" y="0"/>
                    <a:pt x="1670"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4" name="Google Shape;8404;p31"/>
            <p:cNvSpPr/>
            <p:nvPr/>
          </p:nvSpPr>
          <p:spPr>
            <a:xfrm>
              <a:off x="4905231" y="1069733"/>
              <a:ext cx="384986" cy="262755"/>
            </a:xfrm>
            <a:custGeom>
              <a:avLst/>
              <a:gdLst/>
              <a:ahLst/>
              <a:cxnLst/>
              <a:rect l="l" t="t" r="r" b="b"/>
              <a:pathLst>
                <a:path w="9197" h="6277" extrusionOk="0">
                  <a:moveTo>
                    <a:pt x="6345" y="1"/>
                  </a:moveTo>
                  <a:cubicBezTo>
                    <a:pt x="4972" y="1"/>
                    <a:pt x="3247" y="433"/>
                    <a:pt x="1992" y="1462"/>
                  </a:cubicBezTo>
                  <a:cubicBezTo>
                    <a:pt x="1" y="3121"/>
                    <a:pt x="749" y="6266"/>
                    <a:pt x="757" y="6266"/>
                  </a:cubicBezTo>
                  <a:cubicBezTo>
                    <a:pt x="757" y="6266"/>
                    <a:pt x="757" y="6266"/>
                    <a:pt x="757" y="6266"/>
                  </a:cubicBezTo>
                  <a:cubicBezTo>
                    <a:pt x="757" y="6260"/>
                    <a:pt x="783" y="6258"/>
                    <a:pt x="832" y="6258"/>
                  </a:cubicBezTo>
                  <a:cubicBezTo>
                    <a:pt x="979" y="6258"/>
                    <a:pt x="1331" y="6277"/>
                    <a:pt x="1805" y="6277"/>
                  </a:cubicBezTo>
                  <a:cubicBezTo>
                    <a:pt x="3070" y="6277"/>
                    <a:pt x="5205" y="6143"/>
                    <a:pt x="6628" y="5165"/>
                  </a:cubicBezTo>
                  <a:cubicBezTo>
                    <a:pt x="8763" y="3664"/>
                    <a:pt x="9197" y="1262"/>
                    <a:pt x="8296" y="461"/>
                  </a:cubicBezTo>
                  <a:cubicBezTo>
                    <a:pt x="7913" y="167"/>
                    <a:pt x="7197" y="1"/>
                    <a:pt x="6345"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5" name="Google Shape;8405;p31"/>
            <p:cNvSpPr/>
            <p:nvPr/>
          </p:nvSpPr>
          <p:spPr>
            <a:xfrm>
              <a:off x="4654864" y="1305407"/>
              <a:ext cx="312820" cy="333624"/>
            </a:xfrm>
            <a:custGeom>
              <a:avLst/>
              <a:gdLst/>
              <a:ahLst/>
              <a:cxnLst/>
              <a:rect l="l" t="t" r="r" b="b"/>
              <a:pathLst>
                <a:path w="7473" h="7970" extrusionOk="0">
                  <a:moveTo>
                    <a:pt x="1340" y="1"/>
                  </a:moveTo>
                  <a:cubicBezTo>
                    <a:pt x="1336" y="1"/>
                    <a:pt x="1335" y="1"/>
                    <a:pt x="1335" y="2"/>
                  </a:cubicBezTo>
                  <a:cubicBezTo>
                    <a:pt x="1301" y="2"/>
                    <a:pt x="0" y="3004"/>
                    <a:pt x="1301" y="5139"/>
                  </a:cubicBezTo>
                  <a:cubicBezTo>
                    <a:pt x="2381" y="6930"/>
                    <a:pt x="4188" y="7969"/>
                    <a:pt x="5297" y="7969"/>
                  </a:cubicBezTo>
                  <a:cubicBezTo>
                    <a:pt x="5490" y="7969"/>
                    <a:pt x="5661" y="7938"/>
                    <a:pt x="5804" y="7874"/>
                  </a:cubicBezTo>
                  <a:cubicBezTo>
                    <a:pt x="6738" y="7507"/>
                    <a:pt x="7472" y="5172"/>
                    <a:pt x="6271" y="2904"/>
                  </a:cubicBezTo>
                  <a:cubicBezTo>
                    <a:pt x="5098" y="719"/>
                    <a:pt x="1501" y="1"/>
                    <a:pt x="1340"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6" name="Google Shape;8406;p31"/>
            <p:cNvSpPr/>
            <p:nvPr/>
          </p:nvSpPr>
          <p:spPr>
            <a:xfrm>
              <a:off x="4577338" y="1004263"/>
              <a:ext cx="363805" cy="297039"/>
            </a:xfrm>
            <a:custGeom>
              <a:avLst/>
              <a:gdLst/>
              <a:ahLst/>
              <a:cxnLst/>
              <a:rect l="l" t="t" r="r" b="b"/>
              <a:pathLst>
                <a:path w="8691" h="7096" extrusionOk="0">
                  <a:moveTo>
                    <a:pt x="6262" y="0"/>
                  </a:moveTo>
                  <a:cubicBezTo>
                    <a:pt x="4879" y="0"/>
                    <a:pt x="2978" y="627"/>
                    <a:pt x="1752" y="1992"/>
                  </a:cubicBezTo>
                  <a:cubicBezTo>
                    <a:pt x="0" y="3909"/>
                    <a:pt x="1098" y="7039"/>
                    <a:pt x="1086" y="7095"/>
                  </a:cubicBezTo>
                  <a:lnTo>
                    <a:pt x="1086" y="7095"/>
                  </a:lnTo>
                  <a:cubicBezTo>
                    <a:pt x="1139" y="7061"/>
                    <a:pt x="4702" y="6982"/>
                    <a:pt x="6622" y="5228"/>
                  </a:cubicBezTo>
                  <a:cubicBezTo>
                    <a:pt x="8524" y="3493"/>
                    <a:pt x="8690" y="1058"/>
                    <a:pt x="7690" y="358"/>
                  </a:cubicBezTo>
                  <a:cubicBezTo>
                    <a:pt x="7383" y="122"/>
                    <a:pt x="6873" y="0"/>
                    <a:pt x="6262" y="0"/>
                  </a:cubicBezTo>
                  <a:close/>
                  <a:moveTo>
                    <a:pt x="1086" y="7095"/>
                  </a:moveTo>
                  <a:cubicBezTo>
                    <a:pt x="1085" y="7095"/>
                    <a:pt x="1085" y="7095"/>
                    <a:pt x="1085" y="7096"/>
                  </a:cubicBezTo>
                  <a:cubicBezTo>
                    <a:pt x="1085" y="7096"/>
                    <a:pt x="1086" y="7095"/>
                    <a:pt x="1086" y="7095"/>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7" name="Google Shape;8407;p31"/>
            <p:cNvSpPr/>
            <p:nvPr/>
          </p:nvSpPr>
          <p:spPr>
            <a:xfrm>
              <a:off x="5482905" y="1481389"/>
              <a:ext cx="326759" cy="146677"/>
            </a:xfrm>
            <a:custGeom>
              <a:avLst/>
              <a:gdLst/>
              <a:ahLst/>
              <a:cxnLst/>
              <a:rect l="l" t="t" r="r" b="b"/>
              <a:pathLst>
                <a:path w="7806" h="3504" fill="none" extrusionOk="0">
                  <a:moveTo>
                    <a:pt x="7806" y="3503"/>
                  </a:moveTo>
                  <a:cubicBezTo>
                    <a:pt x="5804" y="2336"/>
                    <a:pt x="2335" y="8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8" name="Google Shape;8408;p31"/>
            <p:cNvSpPr/>
            <p:nvPr/>
          </p:nvSpPr>
          <p:spPr>
            <a:xfrm>
              <a:off x="5693714" y="1544221"/>
              <a:ext cx="90836" cy="26581"/>
            </a:xfrm>
            <a:custGeom>
              <a:avLst/>
              <a:gdLst/>
              <a:ahLst/>
              <a:cxnLst/>
              <a:rect l="l" t="t" r="r" b="b"/>
              <a:pathLst>
                <a:path w="2170" h="635" fill="none" extrusionOk="0">
                  <a:moveTo>
                    <a:pt x="2136" y="1"/>
                  </a:moveTo>
                  <a:cubicBezTo>
                    <a:pt x="2169" y="1"/>
                    <a:pt x="168" y="601"/>
                    <a:pt x="1" y="6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9" name="Google Shape;8409;p31"/>
            <p:cNvSpPr/>
            <p:nvPr/>
          </p:nvSpPr>
          <p:spPr>
            <a:xfrm>
              <a:off x="5616942" y="1535849"/>
              <a:ext cx="32148" cy="71246"/>
            </a:xfrm>
            <a:custGeom>
              <a:avLst/>
              <a:gdLst/>
              <a:ahLst/>
              <a:cxnLst/>
              <a:rect l="l" t="t" r="r" b="b"/>
              <a:pathLst>
                <a:path w="768" h="1702" fill="none" extrusionOk="0">
                  <a:moveTo>
                    <a:pt x="0" y="1"/>
                  </a:moveTo>
                  <a:cubicBezTo>
                    <a:pt x="267" y="534"/>
                    <a:pt x="501" y="1135"/>
                    <a:pt x="768" y="17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31"/>
            <p:cNvSpPr/>
            <p:nvPr/>
          </p:nvSpPr>
          <p:spPr>
            <a:xfrm>
              <a:off x="5343259" y="1471635"/>
              <a:ext cx="90794" cy="262546"/>
            </a:xfrm>
            <a:custGeom>
              <a:avLst/>
              <a:gdLst/>
              <a:ahLst/>
              <a:cxnLst/>
              <a:rect l="l" t="t" r="r" b="b"/>
              <a:pathLst>
                <a:path w="2169" h="6272" fill="none" extrusionOk="0">
                  <a:moveTo>
                    <a:pt x="2169" y="6271"/>
                  </a:moveTo>
                  <a:cubicBezTo>
                    <a:pt x="1568" y="4170"/>
                    <a:pt x="868" y="2068"/>
                    <a:pt x="0"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1" name="Google Shape;8411;p31"/>
            <p:cNvSpPr/>
            <p:nvPr/>
          </p:nvSpPr>
          <p:spPr>
            <a:xfrm>
              <a:off x="5399100" y="1621035"/>
              <a:ext cx="79618" cy="48892"/>
            </a:xfrm>
            <a:custGeom>
              <a:avLst/>
              <a:gdLst/>
              <a:ahLst/>
              <a:cxnLst/>
              <a:rect l="l" t="t" r="r" b="b"/>
              <a:pathLst>
                <a:path w="1902" h="1168" fill="none" extrusionOk="0">
                  <a:moveTo>
                    <a:pt x="1902" y="1168"/>
                  </a:moveTo>
                  <a:cubicBezTo>
                    <a:pt x="1835" y="1101"/>
                    <a:pt x="34" y="0"/>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2" name="Google Shape;8412;p31"/>
            <p:cNvSpPr/>
            <p:nvPr/>
          </p:nvSpPr>
          <p:spPr>
            <a:xfrm>
              <a:off x="5339072" y="1545644"/>
              <a:ext cx="34953" cy="61450"/>
            </a:xfrm>
            <a:custGeom>
              <a:avLst/>
              <a:gdLst/>
              <a:ahLst/>
              <a:cxnLst/>
              <a:rect l="l" t="t" r="r" b="b"/>
              <a:pathLst>
                <a:path w="835" h="1468" fill="none" extrusionOk="0">
                  <a:moveTo>
                    <a:pt x="834" y="0"/>
                  </a:moveTo>
                  <a:cubicBezTo>
                    <a:pt x="567" y="501"/>
                    <a:pt x="300" y="968"/>
                    <a:pt x="0" y="14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3" name="Google Shape;8413;p31"/>
            <p:cNvSpPr/>
            <p:nvPr/>
          </p:nvSpPr>
          <p:spPr>
            <a:xfrm>
              <a:off x="5288798" y="1230059"/>
              <a:ext cx="251369" cy="146636"/>
            </a:xfrm>
            <a:custGeom>
              <a:avLst/>
              <a:gdLst/>
              <a:ahLst/>
              <a:cxnLst/>
              <a:rect l="l" t="t" r="r" b="b"/>
              <a:pathLst>
                <a:path w="6005" h="3503" fill="none" extrusionOk="0">
                  <a:moveTo>
                    <a:pt x="6005" y="0"/>
                  </a:moveTo>
                  <a:cubicBezTo>
                    <a:pt x="3937" y="1168"/>
                    <a:pt x="1935" y="2302"/>
                    <a:pt x="0" y="3503"/>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4" name="Google Shape;8414;p31"/>
            <p:cNvSpPr/>
            <p:nvPr/>
          </p:nvSpPr>
          <p:spPr>
            <a:xfrm>
              <a:off x="5432631" y="1209128"/>
              <a:ext cx="9795" cy="83804"/>
            </a:xfrm>
            <a:custGeom>
              <a:avLst/>
              <a:gdLst/>
              <a:ahLst/>
              <a:cxnLst/>
              <a:rect l="l" t="t" r="r" b="b"/>
              <a:pathLst>
                <a:path w="234" h="2002" fill="none" extrusionOk="0">
                  <a:moveTo>
                    <a:pt x="234" y="0"/>
                  </a:moveTo>
                  <a:cubicBezTo>
                    <a:pt x="234" y="134"/>
                    <a:pt x="0" y="2002"/>
                    <a:pt x="0"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5" name="Google Shape;8415;p31"/>
            <p:cNvSpPr/>
            <p:nvPr/>
          </p:nvSpPr>
          <p:spPr>
            <a:xfrm>
              <a:off x="5360003" y="1333370"/>
              <a:ext cx="86608" cy="15404"/>
            </a:xfrm>
            <a:custGeom>
              <a:avLst/>
              <a:gdLst/>
              <a:ahLst/>
              <a:cxnLst/>
              <a:rect l="l" t="t" r="r" b="b"/>
              <a:pathLst>
                <a:path w="2069" h="368" fill="none" extrusionOk="0">
                  <a:moveTo>
                    <a:pt x="1" y="1"/>
                  </a:moveTo>
                  <a:cubicBezTo>
                    <a:pt x="734" y="134"/>
                    <a:pt x="1402" y="234"/>
                    <a:pt x="2069" y="3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6" name="Google Shape;8416;p31"/>
            <p:cNvSpPr/>
            <p:nvPr/>
          </p:nvSpPr>
          <p:spPr>
            <a:xfrm>
              <a:off x="5033282" y="1390635"/>
              <a:ext cx="124282" cy="245802"/>
            </a:xfrm>
            <a:custGeom>
              <a:avLst/>
              <a:gdLst/>
              <a:ahLst/>
              <a:cxnLst/>
              <a:rect l="l" t="t" r="r" b="b"/>
              <a:pathLst>
                <a:path w="2969" h="5872" fill="none" extrusionOk="0">
                  <a:moveTo>
                    <a:pt x="2969" y="5871"/>
                  </a:moveTo>
                  <a:cubicBezTo>
                    <a:pt x="2102" y="3870"/>
                    <a:pt x="1134" y="19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7" name="Google Shape;8417;p31"/>
            <p:cNvSpPr/>
            <p:nvPr/>
          </p:nvSpPr>
          <p:spPr>
            <a:xfrm>
              <a:off x="5108673" y="1528858"/>
              <a:ext cx="87990" cy="40562"/>
            </a:xfrm>
            <a:custGeom>
              <a:avLst/>
              <a:gdLst/>
              <a:ahLst/>
              <a:cxnLst/>
              <a:rect l="l" t="t" r="r" b="b"/>
              <a:pathLst>
                <a:path w="2102" h="969" fill="none" extrusionOk="0">
                  <a:moveTo>
                    <a:pt x="2102" y="968"/>
                  </a:moveTo>
                  <a:cubicBezTo>
                    <a:pt x="1968" y="868"/>
                    <a:pt x="0" y="1"/>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8" name="Google Shape;8418;p31"/>
            <p:cNvSpPr/>
            <p:nvPr/>
          </p:nvSpPr>
          <p:spPr>
            <a:xfrm>
              <a:off x="5045840" y="1460458"/>
              <a:ext cx="27962" cy="64255"/>
            </a:xfrm>
            <a:custGeom>
              <a:avLst/>
              <a:gdLst/>
              <a:ahLst/>
              <a:cxnLst/>
              <a:rect l="l" t="t" r="r" b="b"/>
              <a:pathLst>
                <a:path w="668" h="1535" fill="none" extrusionOk="0">
                  <a:moveTo>
                    <a:pt x="667" y="0"/>
                  </a:moveTo>
                  <a:cubicBezTo>
                    <a:pt x="467" y="501"/>
                    <a:pt x="200" y="1001"/>
                    <a:pt x="0" y="15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9" name="Google Shape;8419;p31"/>
            <p:cNvSpPr/>
            <p:nvPr/>
          </p:nvSpPr>
          <p:spPr>
            <a:xfrm>
              <a:off x="4969026" y="1137882"/>
              <a:ext cx="236007" cy="163421"/>
            </a:xfrm>
            <a:custGeom>
              <a:avLst/>
              <a:gdLst/>
              <a:ahLst/>
              <a:cxnLst/>
              <a:rect l="l" t="t" r="r" b="b"/>
              <a:pathLst>
                <a:path w="5638" h="3904" fill="none" extrusionOk="0">
                  <a:moveTo>
                    <a:pt x="5638" y="1"/>
                  </a:moveTo>
                  <a:cubicBezTo>
                    <a:pt x="3670" y="1235"/>
                    <a:pt x="1802" y="2536"/>
                    <a:pt x="1" y="390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0" name="Google Shape;8420;p31"/>
            <p:cNvSpPr/>
            <p:nvPr/>
          </p:nvSpPr>
          <p:spPr>
            <a:xfrm>
              <a:off x="5101682" y="1123942"/>
              <a:ext cx="2846" cy="83804"/>
            </a:xfrm>
            <a:custGeom>
              <a:avLst/>
              <a:gdLst/>
              <a:ahLst/>
              <a:cxnLst/>
              <a:rect l="l" t="t" r="r" b="b"/>
              <a:pathLst>
                <a:path w="68" h="2002" fill="none" extrusionOk="0">
                  <a:moveTo>
                    <a:pt x="67" y="0"/>
                  </a:moveTo>
                  <a:cubicBezTo>
                    <a:pt x="67" y="134"/>
                    <a:pt x="1" y="2002"/>
                    <a:pt x="1"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1" name="Google Shape;8421;p31"/>
            <p:cNvSpPr/>
            <p:nvPr/>
          </p:nvSpPr>
          <p:spPr>
            <a:xfrm>
              <a:off x="5036045" y="1252412"/>
              <a:ext cx="89413" cy="9795"/>
            </a:xfrm>
            <a:custGeom>
              <a:avLst/>
              <a:gdLst/>
              <a:ahLst/>
              <a:cxnLst/>
              <a:rect l="l" t="t" r="r" b="b"/>
              <a:pathLst>
                <a:path w="2136" h="234" fill="none" extrusionOk="0">
                  <a:moveTo>
                    <a:pt x="1" y="0"/>
                  </a:moveTo>
                  <a:cubicBezTo>
                    <a:pt x="701" y="67"/>
                    <a:pt x="1402" y="134"/>
                    <a:pt x="2136" y="23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2" name="Google Shape;8422;p31"/>
            <p:cNvSpPr/>
            <p:nvPr/>
          </p:nvSpPr>
          <p:spPr>
            <a:xfrm>
              <a:off x="4723264" y="1338979"/>
              <a:ext cx="148059" cy="230439"/>
            </a:xfrm>
            <a:custGeom>
              <a:avLst/>
              <a:gdLst/>
              <a:ahLst/>
              <a:cxnLst/>
              <a:rect l="l" t="t" r="r" b="b"/>
              <a:pathLst>
                <a:path w="3537" h="5505" fill="none" extrusionOk="0">
                  <a:moveTo>
                    <a:pt x="3537" y="5504"/>
                  </a:moveTo>
                  <a:cubicBezTo>
                    <a:pt x="2469" y="3670"/>
                    <a:pt x="1302" y="1835"/>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3" name="Google Shape;8423;p31"/>
            <p:cNvSpPr/>
            <p:nvPr/>
          </p:nvSpPr>
          <p:spPr>
            <a:xfrm>
              <a:off x="4811254" y="1468830"/>
              <a:ext cx="90794" cy="27962"/>
            </a:xfrm>
            <a:custGeom>
              <a:avLst/>
              <a:gdLst/>
              <a:ahLst/>
              <a:cxnLst/>
              <a:rect l="l" t="t" r="r" b="b"/>
              <a:pathLst>
                <a:path w="2169" h="668" fill="none" extrusionOk="0">
                  <a:moveTo>
                    <a:pt x="2168" y="668"/>
                  </a:moveTo>
                  <a:cubicBezTo>
                    <a:pt x="2035" y="634"/>
                    <a:pt x="0" y="1"/>
                    <a:pt x="0" y="67"/>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4" name="Google Shape;8424;p31"/>
            <p:cNvSpPr/>
            <p:nvPr/>
          </p:nvSpPr>
          <p:spPr>
            <a:xfrm>
              <a:off x="4748422" y="1404617"/>
              <a:ext cx="19590" cy="68441"/>
            </a:xfrm>
            <a:custGeom>
              <a:avLst/>
              <a:gdLst/>
              <a:ahLst/>
              <a:cxnLst/>
              <a:rect l="l" t="t" r="r" b="b"/>
              <a:pathLst>
                <a:path w="468" h="1635" fill="none" extrusionOk="0">
                  <a:moveTo>
                    <a:pt x="467" y="0"/>
                  </a:moveTo>
                  <a:lnTo>
                    <a:pt x="0" y="1635"/>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5" name="Google Shape;8425;p31"/>
            <p:cNvSpPr/>
            <p:nvPr/>
          </p:nvSpPr>
          <p:spPr>
            <a:xfrm>
              <a:off x="4649254" y="1063873"/>
              <a:ext cx="212314" cy="194147"/>
            </a:xfrm>
            <a:custGeom>
              <a:avLst/>
              <a:gdLst/>
              <a:ahLst/>
              <a:cxnLst/>
              <a:rect l="l" t="t" r="r" b="b"/>
              <a:pathLst>
                <a:path w="5072" h="4638" fill="none" extrusionOk="0">
                  <a:moveTo>
                    <a:pt x="5071" y="1"/>
                  </a:moveTo>
                  <a:cubicBezTo>
                    <a:pt x="3270" y="1469"/>
                    <a:pt x="1602" y="2970"/>
                    <a:pt x="1" y="463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6" name="Google Shape;8426;p31"/>
            <p:cNvSpPr/>
            <p:nvPr/>
          </p:nvSpPr>
          <p:spPr>
            <a:xfrm>
              <a:off x="4759598" y="1059687"/>
              <a:ext cx="6991" cy="85227"/>
            </a:xfrm>
            <a:custGeom>
              <a:avLst/>
              <a:gdLst/>
              <a:ahLst/>
              <a:cxnLst/>
              <a:rect l="l" t="t" r="r" b="b"/>
              <a:pathLst>
                <a:path w="167" h="2036" fill="none" extrusionOk="0">
                  <a:moveTo>
                    <a:pt x="0" y="1"/>
                  </a:moveTo>
                  <a:cubicBezTo>
                    <a:pt x="0" y="101"/>
                    <a:pt x="167" y="2036"/>
                    <a:pt x="167"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7" name="Google Shape;8427;p31"/>
            <p:cNvSpPr/>
            <p:nvPr/>
          </p:nvSpPr>
          <p:spPr>
            <a:xfrm>
              <a:off x="4707901" y="1196528"/>
              <a:ext cx="86608" cy="2846"/>
            </a:xfrm>
            <a:custGeom>
              <a:avLst/>
              <a:gdLst/>
              <a:ahLst/>
              <a:cxnLst/>
              <a:rect l="l" t="t" r="r" b="b"/>
              <a:pathLst>
                <a:path w="2069" h="68" fill="none" extrusionOk="0">
                  <a:moveTo>
                    <a:pt x="1" y="68"/>
                  </a:moveTo>
                  <a:cubicBezTo>
                    <a:pt x="668" y="1"/>
                    <a:pt x="1368" y="1"/>
                    <a:pt x="2069"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8" name="Google Shape;8428;p31"/>
            <p:cNvSpPr/>
            <p:nvPr/>
          </p:nvSpPr>
          <p:spPr>
            <a:xfrm>
              <a:off x="4308552" y="1276147"/>
              <a:ext cx="1182754" cy="209467"/>
            </a:xfrm>
            <a:custGeom>
              <a:avLst/>
              <a:gdLst/>
              <a:ahLst/>
              <a:cxnLst/>
              <a:rect l="l" t="t" r="r" b="b"/>
              <a:pathLst>
                <a:path w="28255" h="5004" fill="none" extrusionOk="0">
                  <a:moveTo>
                    <a:pt x="28254" y="5004"/>
                  </a:moveTo>
                  <a:cubicBezTo>
                    <a:pt x="19248" y="1401"/>
                    <a:pt x="8707" y="0"/>
                    <a:pt x="1" y="601"/>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9" name="Google Shape;8429;p31"/>
            <p:cNvSpPr/>
            <p:nvPr/>
          </p:nvSpPr>
          <p:spPr>
            <a:xfrm>
              <a:off x="4266650" y="1264970"/>
              <a:ext cx="82464" cy="83804"/>
            </a:xfrm>
            <a:custGeom>
              <a:avLst/>
              <a:gdLst/>
              <a:ahLst/>
              <a:cxnLst/>
              <a:rect l="l" t="t" r="r" b="b"/>
              <a:pathLst>
                <a:path w="1970" h="2002" extrusionOk="0">
                  <a:moveTo>
                    <a:pt x="1002" y="0"/>
                  </a:moveTo>
                  <a:cubicBezTo>
                    <a:pt x="435" y="0"/>
                    <a:pt x="1" y="467"/>
                    <a:pt x="1" y="1001"/>
                  </a:cubicBezTo>
                  <a:cubicBezTo>
                    <a:pt x="1" y="1535"/>
                    <a:pt x="435" y="2002"/>
                    <a:pt x="1002" y="2002"/>
                  </a:cubicBezTo>
                  <a:cubicBezTo>
                    <a:pt x="1535" y="2002"/>
                    <a:pt x="1969" y="1535"/>
                    <a:pt x="1969" y="1001"/>
                  </a:cubicBezTo>
                  <a:cubicBezTo>
                    <a:pt x="1969" y="434"/>
                    <a:pt x="1535" y="0"/>
                    <a:pt x="1002"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8430"/>
        <p:cNvGrpSpPr/>
        <p:nvPr/>
      </p:nvGrpSpPr>
      <p:grpSpPr>
        <a:xfrm>
          <a:off x="0" y="0"/>
          <a:ext cx="0" cy="0"/>
          <a:chOff x="0" y="0"/>
          <a:chExt cx="0" cy="0"/>
        </a:xfrm>
      </p:grpSpPr>
      <p:grpSp>
        <p:nvGrpSpPr>
          <p:cNvPr id="8431" name="Google Shape;8431;p32"/>
          <p:cNvGrpSpPr/>
          <p:nvPr/>
        </p:nvGrpSpPr>
        <p:grpSpPr>
          <a:xfrm>
            <a:off x="94" y="21"/>
            <a:ext cx="9143813" cy="5143658"/>
            <a:chOff x="222050" y="848450"/>
            <a:chExt cx="7159825" cy="4016600"/>
          </a:xfrm>
        </p:grpSpPr>
        <p:sp>
          <p:nvSpPr>
            <p:cNvPr id="8432" name="Google Shape;8432;p32"/>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3" name="Google Shape;8433;p32"/>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4" name="Google Shape;8434;p32"/>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5" name="Google Shape;8435;p32"/>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6" name="Google Shape;8436;p32"/>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7" name="Google Shape;8437;p32"/>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8" name="Google Shape;8438;p32"/>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9" name="Google Shape;8439;p32"/>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0" name="Google Shape;8440;p32"/>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1" name="Google Shape;8441;p32"/>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2" name="Google Shape;8442;p32"/>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3" name="Google Shape;8443;p32"/>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4" name="Google Shape;8444;p32"/>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5" name="Google Shape;8445;p32"/>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6" name="Google Shape;8446;p32"/>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7" name="Google Shape;8447;p32"/>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8" name="Google Shape;8448;p32"/>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9" name="Google Shape;8449;p32"/>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0" name="Google Shape;8450;p32"/>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1" name="Google Shape;8451;p32"/>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2" name="Google Shape;8452;p32"/>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3" name="Google Shape;8453;p32"/>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4" name="Google Shape;8454;p32"/>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5" name="Google Shape;8455;p32"/>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6" name="Google Shape;8456;p32"/>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7" name="Google Shape;8457;p32"/>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8" name="Google Shape;8458;p32"/>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9" name="Google Shape;8459;p32"/>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0" name="Google Shape;8460;p32"/>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1" name="Google Shape;8461;p32"/>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2" name="Google Shape;8462;p32"/>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3" name="Google Shape;8463;p32"/>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4" name="Google Shape;8464;p32"/>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5" name="Google Shape;8465;p32"/>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6" name="Google Shape;8466;p32"/>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7" name="Google Shape;8467;p32"/>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8" name="Google Shape;8468;p32"/>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9" name="Google Shape;8469;p32"/>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0" name="Google Shape;8470;p32"/>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1" name="Google Shape;8471;p32"/>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2" name="Google Shape;8472;p32"/>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3" name="Google Shape;8473;p32"/>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4" name="Google Shape;8474;p32"/>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5" name="Google Shape;8475;p32"/>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6" name="Google Shape;8476;p32"/>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7" name="Google Shape;8477;p32"/>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8" name="Google Shape;8478;p32"/>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9" name="Google Shape;8479;p32"/>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0" name="Google Shape;8480;p32"/>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1" name="Google Shape;8481;p32"/>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2" name="Google Shape;8482;p32"/>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3" name="Google Shape;8483;p32"/>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4" name="Google Shape;8484;p32"/>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5" name="Google Shape;8485;p32"/>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6" name="Google Shape;8486;p32"/>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7" name="Google Shape;8487;p32"/>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8" name="Google Shape;8488;p32"/>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9" name="Google Shape;8489;p32"/>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0" name="Google Shape;8490;p32"/>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1" name="Google Shape;8491;p32"/>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2" name="Google Shape;8492;p32"/>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3" name="Google Shape;8493;p32"/>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4" name="Google Shape;8494;p32"/>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5" name="Google Shape;8495;p32"/>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6" name="Google Shape;8496;p32"/>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7" name="Google Shape;8497;p32"/>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8" name="Google Shape;8498;p32"/>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9" name="Google Shape;8499;p32"/>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0" name="Google Shape;8500;p32"/>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1" name="Google Shape;8501;p32"/>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2" name="Google Shape;8502;p32"/>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3" name="Google Shape;8503;p32"/>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4" name="Google Shape;8504;p32"/>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5" name="Google Shape;8505;p32"/>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6" name="Google Shape;8506;p32"/>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7" name="Google Shape;8507;p32"/>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8" name="Google Shape;8508;p32"/>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9" name="Google Shape;8509;p32"/>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0" name="Google Shape;8510;p32"/>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1" name="Google Shape;8511;p32"/>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2" name="Google Shape;8512;p32"/>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3" name="Google Shape;8513;p32"/>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4" name="Google Shape;8514;p32"/>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5" name="Google Shape;8515;p32"/>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6" name="Google Shape;8516;p32"/>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7" name="Google Shape;8517;p32"/>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8" name="Google Shape;8518;p32"/>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9" name="Google Shape;8519;p32"/>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0" name="Google Shape;8520;p32"/>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1" name="Google Shape;8521;p32"/>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2" name="Google Shape;8522;p32"/>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3" name="Google Shape;8523;p32"/>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4" name="Google Shape;8524;p32"/>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5" name="Google Shape;8525;p32"/>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6" name="Google Shape;8526;p32"/>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7" name="Google Shape;8527;p32"/>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8" name="Google Shape;8528;p32"/>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9" name="Google Shape;8529;p32"/>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0" name="Google Shape;8530;p32"/>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1" name="Google Shape;8531;p32"/>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2" name="Google Shape;8532;p32"/>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3" name="Google Shape;8533;p32"/>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4" name="Google Shape;8534;p32"/>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5" name="Google Shape;8535;p32"/>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6" name="Google Shape;8536;p32"/>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7" name="Google Shape;8537;p32"/>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8" name="Google Shape;8538;p32"/>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9" name="Google Shape;8539;p32"/>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0" name="Google Shape;8540;p32"/>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1" name="Google Shape;8541;p32"/>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2" name="Google Shape;8542;p32"/>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3" name="Google Shape;8543;p32"/>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4" name="Google Shape;8544;p32"/>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5" name="Google Shape;8545;p32"/>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6" name="Google Shape;8546;p32"/>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7" name="Google Shape;8547;p32"/>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8" name="Google Shape;8548;p32"/>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9" name="Google Shape;8549;p32"/>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0" name="Google Shape;8550;p32"/>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1" name="Google Shape;8551;p32"/>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2" name="Google Shape;8552;p32"/>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3" name="Google Shape;8553;p32"/>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4" name="Google Shape;8554;p32"/>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5" name="Google Shape;8555;p32"/>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6" name="Google Shape;8556;p32"/>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7" name="Google Shape;8557;p32"/>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8" name="Google Shape;8558;p32"/>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9" name="Google Shape;8559;p32"/>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0" name="Google Shape;8560;p32"/>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1" name="Google Shape;8561;p32"/>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2" name="Google Shape;8562;p32"/>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3" name="Google Shape;8563;p32"/>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4" name="Google Shape;8564;p32"/>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5" name="Google Shape;8565;p32"/>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6" name="Google Shape;8566;p32"/>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7" name="Google Shape;8567;p32"/>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8" name="Google Shape;8568;p32"/>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9" name="Google Shape;8569;p32"/>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0" name="Google Shape;8570;p32"/>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1" name="Google Shape;8571;p32"/>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2" name="Google Shape;8572;p32"/>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3" name="Google Shape;8573;p32"/>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4" name="Google Shape;8574;p32"/>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5" name="Google Shape;8575;p32"/>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6" name="Google Shape;8576;p32"/>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7" name="Google Shape;8577;p32"/>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8" name="Google Shape;8578;p32"/>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9" name="Google Shape;8579;p32"/>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0" name="Google Shape;8580;p32"/>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1" name="Google Shape;8581;p32"/>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2" name="Google Shape;8582;p32"/>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3" name="Google Shape;8583;p32"/>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4" name="Google Shape;8584;p32"/>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5" name="Google Shape;8585;p32"/>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6" name="Google Shape;8586;p32"/>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7" name="Google Shape;8587;p32"/>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8" name="Google Shape;8588;p32"/>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9" name="Google Shape;8589;p32"/>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0" name="Google Shape;8590;p32"/>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1" name="Google Shape;8591;p32"/>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2" name="Google Shape;8592;p32"/>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3" name="Google Shape;8593;p32"/>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4" name="Google Shape;8594;p32"/>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5" name="Google Shape;8595;p32"/>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6" name="Google Shape;8596;p32"/>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7" name="Google Shape;8597;p32"/>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8" name="Google Shape;8598;p32"/>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9" name="Google Shape;8599;p32"/>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0" name="Google Shape;8600;p32"/>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1" name="Google Shape;8601;p32"/>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2" name="Google Shape;8602;p32"/>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3" name="Google Shape;8603;p32"/>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4" name="Google Shape;8604;p32"/>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5" name="Google Shape;8605;p32"/>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6" name="Google Shape;8606;p32"/>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7" name="Google Shape;8607;p32"/>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8" name="Google Shape;8608;p32"/>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9" name="Google Shape;8609;p32"/>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0" name="Google Shape;8610;p32"/>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1" name="Google Shape;8611;p32"/>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2" name="Google Shape;8612;p32"/>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3" name="Google Shape;8613;p32"/>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4" name="Google Shape;8614;p32"/>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5" name="Google Shape;8615;p32"/>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6" name="Google Shape;8616;p32"/>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7" name="Google Shape;8617;p32"/>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8" name="Google Shape;8618;p32"/>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9" name="Google Shape;8619;p32"/>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0" name="Google Shape;8620;p32"/>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1" name="Google Shape;8621;p32"/>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2" name="Google Shape;8622;p32"/>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3" name="Google Shape;8623;p32"/>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4" name="Google Shape;8624;p32"/>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5" name="Google Shape;8625;p32"/>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6" name="Google Shape;8626;p32"/>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7" name="Google Shape;8627;p32"/>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8" name="Google Shape;8628;p32"/>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9" name="Google Shape;8629;p32"/>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0" name="Google Shape;8630;p32"/>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1" name="Google Shape;8631;p32"/>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2" name="Google Shape;8632;p32"/>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3" name="Google Shape;8633;p32"/>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4" name="Google Shape;8634;p32"/>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5" name="Google Shape;8635;p32"/>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6" name="Google Shape;8636;p32"/>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7" name="Google Shape;8637;p32"/>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8" name="Google Shape;8638;p32"/>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9" name="Google Shape;8639;p32"/>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0" name="Google Shape;8640;p32"/>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1" name="Google Shape;8641;p32"/>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2" name="Google Shape;8642;p32"/>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3" name="Google Shape;8643;p32"/>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4" name="Google Shape;8644;p32"/>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5" name="Google Shape;8645;p32"/>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6" name="Google Shape;8646;p32"/>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7" name="Google Shape;8647;p32"/>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8" name="Google Shape;8648;p32"/>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9" name="Google Shape;8649;p32"/>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0" name="Google Shape;8650;p32"/>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1" name="Google Shape;8651;p32"/>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2" name="Google Shape;8652;p32"/>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3" name="Google Shape;8653;p32"/>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4" name="Google Shape;8654;p32"/>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5" name="Google Shape;8655;p32"/>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6" name="Google Shape;8656;p32"/>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7" name="Google Shape;8657;p32"/>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8" name="Google Shape;8658;p32"/>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9" name="Google Shape;8659;p32"/>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0" name="Google Shape;8660;p32"/>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1" name="Google Shape;8661;p32"/>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2" name="Google Shape;8662;p32"/>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3" name="Google Shape;8663;p32"/>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4" name="Google Shape;8664;p32"/>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5" name="Google Shape;8665;p32"/>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6" name="Google Shape;8666;p32"/>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7" name="Google Shape;8667;p32"/>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8" name="Google Shape;8668;p32"/>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9" name="Google Shape;8669;p32"/>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0" name="Google Shape;8670;p32"/>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1" name="Google Shape;8671;p32"/>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2" name="Google Shape;8672;p32"/>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3" name="Google Shape;8673;p32"/>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4" name="Google Shape;8674;p32"/>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5" name="Google Shape;8675;p32"/>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6" name="Google Shape;8676;p32"/>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7" name="Google Shape;8677;p32"/>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8" name="Google Shape;8678;p32"/>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9" name="Google Shape;8679;p32"/>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0" name="Google Shape;8680;p32"/>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1" name="Google Shape;8681;p32"/>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2" name="Google Shape;8682;p32"/>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3" name="Google Shape;8683;p32"/>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4" name="Google Shape;8684;p32"/>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5" name="Google Shape;8685;p32"/>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32"/>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7" name="Google Shape;8687;p32"/>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8" name="Google Shape;8688;p32"/>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9" name="Google Shape;8689;p32"/>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0" name="Google Shape;8690;p32"/>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1" name="Google Shape;8691;p32"/>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2" name="Google Shape;8692;p32"/>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3" name="Google Shape;8693;p32"/>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4" name="Google Shape;8694;p32"/>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5" name="Google Shape;8695;p32"/>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6" name="Google Shape;8696;p32"/>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7" name="Google Shape;8697;p32"/>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6"/>
        <p:cNvGrpSpPr/>
        <p:nvPr/>
      </p:nvGrpSpPr>
      <p:grpSpPr>
        <a:xfrm>
          <a:off x="0" y="0"/>
          <a:ext cx="0" cy="0"/>
          <a:chOff x="0" y="0"/>
          <a:chExt cx="0" cy="0"/>
        </a:xfrm>
      </p:grpSpPr>
      <p:grpSp>
        <p:nvGrpSpPr>
          <p:cNvPr id="827" name="Google Shape;827;p5"/>
          <p:cNvGrpSpPr/>
          <p:nvPr/>
        </p:nvGrpSpPr>
        <p:grpSpPr>
          <a:xfrm>
            <a:off x="94" y="21"/>
            <a:ext cx="9143813" cy="5143658"/>
            <a:chOff x="222050" y="848450"/>
            <a:chExt cx="7159825" cy="4016600"/>
          </a:xfrm>
        </p:grpSpPr>
        <p:sp>
          <p:nvSpPr>
            <p:cNvPr id="828" name="Google Shape;828;p5"/>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5"/>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
          <p:cNvSpPr txBox="1">
            <a:spLocks noGrp="1"/>
          </p:cNvSpPr>
          <p:nvPr>
            <p:ph type="subTitle" idx="1"/>
          </p:nvPr>
        </p:nvSpPr>
        <p:spPr>
          <a:xfrm>
            <a:off x="1079225" y="1597650"/>
            <a:ext cx="3230100" cy="46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500"/>
              <a:buFont typeface="Bebas Neue"/>
              <a:buNone/>
              <a:defRPr sz="2000">
                <a:latin typeface="Bungee"/>
                <a:ea typeface="Bungee"/>
                <a:cs typeface="Bungee"/>
                <a:sym typeface="Bunge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095" name="Google Shape;1095;p5"/>
          <p:cNvSpPr txBox="1">
            <a:spLocks noGrp="1"/>
          </p:cNvSpPr>
          <p:nvPr>
            <p:ph type="subTitle" idx="2"/>
          </p:nvPr>
        </p:nvSpPr>
        <p:spPr>
          <a:xfrm>
            <a:off x="4834682" y="1597650"/>
            <a:ext cx="32301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Font typeface="Bebas Neue"/>
              <a:buNone/>
              <a:defRPr sz="2000">
                <a:latin typeface="Bungee"/>
                <a:ea typeface="Bungee"/>
                <a:cs typeface="Bungee"/>
                <a:sym typeface="Bunge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096" name="Google Shape;1096;p5"/>
          <p:cNvSpPr txBox="1">
            <a:spLocks noGrp="1"/>
          </p:cNvSpPr>
          <p:nvPr>
            <p:ph type="subTitle" idx="3"/>
          </p:nvPr>
        </p:nvSpPr>
        <p:spPr>
          <a:xfrm>
            <a:off x="1079218" y="2059275"/>
            <a:ext cx="32301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7" name="Google Shape;1097;p5"/>
          <p:cNvSpPr txBox="1">
            <a:spLocks noGrp="1"/>
          </p:cNvSpPr>
          <p:nvPr>
            <p:ph type="subTitle" idx="4"/>
          </p:nvPr>
        </p:nvSpPr>
        <p:spPr>
          <a:xfrm>
            <a:off x="4834682" y="2059275"/>
            <a:ext cx="32301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8" name="Google Shape;1098;p5"/>
          <p:cNvSpPr txBox="1">
            <a:spLocks noGrp="1"/>
          </p:cNvSpPr>
          <p:nvPr>
            <p:ph type="title"/>
          </p:nvPr>
        </p:nvSpPr>
        <p:spPr>
          <a:xfrm>
            <a:off x="720000" y="445025"/>
            <a:ext cx="7704000" cy="81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99" name="Google Shape;1099;p5"/>
          <p:cNvGrpSpPr/>
          <p:nvPr/>
        </p:nvGrpSpPr>
        <p:grpSpPr>
          <a:xfrm rot="-9900040" flipH="1">
            <a:off x="5511014" y="3609828"/>
            <a:ext cx="1605798" cy="800009"/>
            <a:chOff x="4266650" y="1004263"/>
            <a:chExt cx="1605846" cy="800033"/>
          </a:xfrm>
        </p:grpSpPr>
        <p:sp>
          <p:nvSpPr>
            <p:cNvPr id="1100" name="Google Shape;1100;p5"/>
            <p:cNvSpPr/>
            <p:nvPr/>
          </p:nvSpPr>
          <p:spPr>
            <a:xfrm>
              <a:off x="5469300" y="1442668"/>
              <a:ext cx="403196" cy="247518"/>
            </a:xfrm>
            <a:custGeom>
              <a:avLst/>
              <a:gdLst/>
              <a:ahLst/>
              <a:cxnLst/>
              <a:rect l="l" t="t" r="r" b="b"/>
              <a:pathLst>
                <a:path w="9632" h="5913" extrusionOk="0">
                  <a:moveTo>
                    <a:pt x="3712" y="0"/>
                  </a:moveTo>
                  <a:cubicBezTo>
                    <a:pt x="1730" y="0"/>
                    <a:pt x="0" y="859"/>
                    <a:pt x="25" y="859"/>
                  </a:cubicBezTo>
                  <a:cubicBezTo>
                    <a:pt x="58" y="859"/>
                    <a:pt x="1359" y="3961"/>
                    <a:pt x="3727" y="5129"/>
                  </a:cubicBezTo>
                  <a:cubicBezTo>
                    <a:pt x="4862" y="5672"/>
                    <a:pt x="6003" y="5912"/>
                    <a:pt x="6949" y="5912"/>
                  </a:cubicBezTo>
                  <a:cubicBezTo>
                    <a:pt x="8035" y="5912"/>
                    <a:pt x="8864" y="5597"/>
                    <a:pt x="9131" y="5062"/>
                  </a:cubicBezTo>
                  <a:cubicBezTo>
                    <a:pt x="9632" y="4095"/>
                    <a:pt x="8498" y="1459"/>
                    <a:pt x="5829" y="392"/>
                  </a:cubicBezTo>
                  <a:cubicBezTo>
                    <a:pt x="5136" y="106"/>
                    <a:pt x="4408" y="0"/>
                    <a:pt x="3712"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
            <p:cNvSpPr/>
            <p:nvPr/>
          </p:nvSpPr>
          <p:spPr>
            <a:xfrm>
              <a:off x="5255268" y="1432537"/>
              <a:ext cx="279332" cy="371759"/>
            </a:xfrm>
            <a:custGeom>
              <a:avLst/>
              <a:gdLst/>
              <a:ahLst/>
              <a:cxnLst/>
              <a:rect l="l" t="t" r="r" b="b"/>
              <a:pathLst>
                <a:path w="6673" h="8881" extrusionOk="0">
                  <a:moveTo>
                    <a:pt x="1969" y="0"/>
                  </a:moveTo>
                  <a:cubicBezTo>
                    <a:pt x="1936" y="0"/>
                    <a:pt x="1" y="2469"/>
                    <a:pt x="801" y="4870"/>
                  </a:cubicBezTo>
                  <a:cubicBezTo>
                    <a:pt x="1573" y="7185"/>
                    <a:pt x="3367" y="8880"/>
                    <a:pt x="4392" y="8880"/>
                  </a:cubicBezTo>
                  <a:cubicBezTo>
                    <a:pt x="4431" y="8880"/>
                    <a:pt x="4468" y="8878"/>
                    <a:pt x="4504" y="8873"/>
                  </a:cubicBezTo>
                  <a:cubicBezTo>
                    <a:pt x="5438" y="8807"/>
                    <a:pt x="6672" y="6505"/>
                    <a:pt x="6105" y="4003"/>
                  </a:cubicBezTo>
                  <a:cubicBezTo>
                    <a:pt x="5471" y="1468"/>
                    <a:pt x="1969" y="0"/>
                    <a:pt x="1969"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
            <p:cNvSpPr/>
            <p:nvPr/>
          </p:nvSpPr>
          <p:spPr>
            <a:xfrm>
              <a:off x="5233710" y="1161031"/>
              <a:ext cx="390261" cy="254258"/>
            </a:xfrm>
            <a:custGeom>
              <a:avLst/>
              <a:gdLst/>
              <a:ahLst/>
              <a:cxnLst/>
              <a:rect l="l" t="t" r="r" b="b"/>
              <a:pathLst>
                <a:path w="9323" h="6074" extrusionOk="0">
                  <a:moveTo>
                    <a:pt x="416" y="5852"/>
                  </a:moveTo>
                  <a:cubicBezTo>
                    <a:pt x="416" y="5852"/>
                    <a:pt x="416" y="5852"/>
                    <a:pt x="416" y="5852"/>
                  </a:cubicBezTo>
                  <a:cubicBezTo>
                    <a:pt x="416" y="5852"/>
                    <a:pt x="416" y="5852"/>
                    <a:pt x="416" y="5852"/>
                  </a:cubicBezTo>
                  <a:close/>
                  <a:moveTo>
                    <a:pt x="6239" y="1"/>
                  </a:moveTo>
                  <a:cubicBezTo>
                    <a:pt x="4966" y="1"/>
                    <a:pt x="3421" y="351"/>
                    <a:pt x="2184" y="1182"/>
                  </a:cubicBezTo>
                  <a:cubicBezTo>
                    <a:pt x="0" y="2671"/>
                    <a:pt x="442" y="5800"/>
                    <a:pt x="416" y="5852"/>
                  </a:cubicBezTo>
                  <a:lnTo>
                    <a:pt x="416" y="5852"/>
                  </a:lnTo>
                  <a:cubicBezTo>
                    <a:pt x="417" y="5852"/>
                    <a:pt x="418" y="5851"/>
                    <a:pt x="420" y="5851"/>
                  </a:cubicBezTo>
                  <a:cubicBezTo>
                    <a:pt x="496" y="5851"/>
                    <a:pt x="1556" y="6074"/>
                    <a:pt x="2861" y="6074"/>
                  </a:cubicBezTo>
                  <a:cubicBezTo>
                    <a:pt x="3991" y="6074"/>
                    <a:pt x="5304" y="5907"/>
                    <a:pt x="6320" y="5285"/>
                  </a:cubicBezTo>
                  <a:cubicBezTo>
                    <a:pt x="8588" y="3851"/>
                    <a:pt x="9322" y="1416"/>
                    <a:pt x="8488" y="615"/>
                  </a:cubicBezTo>
                  <a:cubicBezTo>
                    <a:pt x="8116" y="228"/>
                    <a:pt x="7266" y="1"/>
                    <a:pt x="6239"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
            <p:cNvSpPr/>
            <p:nvPr/>
          </p:nvSpPr>
          <p:spPr>
            <a:xfrm>
              <a:off x="4955087" y="1350114"/>
              <a:ext cx="303025" cy="353884"/>
            </a:xfrm>
            <a:custGeom>
              <a:avLst/>
              <a:gdLst/>
              <a:ahLst/>
              <a:cxnLst/>
              <a:rect l="l" t="t" r="r" b="b"/>
              <a:pathLst>
                <a:path w="7239" h="8454" extrusionOk="0">
                  <a:moveTo>
                    <a:pt x="1670" y="0"/>
                  </a:moveTo>
                  <a:cubicBezTo>
                    <a:pt x="1669" y="0"/>
                    <a:pt x="1668" y="1"/>
                    <a:pt x="1668" y="1"/>
                  </a:cubicBezTo>
                  <a:cubicBezTo>
                    <a:pt x="1668" y="1"/>
                    <a:pt x="0" y="2670"/>
                    <a:pt x="1101" y="4938"/>
                  </a:cubicBezTo>
                  <a:cubicBezTo>
                    <a:pt x="2112" y="7055"/>
                    <a:pt x="4111" y="8454"/>
                    <a:pt x="5141" y="8454"/>
                  </a:cubicBezTo>
                  <a:cubicBezTo>
                    <a:pt x="5198" y="8454"/>
                    <a:pt x="5253" y="8449"/>
                    <a:pt x="5304" y="8441"/>
                  </a:cubicBezTo>
                  <a:cubicBezTo>
                    <a:pt x="6271" y="8174"/>
                    <a:pt x="7239" y="5939"/>
                    <a:pt x="6305" y="3570"/>
                  </a:cubicBezTo>
                  <a:cubicBezTo>
                    <a:pt x="5384" y="1169"/>
                    <a:pt x="1770" y="0"/>
                    <a:pt x="1670"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
            <p:cNvSpPr/>
            <p:nvPr/>
          </p:nvSpPr>
          <p:spPr>
            <a:xfrm>
              <a:off x="4905231" y="1069733"/>
              <a:ext cx="384986" cy="262755"/>
            </a:xfrm>
            <a:custGeom>
              <a:avLst/>
              <a:gdLst/>
              <a:ahLst/>
              <a:cxnLst/>
              <a:rect l="l" t="t" r="r" b="b"/>
              <a:pathLst>
                <a:path w="9197" h="6277" extrusionOk="0">
                  <a:moveTo>
                    <a:pt x="6345" y="1"/>
                  </a:moveTo>
                  <a:cubicBezTo>
                    <a:pt x="4972" y="1"/>
                    <a:pt x="3247" y="433"/>
                    <a:pt x="1992" y="1462"/>
                  </a:cubicBezTo>
                  <a:cubicBezTo>
                    <a:pt x="1" y="3121"/>
                    <a:pt x="749" y="6266"/>
                    <a:pt x="757" y="6266"/>
                  </a:cubicBezTo>
                  <a:cubicBezTo>
                    <a:pt x="757" y="6266"/>
                    <a:pt x="757" y="6266"/>
                    <a:pt x="757" y="6266"/>
                  </a:cubicBezTo>
                  <a:cubicBezTo>
                    <a:pt x="757" y="6260"/>
                    <a:pt x="783" y="6258"/>
                    <a:pt x="832" y="6258"/>
                  </a:cubicBezTo>
                  <a:cubicBezTo>
                    <a:pt x="979" y="6258"/>
                    <a:pt x="1331" y="6277"/>
                    <a:pt x="1805" y="6277"/>
                  </a:cubicBezTo>
                  <a:cubicBezTo>
                    <a:pt x="3070" y="6277"/>
                    <a:pt x="5205" y="6143"/>
                    <a:pt x="6628" y="5165"/>
                  </a:cubicBezTo>
                  <a:cubicBezTo>
                    <a:pt x="8763" y="3664"/>
                    <a:pt x="9197" y="1262"/>
                    <a:pt x="8296" y="461"/>
                  </a:cubicBezTo>
                  <a:cubicBezTo>
                    <a:pt x="7913" y="167"/>
                    <a:pt x="7197" y="1"/>
                    <a:pt x="6345"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
            <p:cNvSpPr/>
            <p:nvPr/>
          </p:nvSpPr>
          <p:spPr>
            <a:xfrm>
              <a:off x="4654864" y="1305407"/>
              <a:ext cx="312820" cy="333624"/>
            </a:xfrm>
            <a:custGeom>
              <a:avLst/>
              <a:gdLst/>
              <a:ahLst/>
              <a:cxnLst/>
              <a:rect l="l" t="t" r="r" b="b"/>
              <a:pathLst>
                <a:path w="7473" h="7970" extrusionOk="0">
                  <a:moveTo>
                    <a:pt x="1340" y="1"/>
                  </a:moveTo>
                  <a:cubicBezTo>
                    <a:pt x="1336" y="1"/>
                    <a:pt x="1335" y="1"/>
                    <a:pt x="1335" y="2"/>
                  </a:cubicBezTo>
                  <a:cubicBezTo>
                    <a:pt x="1301" y="2"/>
                    <a:pt x="0" y="3004"/>
                    <a:pt x="1301" y="5139"/>
                  </a:cubicBezTo>
                  <a:cubicBezTo>
                    <a:pt x="2381" y="6930"/>
                    <a:pt x="4188" y="7969"/>
                    <a:pt x="5297" y="7969"/>
                  </a:cubicBezTo>
                  <a:cubicBezTo>
                    <a:pt x="5490" y="7969"/>
                    <a:pt x="5661" y="7938"/>
                    <a:pt x="5804" y="7874"/>
                  </a:cubicBezTo>
                  <a:cubicBezTo>
                    <a:pt x="6738" y="7507"/>
                    <a:pt x="7472" y="5172"/>
                    <a:pt x="6271" y="2904"/>
                  </a:cubicBezTo>
                  <a:cubicBezTo>
                    <a:pt x="5098" y="719"/>
                    <a:pt x="1501" y="1"/>
                    <a:pt x="1340"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
            <p:cNvSpPr/>
            <p:nvPr/>
          </p:nvSpPr>
          <p:spPr>
            <a:xfrm>
              <a:off x="4577338" y="1004263"/>
              <a:ext cx="363805" cy="297039"/>
            </a:xfrm>
            <a:custGeom>
              <a:avLst/>
              <a:gdLst/>
              <a:ahLst/>
              <a:cxnLst/>
              <a:rect l="l" t="t" r="r" b="b"/>
              <a:pathLst>
                <a:path w="8691" h="7096" extrusionOk="0">
                  <a:moveTo>
                    <a:pt x="6262" y="0"/>
                  </a:moveTo>
                  <a:cubicBezTo>
                    <a:pt x="4879" y="0"/>
                    <a:pt x="2978" y="627"/>
                    <a:pt x="1752" y="1992"/>
                  </a:cubicBezTo>
                  <a:cubicBezTo>
                    <a:pt x="0" y="3909"/>
                    <a:pt x="1098" y="7039"/>
                    <a:pt x="1086" y="7095"/>
                  </a:cubicBezTo>
                  <a:lnTo>
                    <a:pt x="1086" y="7095"/>
                  </a:lnTo>
                  <a:cubicBezTo>
                    <a:pt x="1139" y="7061"/>
                    <a:pt x="4702" y="6982"/>
                    <a:pt x="6622" y="5228"/>
                  </a:cubicBezTo>
                  <a:cubicBezTo>
                    <a:pt x="8524" y="3493"/>
                    <a:pt x="8690" y="1058"/>
                    <a:pt x="7690" y="358"/>
                  </a:cubicBezTo>
                  <a:cubicBezTo>
                    <a:pt x="7383" y="122"/>
                    <a:pt x="6873" y="0"/>
                    <a:pt x="6262" y="0"/>
                  </a:cubicBezTo>
                  <a:close/>
                  <a:moveTo>
                    <a:pt x="1086" y="7095"/>
                  </a:moveTo>
                  <a:cubicBezTo>
                    <a:pt x="1085" y="7095"/>
                    <a:pt x="1085" y="7095"/>
                    <a:pt x="1085" y="7096"/>
                  </a:cubicBezTo>
                  <a:cubicBezTo>
                    <a:pt x="1085" y="7096"/>
                    <a:pt x="1086" y="7095"/>
                    <a:pt x="1086" y="7095"/>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
            <p:cNvSpPr/>
            <p:nvPr/>
          </p:nvSpPr>
          <p:spPr>
            <a:xfrm>
              <a:off x="5482905" y="1481389"/>
              <a:ext cx="326759" cy="146677"/>
            </a:xfrm>
            <a:custGeom>
              <a:avLst/>
              <a:gdLst/>
              <a:ahLst/>
              <a:cxnLst/>
              <a:rect l="l" t="t" r="r" b="b"/>
              <a:pathLst>
                <a:path w="7806" h="3504" fill="none" extrusionOk="0">
                  <a:moveTo>
                    <a:pt x="7806" y="3503"/>
                  </a:moveTo>
                  <a:cubicBezTo>
                    <a:pt x="5804" y="2336"/>
                    <a:pt x="2335" y="8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
            <p:cNvSpPr/>
            <p:nvPr/>
          </p:nvSpPr>
          <p:spPr>
            <a:xfrm>
              <a:off x="5693714" y="1544221"/>
              <a:ext cx="90836" cy="26581"/>
            </a:xfrm>
            <a:custGeom>
              <a:avLst/>
              <a:gdLst/>
              <a:ahLst/>
              <a:cxnLst/>
              <a:rect l="l" t="t" r="r" b="b"/>
              <a:pathLst>
                <a:path w="2170" h="635" fill="none" extrusionOk="0">
                  <a:moveTo>
                    <a:pt x="2136" y="1"/>
                  </a:moveTo>
                  <a:cubicBezTo>
                    <a:pt x="2169" y="1"/>
                    <a:pt x="168" y="601"/>
                    <a:pt x="1" y="6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
            <p:cNvSpPr/>
            <p:nvPr/>
          </p:nvSpPr>
          <p:spPr>
            <a:xfrm>
              <a:off x="5616942" y="1535849"/>
              <a:ext cx="32148" cy="71246"/>
            </a:xfrm>
            <a:custGeom>
              <a:avLst/>
              <a:gdLst/>
              <a:ahLst/>
              <a:cxnLst/>
              <a:rect l="l" t="t" r="r" b="b"/>
              <a:pathLst>
                <a:path w="768" h="1702" fill="none" extrusionOk="0">
                  <a:moveTo>
                    <a:pt x="0" y="1"/>
                  </a:moveTo>
                  <a:cubicBezTo>
                    <a:pt x="267" y="534"/>
                    <a:pt x="501" y="1135"/>
                    <a:pt x="768" y="17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
            <p:cNvSpPr/>
            <p:nvPr/>
          </p:nvSpPr>
          <p:spPr>
            <a:xfrm>
              <a:off x="5343259" y="1471635"/>
              <a:ext cx="90794" cy="262546"/>
            </a:xfrm>
            <a:custGeom>
              <a:avLst/>
              <a:gdLst/>
              <a:ahLst/>
              <a:cxnLst/>
              <a:rect l="l" t="t" r="r" b="b"/>
              <a:pathLst>
                <a:path w="2169" h="6272" fill="none" extrusionOk="0">
                  <a:moveTo>
                    <a:pt x="2169" y="6271"/>
                  </a:moveTo>
                  <a:cubicBezTo>
                    <a:pt x="1568" y="4170"/>
                    <a:pt x="868" y="2068"/>
                    <a:pt x="0"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
            <p:cNvSpPr/>
            <p:nvPr/>
          </p:nvSpPr>
          <p:spPr>
            <a:xfrm>
              <a:off x="5399100" y="1621035"/>
              <a:ext cx="79618" cy="48892"/>
            </a:xfrm>
            <a:custGeom>
              <a:avLst/>
              <a:gdLst/>
              <a:ahLst/>
              <a:cxnLst/>
              <a:rect l="l" t="t" r="r" b="b"/>
              <a:pathLst>
                <a:path w="1902" h="1168" fill="none" extrusionOk="0">
                  <a:moveTo>
                    <a:pt x="1902" y="1168"/>
                  </a:moveTo>
                  <a:cubicBezTo>
                    <a:pt x="1835" y="1101"/>
                    <a:pt x="34" y="0"/>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
            <p:cNvSpPr/>
            <p:nvPr/>
          </p:nvSpPr>
          <p:spPr>
            <a:xfrm>
              <a:off x="5339072" y="1545644"/>
              <a:ext cx="34953" cy="61450"/>
            </a:xfrm>
            <a:custGeom>
              <a:avLst/>
              <a:gdLst/>
              <a:ahLst/>
              <a:cxnLst/>
              <a:rect l="l" t="t" r="r" b="b"/>
              <a:pathLst>
                <a:path w="835" h="1468" fill="none" extrusionOk="0">
                  <a:moveTo>
                    <a:pt x="834" y="0"/>
                  </a:moveTo>
                  <a:cubicBezTo>
                    <a:pt x="567" y="501"/>
                    <a:pt x="300" y="968"/>
                    <a:pt x="0" y="14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
            <p:cNvSpPr/>
            <p:nvPr/>
          </p:nvSpPr>
          <p:spPr>
            <a:xfrm>
              <a:off x="5288798" y="1230059"/>
              <a:ext cx="251369" cy="146636"/>
            </a:xfrm>
            <a:custGeom>
              <a:avLst/>
              <a:gdLst/>
              <a:ahLst/>
              <a:cxnLst/>
              <a:rect l="l" t="t" r="r" b="b"/>
              <a:pathLst>
                <a:path w="6005" h="3503" fill="none" extrusionOk="0">
                  <a:moveTo>
                    <a:pt x="6005" y="0"/>
                  </a:moveTo>
                  <a:cubicBezTo>
                    <a:pt x="3937" y="1168"/>
                    <a:pt x="1935" y="2302"/>
                    <a:pt x="0" y="3503"/>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
            <p:cNvSpPr/>
            <p:nvPr/>
          </p:nvSpPr>
          <p:spPr>
            <a:xfrm>
              <a:off x="5432631" y="1209128"/>
              <a:ext cx="9795" cy="83804"/>
            </a:xfrm>
            <a:custGeom>
              <a:avLst/>
              <a:gdLst/>
              <a:ahLst/>
              <a:cxnLst/>
              <a:rect l="l" t="t" r="r" b="b"/>
              <a:pathLst>
                <a:path w="234" h="2002" fill="none" extrusionOk="0">
                  <a:moveTo>
                    <a:pt x="234" y="0"/>
                  </a:moveTo>
                  <a:cubicBezTo>
                    <a:pt x="234" y="134"/>
                    <a:pt x="0" y="2002"/>
                    <a:pt x="0"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
            <p:cNvSpPr/>
            <p:nvPr/>
          </p:nvSpPr>
          <p:spPr>
            <a:xfrm>
              <a:off x="5360003" y="1333370"/>
              <a:ext cx="86608" cy="15404"/>
            </a:xfrm>
            <a:custGeom>
              <a:avLst/>
              <a:gdLst/>
              <a:ahLst/>
              <a:cxnLst/>
              <a:rect l="l" t="t" r="r" b="b"/>
              <a:pathLst>
                <a:path w="2069" h="368" fill="none" extrusionOk="0">
                  <a:moveTo>
                    <a:pt x="1" y="1"/>
                  </a:moveTo>
                  <a:cubicBezTo>
                    <a:pt x="734" y="134"/>
                    <a:pt x="1402" y="234"/>
                    <a:pt x="2069" y="3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
            <p:cNvSpPr/>
            <p:nvPr/>
          </p:nvSpPr>
          <p:spPr>
            <a:xfrm>
              <a:off x="5033282" y="1390635"/>
              <a:ext cx="124282" cy="245802"/>
            </a:xfrm>
            <a:custGeom>
              <a:avLst/>
              <a:gdLst/>
              <a:ahLst/>
              <a:cxnLst/>
              <a:rect l="l" t="t" r="r" b="b"/>
              <a:pathLst>
                <a:path w="2969" h="5872" fill="none" extrusionOk="0">
                  <a:moveTo>
                    <a:pt x="2969" y="5871"/>
                  </a:moveTo>
                  <a:cubicBezTo>
                    <a:pt x="2102" y="3870"/>
                    <a:pt x="1134" y="19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
            <p:cNvSpPr/>
            <p:nvPr/>
          </p:nvSpPr>
          <p:spPr>
            <a:xfrm>
              <a:off x="5108673" y="1528858"/>
              <a:ext cx="87990" cy="40562"/>
            </a:xfrm>
            <a:custGeom>
              <a:avLst/>
              <a:gdLst/>
              <a:ahLst/>
              <a:cxnLst/>
              <a:rect l="l" t="t" r="r" b="b"/>
              <a:pathLst>
                <a:path w="2102" h="969" fill="none" extrusionOk="0">
                  <a:moveTo>
                    <a:pt x="2102" y="968"/>
                  </a:moveTo>
                  <a:cubicBezTo>
                    <a:pt x="1968" y="868"/>
                    <a:pt x="0" y="1"/>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
            <p:cNvSpPr/>
            <p:nvPr/>
          </p:nvSpPr>
          <p:spPr>
            <a:xfrm>
              <a:off x="5045840" y="1460458"/>
              <a:ext cx="27962" cy="64255"/>
            </a:xfrm>
            <a:custGeom>
              <a:avLst/>
              <a:gdLst/>
              <a:ahLst/>
              <a:cxnLst/>
              <a:rect l="l" t="t" r="r" b="b"/>
              <a:pathLst>
                <a:path w="668" h="1535" fill="none" extrusionOk="0">
                  <a:moveTo>
                    <a:pt x="667" y="0"/>
                  </a:moveTo>
                  <a:cubicBezTo>
                    <a:pt x="467" y="501"/>
                    <a:pt x="200" y="1001"/>
                    <a:pt x="0" y="15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
            <p:cNvSpPr/>
            <p:nvPr/>
          </p:nvSpPr>
          <p:spPr>
            <a:xfrm>
              <a:off x="4969026" y="1137882"/>
              <a:ext cx="236007" cy="163421"/>
            </a:xfrm>
            <a:custGeom>
              <a:avLst/>
              <a:gdLst/>
              <a:ahLst/>
              <a:cxnLst/>
              <a:rect l="l" t="t" r="r" b="b"/>
              <a:pathLst>
                <a:path w="5638" h="3904" fill="none" extrusionOk="0">
                  <a:moveTo>
                    <a:pt x="5638" y="1"/>
                  </a:moveTo>
                  <a:cubicBezTo>
                    <a:pt x="3670" y="1235"/>
                    <a:pt x="1802" y="2536"/>
                    <a:pt x="1" y="390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
            <p:cNvSpPr/>
            <p:nvPr/>
          </p:nvSpPr>
          <p:spPr>
            <a:xfrm>
              <a:off x="5101682" y="1123942"/>
              <a:ext cx="2846" cy="83804"/>
            </a:xfrm>
            <a:custGeom>
              <a:avLst/>
              <a:gdLst/>
              <a:ahLst/>
              <a:cxnLst/>
              <a:rect l="l" t="t" r="r" b="b"/>
              <a:pathLst>
                <a:path w="68" h="2002" fill="none" extrusionOk="0">
                  <a:moveTo>
                    <a:pt x="67" y="0"/>
                  </a:moveTo>
                  <a:cubicBezTo>
                    <a:pt x="67" y="134"/>
                    <a:pt x="1" y="2002"/>
                    <a:pt x="1"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
            <p:cNvSpPr/>
            <p:nvPr/>
          </p:nvSpPr>
          <p:spPr>
            <a:xfrm>
              <a:off x="5036045" y="1252412"/>
              <a:ext cx="89413" cy="9795"/>
            </a:xfrm>
            <a:custGeom>
              <a:avLst/>
              <a:gdLst/>
              <a:ahLst/>
              <a:cxnLst/>
              <a:rect l="l" t="t" r="r" b="b"/>
              <a:pathLst>
                <a:path w="2136" h="234" fill="none" extrusionOk="0">
                  <a:moveTo>
                    <a:pt x="1" y="0"/>
                  </a:moveTo>
                  <a:cubicBezTo>
                    <a:pt x="701" y="67"/>
                    <a:pt x="1402" y="134"/>
                    <a:pt x="2136" y="23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
            <p:cNvSpPr/>
            <p:nvPr/>
          </p:nvSpPr>
          <p:spPr>
            <a:xfrm>
              <a:off x="4723264" y="1338979"/>
              <a:ext cx="148059" cy="230439"/>
            </a:xfrm>
            <a:custGeom>
              <a:avLst/>
              <a:gdLst/>
              <a:ahLst/>
              <a:cxnLst/>
              <a:rect l="l" t="t" r="r" b="b"/>
              <a:pathLst>
                <a:path w="3537" h="5505" fill="none" extrusionOk="0">
                  <a:moveTo>
                    <a:pt x="3537" y="5504"/>
                  </a:moveTo>
                  <a:cubicBezTo>
                    <a:pt x="2469" y="3670"/>
                    <a:pt x="1302" y="1835"/>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
            <p:cNvSpPr/>
            <p:nvPr/>
          </p:nvSpPr>
          <p:spPr>
            <a:xfrm>
              <a:off x="4811254" y="1468830"/>
              <a:ext cx="90794" cy="27962"/>
            </a:xfrm>
            <a:custGeom>
              <a:avLst/>
              <a:gdLst/>
              <a:ahLst/>
              <a:cxnLst/>
              <a:rect l="l" t="t" r="r" b="b"/>
              <a:pathLst>
                <a:path w="2169" h="668" fill="none" extrusionOk="0">
                  <a:moveTo>
                    <a:pt x="2168" y="668"/>
                  </a:moveTo>
                  <a:cubicBezTo>
                    <a:pt x="2035" y="634"/>
                    <a:pt x="0" y="1"/>
                    <a:pt x="0" y="67"/>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
            <p:cNvSpPr/>
            <p:nvPr/>
          </p:nvSpPr>
          <p:spPr>
            <a:xfrm>
              <a:off x="4748422" y="1404617"/>
              <a:ext cx="19590" cy="68441"/>
            </a:xfrm>
            <a:custGeom>
              <a:avLst/>
              <a:gdLst/>
              <a:ahLst/>
              <a:cxnLst/>
              <a:rect l="l" t="t" r="r" b="b"/>
              <a:pathLst>
                <a:path w="468" h="1635" fill="none" extrusionOk="0">
                  <a:moveTo>
                    <a:pt x="467" y="0"/>
                  </a:moveTo>
                  <a:lnTo>
                    <a:pt x="0" y="1635"/>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
            <p:cNvSpPr/>
            <p:nvPr/>
          </p:nvSpPr>
          <p:spPr>
            <a:xfrm>
              <a:off x="4649254" y="1063873"/>
              <a:ext cx="212314" cy="194147"/>
            </a:xfrm>
            <a:custGeom>
              <a:avLst/>
              <a:gdLst/>
              <a:ahLst/>
              <a:cxnLst/>
              <a:rect l="l" t="t" r="r" b="b"/>
              <a:pathLst>
                <a:path w="5072" h="4638" fill="none" extrusionOk="0">
                  <a:moveTo>
                    <a:pt x="5071" y="1"/>
                  </a:moveTo>
                  <a:cubicBezTo>
                    <a:pt x="3270" y="1469"/>
                    <a:pt x="1602" y="2970"/>
                    <a:pt x="1" y="463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
            <p:cNvSpPr/>
            <p:nvPr/>
          </p:nvSpPr>
          <p:spPr>
            <a:xfrm>
              <a:off x="4759598" y="1059687"/>
              <a:ext cx="6991" cy="85227"/>
            </a:xfrm>
            <a:custGeom>
              <a:avLst/>
              <a:gdLst/>
              <a:ahLst/>
              <a:cxnLst/>
              <a:rect l="l" t="t" r="r" b="b"/>
              <a:pathLst>
                <a:path w="167" h="2036" fill="none" extrusionOk="0">
                  <a:moveTo>
                    <a:pt x="0" y="1"/>
                  </a:moveTo>
                  <a:cubicBezTo>
                    <a:pt x="0" y="101"/>
                    <a:pt x="167" y="2036"/>
                    <a:pt x="167"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
            <p:cNvSpPr/>
            <p:nvPr/>
          </p:nvSpPr>
          <p:spPr>
            <a:xfrm>
              <a:off x="4707901" y="1196528"/>
              <a:ext cx="86608" cy="2846"/>
            </a:xfrm>
            <a:custGeom>
              <a:avLst/>
              <a:gdLst/>
              <a:ahLst/>
              <a:cxnLst/>
              <a:rect l="l" t="t" r="r" b="b"/>
              <a:pathLst>
                <a:path w="2069" h="68" fill="none" extrusionOk="0">
                  <a:moveTo>
                    <a:pt x="1" y="68"/>
                  </a:moveTo>
                  <a:cubicBezTo>
                    <a:pt x="668" y="1"/>
                    <a:pt x="1368" y="1"/>
                    <a:pt x="2069"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
            <p:cNvSpPr/>
            <p:nvPr/>
          </p:nvSpPr>
          <p:spPr>
            <a:xfrm>
              <a:off x="4308552" y="1276147"/>
              <a:ext cx="1182754" cy="209467"/>
            </a:xfrm>
            <a:custGeom>
              <a:avLst/>
              <a:gdLst/>
              <a:ahLst/>
              <a:cxnLst/>
              <a:rect l="l" t="t" r="r" b="b"/>
              <a:pathLst>
                <a:path w="28255" h="5004" fill="none" extrusionOk="0">
                  <a:moveTo>
                    <a:pt x="28254" y="5004"/>
                  </a:moveTo>
                  <a:cubicBezTo>
                    <a:pt x="19248" y="1401"/>
                    <a:pt x="8707" y="0"/>
                    <a:pt x="1" y="601"/>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
            <p:cNvSpPr/>
            <p:nvPr/>
          </p:nvSpPr>
          <p:spPr>
            <a:xfrm>
              <a:off x="4266650" y="1264970"/>
              <a:ext cx="82464" cy="83804"/>
            </a:xfrm>
            <a:custGeom>
              <a:avLst/>
              <a:gdLst/>
              <a:ahLst/>
              <a:cxnLst/>
              <a:rect l="l" t="t" r="r" b="b"/>
              <a:pathLst>
                <a:path w="1970" h="2002" extrusionOk="0">
                  <a:moveTo>
                    <a:pt x="1002" y="0"/>
                  </a:moveTo>
                  <a:cubicBezTo>
                    <a:pt x="435" y="0"/>
                    <a:pt x="1" y="467"/>
                    <a:pt x="1" y="1001"/>
                  </a:cubicBezTo>
                  <a:cubicBezTo>
                    <a:pt x="1" y="1535"/>
                    <a:pt x="435" y="2002"/>
                    <a:pt x="1002" y="2002"/>
                  </a:cubicBezTo>
                  <a:cubicBezTo>
                    <a:pt x="1535" y="2002"/>
                    <a:pt x="1969" y="1535"/>
                    <a:pt x="1969" y="1001"/>
                  </a:cubicBezTo>
                  <a:cubicBezTo>
                    <a:pt x="1969" y="434"/>
                    <a:pt x="1535" y="0"/>
                    <a:pt x="1002"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5"/>
          <p:cNvGrpSpPr/>
          <p:nvPr/>
        </p:nvGrpSpPr>
        <p:grpSpPr>
          <a:xfrm rot="9900040">
            <a:off x="2027189" y="3609828"/>
            <a:ext cx="1605798" cy="800009"/>
            <a:chOff x="4266650" y="1004263"/>
            <a:chExt cx="1605846" cy="800033"/>
          </a:xfrm>
        </p:grpSpPr>
        <p:sp>
          <p:nvSpPr>
            <p:cNvPr id="1131" name="Google Shape;1131;p5"/>
            <p:cNvSpPr/>
            <p:nvPr/>
          </p:nvSpPr>
          <p:spPr>
            <a:xfrm>
              <a:off x="5469300" y="1442668"/>
              <a:ext cx="403196" cy="247518"/>
            </a:xfrm>
            <a:custGeom>
              <a:avLst/>
              <a:gdLst/>
              <a:ahLst/>
              <a:cxnLst/>
              <a:rect l="l" t="t" r="r" b="b"/>
              <a:pathLst>
                <a:path w="9632" h="5913" extrusionOk="0">
                  <a:moveTo>
                    <a:pt x="3712" y="0"/>
                  </a:moveTo>
                  <a:cubicBezTo>
                    <a:pt x="1730" y="0"/>
                    <a:pt x="0" y="859"/>
                    <a:pt x="25" y="859"/>
                  </a:cubicBezTo>
                  <a:cubicBezTo>
                    <a:pt x="58" y="859"/>
                    <a:pt x="1359" y="3961"/>
                    <a:pt x="3727" y="5129"/>
                  </a:cubicBezTo>
                  <a:cubicBezTo>
                    <a:pt x="4862" y="5672"/>
                    <a:pt x="6003" y="5912"/>
                    <a:pt x="6949" y="5912"/>
                  </a:cubicBezTo>
                  <a:cubicBezTo>
                    <a:pt x="8035" y="5912"/>
                    <a:pt x="8864" y="5597"/>
                    <a:pt x="9131" y="5062"/>
                  </a:cubicBezTo>
                  <a:cubicBezTo>
                    <a:pt x="9632" y="4095"/>
                    <a:pt x="8498" y="1459"/>
                    <a:pt x="5829" y="392"/>
                  </a:cubicBezTo>
                  <a:cubicBezTo>
                    <a:pt x="5136" y="106"/>
                    <a:pt x="4408" y="0"/>
                    <a:pt x="3712"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
            <p:cNvSpPr/>
            <p:nvPr/>
          </p:nvSpPr>
          <p:spPr>
            <a:xfrm>
              <a:off x="5255268" y="1432537"/>
              <a:ext cx="279332" cy="371759"/>
            </a:xfrm>
            <a:custGeom>
              <a:avLst/>
              <a:gdLst/>
              <a:ahLst/>
              <a:cxnLst/>
              <a:rect l="l" t="t" r="r" b="b"/>
              <a:pathLst>
                <a:path w="6673" h="8881" extrusionOk="0">
                  <a:moveTo>
                    <a:pt x="1969" y="0"/>
                  </a:moveTo>
                  <a:cubicBezTo>
                    <a:pt x="1936" y="0"/>
                    <a:pt x="1" y="2469"/>
                    <a:pt x="801" y="4870"/>
                  </a:cubicBezTo>
                  <a:cubicBezTo>
                    <a:pt x="1573" y="7185"/>
                    <a:pt x="3367" y="8880"/>
                    <a:pt x="4392" y="8880"/>
                  </a:cubicBezTo>
                  <a:cubicBezTo>
                    <a:pt x="4431" y="8880"/>
                    <a:pt x="4468" y="8878"/>
                    <a:pt x="4504" y="8873"/>
                  </a:cubicBezTo>
                  <a:cubicBezTo>
                    <a:pt x="5438" y="8807"/>
                    <a:pt x="6672" y="6505"/>
                    <a:pt x="6105" y="4003"/>
                  </a:cubicBezTo>
                  <a:cubicBezTo>
                    <a:pt x="5471" y="1468"/>
                    <a:pt x="1969" y="0"/>
                    <a:pt x="1969"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
            <p:cNvSpPr/>
            <p:nvPr/>
          </p:nvSpPr>
          <p:spPr>
            <a:xfrm>
              <a:off x="5233710" y="1161031"/>
              <a:ext cx="390261" cy="254258"/>
            </a:xfrm>
            <a:custGeom>
              <a:avLst/>
              <a:gdLst/>
              <a:ahLst/>
              <a:cxnLst/>
              <a:rect l="l" t="t" r="r" b="b"/>
              <a:pathLst>
                <a:path w="9323" h="6074" extrusionOk="0">
                  <a:moveTo>
                    <a:pt x="416" y="5852"/>
                  </a:moveTo>
                  <a:cubicBezTo>
                    <a:pt x="416" y="5852"/>
                    <a:pt x="416" y="5852"/>
                    <a:pt x="416" y="5852"/>
                  </a:cubicBezTo>
                  <a:cubicBezTo>
                    <a:pt x="416" y="5852"/>
                    <a:pt x="416" y="5852"/>
                    <a:pt x="416" y="5852"/>
                  </a:cubicBezTo>
                  <a:close/>
                  <a:moveTo>
                    <a:pt x="6239" y="1"/>
                  </a:moveTo>
                  <a:cubicBezTo>
                    <a:pt x="4966" y="1"/>
                    <a:pt x="3421" y="351"/>
                    <a:pt x="2184" y="1182"/>
                  </a:cubicBezTo>
                  <a:cubicBezTo>
                    <a:pt x="0" y="2671"/>
                    <a:pt x="442" y="5800"/>
                    <a:pt x="416" y="5852"/>
                  </a:cubicBezTo>
                  <a:lnTo>
                    <a:pt x="416" y="5852"/>
                  </a:lnTo>
                  <a:cubicBezTo>
                    <a:pt x="417" y="5852"/>
                    <a:pt x="418" y="5851"/>
                    <a:pt x="420" y="5851"/>
                  </a:cubicBezTo>
                  <a:cubicBezTo>
                    <a:pt x="496" y="5851"/>
                    <a:pt x="1556" y="6074"/>
                    <a:pt x="2861" y="6074"/>
                  </a:cubicBezTo>
                  <a:cubicBezTo>
                    <a:pt x="3991" y="6074"/>
                    <a:pt x="5304" y="5907"/>
                    <a:pt x="6320" y="5285"/>
                  </a:cubicBezTo>
                  <a:cubicBezTo>
                    <a:pt x="8588" y="3851"/>
                    <a:pt x="9322" y="1416"/>
                    <a:pt x="8488" y="615"/>
                  </a:cubicBezTo>
                  <a:cubicBezTo>
                    <a:pt x="8116" y="228"/>
                    <a:pt x="7266" y="1"/>
                    <a:pt x="6239"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
            <p:cNvSpPr/>
            <p:nvPr/>
          </p:nvSpPr>
          <p:spPr>
            <a:xfrm>
              <a:off x="4955087" y="1350114"/>
              <a:ext cx="303025" cy="353884"/>
            </a:xfrm>
            <a:custGeom>
              <a:avLst/>
              <a:gdLst/>
              <a:ahLst/>
              <a:cxnLst/>
              <a:rect l="l" t="t" r="r" b="b"/>
              <a:pathLst>
                <a:path w="7239" h="8454" extrusionOk="0">
                  <a:moveTo>
                    <a:pt x="1670" y="0"/>
                  </a:moveTo>
                  <a:cubicBezTo>
                    <a:pt x="1669" y="0"/>
                    <a:pt x="1668" y="1"/>
                    <a:pt x="1668" y="1"/>
                  </a:cubicBezTo>
                  <a:cubicBezTo>
                    <a:pt x="1668" y="1"/>
                    <a:pt x="0" y="2670"/>
                    <a:pt x="1101" y="4938"/>
                  </a:cubicBezTo>
                  <a:cubicBezTo>
                    <a:pt x="2112" y="7055"/>
                    <a:pt x="4111" y="8454"/>
                    <a:pt x="5141" y="8454"/>
                  </a:cubicBezTo>
                  <a:cubicBezTo>
                    <a:pt x="5198" y="8454"/>
                    <a:pt x="5253" y="8449"/>
                    <a:pt x="5304" y="8441"/>
                  </a:cubicBezTo>
                  <a:cubicBezTo>
                    <a:pt x="6271" y="8174"/>
                    <a:pt x="7239" y="5939"/>
                    <a:pt x="6305" y="3570"/>
                  </a:cubicBezTo>
                  <a:cubicBezTo>
                    <a:pt x="5384" y="1169"/>
                    <a:pt x="1770" y="0"/>
                    <a:pt x="1670"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
            <p:cNvSpPr/>
            <p:nvPr/>
          </p:nvSpPr>
          <p:spPr>
            <a:xfrm>
              <a:off x="4905231" y="1069733"/>
              <a:ext cx="384986" cy="262755"/>
            </a:xfrm>
            <a:custGeom>
              <a:avLst/>
              <a:gdLst/>
              <a:ahLst/>
              <a:cxnLst/>
              <a:rect l="l" t="t" r="r" b="b"/>
              <a:pathLst>
                <a:path w="9197" h="6277" extrusionOk="0">
                  <a:moveTo>
                    <a:pt x="6345" y="1"/>
                  </a:moveTo>
                  <a:cubicBezTo>
                    <a:pt x="4972" y="1"/>
                    <a:pt x="3247" y="433"/>
                    <a:pt x="1992" y="1462"/>
                  </a:cubicBezTo>
                  <a:cubicBezTo>
                    <a:pt x="1" y="3121"/>
                    <a:pt x="749" y="6266"/>
                    <a:pt x="757" y="6266"/>
                  </a:cubicBezTo>
                  <a:cubicBezTo>
                    <a:pt x="757" y="6266"/>
                    <a:pt x="757" y="6266"/>
                    <a:pt x="757" y="6266"/>
                  </a:cubicBezTo>
                  <a:cubicBezTo>
                    <a:pt x="757" y="6260"/>
                    <a:pt x="783" y="6258"/>
                    <a:pt x="832" y="6258"/>
                  </a:cubicBezTo>
                  <a:cubicBezTo>
                    <a:pt x="979" y="6258"/>
                    <a:pt x="1331" y="6277"/>
                    <a:pt x="1805" y="6277"/>
                  </a:cubicBezTo>
                  <a:cubicBezTo>
                    <a:pt x="3070" y="6277"/>
                    <a:pt x="5205" y="6143"/>
                    <a:pt x="6628" y="5165"/>
                  </a:cubicBezTo>
                  <a:cubicBezTo>
                    <a:pt x="8763" y="3664"/>
                    <a:pt x="9197" y="1262"/>
                    <a:pt x="8296" y="461"/>
                  </a:cubicBezTo>
                  <a:cubicBezTo>
                    <a:pt x="7913" y="167"/>
                    <a:pt x="7197" y="1"/>
                    <a:pt x="6345"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
            <p:cNvSpPr/>
            <p:nvPr/>
          </p:nvSpPr>
          <p:spPr>
            <a:xfrm>
              <a:off x="4654864" y="1305407"/>
              <a:ext cx="312820" cy="333624"/>
            </a:xfrm>
            <a:custGeom>
              <a:avLst/>
              <a:gdLst/>
              <a:ahLst/>
              <a:cxnLst/>
              <a:rect l="l" t="t" r="r" b="b"/>
              <a:pathLst>
                <a:path w="7473" h="7970" extrusionOk="0">
                  <a:moveTo>
                    <a:pt x="1340" y="1"/>
                  </a:moveTo>
                  <a:cubicBezTo>
                    <a:pt x="1336" y="1"/>
                    <a:pt x="1335" y="1"/>
                    <a:pt x="1335" y="2"/>
                  </a:cubicBezTo>
                  <a:cubicBezTo>
                    <a:pt x="1301" y="2"/>
                    <a:pt x="0" y="3004"/>
                    <a:pt x="1301" y="5139"/>
                  </a:cubicBezTo>
                  <a:cubicBezTo>
                    <a:pt x="2381" y="6930"/>
                    <a:pt x="4188" y="7969"/>
                    <a:pt x="5297" y="7969"/>
                  </a:cubicBezTo>
                  <a:cubicBezTo>
                    <a:pt x="5490" y="7969"/>
                    <a:pt x="5661" y="7938"/>
                    <a:pt x="5804" y="7874"/>
                  </a:cubicBezTo>
                  <a:cubicBezTo>
                    <a:pt x="6738" y="7507"/>
                    <a:pt x="7472" y="5172"/>
                    <a:pt x="6271" y="2904"/>
                  </a:cubicBezTo>
                  <a:cubicBezTo>
                    <a:pt x="5098" y="719"/>
                    <a:pt x="1501" y="1"/>
                    <a:pt x="1340"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
            <p:cNvSpPr/>
            <p:nvPr/>
          </p:nvSpPr>
          <p:spPr>
            <a:xfrm>
              <a:off x="4577338" y="1004263"/>
              <a:ext cx="363805" cy="297039"/>
            </a:xfrm>
            <a:custGeom>
              <a:avLst/>
              <a:gdLst/>
              <a:ahLst/>
              <a:cxnLst/>
              <a:rect l="l" t="t" r="r" b="b"/>
              <a:pathLst>
                <a:path w="8691" h="7096" extrusionOk="0">
                  <a:moveTo>
                    <a:pt x="6262" y="0"/>
                  </a:moveTo>
                  <a:cubicBezTo>
                    <a:pt x="4879" y="0"/>
                    <a:pt x="2978" y="627"/>
                    <a:pt x="1752" y="1992"/>
                  </a:cubicBezTo>
                  <a:cubicBezTo>
                    <a:pt x="0" y="3909"/>
                    <a:pt x="1098" y="7039"/>
                    <a:pt x="1086" y="7095"/>
                  </a:cubicBezTo>
                  <a:lnTo>
                    <a:pt x="1086" y="7095"/>
                  </a:lnTo>
                  <a:cubicBezTo>
                    <a:pt x="1139" y="7061"/>
                    <a:pt x="4702" y="6982"/>
                    <a:pt x="6622" y="5228"/>
                  </a:cubicBezTo>
                  <a:cubicBezTo>
                    <a:pt x="8524" y="3493"/>
                    <a:pt x="8690" y="1058"/>
                    <a:pt x="7690" y="358"/>
                  </a:cubicBezTo>
                  <a:cubicBezTo>
                    <a:pt x="7383" y="122"/>
                    <a:pt x="6873" y="0"/>
                    <a:pt x="6262" y="0"/>
                  </a:cubicBezTo>
                  <a:close/>
                  <a:moveTo>
                    <a:pt x="1086" y="7095"/>
                  </a:moveTo>
                  <a:cubicBezTo>
                    <a:pt x="1085" y="7095"/>
                    <a:pt x="1085" y="7095"/>
                    <a:pt x="1085" y="7096"/>
                  </a:cubicBezTo>
                  <a:cubicBezTo>
                    <a:pt x="1085" y="7096"/>
                    <a:pt x="1086" y="7095"/>
                    <a:pt x="1086" y="7095"/>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
            <p:cNvSpPr/>
            <p:nvPr/>
          </p:nvSpPr>
          <p:spPr>
            <a:xfrm>
              <a:off x="5482905" y="1481389"/>
              <a:ext cx="326759" cy="146677"/>
            </a:xfrm>
            <a:custGeom>
              <a:avLst/>
              <a:gdLst/>
              <a:ahLst/>
              <a:cxnLst/>
              <a:rect l="l" t="t" r="r" b="b"/>
              <a:pathLst>
                <a:path w="7806" h="3504" fill="none" extrusionOk="0">
                  <a:moveTo>
                    <a:pt x="7806" y="3503"/>
                  </a:moveTo>
                  <a:cubicBezTo>
                    <a:pt x="5804" y="2336"/>
                    <a:pt x="2335" y="8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
            <p:cNvSpPr/>
            <p:nvPr/>
          </p:nvSpPr>
          <p:spPr>
            <a:xfrm>
              <a:off x="5693714" y="1544221"/>
              <a:ext cx="90836" cy="26581"/>
            </a:xfrm>
            <a:custGeom>
              <a:avLst/>
              <a:gdLst/>
              <a:ahLst/>
              <a:cxnLst/>
              <a:rect l="l" t="t" r="r" b="b"/>
              <a:pathLst>
                <a:path w="2170" h="635" fill="none" extrusionOk="0">
                  <a:moveTo>
                    <a:pt x="2136" y="1"/>
                  </a:moveTo>
                  <a:cubicBezTo>
                    <a:pt x="2169" y="1"/>
                    <a:pt x="168" y="601"/>
                    <a:pt x="1" y="6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
            <p:cNvSpPr/>
            <p:nvPr/>
          </p:nvSpPr>
          <p:spPr>
            <a:xfrm>
              <a:off x="5616942" y="1535849"/>
              <a:ext cx="32148" cy="71246"/>
            </a:xfrm>
            <a:custGeom>
              <a:avLst/>
              <a:gdLst/>
              <a:ahLst/>
              <a:cxnLst/>
              <a:rect l="l" t="t" r="r" b="b"/>
              <a:pathLst>
                <a:path w="768" h="1702" fill="none" extrusionOk="0">
                  <a:moveTo>
                    <a:pt x="0" y="1"/>
                  </a:moveTo>
                  <a:cubicBezTo>
                    <a:pt x="267" y="534"/>
                    <a:pt x="501" y="1135"/>
                    <a:pt x="768" y="17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
            <p:cNvSpPr/>
            <p:nvPr/>
          </p:nvSpPr>
          <p:spPr>
            <a:xfrm>
              <a:off x="5343259" y="1471635"/>
              <a:ext cx="90794" cy="262546"/>
            </a:xfrm>
            <a:custGeom>
              <a:avLst/>
              <a:gdLst/>
              <a:ahLst/>
              <a:cxnLst/>
              <a:rect l="l" t="t" r="r" b="b"/>
              <a:pathLst>
                <a:path w="2169" h="6272" fill="none" extrusionOk="0">
                  <a:moveTo>
                    <a:pt x="2169" y="6271"/>
                  </a:moveTo>
                  <a:cubicBezTo>
                    <a:pt x="1568" y="4170"/>
                    <a:pt x="868" y="2068"/>
                    <a:pt x="0"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
            <p:cNvSpPr/>
            <p:nvPr/>
          </p:nvSpPr>
          <p:spPr>
            <a:xfrm>
              <a:off x="5399100" y="1621035"/>
              <a:ext cx="79618" cy="48892"/>
            </a:xfrm>
            <a:custGeom>
              <a:avLst/>
              <a:gdLst/>
              <a:ahLst/>
              <a:cxnLst/>
              <a:rect l="l" t="t" r="r" b="b"/>
              <a:pathLst>
                <a:path w="1902" h="1168" fill="none" extrusionOk="0">
                  <a:moveTo>
                    <a:pt x="1902" y="1168"/>
                  </a:moveTo>
                  <a:cubicBezTo>
                    <a:pt x="1835" y="1101"/>
                    <a:pt x="34" y="0"/>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
            <p:cNvSpPr/>
            <p:nvPr/>
          </p:nvSpPr>
          <p:spPr>
            <a:xfrm>
              <a:off x="5339072" y="1545644"/>
              <a:ext cx="34953" cy="61450"/>
            </a:xfrm>
            <a:custGeom>
              <a:avLst/>
              <a:gdLst/>
              <a:ahLst/>
              <a:cxnLst/>
              <a:rect l="l" t="t" r="r" b="b"/>
              <a:pathLst>
                <a:path w="835" h="1468" fill="none" extrusionOk="0">
                  <a:moveTo>
                    <a:pt x="834" y="0"/>
                  </a:moveTo>
                  <a:cubicBezTo>
                    <a:pt x="567" y="501"/>
                    <a:pt x="300" y="968"/>
                    <a:pt x="0" y="14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
            <p:cNvSpPr/>
            <p:nvPr/>
          </p:nvSpPr>
          <p:spPr>
            <a:xfrm>
              <a:off x="5288798" y="1230059"/>
              <a:ext cx="251369" cy="146636"/>
            </a:xfrm>
            <a:custGeom>
              <a:avLst/>
              <a:gdLst/>
              <a:ahLst/>
              <a:cxnLst/>
              <a:rect l="l" t="t" r="r" b="b"/>
              <a:pathLst>
                <a:path w="6005" h="3503" fill="none" extrusionOk="0">
                  <a:moveTo>
                    <a:pt x="6005" y="0"/>
                  </a:moveTo>
                  <a:cubicBezTo>
                    <a:pt x="3937" y="1168"/>
                    <a:pt x="1935" y="2302"/>
                    <a:pt x="0" y="3503"/>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
            <p:cNvSpPr/>
            <p:nvPr/>
          </p:nvSpPr>
          <p:spPr>
            <a:xfrm>
              <a:off x="5432631" y="1209128"/>
              <a:ext cx="9795" cy="83804"/>
            </a:xfrm>
            <a:custGeom>
              <a:avLst/>
              <a:gdLst/>
              <a:ahLst/>
              <a:cxnLst/>
              <a:rect l="l" t="t" r="r" b="b"/>
              <a:pathLst>
                <a:path w="234" h="2002" fill="none" extrusionOk="0">
                  <a:moveTo>
                    <a:pt x="234" y="0"/>
                  </a:moveTo>
                  <a:cubicBezTo>
                    <a:pt x="234" y="134"/>
                    <a:pt x="0" y="2002"/>
                    <a:pt x="0"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
            <p:cNvSpPr/>
            <p:nvPr/>
          </p:nvSpPr>
          <p:spPr>
            <a:xfrm>
              <a:off x="5360003" y="1333370"/>
              <a:ext cx="86608" cy="15404"/>
            </a:xfrm>
            <a:custGeom>
              <a:avLst/>
              <a:gdLst/>
              <a:ahLst/>
              <a:cxnLst/>
              <a:rect l="l" t="t" r="r" b="b"/>
              <a:pathLst>
                <a:path w="2069" h="368" fill="none" extrusionOk="0">
                  <a:moveTo>
                    <a:pt x="1" y="1"/>
                  </a:moveTo>
                  <a:cubicBezTo>
                    <a:pt x="734" y="134"/>
                    <a:pt x="1402" y="234"/>
                    <a:pt x="2069" y="3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
            <p:cNvSpPr/>
            <p:nvPr/>
          </p:nvSpPr>
          <p:spPr>
            <a:xfrm>
              <a:off x="5033282" y="1390635"/>
              <a:ext cx="124282" cy="245802"/>
            </a:xfrm>
            <a:custGeom>
              <a:avLst/>
              <a:gdLst/>
              <a:ahLst/>
              <a:cxnLst/>
              <a:rect l="l" t="t" r="r" b="b"/>
              <a:pathLst>
                <a:path w="2969" h="5872" fill="none" extrusionOk="0">
                  <a:moveTo>
                    <a:pt x="2969" y="5871"/>
                  </a:moveTo>
                  <a:cubicBezTo>
                    <a:pt x="2102" y="3870"/>
                    <a:pt x="1134" y="19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
            <p:cNvSpPr/>
            <p:nvPr/>
          </p:nvSpPr>
          <p:spPr>
            <a:xfrm>
              <a:off x="5108673" y="1528858"/>
              <a:ext cx="87990" cy="40562"/>
            </a:xfrm>
            <a:custGeom>
              <a:avLst/>
              <a:gdLst/>
              <a:ahLst/>
              <a:cxnLst/>
              <a:rect l="l" t="t" r="r" b="b"/>
              <a:pathLst>
                <a:path w="2102" h="969" fill="none" extrusionOk="0">
                  <a:moveTo>
                    <a:pt x="2102" y="968"/>
                  </a:moveTo>
                  <a:cubicBezTo>
                    <a:pt x="1968" y="868"/>
                    <a:pt x="0" y="1"/>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
            <p:cNvSpPr/>
            <p:nvPr/>
          </p:nvSpPr>
          <p:spPr>
            <a:xfrm>
              <a:off x="5045840" y="1460458"/>
              <a:ext cx="27962" cy="64255"/>
            </a:xfrm>
            <a:custGeom>
              <a:avLst/>
              <a:gdLst/>
              <a:ahLst/>
              <a:cxnLst/>
              <a:rect l="l" t="t" r="r" b="b"/>
              <a:pathLst>
                <a:path w="668" h="1535" fill="none" extrusionOk="0">
                  <a:moveTo>
                    <a:pt x="667" y="0"/>
                  </a:moveTo>
                  <a:cubicBezTo>
                    <a:pt x="467" y="501"/>
                    <a:pt x="200" y="1001"/>
                    <a:pt x="0" y="15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
            <p:cNvSpPr/>
            <p:nvPr/>
          </p:nvSpPr>
          <p:spPr>
            <a:xfrm>
              <a:off x="4969026" y="1137882"/>
              <a:ext cx="236007" cy="163421"/>
            </a:xfrm>
            <a:custGeom>
              <a:avLst/>
              <a:gdLst/>
              <a:ahLst/>
              <a:cxnLst/>
              <a:rect l="l" t="t" r="r" b="b"/>
              <a:pathLst>
                <a:path w="5638" h="3904" fill="none" extrusionOk="0">
                  <a:moveTo>
                    <a:pt x="5638" y="1"/>
                  </a:moveTo>
                  <a:cubicBezTo>
                    <a:pt x="3670" y="1235"/>
                    <a:pt x="1802" y="2536"/>
                    <a:pt x="1" y="390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
            <p:cNvSpPr/>
            <p:nvPr/>
          </p:nvSpPr>
          <p:spPr>
            <a:xfrm>
              <a:off x="5101682" y="1123942"/>
              <a:ext cx="2846" cy="83804"/>
            </a:xfrm>
            <a:custGeom>
              <a:avLst/>
              <a:gdLst/>
              <a:ahLst/>
              <a:cxnLst/>
              <a:rect l="l" t="t" r="r" b="b"/>
              <a:pathLst>
                <a:path w="68" h="2002" fill="none" extrusionOk="0">
                  <a:moveTo>
                    <a:pt x="67" y="0"/>
                  </a:moveTo>
                  <a:cubicBezTo>
                    <a:pt x="67" y="134"/>
                    <a:pt x="1" y="2002"/>
                    <a:pt x="1"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
            <p:cNvSpPr/>
            <p:nvPr/>
          </p:nvSpPr>
          <p:spPr>
            <a:xfrm>
              <a:off x="5036045" y="1252412"/>
              <a:ext cx="89413" cy="9795"/>
            </a:xfrm>
            <a:custGeom>
              <a:avLst/>
              <a:gdLst/>
              <a:ahLst/>
              <a:cxnLst/>
              <a:rect l="l" t="t" r="r" b="b"/>
              <a:pathLst>
                <a:path w="2136" h="234" fill="none" extrusionOk="0">
                  <a:moveTo>
                    <a:pt x="1" y="0"/>
                  </a:moveTo>
                  <a:cubicBezTo>
                    <a:pt x="701" y="67"/>
                    <a:pt x="1402" y="134"/>
                    <a:pt x="2136" y="23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
            <p:cNvSpPr/>
            <p:nvPr/>
          </p:nvSpPr>
          <p:spPr>
            <a:xfrm>
              <a:off x="4723264" y="1338979"/>
              <a:ext cx="148059" cy="230439"/>
            </a:xfrm>
            <a:custGeom>
              <a:avLst/>
              <a:gdLst/>
              <a:ahLst/>
              <a:cxnLst/>
              <a:rect l="l" t="t" r="r" b="b"/>
              <a:pathLst>
                <a:path w="3537" h="5505" fill="none" extrusionOk="0">
                  <a:moveTo>
                    <a:pt x="3537" y="5504"/>
                  </a:moveTo>
                  <a:cubicBezTo>
                    <a:pt x="2469" y="3670"/>
                    <a:pt x="1302" y="1835"/>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
            <p:cNvSpPr/>
            <p:nvPr/>
          </p:nvSpPr>
          <p:spPr>
            <a:xfrm>
              <a:off x="4811254" y="1468830"/>
              <a:ext cx="90794" cy="27962"/>
            </a:xfrm>
            <a:custGeom>
              <a:avLst/>
              <a:gdLst/>
              <a:ahLst/>
              <a:cxnLst/>
              <a:rect l="l" t="t" r="r" b="b"/>
              <a:pathLst>
                <a:path w="2169" h="668" fill="none" extrusionOk="0">
                  <a:moveTo>
                    <a:pt x="2168" y="668"/>
                  </a:moveTo>
                  <a:cubicBezTo>
                    <a:pt x="2035" y="634"/>
                    <a:pt x="0" y="1"/>
                    <a:pt x="0" y="67"/>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
            <p:cNvSpPr/>
            <p:nvPr/>
          </p:nvSpPr>
          <p:spPr>
            <a:xfrm>
              <a:off x="4748422" y="1404617"/>
              <a:ext cx="19590" cy="68441"/>
            </a:xfrm>
            <a:custGeom>
              <a:avLst/>
              <a:gdLst/>
              <a:ahLst/>
              <a:cxnLst/>
              <a:rect l="l" t="t" r="r" b="b"/>
              <a:pathLst>
                <a:path w="468" h="1635" fill="none" extrusionOk="0">
                  <a:moveTo>
                    <a:pt x="467" y="0"/>
                  </a:moveTo>
                  <a:lnTo>
                    <a:pt x="0" y="1635"/>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
            <p:cNvSpPr/>
            <p:nvPr/>
          </p:nvSpPr>
          <p:spPr>
            <a:xfrm>
              <a:off x="4649254" y="1063873"/>
              <a:ext cx="212314" cy="194147"/>
            </a:xfrm>
            <a:custGeom>
              <a:avLst/>
              <a:gdLst/>
              <a:ahLst/>
              <a:cxnLst/>
              <a:rect l="l" t="t" r="r" b="b"/>
              <a:pathLst>
                <a:path w="5072" h="4638" fill="none" extrusionOk="0">
                  <a:moveTo>
                    <a:pt x="5071" y="1"/>
                  </a:moveTo>
                  <a:cubicBezTo>
                    <a:pt x="3270" y="1469"/>
                    <a:pt x="1602" y="2970"/>
                    <a:pt x="1" y="463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
            <p:cNvSpPr/>
            <p:nvPr/>
          </p:nvSpPr>
          <p:spPr>
            <a:xfrm>
              <a:off x="4759598" y="1059687"/>
              <a:ext cx="6991" cy="85227"/>
            </a:xfrm>
            <a:custGeom>
              <a:avLst/>
              <a:gdLst/>
              <a:ahLst/>
              <a:cxnLst/>
              <a:rect l="l" t="t" r="r" b="b"/>
              <a:pathLst>
                <a:path w="167" h="2036" fill="none" extrusionOk="0">
                  <a:moveTo>
                    <a:pt x="0" y="1"/>
                  </a:moveTo>
                  <a:cubicBezTo>
                    <a:pt x="0" y="101"/>
                    <a:pt x="167" y="2036"/>
                    <a:pt x="167"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
            <p:cNvSpPr/>
            <p:nvPr/>
          </p:nvSpPr>
          <p:spPr>
            <a:xfrm>
              <a:off x="4707901" y="1196528"/>
              <a:ext cx="86608" cy="2846"/>
            </a:xfrm>
            <a:custGeom>
              <a:avLst/>
              <a:gdLst/>
              <a:ahLst/>
              <a:cxnLst/>
              <a:rect l="l" t="t" r="r" b="b"/>
              <a:pathLst>
                <a:path w="2069" h="68" fill="none" extrusionOk="0">
                  <a:moveTo>
                    <a:pt x="1" y="68"/>
                  </a:moveTo>
                  <a:cubicBezTo>
                    <a:pt x="668" y="1"/>
                    <a:pt x="1368" y="1"/>
                    <a:pt x="2069"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
            <p:cNvSpPr/>
            <p:nvPr/>
          </p:nvSpPr>
          <p:spPr>
            <a:xfrm>
              <a:off x="4308552" y="1276147"/>
              <a:ext cx="1182754" cy="209467"/>
            </a:xfrm>
            <a:custGeom>
              <a:avLst/>
              <a:gdLst/>
              <a:ahLst/>
              <a:cxnLst/>
              <a:rect l="l" t="t" r="r" b="b"/>
              <a:pathLst>
                <a:path w="28255" h="5004" fill="none" extrusionOk="0">
                  <a:moveTo>
                    <a:pt x="28254" y="5004"/>
                  </a:moveTo>
                  <a:cubicBezTo>
                    <a:pt x="19248" y="1401"/>
                    <a:pt x="8707" y="0"/>
                    <a:pt x="1" y="601"/>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
            <p:cNvSpPr/>
            <p:nvPr/>
          </p:nvSpPr>
          <p:spPr>
            <a:xfrm>
              <a:off x="4266650" y="1264970"/>
              <a:ext cx="82464" cy="83804"/>
            </a:xfrm>
            <a:custGeom>
              <a:avLst/>
              <a:gdLst/>
              <a:ahLst/>
              <a:cxnLst/>
              <a:rect l="l" t="t" r="r" b="b"/>
              <a:pathLst>
                <a:path w="1970" h="2002" extrusionOk="0">
                  <a:moveTo>
                    <a:pt x="1002" y="0"/>
                  </a:moveTo>
                  <a:cubicBezTo>
                    <a:pt x="435" y="0"/>
                    <a:pt x="1" y="467"/>
                    <a:pt x="1" y="1001"/>
                  </a:cubicBezTo>
                  <a:cubicBezTo>
                    <a:pt x="1" y="1535"/>
                    <a:pt x="435" y="2002"/>
                    <a:pt x="1002" y="2002"/>
                  </a:cubicBezTo>
                  <a:cubicBezTo>
                    <a:pt x="1535" y="2002"/>
                    <a:pt x="1969" y="1535"/>
                    <a:pt x="1969" y="1001"/>
                  </a:cubicBezTo>
                  <a:cubicBezTo>
                    <a:pt x="1969" y="434"/>
                    <a:pt x="1535" y="0"/>
                    <a:pt x="1002"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5"/>
          <p:cNvGrpSpPr/>
          <p:nvPr/>
        </p:nvGrpSpPr>
        <p:grpSpPr>
          <a:xfrm rot="900065">
            <a:off x="4197810" y="3500176"/>
            <a:ext cx="748379" cy="726573"/>
            <a:chOff x="3363625" y="3597356"/>
            <a:chExt cx="347086" cy="336972"/>
          </a:xfrm>
        </p:grpSpPr>
        <p:sp>
          <p:nvSpPr>
            <p:cNvPr id="1162" name="Google Shape;1162;p5"/>
            <p:cNvSpPr/>
            <p:nvPr/>
          </p:nvSpPr>
          <p:spPr>
            <a:xfrm>
              <a:off x="3421694" y="3597356"/>
              <a:ext cx="159076" cy="156754"/>
            </a:xfrm>
            <a:custGeom>
              <a:avLst/>
              <a:gdLst/>
              <a:ahLst/>
              <a:cxnLst/>
              <a:rect l="l" t="t" r="r" b="b"/>
              <a:pathLst>
                <a:path w="3838" h="3782" extrusionOk="0">
                  <a:moveTo>
                    <a:pt x="2710" y="0"/>
                  </a:moveTo>
                  <a:cubicBezTo>
                    <a:pt x="2599" y="0"/>
                    <a:pt x="2485" y="15"/>
                    <a:pt x="2369" y="45"/>
                  </a:cubicBezTo>
                  <a:cubicBezTo>
                    <a:pt x="2002" y="179"/>
                    <a:pt x="1836" y="379"/>
                    <a:pt x="1769" y="546"/>
                  </a:cubicBezTo>
                  <a:cubicBezTo>
                    <a:pt x="1613" y="457"/>
                    <a:pt x="1428" y="412"/>
                    <a:pt x="1243" y="412"/>
                  </a:cubicBezTo>
                  <a:cubicBezTo>
                    <a:pt x="1150" y="412"/>
                    <a:pt x="1057" y="423"/>
                    <a:pt x="968" y="446"/>
                  </a:cubicBezTo>
                  <a:cubicBezTo>
                    <a:pt x="401" y="613"/>
                    <a:pt x="1" y="1180"/>
                    <a:pt x="201" y="1880"/>
                  </a:cubicBezTo>
                  <a:cubicBezTo>
                    <a:pt x="301" y="2180"/>
                    <a:pt x="401" y="2380"/>
                    <a:pt x="635" y="2581"/>
                  </a:cubicBezTo>
                  <a:cubicBezTo>
                    <a:pt x="968" y="2881"/>
                    <a:pt x="2369" y="3615"/>
                    <a:pt x="2536" y="3715"/>
                  </a:cubicBezTo>
                  <a:lnTo>
                    <a:pt x="2703" y="3781"/>
                  </a:lnTo>
                  <a:lnTo>
                    <a:pt x="2803" y="3615"/>
                  </a:lnTo>
                  <a:cubicBezTo>
                    <a:pt x="2870" y="3448"/>
                    <a:pt x="3637" y="2047"/>
                    <a:pt x="3737" y="1680"/>
                  </a:cubicBezTo>
                  <a:cubicBezTo>
                    <a:pt x="3837" y="1380"/>
                    <a:pt x="3837" y="1113"/>
                    <a:pt x="3737" y="846"/>
                  </a:cubicBezTo>
                  <a:cubicBezTo>
                    <a:pt x="3628" y="300"/>
                    <a:pt x="3206" y="0"/>
                    <a:pt x="271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
            <p:cNvSpPr/>
            <p:nvPr/>
          </p:nvSpPr>
          <p:spPr>
            <a:xfrm>
              <a:off x="3492239" y="3777574"/>
              <a:ext cx="159034" cy="156754"/>
            </a:xfrm>
            <a:custGeom>
              <a:avLst/>
              <a:gdLst/>
              <a:ahLst/>
              <a:cxnLst/>
              <a:rect l="l" t="t" r="r" b="b"/>
              <a:pathLst>
                <a:path w="3837" h="3782" extrusionOk="0">
                  <a:moveTo>
                    <a:pt x="1134" y="1"/>
                  </a:moveTo>
                  <a:lnTo>
                    <a:pt x="1068" y="167"/>
                  </a:lnTo>
                  <a:cubicBezTo>
                    <a:pt x="968" y="267"/>
                    <a:pt x="234" y="1702"/>
                    <a:pt x="100" y="2102"/>
                  </a:cubicBezTo>
                  <a:cubicBezTo>
                    <a:pt x="0" y="2402"/>
                    <a:pt x="0" y="2669"/>
                    <a:pt x="100" y="2936"/>
                  </a:cubicBezTo>
                  <a:cubicBezTo>
                    <a:pt x="237" y="3482"/>
                    <a:pt x="641" y="3782"/>
                    <a:pt x="1130" y="3782"/>
                  </a:cubicBezTo>
                  <a:cubicBezTo>
                    <a:pt x="1239" y="3782"/>
                    <a:pt x="1352" y="3767"/>
                    <a:pt x="1468" y="3737"/>
                  </a:cubicBezTo>
                  <a:cubicBezTo>
                    <a:pt x="1835" y="3603"/>
                    <a:pt x="2002" y="3403"/>
                    <a:pt x="2102" y="3236"/>
                  </a:cubicBezTo>
                  <a:cubicBezTo>
                    <a:pt x="2223" y="3317"/>
                    <a:pt x="2381" y="3361"/>
                    <a:pt x="2553" y="3361"/>
                  </a:cubicBezTo>
                  <a:cubicBezTo>
                    <a:pt x="2665" y="3361"/>
                    <a:pt x="2784" y="3342"/>
                    <a:pt x="2902" y="3303"/>
                  </a:cubicBezTo>
                  <a:cubicBezTo>
                    <a:pt x="3436" y="3136"/>
                    <a:pt x="3836" y="2602"/>
                    <a:pt x="3636" y="1902"/>
                  </a:cubicBezTo>
                  <a:cubicBezTo>
                    <a:pt x="3569" y="1602"/>
                    <a:pt x="3436" y="1402"/>
                    <a:pt x="3236" y="1201"/>
                  </a:cubicBezTo>
                  <a:cubicBezTo>
                    <a:pt x="2902" y="901"/>
                    <a:pt x="1468" y="167"/>
                    <a:pt x="1301" y="67"/>
                  </a:cubicBezTo>
                  <a:lnTo>
                    <a:pt x="1134" y="1"/>
                  </a:ln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
            <p:cNvSpPr/>
            <p:nvPr/>
          </p:nvSpPr>
          <p:spPr>
            <a:xfrm>
              <a:off x="3363625" y="3722945"/>
              <a:ext cx="163220" cy="150869"/>
            </a:xfrm>
            <a:custGeom>
              <a:avLst/>
              <a:gdLst/>
              <a:ahLst/>
              <a:cxnLst/>
              <a:rect l="l" t="t" r="r" b="b"/>
              <a:pathLst>
                <a:path w="3938" h="3640" extrusionOk="0">
                  <a:moveTo>
                    <a:pt x="1352" y="1"/>
                  </a:moveTo>
                  <a:cubicBezTo>
                    <a:pt x="1218" y="1"/>
                    <a:pt x="1085" y="18"/>
                    <a:pt x="935" y="51"/>
                  </a:cubicBezTo>
                  <a:cubicBezTo>
                    <a:pt x="268" y="218"/>
                    <a:pt x="1" y="818"/>
                    <a:pt x="134" y="1419"/>
                  </a:cubicBezTo>
                  <a:cubicBezTo>
                    <a:pt x="268" y="1819"/>
                    <a:pt x="501" y="1986"/>
                    <a:pt x="668" y="2052"/>
                  </a:cubicBezTo>
                  <a:cubicBezTo>
                    <a:pt x="535" y="2319"/>
                    <a:pt x="501" y="2553"/>
                    <a:pt x="601" y="2853"/>
                  </a:cubicBezTo>
                  <a:cubicBezTo>
                    <a:pt x="738" y="3291"/>
                    <a:pt x="1122" y="3639"/>
                    <a:pt x="1662" y="3639"/>
                  </a:cubicBezTo>
                  <a:cubicBezTo>
                    <a:pt x="1779" y="3639"/>
                    <a:pt x="1904" y="3623"/>
                    <a:pt x="2036" y="3587"/>
                  </a:cubicBezTo>
                  <a:cubicBezTo>
                    <a:pt x="2336" y="3520"/>
                    <a:pt x="2536" y="3387"/>
                    <a:pt x="2736" y="3187"/>
                  </a:cubicBezTo>
                  <a:cubicBezTo>
                    <a:pt x="3036" y="2853"/>
                    <a:pt x="3770" y="1419"/>
                    <a:pt x="3870" y="1252"/>
                  </a:cubicBezTo>
                  <a:lnTo>
                    <a:pt x="3937" y="1085"/>
                  </a:lnTo>
                  <a:lnTo>
                    <a:pt x="3770" y="1018"/>
                  </a:lnTo>
                  <a:cubicBezTo>
                    <a:pt x="3604" y="918"/>
                    <a:pt x="2203" y="184"/>
                    <a:pt x="1769" y="51"/>
                  </a:cubicBezTo>
                  <a:cubicBezTo>
                    <a:pt x="1619" y="18"/>
                    <a:pt x="1485" y="1"/>
                    <a:pt x="1352"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
            <p:cNvSpPr/>
            <p:nvPr/>
          </p:nvSpPr>
          <p:spPr>
            <a:xfrm>
              <a:off x="3547532" y="3657373"/>
              <a:ext cx="163179" cy="151366"/>
            </a:xfrm>
            <a:custGeom>
              <a:avLst/>
              <a:gdLst/>
              <a:ahLst/>
              <a:cxnLst/>
              <a:rect l="l" t="t" r="r" b="b"/>
              <a:pathLst>
                <a:path w="3937" h="3652" extrusionOk="0">
                  <a:moveTo>
                    <a:pt x="2316" y="0"/>
                  </a:moveTo>
                  <a:cubicBezTo>
                    <a:pt x="2196" y="0"/>
                    <a:pt x="2069" y="21"/>
                    <a:pt x="1935" y="65"/>
                  </a:cubicBezTo>
                  <a:cubicBezTo>
                    <a:pt x="1635" y="132"/>
                    <a:pt x="1435" y="265"/>
                    <a:pt x="1235" y="465"/>
                  </a:cubicBezTo>
                  <a:cubicBezTo>
                    <a:pt x="934" y="799"/>
                    <a:pt x="167" y="2233"/>
                    <a:pt x="101" y="2400"/>
                  </a:cubicBezTo>
                  <a:lnTo>
                    <a:pt x="0" y="2567"/>
                  </a:lnTo>
                  <a:lnTo>
                    <a:pt x="167" y="2634"/>
                  </a:lnTo>
                  <a:cubicBezTo>
                    <a:pt x="334" y="2734"/>
                    <a:pt x="1735" y="3468"/>
                    <a:pt x="2135" y="3601"/>
                  </a:cubicBezTo>
                  <a:cubicBezTo>
                    <a:pt x="2285" y="3634"/>
                    <a:pt x="2419" y="3651"/>
                    <a:pt x="2552" y="3651"/>
                  </a:cubicBezTo>
                  <a:cubicBezTo>
                    <a:pt x="2686" y="3651"/>
                    <a:pt x="2819" y="3634"/>
                    <a:pt x="2969" y="3601"/>
                  </a:cubicBezTo>
                  <a:cubicBezTo>
                    <a:pt x="3636" y="3434"/>
                    <a:pt x="3937" y="2834"/>
                    <a:pt x="3770" y="2233"/>
                  </a:cubicBezTo>
                  <a:cubicBezTo>
                    <a:pt x="3636" y="1833"/>
                    <a:pt x="3436" y="1666"/>
                    <a:pt x="3269" y="1600"/>
                  </a:cubicBezTo>
                  <a:cubicBezTo>
                    <a:pt x="3403" y="1399"/>
                    <a:pt x="3436" y="1099"/>
                    <a:pt x="3336" y="799"/>
                  </a:cubicBezTo>
                  <a:cubicBezTo>
                    <a:pt x="3201" y="367"/>
                    <a:pt x="2826" y="0"/>
                    <a:pt x="2316"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6" name="Google Shape;1166;p5"/>
          <p:cNvSpPr/>
          <p:nvPr/>
        </p:nvSpPr>
        <p:spPr>
          <a:xfrm rot="-5400000" flipH="1">
            <a:off x="585687" y="352044"/>
            <a:ext cx="92926" cy="930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
          <p:cNvSpPr/>
          <p:nvPr/>
        </p:nvSpPr>
        <p:spPr>
          <a:xfrm>
            <a:off x="8465313" y="38044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
          <p:cNvSpPr/>
          <p:nvPr/>
        </p:nvSpPr>
        <p:spPr>
          <a:xfrm>
            <a:off x="1278887" y="3948669"/>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
          <p:cNvSpPr/>
          <p:nvPr/>
        </p:nvSpPr>
        <p:spPr>
          <a:xfrm>
            <a:off x="678663" y="1839686"/>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
          <p:cNvSpPr/>
          <p:nvPr/>
        </p:nvSpPr>
        <p:spPr>
          <a:xfrm flipH="1">
            <a:off x="8021541" y="139539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
          <p:cNvSpPr/>
          <p:nvPr/>
        </p:nvSpPr>
        <p:spPr>
          <a:xfrm flipH="1">
            <a:off x="7340113" y="4754719"/>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
          <p:cNvSpPr/>
          <p:nvPr/>
        </p:nvSpPr>
        <p:spPr>
          <a:xfrm flipH="1">
            <a:off x="8396216" y="3884111"/>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3"/>
        <p:cNvGrpSpPr/>
        <p:nvPr/>
      </p:nvGrpSpPr>
      <p:grpSpPr>
        <a:xfrm>
          <a:off x="0" y="0"/>
          <a:ext cx="0" cy="0"/>
          <a:chOff x="0" y="0"/>
          <a:chExt cx="0" cy="0"/>
        </a:xfrm>
      </p:grpSpPr>
      <p:grpSp>
        <p:nvGrpSpPr>
          <p:cNvPr id="1174" name="Google Shape;1174;p6"/>
          <p:cNvGrpSpPr/>
          <p:nvPr/>
        </p:nvGrpSpPr>
        <p:grpSpPr>
          <a:xfrm>
            <a:off x="94" y="21"/>
            <a:ext cx="9143813" cy="5143658"/>
            <a:chOff x="222050" y="848450"/>
            <a:chExt cx="7159825" cy="4016600"/>
          </a:xfrm>
        </p:grpSpPr>
        <p:sp>
          <p:nvSpPr>
            <p:cNvPr id="1175" name="Google Shape;1175;p6"/>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0" name="Google Shape;1440;p6"/>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42" name="Google Shape;1442;p6"/>
          <p:cNvSpPr/>
          <p:nvPr/>
        </p:nvSpPr>
        <p:spPr>
          <a:xfrm>
            <a:off x="960505" y="445026"/>
            <a:ext cx="86690" cy="80980"/>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
          <p:cNvSpPr/>
          <p:nvPr/>
        </p:nvSpPr>
        <p:spPr>
          <a:xfrm>
            <a:off x="398489" y="2206325"/>
            <a:ext cx="86690" cy="80980"/>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
          <p:cNvSpPr/>
          <p:nvPr/>
        </p:nvSpPr>
        <p:spPr>
          <a:xfrm flipH="1">
            <a:off x="8147905" y="387101"/>
            <a:ext cx="86690" cy="80980"/>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
          <p:cNvSpPr/>
          <p:nvPr/>
        </p:nvSpPr>
        <p:spPr>
          <a:xfrm flipH="1">
            <a:off x="8700228" y="4641646"/>
            <a:ext cx="127017" cy="118679"/>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
          <p:cNvSpPr/>
          <p:nvPr/>
        </p:nvSpPr>
        <p:spPr>
          <a:xfrm flipH="1">
            <a:off x="8488496" y="2819475"/>
            <a:ext cx="86690" cy="80980"/>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
          <p:cNvSpPr/>
          <p:nvPr/>
        </p:nvSpPr>
        <p:spPr>
          <a:xfrm>
            <a:off x="271480" y="4760321"/>
            <a:ext cx="127017" cy="118679"/>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48"/>
        <p:cNvGrpSpPr/>
        <p:nvPr/>
      </p:nvGrpSpPr>
      <p:grpSpPr>
        <a:xfrm>
          <a:off x="0" y="0"/>
          <a:ext cx="0" cy="0"/>
          <a:chOff x="0" y="0"/>
          <a:chExt cx="0" cy="0"/>
        </a:xfrm>
      </p:grpSpPr>
      <p:grpSp>
        <p:nvGrpSpPr>
          <p:cNvPr id="1449" name="Google Shape;1449;p7"/>
          <p:cNvGrpSpPr/>
          <p:nvPr/>
        </p:nvGrpSpPr>
        <p:grpSpPr>
          <a:xfrm>
            <a:off x="94" y="21"/>
            <a:ext cx="9143813" cy="5143658"/>
            <a:chOff x="222050" y="848450"/>
            <a:chExt cx="7159825" cy="4016600"/>
          </a:xfrm>
        </p:grpSpPr>
        <p:sp>
          <p:nvSpPr>
            <p:cNvPr id="1450" name="Google Shape;1450;p7"/>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7"/>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7"/>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7"/>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7"/>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7"/>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7"/>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7"/>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7"/>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7"/>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7"/>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7"/>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7"/>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7"/>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7"/>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7"/>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7"/>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7"/>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7"/>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7"/>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7"/>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7"/>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7"/>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7"/>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7"/>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7"/>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7"/>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7"/>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7"/>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7"/>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7"/>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7"/>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7"/>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7"/>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7"/>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7"/>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7"/>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7"/>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7"/>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7"/>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7"/>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7"/>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7"/>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7"/>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7"/>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7"/>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7"/>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7"/>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5" name="Google Shape;1715;p7"/>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17" name="Google Shape;1717;p7"/>
          <p:cNvSpPr txBox="1">
            <a:spLocks noGrp="1"/>
          </p:cNvSpPr>
          <p:nvPr>
            <p:ph type="body" idx="1"/>
          </p:nvPr>
        </p:nvSpPr>
        <p:spPr>
          <a:xfrm>
            <a:off x="726450" y="1602275"/>
            <a:ext cx="4015200" cy="26097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1718" name="Google Shape;1718;p7"/>
          <p:cNvSpPr/>
          <p:nvPr/>
        </p:nvSpPr>
        <p:spPr>
          <a:xfrm rot="-5400000" flipH="1">
            <a:off x="4910675" y="3227578"/>
            <a:ext cx="92075" cy="92224"/>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
          <p:cNvSpPr/>
          <p:nvPr/>
        </p:nvSpPr>
        <p:spPr>
          <a:xfrm rot="-5400000" flipH="1">
            <a:off x="8115612" y="612747"/>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
          <p:cNvSpPr/>
          <p:nvPr/>
        </p:nvSpPr>
        <p:spPr>
          <a:xfrm rot="-5400000" flipH="1">
            <a:off x="8097587" y="4557469"/>
            <a:ext cx="92926" cy="930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
          <p:cNvSpPr/>
          <p:nvPr/>
        </p:nvSpPr>
        <p:spPr>
          <a:xfrm rot="-5400000" flipH="1">
            <a:off x="1071237" y="492969"/>
            <a:ext cx="92926" cy="930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
          <p:cNvSpPr/>
          <p:nvPr/>
        </p:nvSpPr>
        <p:spPr>
          <a:xfrm rot="-5400000" flipH="1">
            <a:off x="4479362" y="4500622"/>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
          <p:cNvSpPr/>
          <p:nvPr/>
        </p:nvSpPr>
        <p:spPr>
          <a:xfrm rot="-5400000" flipH="1">
            <a:off x="2275512" y="4732919"/>
            <a:ext cx="92926" cy="930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
          <p:cNvSpPr/>
          <p:nvPr/>
        </p:nvSpPr>
        <p:spPr>
          <a:xfrm rot="-5400000" flipH="1">
            <a:off x="367162" y="2397397"/>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5" name="Google Shape;1725;p7"/>
          <p:cNvGrpSpPr/>
          <p:nvPr/>
        </p:nvGrpSpPr>
        <p:grpSpPr>
          <a:xfrm rot="-1011339">
            <a:off x="7847295" y="1820656"/>
            <a:ext cx="513302" cy="513372"/>
            <a:chOff x="4435750" y="2877925"/>
            <a:chExt cx="339425" cy="339450"/>
          </a:xfrm>
        </p:grpSpPr>
        <p:sp>
          <p:nvSpPr>
            <p:cNvPr id="1726" name="Google Shape;1726;p7"/>
            <p:cNvSpPr/>
            <p:nvPr/>
          </p:nvSpPr>
          <p:spPr>
            <a:xfrm>
              <a:off x="4526625" y="3059725"/>
              <a:ext cx="156825" cy="157650"/>
            </a:xfrm>
            <a:custGeom>
              <a:avLst/>
              <a:gdLst/>
              <a:ahLst/>
              <a:cxnLst/>
              <a:rect l="l" t="t" r="r" b="b"/>
              <a:pathLst>
                <a:path w="6273" h="6306" extrusionOk="0">
                  <a:moveTo>
                    <a:pt x="3170" y="1"/>
                  </a:moveTo>
                  <a:lnTo>
                    <a:pt x="2970" y="201"/>
                  </a:lnTo>
                  <a:cubicBezTo>
                    <a:pt x="2770" y="401"/>
                    <a:pt x="802" y="2336"/>
                    <a:pt x="368" y="3003"/>
                  </a:cubicBezTo>
                  <a:cubicBezTo>
                    <a:pt x="134" y="3403"/>
                    <a:pt x="1" y="3837"/>
                    <a:pt x="1" y="4370"/>
                  </a:cubicBezTo>
                  <a:cubicBezTo>
                    <a:pt x="1" y="5638"/>
                    <a:pt x="968" y="6305"/>
                    <a:pt x="1869" y="6305"/>
                  </a:cubicBezTo>
                  <a:cubicBezTo>
                    <a:pt x="2369" y="6305"/>
                    <a:pt x="2836" y="6138"/>
                    <a:pt x="3137" y="5805"/>
                  </a:cubicBezTo>
                  <a:cubicBezTo>
                    <a:pt x="3370" y="6038"/>
                    <a:pt x="3770" y="6305"/>
                    <a:pt x="4371" y="6305"/>
                  </a:cubicBezTo>
                  <a:cubicBezTo>
                    <a:pt x="5505" y="6305"/>
                    <a:pt x="6272" y="5505"/>
                    <a:pt x="6272" y="4370"/>
                  </a:cubicBezTo>
                  <a:cubicBezTo>
                    <a:pt x="6272" y="3870"/>
                    <a:pt x="6139" y="3470"/>
                    <a:pt x="5872" y="3003"/>
                  </a:cubicBezTo>
                  <a:cubicBezTo>
                    <a:pt x="5538" y="2369"/>
                    <a:pt x="3604" y="468"/>
                    <a:pt x="3370" y="201"/>
                  </a:cubicBezTo>
                  <a:lnTo>
                    <a:pt x="3170" y="1"/>
                  </a:ln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
            <p:cNvSpPr/>
            <p:nvPr/>
          </p:nvSpPr>
          <p:spPr>
            <a:xfrm>
              <a:off x="4527475" y="2877925"/>
              <a:ext cx="156800" cy="157650"/>
            </a:xfrm>
            <a:custGeom>
              <a:avLst/>
              <a:gdLst/>
              <a:ahLst/>
              <a:cxnLst/>
              <a:rect l="l" t="t" r="r" b="b"/>
              <a:pathLst>
                <a:path w="6272" h="6306" extrusionOk="0">
                  <a:moveTo>
                    <a:pt x="1902" y="1"/>
                  </a:moveTo>
                  <a:cubicBezTo>
                    <a:pt x="768" y="1"/>
                    <a:pt x="0" y="801"/>
                    <a:pt x="0" y="1935"/>
                  </a:cubicBezTo>
                  <a:cubicBezTo>
                    <a:pt x="0" y="2436"/>
                    <a:pt x="134" y="2836"/>
                    <a:pt x="367" y="3303"/>
                  </a:cubicBezTo>
                  <a:cubicBezTo>
                    <a:pt x="768" y="3970"/>
                    <a:pt x="2669" y="5905"/>
                    <a:pt x="2902" y="6105"/>
                  </a:cubicBezTo>
                  <a:lnTo>
                    <a:pt x="3103" y="6305"/>
                  </a:lnTo>
                  <a:lnTo>
                    <a:pt x="3303" y="6105"/>
                  </a:lnTo>
                  <a:cubicBezTo>
                    <a:pt x="3503" y="5905"/>
                    <a:pt x="5471" y="3970"/>
                    <a:pt x="5905" y="3303"/>
                  </a:cubicBezTo>
                  <a:cubicBezTo>
                    <a:pt x="6138" y="2903"/>
                    <a:pt x="6271" y="2469"/>
                    <a:pt x="6271" y="1935"/>
                  </a:cubicBezTo>
                  <a:cubicBezTo>
                    <a:pt x="6271" y="668"/>
                    <a:pt x="5304" y="1"/>
                    <a:pt x="4403" y="1"/>
                  </a:cubicBezTo>
                  <a:cubicBezTo>
                    <a:pt x="3903" y="1"/>
                    <a:pt x="3436" y="167"/>
                    <a:pt x="3136" y="501"/>
                  </a:cubicBezTo>
                  <a:cubicBezTo>
                    <a:pt x="2869" y="268"/>
                    <a:pt x="2502" y="1"/>
                    <a:pt x="1902"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
            <p:cNvSpPr/>
            <p:nvPr/>
          </p:nvSpPr>
          <p:spPr>
            <a:xfrm>
              <a:off x="4616700" y="2969650"/>
              <a:ext cx="158475" cy="157650"/>
            </a:xfrm>
            <a:custGeom>
              <a:avLst/>
              <a:gdLst/>
              <a:ahLst/>
              <a:cxnLst/>
              <a:rect l="l" t="t" r="r" b="b"/>
              <a:pathLst>
                <a:path w="6339" h="6306" extrusionOk="0">
                  <a:moveTo>
                    <a:pt x="4370" y="1"/>
                  </a:moveTo>
                  <a:cubicBezTo>
                    <a:pt x="3870" y="1"/>
                    <a:pt x="3436" y="134"/>
                    <a:pt x="3003" y="401"/>
                  </a:cubicBezTo>
                  <a:cubicBezTo>
                    <a:pt x="2369" y="768"/>
                    <a:pt x="434" y="2736"/>
                    <a:pt x="201" y="2936"/>
                  </a:cubicBezTo>
                  <a:lnTo>
                    <a:pt x="1" y="3137"/>
                  </a:lnTo>
                  <a:lnTo>
                    <a:pt x="201" y="3337"/>
                  </a:lnTo>
                  <a:cubicBezTo>
                    <a:pt x="401" y="3570"/>
                    <a:pt x="2336" y="5505"/>
                    <a:pt x="3003" y="5939"/>
                  </a:cubicBezTo>
                  <a:cubicBezTo>
                    <a:pt x="3403" y="6172"/>
                    <a:pt x="3837" y="6305"/>
                    <a:pt x="4370" y="6305"/>
                  </a:cubicBezTo>
                  <a:cubicBezTo>
                    <a:pt x="5605" y="6305"/>
                    <a:pt x="6272" y="5338"/>
                    <a:pt x="6272" y="4437"/>
                  </a:cubicBezTo>
                  <a:cubicBezTo>
                    <a:pt x="6338" y="3837"/>
                    <a:pt x="6105" y="3437"/>
                    <a:pt x="5771" y="3137"/>
                  </a:cubicBezTo>
                  <a:cubicBezTo>
                    <a:pt x="6038" y="2903"/>
                    <a:pt x="6272" y="2503"/>
                    <a:pt x="6272" y="1902"/>
                  </a:cubicBezTo>
                  <a:cubicBezTo>
                    <a:pt x="6272" y="768"/>
                    <a:pt x="5504" y="1"/>
                    <a:pt x="4370"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
            <p:cNvSpPr/>
            <p:nvPr/>
          </p:nvSpPr>
          <p:spPr>
            <a:xfrm>
              <a:off x="4435750" y="2968825"/>
              <a:ext cx="157625" cy="156800"/>
            </a:xfrm>
            <a:custGeom>
              <a:avLst/>
              <a:gdLst/>
              <a:ahLst/>
              <a:cxnLst/>
              <a:rect l="l" t="t" r="r" b="b"/>
              <a:pathLst>
                <a:path w="6305" h="6272" extrusionOk="0">
                  <a:moveTo>
                    <a:pt x="1935" y="1"/>
                  </a:moveTo>
                  <a:cubicBezTo>
                    <a:pt x="667" y="1"/>
                    <a:pt x="0" y="968"/>
                    <a:pt x="0" y="1869"/>
                  </a:cubicBezTo>
                  <a:cubicBezTo>
                    <a:pt x="0" y="2369"/>
                    <a:pt x="167" y="2836"/>
                    <a:pt x="500" y="3136"/>
                  </a:cubicBezTo>
                  <a:cubicBezTo>
                    <a:pt x="267" y="3370"/>
                    <a:pt x="0" y="3770"/>
                    <a:pt x="0" y="4370"/>
                  </a:cubicBezTo>
                  <a:cubicBezTo>
                    <a:pt x="0" y="5505"/>
                    <a:pt x="801" y="6272"/>
                    <a:pt x="1935" y="6272"/>
                  </a:cubicBezTo>
                  <a:cubicBezTo>
                    <a:pt x="2435" y="6272"/>
                    <a:pt x="2835" y="6138"/>
                    <a:pt x="3302" y="5871"/>
                  </a:cubicBezTo>
                  <a:cubicBezTo>
                    <a:pt x="3970" y="5538"/>
                    <a:pt x="5904" y="3603"/>
                    <a:pt x="6104" y="3370"/>
                  </a:cubicBezTo>
                  <a:lnTo>
                    <a:pt x="6305" y="3170"/>
                  </a:lnTo>
                  <a:lnTo>
                    <a:pt x="6104" y="2969"/>
                  </a:lnTo>
                  <a:cubicBezTo>
                    <a:pt x="5904" y="2769"/>
                    <a:pt x="3970" y="801"/>
                    <a:pt x="3302" y="368"/>
                  </a:cubicBezTo>
                  <a:cubicBezTo>
                    <a:pt x="2902" y="134"/>
                    <a:pt x="2468" y="1"/>
                    <a:pt x="1935"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30"/>
        <p:cNvGrpSpPr/>
        <p:nvPr/>
      </p:nvGrpSpPr>
      <p:grpSpPr>
        <a:xfrm>
          <a:off x="0" y="0"/>
          <a:ext cx="0" cy="0"/>
          <a:chOff x="0" y="0"/>
          <a:chExt cx="0" cy="0"/>
        </a:xfrm>
      </p:grpSpPr>
      <p:grpSp>
        <p:nvGrpSpPr>
          <p:cNvPr id="1731" name="Google Shape;1731;p8"/>
          <p:cNvGrpSpPr/>
          <p:nvPr/>
        </p:nvGrpSpPr>
        <p:grpSpPr>
          <a:xfrm>
            <a:off x="94" y="21"/>
            <a:ext cx="9143813" cy="5143658"/>
            <a:chOff x="222050" y="848450"/>
            <a:chExt cx="7159825" cy="4016600"/>
          </a:xfrm>
        </p:grpSpPr>
        <p:sp>
          <p:nvSpPr>
            <p:cNvPr id="1732" name="Google Shape;1732;p8"/>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8"/>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8"/>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8"/>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8"/>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8"/>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8"/>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8"/>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8"/>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8"/>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8"/>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8"/>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8"/>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8"/>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8"/>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8"/>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8"/>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8"/>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8"/>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8"/>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8"/>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8"/>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8"/>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8"/>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8"/>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8"/>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8"/>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8"/>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8"/>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8"/>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8"/>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8"/>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8"/>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8"/>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8"/>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8"/>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8"/>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8"/>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8"/>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8"/>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8"/>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8"/>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8"/>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8"/>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8"/>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8"/>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8"/>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8"/>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8"/>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8"/>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8"/>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8"/>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8"/>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8"/>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8"/>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8"/>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8"/>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8"/>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8"/>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8"/>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8"/>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8"/>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8"/>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8"/>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8"/>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8"/>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8"/>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8"/>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8"/>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8"/>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8"/>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8"/>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8"/>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8"/>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8"/>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8"/>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8"/>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8"/>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8"/>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8"/>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8"/>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8"/>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8"/>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8"/>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8"/>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8"/>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8"/>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8"/>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8"/>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8"/>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8"/>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8"/>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8"/>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8"/>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8"/>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8"/>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8"/>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8"/>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8"/>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8"/>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8"/>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8"/>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8"/>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8"/>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8"/>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8"/>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8"/>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8"/>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8"/>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8"/>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8"/>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8"/>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8"/>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8"/>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8"/>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8"/>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8"/>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8"/>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8"/>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8"/>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8"/>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8"/>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8"/>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8"/>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8"/>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8"/>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8"/>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8"/>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8"/>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8"/>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8"/>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8"/>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8"/>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8"/>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8"/>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8"/>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8"/>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8"/>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8"/>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8"/>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8"/>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8"/>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8"/>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8"/>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8"/>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8"/>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8"/>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8"/>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8"/>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8"/>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8"/>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8"/>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8"/>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8"/>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8"/>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8"/>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8"/>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8"/>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8"/>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8"/>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8"/>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8"/>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8"/>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8"/>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8"/>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8"/>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8"/>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8"/>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8"/>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8"/>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8"/>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8"/>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8"/>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8"/>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8"/>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8"/>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8"/>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8"/>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8"/>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8"/>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8"/>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8"/>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8"/>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8"/>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8"/>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8"/>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8"/>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8"/>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8"/>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8"/>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8"/>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8"/>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8"/>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8"/>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8"/>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8"/>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8"/>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8"/>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8"/>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8"/>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8"/>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8"/>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8"/>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8"/>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8"/>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8"/>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8"/>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8"/>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8"/>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8"/>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8"/>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8"/>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8"/>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8"/>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8"/>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8"/>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8"/>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8"/>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8"/>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8"/>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8"/>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8"/>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8"/>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8"/>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8"/>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8"/>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8"/>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8"/>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8"/>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8"/>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8"/>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8"/>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8"/>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8"/>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8"/>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8"/>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8"/>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8"/>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8"/>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8"/>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8"/>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8"/>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8"/>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8"/>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8"/>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8"/>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8"/>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8"/>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8"/>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8"/>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8"/>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8"/>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8"/>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8"/>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8"/>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8"/>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8"/>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8"/>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8"/>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8"/>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8"/>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8"/>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8"/>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8"/>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8"/>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7" name="Google Shape;1997;p8"/>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8"/>
          <p:cNvSpPr txBox="1">
            <a:spLocks noGrp="1"/>
          </p:cNvSpPr>
          <p:nvPr>
            <p:ph type="title"/>
          </p:nvPr>
        </p:nvSpPr>
        <p:spPr>
          <a:xfrm>
            <a:off x="1388100" y="1307100"/>
            <a:ext cx="6367800" cy="25293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6000"/>
              <a:buNone/>
              <a:defRPr sz="7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999" name="Google Shape;1999;p8"/>
          <p:cNvGrpSpPr/>
          <p:nvPr/>
        </p:nvGrpSpPr>
        <p:grpSpPr>
          <a:xfrm>
            <a:off x="7755473" y="1779884"/>
            <a:ext cx="537751" cy="537791"/>
            <a:chOff x="4435750" y="2877925"/>
            <a:chExt cx="339425" cy="339450"/>
          </a:xfrm>
        </p:grpSpPr>
        <p:sp>
          <p:nvSpPr>
            <p:cNvPr id="2000" name="Google Shape;2000;p8"/>
            <p:cNvSpPr/>
            <p:nvPr/>
          </p:nvSpPr>
          <p:spPr>
            <a:xfrm>
              <a:off x="4526625" y="3059725"/>
              <a:ext cx="156825" cy="157650"/>
            </a:xfrm>
            <a:custGeom>
              <a:avLst/>
              <a:gdLst/>
              <a:ahLst/>
              <a:cxnLst/>
              <a:rect l="l" t="t" r="r" b="b"/>
              <a:pathLst>
                <a:path w="6273" h="6306" extrusionOk="0">
                  <a:moveTo>
                    <a:pt x="3170" y="1"/>
                  </a:moveTo>
                  <a:lnTo>
                    <a:pt x="2970" y="201"/>
                  </a:lnTo>
                  <a:cubicBezTo>
                    <a:pt x="2770" y="401"/>
                    <a:pt x="802" y="2336"/>
                    <a:pt x="368" y="3003"/>
                  </a:cubicBezTo>
                  <a:cubicBezTo>
                    <a:pt x="134" y="3403"/>
                    <a:pt x="1" y="3837"/>
                    <a:pt x="1" y="4370"/>
                  </a:cubicBezTo>
                  <a:cubicBezTo>
                    <a:pt x="1" y="5638"/>
                    <a:pt x="968" y="6305"/>
                    <a:pt x="1869" y="6305"/>
                  </a:cubicBezTo>
                  <a:cubicBezTo>
                    <a:pt x="2369" y="6305"/>
                    <a:pt x="2836" y="6138"/>
                    <a:pt x="3137" y="5805"/>
                  </a:cubicBezTo>
                  <a:cubicBezTo>
                    <a:pt x="3370" y="6038"/>
                    <a:pt x="3770" y="6305"/>
                    <a:pt x="4371" y="6305"/>
                  </a:cubicBezTo>
                  <a:cubicBezTo>
                    <a:pt x="5505" y="6305"/>
                    <a:pt x="6272" y="5505"/>
                    <a:pt x="6272" y="4370"/>
                  </a:cubicBezTo>
                  <a:cubicBezTo>
                    <a:pt x="6272" y="3870"/>
                    <a:pt x="6139" y="3470"/>
                    <a:pt x="5872" y="3003"/>
                  </a:cubicBezTo>
                  <a:cubicBezTo>
                    <a:pt x="5538" y="2369"/>
                    <a:pt x="3604" y="468"/>
                    <a:pt x="3370" y="201"/>
                  </a:cubicBezTo>
                  <a:lnTo>
                    <a:pt x="3170" y="1"/>
                  </a:ln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8"/>
            <p:cNvSpPr/>
            <p:nvPr/>
          </p:nvSpPr>
          <p:spPr>
            <a:xfrm>
              <a:off x="4527475" y="2877925"/>
              <a:ext cx="156800" cy="157650"/>
            </a:xfrm>
            <a:custGeom>
              <a:avLst/>
              <a:gdLst/>
              <a:ahLst/>
              <a:cxnLst/>
              <a:rect l="l" t="t" r="r" b="b"/>
              <a:pathLst>
                <a:path w="6272" h="6306" extrusionOk="0">
                  <a:moveTo>
                    <a:pt x="1902" y="1"/>
                  </a:moveTo>
                  <a:cubicBezTo>
                    <a:pt x="768" y="1"/>
                    <a:pt x="0" y="801"/>
                    <a:pt x="0" y="1935"/>
                  </a:cubicBezTo>
                  <a:cubicBezTo>
                    <a:pt x="0" y="2436"/>
                    <a:pt x="134" y="2836"/>
                    <a:pt x="367" y="3303"/>
                  </a:cubicBezTo>
                  <a:cubicBezTo>
                    <a:pt x="768" y="3970"/>
                    <a:pt x="2669" y="5905"/>
                    <a:pt x="2902" y="6105"/>
                  </a:cubicBezTo>
                  <a:lnTo>
                    <a:pt x="3103" y="6305"/>
                  </a:lnTo>
                  <a:lnTo>
                    <a:pt x="3303" y="6105"/>
                  </a:lnTo>
                  <a:cubicBezTo>
                    <a:pt x="3503" y="5905"/>
                    <a:pt x="5471" y="3970"/>
                    <a:pt x="5905" y="3303"/>
                  </a:cubicBezTo>
                  <a:cubicBezTo>
                    <a:pt x="6138" y="2903"/>
                    <a:pt x="6271" y="2469"/>
                    <a:pt x="6271" y="1935"/>
                  </a:cubicBezTo>
                  <a:cubicBezTo>
                    <a:pt x="6271" y="668"/>
                    <a:pt x="5304" y="1"/>
                    <a:pt x="4403" y="1"/>
                  </a:cubicBezTo>
                  <a:cubicBezTo>
                    <a:pt x="3903" y="1"/>
                    <a:pt x="3436" y="167"/>
                    <a:pt x="3136" y="501"/>
                  </a:cubicBezTo>
                  <a:cubicBezTo>
                    <a:pt x="2869" y="268"/>
                    <a:pt x="2502" y="1"/>
                    <a:pt x="1902"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8"/>
            <p:cNvSpPr/>
            <p:nvPr/>
          </p:nvSpPr>
          <p:spPr>
            <a:xfrm>
              <a:off x="4616700" y="2969650"/>
              <a:ext cx="158475" cy="157650"/>
            </a:xfrm>
            <a:custGeom>
              <a:avLst/>
              <a:gdLst/>
              <a:ahLst/>
              <a:cxnLst/>
              <a:rect l="l" t="t" r="r" b="b"/>
              <a:pathLst>
                <a:path w="6339" h="6306" extrusionOk="0">
                  <a:moveTo>
                    <a:pt x="4370" y="1"/>
                  </a:moveTo>
                  <a:cubicBezTo>
                    <a:pt x="3870" y="1"/>
                    <a:pt x="3436" y="134"/>
                    <a:pt x="3003" y="401"/>
                  </a:cubicBezTo>
                  <a:cubicBezTo>
                    <a:pt x="2369" y="768"/>
                    <a:pt x="434" y="2736"/>
                    <a:pt x="201" y="2936"/>
                  </a:cubicBezTo>
                  <a:lnTo>
                    <a:pt x="1" y="3137"/>
                  </a:lnTo>
                  <a:lnTo>
                    <a:pt x="201" y="3337"/>
                  </a:lnTo>
                  <a:cubicBezTo>
                    <a:pt x="401" y="3570"/>
                    <a:pt x="2336" y="5505"/>
                    <a:pt x="3003" y="5939"/>
                  </a:cubicBezTo>
                  <a:cubicBezTo>
                    <a:pt x="3403" y="6172"/>
                    <a:pt x="3837" y="6305"/>
                    <a:pt x="4370" y="6305"/>
                  </a:cubicBezTo>
                  <a:cubicBezTo>
                    <a:pt x="5605" y="6305"/>
                    <a:pt x="6272" y="5338"/>
                    <a:pt x="6272" y="4437"/>
                  </a:cubicBezTo>
                  <a:cubicBezTo>
                    <a:pt x="6338" y="3837"/>
                    <a:pt x="6105" y="3437"/>
                    <a:pt x="5771" y="3137"/>
                  </a:cubicBezTo>
                  <a:cubicBezTo>
                    <a:pt x="6038" y="2903"/>
                    <a:pt x="6272" y="2503"/>
                    <a:pt x="6272" y="1902"/>
                  </a:cubicBezTo>
                  <a:cubicBezTo>
                    <a:pt x="6272" y="768"/>
                    <a:pt x="5504" y="1"/>
                    <a:pt x="4370"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8"/>
            <p:cNvSpPr/>
            <p:nvPr/>
          </p:nvSpPr>
          <p:spPr>
            <a:xfrm>
              <a:off x="4435750" y="2968825"/>
              <a:ext cx="157625" cy="156800"/>
            </a:xfrm>
            <a:custGeom>
              <a:avLst/>
              <a:gdLst/>
              <a:ahLst/>
              <a:cxnLst/>
              <a:rect l="l" t="t" r="r" b="b"/>
              <a:pathLst>
                <a:path w="6305" h="6272" extrusionOk="0">
                  <a:moveTo>
                    <a:pt x="1935" y="1"/>
                  </a:moveTo>
                  <a:cubicBezTo>
                    <a:pt x="667" y="1"/>
                    <a:pt x="0" y="968"/>
                    <a:pt x="0" y="1869"/>
                  </a:cubicBezTo>
                  <a:cubicBezTo>
                    <a:pt x="0" y="2369"/>
                    <a:pt x="167" y="2836"/>
                    <a:pt x="500" y="3136"/>
                  </a:cubicBezTo>
                  <a:cubicBezTo>
                    <a:pt x="267" y="3370"/>
                    <a:pt x="0" y="3770"/>
                    <a:pt x="0" y="4370"/>
                  </a:cubicBezTo>
                  <a:cubicBezTo>
                    <a:pt x="0" y="5505"/>
                    <a:pt x="801" y="6272"/>
                    <a:pt x="1935" y="6272"/>
                  </a:cubicBezTo>
                  <a:cubicBezTo>
                    <a:pt x="2435" y="6272"/>
                    <a:pt x="2835" y="6138"/>
                    <a:pt x="3302" y="5871"/>
                  </a:cubicBezTo>
                  <a:cubicBezTo>
                    <a:pt x="3970" y="5538"/>
                    <a:pt x="5904" y="3603"/>
                    <a:pt x="6104" y="3370"/>
                  </a:cubicBezTo>
                  <a:lnTo>
                    <a:pt x="6305" y="3170"/>
                  </a:lnTo>
                  <a:lnTo>
                    <a:pt x="6104" y="2969"/>
                  </a:lnTo>
                  <a:cubicBezTo>
                    <a:pt x="5904" y="2769"/>
                    <a:pt x="3970" y="801"/>
                    <a:pt x="3302" y="368"/>
                  </a:cubicBezTo>
                  <a:cubicBezTo>
                    <a:pt x="2902" y="134"/>
                    <a:pt x="2468" y="1"/>
                    <a:pt x="1935"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4" name="Google Shape;2004;p8"/>
          <p:cNvGrpSpPr/>
          <p:nvPr/>
        </p:nvGrpSpPr>
        <p:grpSpPr>
          <a:xfrm>
            <a:off x="850967" y="1701650"/>
            <a:ext cx="537751" cy="537791"/>
            <a:chOff x="4435750" y="2877925"/>
            <a:chExt cx="339425" cy="339450"/>
          </a:xfrm>
        </p:grpSpPr>
        <p:sp>
          <p:nvSpPr>
            <p:cNvPr id="2005" name="Google Shape;2005;p8"/>
            <p:cNvSpPr/>
            <p:nvPr/>
          </p:nvSpPr>
          <p:spPr>
            <a:xfrm>
              <a:off x="4526625" y="3059725"/>
              <a:ext cx="156825" cy="157650"/>
            </a:xfrm>
            <a:custGeom>
              <a:avLst/>
              <a:gdLst/>
              <a:ahLst/>
              <a:cxnLst/>
              <a:rect l="l" t="t" r="r" b="b"/>
              <a:pathLst>
                <a:path w="6273" h="6306" extrusionOk="0">
                  <a:moveTo>
                    <a:pt x="3170" y="1"/>
                  </a:moveTo>
                  <a:lnTo>
                    <a:pt x="2970" y="201"/>
                  </a:lnTo>
                  <a:cubicBezTo>
                    <a:pt x="2770" y="401"/>
                    <a:pt x="802" y="2336"/>
                    <a:pt x="368" y="3003"/>
                  </a:cubicBezTo>
                  <a:cubicBezTo>
                    <a:pt x="134" y="3403"/>
                    <a:pt x="1" y="3837"/>
                    <a:pt x="1" y="4370"/>
                  </a:cubicBezTo>
                  <a:cubicBezTo>
                    <a:pt x="1" y="5638"/>
                    <a:pt x="968" y="6305"/>
                    <a:pt x="1869" y="6305"/>
                  </a:cubicBezTo>
                  <a:cubicBezTo>
                    <a:pt x="2369" y="6305"/>
                    <a:pt x="2836" y="6138"/>
                    <a:pt x="3137" y="5805"/>
                  </a:cubicBezTo>
                  <a:cubicBezTo>
                    <a:pt x="3370" y="6038"/>
                    <a:pt x="3770" y="6305"/>
                    <a:pt x="4371" y="6305"/>
                  </a:cubicBezTo>
                  <a:cubicBezTo>
                    <a:pt x="5505" y="6305"/>
                    <a:pt x="6272" y="5505"/>
                    <a:pt x="6272" y="4370"/>
                  </a:cubicBezTo>
                  <a:cubicBezTo>
                    <a:pt x="6272" y="3870"/>
                    <a:pt x="6139" y="3470"/>
                    <a:pt x="5872" y="3003"/>
                  </a:cubicBezTo>
                  <a:cubicBezTo>
                    <a:pt x="5538" y="2369"/>
                    <a:pt x="3604" y="468"/>
                    <a:pt x="3370" y="201"/>
                  </a:cubicBezTo>
                  <a:lnTo>
                    <a:pt x="3170" y="1"/>
                  </a:ln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8"/>
            <p:cNvSpPr/>
            <p:nvPr/>
          </p:nvSpPr>
          <p:spPr>
            <a:xfrm>
              <a:off x="4527475" y="2877925"/>
              <a:ext cx="156800" cy="157650"/>
            </a:xfrm>
            <a:custGeom>
              <a:avLst/>
              <a:gdLst/>
              <a:ahLst/>
              <a:cxnLst/>
              <a:rect l="l" t="t" r="r" b="b"/>
              <a:pathLst>
                <a:path w="6272" h="6306" extrusionOk="0">
                  <a:moveTo>
                    <a:pt x="1902" y="1"/>
                  </a:moveTo>
                  <a:cubicBezTo>
                    <a:pt x="768" y="1"/>
                    <a:pt x="0" y="801"/>
                    <a:pt x="0" y="1935"/>
                  </a:cubicBezTo>
                  <a:cubicBezTo>
                    <a:pt x="0" y="2436"/>
                    <a:pt x="134" y="2836"/>
                    <a:pt x="367" y="3303"/>
                  </a:cubicBezTo>
                  <a:cubicBezTo>
                    <a:pt x="768" y="3970"/>
                    <a:pt x="2669" y="5905"/>
                    <a:pt x="2902" y="6105"/>
                  </a:cubicBezTo>
                  <a:lnTo>
                    <a:pt x="3103" y="6305"/>
                  </a:lnTo>
                  <a:lnTo>
                    <a:pt x="3303" y="6105"/>
                  </a:lnTo>
                  <a:cubicBezTo>
                    <a:pt x="3503" y="5905"/>
                    <a:pt x="5471" y="3970"/>
                    <a:pt x="5905" y="3303"/>
                  </a:cubicBezTo>
                  <a:cubicBezTo>
                    <a:pt x="6138" y="2903"/>
                    <a:pt x="6271" y="2469"/>
                    <a:pt x="6271" y="1935"/>
                  </a:cubicBezTo>
                  <a:cubicBezTo>
                    <a:pt x="6271" y="668"/>
                    <a:pt x="5304" y="1"/>
                    <a:pt x="4403" y="1"/>
                  </a:cubicBezTo>
                  <a:cubicBezTo>
                    <a:pt x="3903" y="1"/>
                    <a:pt x="3436" y="167"/>
                    <a:pt x="3136" y="501"/>
                  </a:cubicBezTo>
                  <a:cubicBezTo>
                    <a:pt x="2869" y="268"/>
                    <a:pt x="2502" y="1"/>
                    <a:pt x="1902"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8"/>
            <p:cNvSpPr/>
            <p:nvPr/>
          </p:nvSpPr>
          <p:spPr>
            <a:xfrm>
              <a:off x="4616700" y="2969650"/>
              <a:ext cx="158475" cy="157650"/>
            </a:xfrm>
            <a:custGeom>
              <a:avLst/>
              <a:gdLst/>
              <a:ahLst/>
              <a:cxnLst/>
              <a:rect l="l" t="t" r="r" b="b"/>
              <a:pathLst>
                <a:path w="6339" h="6306" extrusionOk="0">
                  <a:moveTo>
                    <a:pt x="4370" y="1"/>
                  </a:moveTo>
                  <a:cubicBezTo>
                    <a:pt x="3870" y="1"/>
                    <a:pt x="3436" y="134"/>
                    <a:pt x="3003" y="401"/>
                  </a:cubicBezTo>
                  <a:cubicBezTo>
                    <a:pt x="2369" y="768"/>
                    <a:pt x="434" y="2736"/>
                    <a:pt x="201" y="2936"/>
                  </a:cubicBezTo>
                  <a:lnTo>
                    <a:pt x="1" y="3137"/>
                  </a:lnTo>
                  <a:lnTo>
                    <a:pt x="201" y="3337"/>
                  </a:lnTo>
                  <a:cubicBezTo>
                    <a:pt x="401" y="3570"/>
                    <a:pt x="2336" y="5505"/>
                    <a:pt x="3003" y="5939"/>
                  </a:cubicBezTo>
                  <a:cubicBezTo>
                    <a:pt x="3403" y="6172"/>
                    <a:pt x="3837" y="6305"/>
                    <a:pt x="4370" y="6305"/>
                  </a:cubicBezTo>
                  <a:cubicBezTo>
                    <a:pt x="5605" y="6305"/>
                    <a:pt x="6272" y="5338"/>
                    <a:pt x="6272" y="4437"/>
                  </a:cubicBezTo>
                  <a:cubicBezTo>
                    <a:pt x="6338" y="3837"/>
                    <a:pt x="6105" y="3437"/>
                    <a:pt x="5771" y="3137"/>
                  </a:cubicBezTo>
                  <a:cubicBezTo>
                    <a:pt x="6038" y="2903"/>
                    <a:pt x="6272" y="2503"/>
                    <a:pt x="6272" y="1902"/>
                  </a:cubicBezTo>
                  <a:cubicBezTo>
                    <a:pt x="6272" y="768"/>
                    <a:pt x="5504" y="1"/>
                    <a:pt x="4370"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8"/>
            <p:cNvSpPr/>
            <p:nvPr/>
          </p:nvSpPr>
          <p:spPr>
            <a:xfrm>
              <a:off x="4435750" y="2968825"/>
              <a:ext cx="157625" cy="156800"/>
            </a:xfrm>
            <a:custGeom>
              <a:avLst/>
              <a:gdLst/>
              <a:ahLst/>
              <a:cxnLst/>
              <a:rect l="l" t="t" r="r" b="b"/>
              <a:pathLst>
                <a:path w="6305" h="6272" extrusionOk="0">
                  <a:moveTo>
                    <a:pt x="1935" y="1"/>
                  </a:moveTo>
                  <a:cubicBezTo>
                    <a:pt x="667" y="1"/>
                    <a:pt x="0" y="968"/>
                    <a:pt x="0" y="1869"/>
                  </a:cubicBezTo>
                  <a:cubicBezTo>
                    <a:pt x="0" y="2369"/>
                    <a:pt x="167" y="2836"/>
                    <a:pt x="500" y="3136"/>
                  </a:cubicBezTo>
                  <a:cubicBezTo>
                    <a:pt x="267" y="3370"/>
                    <a:pt x="0" y="3770"/>
                    <a:pt x="0" y="4370"/>
                  </a:cubicBezTo>
                  <a:cubicBezTo>
                    <a:pt x="0" y="5505"/>
                    <a:pt x="801" y="6272"/>
                    <a:pt x="1935" y="6272"/>
                  </a:cubicBezTo>
                  <a:cubicBezTo>
                    <a:pt x="2435" y="6272"/>
                    <a:pt x="2835" y="6138"/>
                    <a:pt x="3302" y="5871"/>
                  </a:cubicBezTo>
                  <a:cubicBezTo>
                    <a:pt x="3970" y="5538"/>
                    <a:pt x="5904" y="3603"/>
                    <a:pt x="6104" y="3370"/>
                  </a:cubicBezTo>
                  <a:lnTo>
                    <a:pt x="6305" y="3170"/>
                  </a:lnTo>
                  <a:lnTo>
                    <a:pt x="6104" y="2969"/>
                  </a:lnTo>
                  <a:cubicBezTo>
                    <a:pt x="5904" y="2769"/>
                    <a:pt x="3970" y="801"/>
                    <a:pt x="3302" y="368"/>
                  </a:cubicBezTo>
                  <a:cubicBezTo>
                    <a:pt x="2902" y="134"/>
                    <a:pt x="2468" y="1"/>
                    <a:pt x="1935"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9" name="Google Shape;2009;p8"/>
          <p:cNvSpPr/>
          <p:nvPr/>
        </p:nvSpPr>
        <p:spPr>
          <a:xfrm rot="10800000" flipH="1">
            <a:off x="2704138" y="3652177"/>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8"/>
          <p:cNvSpPr/>
          <p:nvPr/>
        </p:nvSpPr>
        <p:spPr>
          <a:xfrm rot="10800000" flipH="1">
            <a:off x="2537137" y="751249"/>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8"/>
          <p:cNvSpPr/>
          <p:nvPr/>
        </p:nvSpPr>
        <p:spPr>
          <a:xfrm rot="10800000" flipH="1">
            <a:off x="1380138" y="137163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8"/>
          <p:cNvSpPr/>
          <p:nvPr/>
        </p:nvSpPr>
        <p:spPr>
          <a:xfrm rot="10800000">
            <a:off x="6370741" y="3652177"/>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8"/>
          <p:cNvSpPr/>
          <p:nvPr/>
        </p:nvSpPr>
        <p:spPr>
          <a:xfrm rot="10800000">
            <a:off x="6505588" y="751249"/>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8"/>
          <p:cNvSpPr/>
          <p:nvPr/>
        </p:nvSpPr>
        <p:spPr>
          <a:xfrm rot="10800000">
            <a:off x="8080616" y="130708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5" name="Google Shape;2015;p8"/>
          <p:cNvGrpSpPr/>
          <p:nvPr/>
        </p:nvGrpSpPr>
        <p:grpSpPr>
          <a:xfrm rot="-9900040" flipH="1">
            <a:off x="6783265" y="3147483"/>
            <a:ext cx="1540578" cy="1164213"/>
            <a:chOff x="6107600" y="3299677"/>
            <a:chExt cx="1540624" cy="1164248"/>
          </a:xfrm>
        </p:grpSpPr>
        <p:sp>
          <p:nvSpPr>
            <p:cNvPr id="2016" name="Google Shape;2016;p8"/>
            <p:cNvSpPr/>
            <p:nvPr/>
          </p:nvSpPr>
          <p:spPr>
            <a:xfrm rot="-5400000" flipH="1">
              <a:off x="7556075" y="3299603"/>
              <a:ext cx="92075" cy="92224"/>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8"/>
            <p:cNvSpPr/>
            <p:nvPr/>
          </p:nvSpPr>
          <p:spPr>
            <a:xfrm rot="-5400000" flipH="1">
              <a:off x="6748825" y="4282375"/>
              <a:ext cx="187050" cy="176050"/>
            </a:xfrm>
            <a:custGeom>
              <a:avLst/>
              <a:gdLst/>
              <a:ahLst/>
              <a:cxnLst/>
              <a:rect l="l" t="t" r="r" b="b"/>
              <a:pathLst>
                <a:path w="7482" h="7042" extrusionOk="0">
                  <a:moveTo>
                    <a:pt x="2961" y="1"/>
                  </a:moveTo>
                  <a:cubicBezTo>
                    <a:pt x="2416" y="1"/>
                    <a:pt x="1857" y="217"/>
                    <a:pt x="1370" y="648"/>
                  </a:cubicBezTo>
                  <a:cubicBezTo>
                    <a:pt x="917" y="1047"/>
                    <a:pt x="635" y="1509"/>
                    <a:pt x="454" y="2081"/>
                  </a:cubicBezTo>
                  <a:cubicBezTo>
                    <a:pt x="173" y="2942"/>
                    <a:pt x="1" y="6179"/>
                    <a:pt x="1" y="6533"/>
                  </a:cubicBezTo>
                  <a:lnTo>
                    <a:pt x="1" y="6869"/>
                  </a:lnTo>
                  <a:lnTo>
                    <a:pt x="336" y="6869"/>
                  </a:lnTo>
                  <a:cubicBezTo>
                    <a:pt x="602" y="6869"/>
                    <a:pt x="2631" y="7041"/>
                    <a:pt x="3940" y="7041"/>
                  </a:cubicBezTo>
                  <a:cubicBezTo>
                    <a:pt x="4329" y="7041"/>
                    <a:pt x="4655" y="7026"/>
                    <a:pt x="4852" y="6987"/>
                  </a:cubicBezTo>
                  <a:cubicBezTo>
                    <a:pt x="5414" y="6869"/>
                    <a:pt x="5886" y="6642"/>
                    <a:pt x="6339" y="6252"/>
                  </a:cubicBezTo>
                  <a:cubicBezTo>
                    <a:pt x="7482" y="5218"/>
                    <a:pt x="7309" y="3858"/>
                    <a:pt x="6566" y="3051"/>
                  </a:cubicBezTo>
                  <a:cubicBezTo>
                    <a:pt x="6167" y="2598"/>
                    <a:pt x="5641" y="2362"/>
                    <a:pt x="5133" y="2362"/>
                  </a:cubicBezTo>
                  <a:cubicBezTo>
                    <a:pt x="5188" y="1963"/>
                    <a:pt x="5079" y="1383"/>
                    <a:pt x="4625" y="820"/>
                  </a:cubicBezTo>
                  <a:cubicBezTo>
                    <a:pt x="4170" y="273"/>
                    <a:pt x="3574" y="1"/>
                    <a:pt x="29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8"/>
            <p:cNvSpPr/>
            <p:nvPr/>
          </p:nvSpPr>
          <p:spPr>
            <a:xfrm rot="-5400000" flipH="1">
              <a:off x="7148150" y="3721425"/>
              <a:ext cx="195200" cy="190300"/>
            </a:xfrm>
            <a:custGeom>
              <a:avLst/>
              <a:gdLst/>
              <a:ahLst/>
              <a:cxnLst/>
              <a:rect l="l" t="t" r="r" b="b"/>
              <a:pathLst>
                <a:path w="7808" h="7612" extrusionOk="0">
                  <a:moveTo>
                    <a:pt x="2261" y="1"/>
                  </a:moveTo>
                  <a:cubicBezTo>
                    <a:pt x="1249" y="1"/>
                    <a:pt x="457" y="655"/>
                    <a:pt x="164" y="1745"/>
                  </a:cubicBezTo>
                  <a:cubicBezTo>
                    <a:pt x="0" y="2371"/>
                    <a:pt x="0" y="2888"/>
                    <a:pt x="227" y="3395"/>
                  </a:cubicBezTo>
                  <a:cubicBezTo>
                    <a:pt x="508" y="4257"/>
                    <a:pt x="2159" y="7050"/>
                    <a:pt x="2331" y="7331"/>
                  </a:cubicBezTo>
                  <a:lnTo>
                    <a:pt x="2503" y="7612"/>
                  </a:lnTo>
                  <a:lnTo>
                    <a:pt x="2784" y="7449"/>
                  </a:lnTo>
                  <a:cubicBezTo>
                    <a:pt x="3129" y="7276"/>
                    <a:pt x="5922" y="5617"/>
                    <a:pt x="6547" y="5000"/>
                  </a:cubicBezTo>
                  <a:cubicBezTo>
                    <a:pt x="6946" y="4601"/>
                    <a:pt x="7228" y="4139"/>
                    <a:pt x="7409" y="3513"/>
                  </a:cubicBezTo>
                  <a:cubicBezTo>
                    <a:pt x="7808" y="2026"/>
                    <a:pt x="6901" y="992"/>
                    <a:pt x="5813" y="711"/>
                  </a:cubicBezTo>
                  <a:cubicBezTo>
                    <a:pt x="5736" y="705"/>
                    <a:pt x="5659" y="702"/>
                    <a:pt x="5581" y="702"/>
                  </a:cubicBezTo>
                  <a:cubicBezTo>
                    <a:pt x="5101" y="702"/>
                    <a:pt x="4616" y="823"/>
                    <a:pt x="4226" y="1065"/>
                  </a:cubicBezTo>
                  <a:cubicBezTo>
                    <a:pt x="4054" y="720"/>
                    <a:pt x="3655" y="267"/>
                    <a:pt x="2911" y="86"/>
                  </a:cubicBezTo>
                  <a:cubicBezTo>
                    <a:pt x="2687" y="28"/>
                    <a:pt x="2469" y="1"/>
                    <a:pt x="22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8"/>
            <p:cNvSpPr/>
            <p:nvPr/>
          </p:nvSpPr>
          <p:spPr>
            <a:xfrm rot="-5400000" flipH="1">
              <a:off x="6879163" y="3498838"/>
              <a:ext cx="190000" cy="175975"/>
            </a:xfrm>
            <a:custGeom>
              <a:avLst/>
              <a:gdLst/>
              <a:ahLst/>
              <a:cxnLst/>
              <a:rect l="l" t="t" r="r" b="b"/>
              <a:pathLst>
                <a:path w="7600" h="7039" extrusionOk="0">
                  <a:moveTo>
                    <a:pt x="4460" y="0"/>
                  </a:moveTo>
                  <a:cubicBezTo>
                    <a:pt x="3771" y="0"/>
                    <a:pt x="3149" y="348"/>
                    <a:pt x="2748" y="851"/>
                  </a:cubicBezTo>
                  <a:cubicBezTo>
                    <a:pt x="2403" y="1314"/>
                    <a:pt x="2240" y="1821"/>
                    <a:pt x="2294" y="2402"/>
                  </a:cubicBezTo>
                  <a:cubicBezTo>
                    <a:pt x="1895" y="2402"/>
                    <a:pt x="1315" y="2574"/>
                    <a:pt x="862" y="3136"/>
                  </a:cubicBezTo>
                  <a:cubicBezTo>
                    <a:pt x="0" y="4170"/>
                    <a:pt x="182" y="5476"/>
                    <a:pt x="1206" y="6337"/>
                  </a:cubicBezTo>
                  <a:cubicBezTo>
                    <a:pt x="1660" y="6736"/>
                    <a:pt x="2177" y="6963"/>
                    <a:pt x="2748" y="7017"/>
                  </a:cubicBezTo>
                  <a:cubicBezTo>
                    <a:pt x="2876" y="7032"/>
                    <a:pt x="3048" y="7039"/>
                    <a:pt x="3250" y="7039"/>
                  </a:cubicBezTo>
                  <a:cubicBezTo>
                    <a:pt x="4498" y="7039"/>
                    <a:pt x="6903" y="6791"/>
                    <a:pt x="7255" y="6791"/>
                  </a:cubicBezTo>
                  <a:lnTo>
                    <a:pt x="7599" y="6736"/>
                  </a:lnTo>
                  <a:lnTo>
                    <a:pt x="7545" y="6392"/>
                  </a:lnTo>
                  <a:cubicBezTo>
                    <a:pt x="7481" y="6056"/>
                    <a:pt x="7200" y="2801"/>
                    <a:pt x="6919" y="1939"/>
                  </a:cubicBezTo>
                  <a:cubicBezTo>
                    <a:pt x="6747" y="1368"/>
                    <a:pt x="6411" y="960"/>
                    <a:pt x="5940" y="570"/>
                  </a:cubicBezTo>
                  <a:cubicBezTo>
                    <a:pt x="5449" y="168"/>
                    <a:pt x="4938" y="0"/>
                    <a:pt x="446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8"/>
            <p:cNvSpPr/>
            <p:nvPr/>
          </p:nvSpPr>
          <p:spPr>
            <a:xfrm rot="-5400000" flipH="1">
              <a:off x="6383663" y="3214874"/>
              <a:ext cx="243950" cy="624575"/>
            </a:xfrm>
            <a:custGeom>
              <a:avLst/>
              <a:gdLst/>
              <a:ahLst/>
              <a:cxnLst/>
              <a:rect l="l" t="t" r="r" b="b"/>
              <a:pathLst>
                <a:path w="9758" h="24983" extrusionOk="0">
                  <a:moveTo>
                    <a:pt x="1" y="0"/>
                  </a:moveTo>
                  <a:cubicBezTo>
                    <a:pt x="4" y="3"/>
                    <a:pt x="7" y="6"/>
                    <a:pt x="10" y="9"/>
                  </a:cubicBezTo>
                  <a:lnTo>
                    <a:pt x="10" y="9"/>
                  </a:lnTo>
                  <a:cubicBezTo>
                    <a:pt x="7" y="4"/>
                    <a:pt x="4" y="1"/>
                    <a:pt x="1" y="0"/>
                  </a:cubicBezTo>
                  <a:close/>
                  <a:moveTo>
                    <a:pt x="10" y="9"/>
                  </a:moveTo>
                  <a:cubicBezTo>
                    <a:pt x="175" y="294"/>
                    <a:pt x="482" y="6723"/>
                    <a:pt x="1996" y="9857"/>
                  </a:cubicBezTo>
                  <a:cubicBezTo>
                    <a:pt x="2254" y="10385"/>
                    <a:pt x="2537" y="10571"/>
                    <a:pt x="2803" y="10571"/>
                  </a:cubicBezTo>
                  <a:cubicBezTo>
                    <a:pt x="3170" y="10571"/>
                    <a:pt x="3506" y="10215"/>
                    <a:pt x="3701" y="9920"/>
                  </a:cubicBezTo>
                  <a:lnTo>
                    <a:pt x="3701" y="9920"/>
                  </a:lnTo>
                  <a:cubicBezTo>
                    <a:pt x="3646" y="11689"/>
                    <a:pt x="3592" y="13566"/>
                    <a:pt x="4100" y="15053"/>
                  </a:cubicBezTo>
                  <a:cubicBezTo>
                    <a:pt x="4294" y="15673"/>
                    <a:pt x="4580" y="15877"/>
                    <a:pt x="4874" y="15877"/>
                  </a:cubicBezTo>
                  <a:cubicBezTo>
                    <a:pt x="5444" y="15877"/>
                    <a:pt x="6040" y="15107"/>
                    <a:pt x="6040" y="15107"/>
                  </a:cubicBezTo>
                  <a:cubicBezTo>
                    <a:pt x="6276" y="15107"/>
                    <a:pt x="7183" y="22461"/>
                    <a:pt x="9704" y="24982"/>
                  </a:cubicBezTo>
                  <a:cubicBezTo>
                    <a:pt x="9758" y="22860"/>
                    <a:pt x="9595" y="20675"/>
                    <a:pt x="9259" y="18562"/>
                  </a:cubicBezTo>
                  <a:cubicBezTo>
                    <a:pt x="8452" y="13711"/>
                    <a:pt x="6666" y="8814"/>
                    <a:pt x="3973" y="4715"/>
                  </a:cubicBezTo>
                  <a:cubicBezTo>
                    <a:pt x="2832" y="2951"/>
                    <a:pt x="1484" y="1547"/>
                    <a:pt x="10" y="9"/>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8"/>
            <p:cNvSpPr/>
            <p:nvPr/>
          </p:nvSpPr>
          <p:spPr>
            <a:xfrm rot="-5400000" flipH="1">
              <a:off x="6345150" y="3252950"/>
              <a:ext cx="321775" cy="623775"/>
            </a:xfrm>
            <a:custGeom>
              <a:avLst/>
              <a:gdLst/>
              <a:ahLst/>
              <a:cxnLst/>
              <a:rect l="l" t="t" r="r" b="b"/>
              <a:pathLst>
                <a:path w="12871" h="24951" extrusionOk="0">
                  <a:moveTo>
                    <a:pt x="10492" y="13813"/>
                  </a:moveTo>
                  <a:cubicBezTo>
                    <a:pt x="10493" y="13813"/>
                    <a:pt x="10493" y="13813"/>
                    <a:pt x="10493" y="13813"/>
                  </a:cubicBezTo>
                  <a:lnTo>
                    <a:pt x="10493" y="13813"/>
                  </a:lnTo>
                  <a:cubicBezTo>
                    <a:pt x="10492" y="13813"/>
                    <a:pt x="10490" y="13814"/>
                    <a:pt x="10489" y="13815"/>
                  </a:cubicBezTo>
                  <a:cubicBezTo>
                    <a:pt x="10489" y="13813"/>
                    <a:pt x="10490" y="13813"/>
                    <a:pt x="10492" y="13813"/>
                  </a:cubicBezTo>
                  <a:close/>
                  <a:moveTo>
                    <a:pt x="38" y="1"/>
                  </a:moveTo>
                  <a:cubicBezTo>
                    <a:pt x="12" y="1"/>
                    <a:pt x="0" y="5"/>
                    <a:pt x="6" y="13"/>
                  </a:cubicBezTo>
                  <a:cubicBezTo>
                    <a:pt x="1475" y="1555"/>
                    <a:pt x="2853" y="3269"/>
                    <a:pt x="3996" y="5037"/>
                  </a:cubicBezTo>
                  <a:cubicBezTo>
                    <a:pt x="6671" y="9136"/>
                    <a:pt x="8448" y="13760"/>
                    <a:pt x="9246" y="18557"/>
                  </a:cubicBezTo>
                  <a:cubicBezTo>
                    <a:pt x="9582" y="20607"/>
                    <a:pt x="9754" y="22783"/>
                    <a:pt x="9700" y="24950"/>
                  </a:cubicBezTo>
                  <a:cubicBezTo>
                    <a:pt x="12871" y="22596"/>
                    <a:pt x="10856" y="14013"/>
                    <a:pt x="10508" y="13816"/>
                  </a:cubicBezTo>
                  <a:lnTo>
                    <a:pt x="10508" y="13816"/>
                  </a:lnTo>
                  <a:cubicBezTo>
                    <a:pt x="10606" y="13844"/>
                    <a:pt x="11054" y="14043"/>
                    <a:pt x="11457" y="14043"/>
                  </a:cubicBezTo>
                  <a:cubicBezTo>
                    <a:pt x="11937" y="14043"/>
                    <a:pt x="12351" y="13760"/>
                    <a:pt x="12030" y="12563"/>
                  </a:cubicBezTo>
                  <a:cubicBezTo>
                    <a:pt x="11468" y="10623"/>
                    <a:pt x="9926" y="8800"/>
                    <a:pt x="8385" y="7540"/>
                  </a:cubicBezTo>
                  <a:lnTo>
                    <a:pt x="8385" y="7540"/>
                  </a:lnTo>
                  <a:cubicBezTo>
                    <a:pt x="8461" y="7547"/>
                    <a:pt x="8546" y="7552"/>
                    <a:pt x="8636" y="7552"/>
                  </a:cubicBezTo>
                  <a:cubicBezTo>
                    <a:pt x="9209" y="7552"/>
                    <a:pt x="9944" y="7333"/>
                    <a:pt x="9364" y="6007"/>
                  </a:cubicBezTo>
                  <a:cubicBezTo>
                    <a:pt x="7240" y="1656"/>
                    <a:pt x="571" y="1"/>
                    <a:pt x="38"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8"/>
            <p:cNvSpPr/>
            <p:nvPr/>
          </p:nvSpPr>
          <p:spPr>
            <a:xfrm rot="-5400000" flipH="1">
              <a:off x="5975813" y="3610488"/>
              <a:ext cx="879400" cy="450725"/>
            </a:xfrm>
            <a:custGeom>
              <a:avLst/>
              <a:gdLst/>
              <a:ahLst/>
              <a:cxnLst/>
              <a:rect l="l" t="t" r="r" b="b"/>
              <a:pathLst>
                <a:path w="35176" h="18029" extrusionOk="0">
                  <a:moveTo>
                    <a:pt x="4" y="1"/>
                  </a:moveTo>
                  <a:cubicBezTo>
                    <a:pt x="3" y="1"/>
                    <a:pt x="2" y="1"/>
                    <a:pt x="1" y="1"/>
                  </a:cubicBezTo>
                  <a:cubicBezTo>
                    <a:pt x="5" y="1"/>
                    <a:pt x="10" y="2"/>
                    <a:pt x="15" y="2"/>
                  </a:cubicBezTo>
                  <a:lnTo>
                    <a:pt x="15" y="2"/>
                  </a:lnTo>
                  <a:cubicBezTo>
                    <a:pt x="11" y="1"/>
                    <a:pt x="7" y="1"/>
                    <a:pt x="4" y="1"/>
                  </a:cubicBezTo>
                  <a:close/>
                  <a:moveTo>
                    <a:pt x="15" y="2"/>
                  </a:moveTo>
                  <a:cubicBezTo>
                    <a:pt x="465" y="122"/>
                    <a:pt x="7333" y="6990"/>
                    <a:pt x="12070" y="8960"/>
                  </a:cubicBezTo>
                  <a:cubicBezTo>
                    <a:pt x="12415" y="9081"/>
                    <a:pt x="12703" y="9134"/>
                    <a:pt x="12941" y="9134"/>
                  </a:cubicBezTo>
                  <a:cubicBezTo>
                    <a:pt x="14042" y="9134"/>
                    <a:pt x="14100" y="8009"/>
                    <a:pt x="14011" y="7301"/>
                  </a:cubicBezTo>
                  <a:lnTo>
                    <a:pt x="14011" y="7301"/>
                  </a:lnTo>
                  <a:cubicBezTo>
                    <a:pt x="15724" y="9296"/>
                    <a:pt x="17493" y="11409"/>
                    <a:pt x="19488" y="12551"/>
                  </a:cubicBezTo>
                  <a:cubicBezTo>
                    <a:pt x="19917" y="12807"/>
                    <a:pt x="20261" y="12912"/>
                    <a:pt x="20537" y="12912"/>
                  </a:cubicBezTo>
                  <a:cubicBezTo>
                    <a:pt x="21798" y="12912"/>
                    <a:pt x="21646" y="10728"/>
                    <a:pt x="21646" y="10728"/>
                  </a:cubicBezTo>
                  <a:cubicBezTo>
                    <a:pt x="21650" y="10725"/>
                    <a:pt x="21657" y="10723"/>
                    <a:pt x="21665" y="10723"/>
                  </a:cubicBezTo>
                  <a:cubicBezTo>
                    <a:pt x="22185" y="10723"/>
                    <a:pt x="30060" y="17689"/>
                    <a:pt x="35175" y="18028"/>
                  </a:cubicBezTo>
                  <a:cubicBezTo>
                    <a:pt x="35175" y="18010"/>
                    <a:pt x="35175" y="18010"/>
                    <a:pt x="35157" y="18001"/>
                  </a:cubicBezTo>
                  <a:cubicBezTo>
                    <a:pt x="33108" y="15562"/>
                    <a:pt x="31058" y="13376"/>
                    <a:pt x="28610" y="11381"/>
                  </a:cubicBezTo>
                  <a:cubicBezTo>
                    <a:pt x="23079" y="6884"/>
                    <a:pt x="16513" y="3519"/>
                    <a:pt x="9613" y="1633"/>
                  </a:cubicBezTo>
                  <a:cubicBezTo>
                    <a:pt x="6588" y="773"/>
                    <a:pt x="3148" y="284"/>
                    <a:pt x="15" y="2"/>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8"/>
            <p:cNvSpPr/>
            <p:nvPr/>
          </p:nvSpPr>
          <p:spPr>
            <a:xfrm rot="-5400000" flipH="1">
              <a:off x="5919175" y="3585175"/>
              <a:ext cx="910350" cy="533500"/>
            </a:xfrm>
            <a:custGeom>
              <a:avLst/>
              <a:gdLst/>
              <a:ahLst/>
              <a:cxnLst/>
              <a:rect l="l" t="t" r="r" b="b"/>
              <a:pathLst>
                <a:path w="36414" h="21340" extrusionOk="0">
                  <a:moveTo>
                    <a:pt x="25222" y="8326"/>
                  </a:moveTo>
                  <a:cubicBezTo>
                    <a:pt x="25222" y="8326"/>
                    <a:pt x="25222" y="8326"/>
                    <a:pt x="25222" y="8327"/>
                  </a:cubicBezTo>
                  <a:cubicBezTo>
                    <a:pt x="25221" y="8327"/>
                    <a:pt x="25221" y="8326"/>
                    <a:pt x="25222" y="8326"/>
                  </a:cubicBezTo>
                  <a:close/>
                  <a:moveTo>
                    <a:pt x="11680" y="0"/>
                  </a:moveTo>
                  <a:cubicBezTo>
                    <a:pt x="5824" y="0"/>
                    <a:pt x="0" y="3272"/>
                    <a:pt x="221" y="3357"/>
                  </a:cubicBezTo>
                  <a:cubicBezTo>
                    <a:pt x="3422" y="3648"/>
                    <a:pt x="6505" y="4219"/>
                    <a:pt x="9534" y="5017"/>
                  </a:cubicBezTo>
                  <a:cubicBezTo>
                    <a:pt x="16435" y="6894"/>
                    <a:pt x="22882" y="10204"/>
                    <a:pt x="28414" y="14720"/>
                  </a:cubicBezTo>
                  <a:cubicBezTo>
                    <a:pt x="30808" y="16715"/>
                    <a:pt x="33093" y="18945"/>
                    <a:pt x="35151" y="21339"/>
                  </a:cubicBezTo>
                  <a:cubicBezTo>
                    <a:pt x="36413" y="15705"/>
                    <a:pt x="26065" y="8385"/>
                    <a:pt x="25269" y="8308"/>
                  </a:cubicBezTo>
                  <a:lnTo>
                    <a:pt x="25269" y="8308"/>
                  </a:lnTo>
                  <a:cubicBezTo>
                    <a:pt x="25673" y="8165"/>
                    <a:pt x="28404" y="7198"/>
                    <a:pt x="25675" y="5470"/>
                  </a:cubicBezTo>
                  <a:cubicBezTo>
                    <a:pt x="23379" y="4061"/>
                    <a:pt x="20370" y="3516"/>
                    <a:pt x="17605" y="3516"/>
                  </a:cubicBezTo>
                  <a:cubicBezTo>
                    <a:pt x="17345" y="3516"/>
                    <a:pt x="17088" y="3520"/>
                    <a:pt x="16834" y="3530"/>
                  </a:cubicBezTo>
                  <a:cubicBezTo>
                    <a:pt x="17568" y="3013"/>
                    <a:pt x="18711" y="1879"/>
                    <a:pt x="16317" y="846"/>
                  </a:cubicBezTo>
                  <a:cubicBezTo>
                    <a:pt x="14848" y="240"/>
                    <a:pt x="13263" y="0"/>
                    <a:pt x="11680"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8"/>
            <p:cNvSpPr/>
            <p:nvPr/>
          </p:nvSpPr>
          <p:spPr>
            <a:xfrm rot="-5400000" flipH="1">
              <a:off x="6946088" y="3569463"/>
              <a:ext cx="122675" cy="102500"/>
            </a:xfrm>
            <a:custGeom>
              <a:avLst/>
              <a:gdLst/>
              <a:ahLst/>
              <a:cxnLst/>
              <a:rect l="l" t="t" r="r" b="b"/>
              <a:pathLst>
                <a:path w="4907" h="4100" fill="none" extrusionOk="0">
                  <a:moveTo>
                    <a:pt x="0" y="1"/>
                  </a:moveTo>
                  <a:lnTo>
                    <a:pt x="4906" y="409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8"/>
            <p:cNvSpPr/>
            <p:nvPr/>
          </p:nvSpPr>
          <p:spPr>
            <a:xfrm rot="-5400000" flipH="1">
              <a:off x="6991100" y="3606975"/>
              <a:ext cx="1375" cy="51275"/>
            </a:xfrm>
            <a:custGeom>
              <a:avLst/>
              <a:gdLst/>
              <a:ahLst/>
              <a:cxnLst/>
              <a:rect l="l" t="t" r="r" b="b"/>
              <a:pathLst>
                <a:path w="55" h="2051" fill="none" extrusionOk="0">
                  <a:moveTo>
                    <a:pt x="55" y="1"/>
                  </a:moveTo>
                  <a:lnTo>
                    <a:pt x="0" y="205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8"/>
            <p:cNvSpPr/>
            <p:nvPr/>
          </p:nvSpPr>
          <p:spPr>
            <a:xfrm rot="-5400000" flipH="1">
              <a:off x="6970563" y="3576263"/>
              <a:ext cx="34050" cy="2975"/>
            </a:xfrm>
            <a:custGeom>
              <a:avLst/>
              <a:gdLst/>
              <a:ahLst/>
              <a:cxnLst/>
              <a:rect l="l" t="t" r="r" b="b"/>
              <a:pathLst>
                <a:path w="1362" h="119" fill="none" extrusionOk="0">
                  <a:moveTo>
                    <a:pt x="1361" y="1"/>
                  </a:moveTo>
                  <a:lnTo>
                    <a:pt x="1" y="11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8"/>
            <p:cNvSpPr/>
            <p:nvPr/>
          </p:nvSpPr>
          <p:spPr>
            <a:xfrm rot="-5400000" flipH="1">
              <a:off x="7275725" y="3714550"/>
              <a:ext cx="11350" cy="159850"/>
            </a:xfrm>
            <a:custGeom>
              <a:avLst/>
              <a:gdLst/>
              <a:ahLst/>
              <a:cxnLst/>
              <a:rect l="l" t="t" r="r" b="b"/>
              <a:pathLst>
                <a:path w="454" h="6394" fill="none" extrusionOk="0">
                  <a:moveTo>
                    <a:pt x="454" y="0"/>
                  </a:moveTo>
                  <a:lnTo>
                    <a:pt x="0" y="639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8"/>
            <p:cNvSpPr/>
            <p:nvPr/>
          </p:nvSpPr>
          <p:spPr>
            <a:xfrm rot="-5400000" flipH="1">
              <a:off x="7260525" y="3799550"/>
              <a:ext cx="41500" cy="28600"/>
            </a:xfrm>
            <a:custGeom>
              <a:avLst/>
              <a:gdLst/>
              <a:ahLst/>
              <a:cxnLst/>
              <a:rect l="l" t="t" r="r" b="b"/>
              <a:pathLst>
                <a:path w="1660" h="1144" fill="none" extrusionOk="0">
                  <a:moveTo>
                    <a:pt x="1660" y="1"/>
                  </a:moveTo>
                  <a:lnTo>
                    <a:pt x="1" y="114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8"/>
            <p:cNvSpPr/>
            <p:nvPr/>
          </p:nvSpPr>
          <p:spPr>
            <a:xfrm rot="-5400000" flipH="1">
              <a:off x="7222900" y="3773275"/>
              <a:ext cx="22675" cy="25625"/>
            </a:xfrm>
            <a:custGeom>
              <a:avLst/>
              <a:gdLst/>
              <a:ahLst/>
              <a:cxnLst/>
              <a:rect l="l" t="t" r="r" b="b"/>
              <a:pathLst>
                <a:path w="907" h="1025" fill="none" extrusionOk="0">
                  <a:moveTo>
                    <a:pt x="907" y="1025"/>
                  </a:moveTo>
                  <a:lnTo>
                    <a:pt x="0" y="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8"/>
            <p:cNvSpPr/>
            <p:nvPr/>
          </p:nvSpPr>
          <p:spPr>
            <a:xfrm rot="-5400000" flipH="1">
              <a:off x="6833413" y="4260888"/>
              <a:ext cx="122675" cy="102950"/>
            </a:xfrm>
            <a:custGeom>
              <a:avLst/>
              <a:gdLst/>
              <a:ahLst/>
              <a:cxnLst/>
              <a:rect l="l" t="t" r="r" b="b"/>
              <a:pathLst>
                <a:path w="4907" h="4118" fill="none" extrusionOk="0">
                  <a:moveTo>
                    <a:pt x="4907" y="1"/>
                  </a:moveTo>
                  <a:lnTo>
                    <a:pt x="1" y="4118"/>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8"/>
            <p:cNvSpPr/>
            <p:nvPr/>
          </p:nvSpPr>
          <p:spPr>
            <a:xfrm rot="-5400000" flipH="1">
              <a:off x="6883288" y="4320963"/>
              <a:ext cx="50125" cy="10000"/>
            </a:xfrm>
            <a:custGeom>
              <a:avLst/>
              <a:gdLst/>
              <a:ahLst/>
              <a:cxnLst/>
              <a:rect l="l" t="t" r="r" b="b"/>
              <a:pathLst>
                <a:path w="2005" h="400" fill="none" extrusionOk="0">
                  <a:moveTo>
                    <a:pt x="2005" y="400"/>
                  </a:moveTo>
                  <a:lnTo>
                    <a:pt x="1"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8"/>
            <p:cNvSpPr/>
            <p:nvPr/>
          </p:nvSpPr>
          <p:spPr>
            <a:xfrm rot="-5400000" flipH="1">
              <a:off x="6854163" y="4322888"/>
              <a:ext cx="2750" cy="33125"/>
            </a:xfrm>
            <a:custGeom>
              <a:avLst/>
              <a:gdLst/>
              <a:ahLst/>
              <a:cxnLst/>
              <a:rect l="l" t="t" r="r" b="b"/>
              <a:pathLst>
                <a:path w="110" h="1325" fill="none" extrusionOk="0">
                  <a:moveTo>
                    <a:pt x="1" y="1324"/>
                  </a:moveTo>
                  <a:lnTo>
                    <a:pt x="110"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8"/>
            <p:cNvSpPr/>
            <p:nvPr/>
          </p:nvSpPr>
          <p:spPr>
            <a:xfrm rot="-5400000" flipH="1">
              <a:off x="6682313" y="3551888"/>
              <a:ext cx="676050" cy="847425"/>
            </a:xfrm>
            <a:custGeom>
              <a:avLst/>
              <a:gdLst/>
              <a:ahLst/>
              <a:cxnLst/>
              <a:rect l="l" t="t" r="r" b="b"/>
              <a:pathLst>
                <a:path w="27042" h="33897" fill="none" extrusionOk="0">
                  <a:moveTo>
                    <a:pt x="2513" y="3021"/>
                  </a:moveTo>
                  <a:cubicBezTo>
                    <a:pt x="11708" y="1"/>
                    <a:pt x="21628" y="5015"/>
                    <a:pt x="24657" y="14265"/>
                  </a:cubicBezTo>
                  <a:cubicBezTo>
                    <a:pt x="27042" y="21628"/>
                    <a:pt x="23052" y="29562"/>
                    <a:pt x="15698" y="31965"/>
                  </a:cubicBezTo>
                  <a:cubicBezTo>
                    <a:pt x="9812" y="33897"/>
                    <a:pt x="3492" y="30651"/>
                    <a:pt x="1543" y="24775"/>
                  </a:cubicBezTo>
                  <a:cubicBezTo>
                    <a:pt x="1" y="20041"/>
                    <a:pt x="2567" y="15017"/>
                    <a:pt x="7301" y="13476"/>
                  </a:cubicBezTo>
                  <a:cubicBezTo>
                    <a:pt x="11064" y="12215"/>
                    <a:pt x="15117" y="14265"/>
                    <a:pt x="16369" y="18101"/>
                  </a:cubicBezTo>
                  <a:cubicBezTo>
                    <a:pt x="17339" y="21120"/>
                    <a:pt x="15689" y="24376"/>
                    <a:pt x="12714" y="25337"/>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8"/>
            <p:cNvSpPr/>
            <p:nvPr/>
          </p:nvSpPr>
          <p:spPr>
            <a:xfrm rot="-5400000" flipH="1">
              <a:off x="6677225" y="3878000"/>
              <a:ext cx="149650" cy="168000"/>
            </a:xfrm>
            <a:custGeom>
              <a:avLst/>
              <a:gdLst/>
              <a:ahLst/>
              <a:cxnLst/>
              <a:rect l="l" t="t" r="r" b="b"/>
              <a:pathLst>
                <a:path w="5986" h="6720" fill="none" extrusionOk="0">
                  <a:moveTo>
                    <a:pt x="2975" y="0"/>
                  </a:moveTo>
                  <a:cubicBezTo>
                    <a:pt x="4000" y="336"/>
                    <a:pt x="4852" y="1088"/>
                    <a:pt x="5306" y="2158"/>
                  </a:cubicBezTo>
                  <a:cubicBezTo>
                    <a:pt x="5986" y="3700"/>
                    <a:pt x="5251" y="5532"/>
                    <a:pt x="3655" y="6212"/>
                  </a:cubicBezTo>
                  <a:cubicBezTo>
                    <a:pt x="2395" y="6720"/>
                    <a:pt x="962" y="6148"/>
                    <a:pt x="400" y="4897"/>
                  </a:cubicBezTo>
                  <a:cubicBezTo>
                    <a:pt x="1" y="3863"/>
                    <a:pt x="454" y="2730"/>
                    <a:pt x="1434" y="2322"/>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
            <p:cNvSpPr/>
            <p:nvPr/>
          </p:nvSpPr>
          <p:spPr>
            <a:xfrm rot="-5400000" flipH="1">
              <a:off x="6706188" y="3907863"/>
              <a:ext cx="38550" cy="34375"/>
            </a:xfrm>
            <a:custGeom>
              <a:avLst/>
              <a:gdLst/>
              <a:ahLst/>
              <a:cxnLst/>
              <a:rect l="l" t="t" r="r" b="b"/>
              <a:pathLst>
                <a:path w="1542" h="1375" extrusionOk="0">
                  <a:moveTo>
                    <a:pt x="771" y="0"/>
                  </a:moveTo>
                  <a:cubicBezTo>
                    <a:pt x="704" y="0"/>
                    <a:pt x="637" y="11"/>
                    <a:pt x="572" y="33"/>
                  </a:cubicBezTo>
                  <a:cubicBezTo>
                    <a:pt x="227" y="160"/>
                    <a:pt x="0" y="549"/>
                    <a:pt x="118" y="894"/>
                  </a:cubicBezTo>
                  <a:cubicBezTo>
                    <a:pt x="208" y="1172"/>
                    <a:pt x="497" y="1375"/>
                    <a:pt x="795" y="1375"/>
                  </a:cubicBezTo>
                  <a:cubicBezTo>
                    <a:pt x="857" y="1375"/>
                    <a:pt x="919" y="1366"/>
                    <a:pt x="980" y="1347"/>
                  </a:cubicBezTo>
                  <a:cubicBezTo>
                    <a:pt x="1315" y="1230"/>
                    <a:pt x="1542" y="840"/>
                    <a:pt x="1433" y="486"/>
                  </a:cubicBezTo>
                  <a:cubicBezTo>
                    <a:pt x="1337" y="198"/>
                    <a:pt x="1061" y="0"/>
                    <a:pt x="771"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
            <p:cNvSpPr/>
            <p:nvPr/>
          </p:nvSpPr>
          <p:spPr>
            <a:xfrm rot="-5400000" flipH="1">
              <a:off x="6152763" y="3375063"/>
              <a:ext cx="68700" cy="68725"/>
            </a:xfrm>
            <a:custGeom>
              <a:avLst/>
              <a:gdLst/>
              <a:ahLst/>
              <a:cxnLst/>
              <a:rect l="l" t="t" r="r" b="b"/>
              <a:pathLst>
                <a:path w="2748" h="2749" extrusionOk="0">
                  <a:moveTo>
                    <a:pt x="1379" y="1"/>
                  </a:moveTo>
                  <a:cubicBezTo>
                    <a:pt x="626" y="1"/>
                    <a:pt x="0" y="636"/>
                    <a:pt x="0" y="1370"/>
                  </a:cubicBezTo>
                  <a:cubicBezTo>
                    <a:pt x="0" y="2123"/>
                    <a:pt x="626" y="2748"/>
                    <a:pt x="1379" y="2748"/>
                  </a:cubicBezTo>
                  <a:cubicBezTo>
                    <a:pt x="2122" y="2748"/>
                    <a:pt x="2748" y="2114"/>
                    <a:pt x="2748" y="1370"/>
                  </a:cubicBezTo>
                  <a:cubicBezTo>
                    <a:pt x="2748" y="636"/>
                    <a:pt x="2122" y="1"/>
                    <a:pt x="1379"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
            <p:cNvSpPr/>
            <p:nvPr/>
          </p:nvSpPr>
          <p:spPr>
            <a:xfrm rot="-5400000" flipH="1">
              <a:off x="6417950" y="4413300"/>
              <a:ext cx="43100" cy="43200"/>
            </a:xfrm>
            <a:custGeom>
              <a:avLst/>
              <a:gdLst/>
              <a:ahLst/>
              <a:cxnLst/>
              <a:rect l="l" t="t" r="r" b="b"/>
              <a:pathLst>
                <a:path w="1724" h="1728" extrusionOk="0">
                  <a:moveTo>
                    <a:pt x="935" y="1"/>
                  </a:moveTo>
                  <a:cubicBezTo>
                    <a:pt x="911" y="1"/>
                    <a:pt x="887" y="2"/>
                    <a:pt x="862" y="4"/>
                  </a:cubicBezTo>
                  <a:cubicBezTo>
                    <a:pt x="400" y="4"/>
                    <a:pt x="1" y="403"/>
                    <a:pt x="1" y="866"/>
                  </a:cubicBezTo>
                  <a:cubicBezTo>
                    <a:pt x="1" y="1328"/>
                    <a:pt x="400" y="1727"/>
                    <a:pt x="862" y="1727"/>
                  </a:cubicBezTo>
                  <a:cubicBezTo>
                    <a:pt x="1334" y="1727"/>
                    <a:pt x="1723" y="1319"/>
                    <a:pt x="1723" y="866"/>
                  </a:cubicBezTo>
                  <a:cubicBezTo>
                    <a:pt x="1723" y="384"/>
                    <a:pt x="1373" y="1"/>
                    <a:pt x="935" y="1"/>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8" name="Google Shape;2038;p8"/>
          <p:cNvGrpSpPr/>
          <p:nvPr/>
        </p:nvGrpSpPr>
        <p:grpSpPr>
          <a:xfrm rot="9900040">
            <a:off x="820156" y="3147264"/>
            <a:ext cx="1540578" cy="1164213"/>
            <a:chOff x="6107600" y="3299677"/>
            <a:chExt cx="1540624" cy="1164248"/>
          </a:xfrm>
        </p:grpSpPr>
        <p:sp>
          <p:nvSpPr>
            <p:cNvPr id="2039" name="Google Shape;2039;p8"/>
            <p:cNvSpPr/>
            <p:nvPr/>
          </p:nvSpPr>
          <p:spPr>
            <a:xfrm rot="-5400000" flipH="1">
              <a:off x="7556075" y="3299603"/>
              <a:ext cx="92075" cy="92224"/>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
            <p:cNvSpPr/>
            <p:nvPr/>
          </p:nvSpPr>
          <p:spPr>
            <a:xfrm rot="-5400000" flipH="1">
              <a:off x="6748825" y="4282375"/>
              <a:ext cx="187050" cy="176050"/>
            </a:xfrm>
            <a:custGeom>
              <a:avLst/>
              <a:gdLst/>
              <a:ahLst/>
              <a:cxnLst/>
              <a:rect l="l" t="t" r="r" b="b"/>
              <a:pathLst>
                <a:path w="7482" h="7042" extrusionOk="0">
                  <a:moveTo>
                    <a:pt x="2961" y="1"/>
                  </a:moveTo>
                  <a:cubicBezTo>
                    <a:pt x="2416" y="1"/>
                    <a:pt x="1857" y="217"/>
                    <a:pt x="1370" y="648"/>
                  </a:cubicBezTo>
                  <a:cubicBezTo>
                    <a:pt x="917" y="1047"/>
                    <a:pt x="635" y="1509"/>
                    <a:pt x="454" y="2081"/>
                  </a:cubicBezTo>
                  <a:cubicBezTo>
                    <a:pt x="173" y="2942"/>
                    <a:pt x="1" y="6179"/>
                    <a:pt x="1" y="6533"/>
                  </a:cubicBezTo>
                  <a:lnTo>
                    <a:pt x="1" y="6869"/>
                  </a:lnTo>
                  <a:lnTo>
                    <a:pt x="336" y="6869"/>
                  </a:lnTo>
                  <a:cubicBezTo>
                    <a:pt x="602" y="6869"/>
                    <a:pt x="2631" y="7041"/>
                    <a:pt x="3940" y="7041"/>
                  </a:cubicBezTo>
                  <a:cubicBezTo>
                    <a:pt x="4329" y="7041"/>
                    <a:pt x="4655" y="7026"/>
                    <a:pt x="4852" y="6987"/>
                  </a:cubicBezTo>
                  <a:cubicBezTo>
                    <a:pt x="5414" y="6869"/>
                    <a:pt x="5886" y="6642"/>
                    <a:pt x="6339" y="6252"/>
                  </a:cubicBezTo>
                  <a:cubicBezTo>
                    <a:pt x="7482" y="5218"/>
                    <a:pt x="7309" y="3858"/>
                    <a:pt x="6566" y="3051"/>
                  </a:cubicBezTo>
                  <a:cubicBezTo>
                    <a:pt x="6167" y="2598"/>
                    <a:pt x="5641" y="2362"/>
                    <a:pt x="5133" y="2362"/>
                  </a:cubicBezTo>
                  <a:cubicBezTo>
                    <a:pt x="5188" y="1963"/>
                    <a:pt x="5079" y="1383"/>
                    <a:pt x="4625" y="820"/>
                  </a:cubicBezTo>
                  <a:cubicBezTo>
                    <a:pt x="4170" y="273"/>
                    <a:pt x="3574" y="1"/>
                    <a:pt x="29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
            <p:cNvSpPr/>
            <p:nvPr/>
          </p:nvSpPr>
          <p:spPr>
            <a:xfrm rot="-5400000" flipH="1">
              <a:off x="7148150" y="3721425"/>
              <a:ext cx="195200" cy="190300"/>
            </a:xfrm>
            <a:custGeom>
              <a:avLst/>
              <a:gdLst/>
              <a:ahLst/>
              <a:cxnLst/>
              <a:rect l="l" t="t" r="r" b="b"/>
              <a:pathLst>
                <a:path w="7808" h="7612" extrusionOk="0">
                  <a:moveTo>
                    <a:pt x="2261" y="1"/>
                  </a:moveTo>
                  <a:cubicBezTo>
                    <a:pt x="1249" y="1"/>
                    <a:pt x="457" y="655"/>
                    <a:pt x="164" y="1745"/>
                  </a:cubicBezTo>
                  <a:cubicBezTo>
                    <a:pt x="0" y="2371"/>
                    <a:pt x="0" y="2888"/>
                    <a:pt x="227" y="3395"/>
                  </a:cubicBezTo>
                  <a:cubicBezTo>
                    <a:pt x="508" y="4257"/>
                    <a:pt x="2159" y="7050"/>
                    <a:pt x="2331" y="7331"/>
                  </a:cubicBezTo>
                  <a:lnTo>
                    <a:pt x="2503" y="7612"/>
                  </a:lnTo>
                  <a:lnTo>
                    <a:pt x="2784" y="7449"/>
                  </a:lnTo>
                  <a:cubicBezTo>
                    <a:pt x="3129" y="7276"/>
                    <a:pt x="5922" y="5617"/>
                    <a:pt x="6547" y="5000"/>
                  </a:cubicBezTo>
                  <a:cubicBezTo>
                    <a:pt x="6946" y="4601"/>
                    <a:pt x="7228" y="4139"/>
                    <a:pt x="7409" y="3513"/>
                  </a:cubicBezTo>
                  <a:cubicBezTo>
                    <a:pt x="7808" y="2026"/>
                    <a:pt x="6901" y="992"/>
                    <a:pt x="5813" y="711"/>
                  </a:cubicBezTo>
                  <a:cubicBezTo>
                    <a:pt x="5736" y="705"/>
                    <a:pt x="5659" y="702"/>
                    <a:pt x="5581" y="702"/>
                  </a:cubicBezTo>
                  <a:cubicBezTo>
                    <a:pt x="5101" y="702"/>
                    <a:pt x="4616" y="823"/>
                    <a:pt x="4226" y="1065"/>
                  </a:cubicBezTo>
                  <a:cubicBezTo>
                    <a:pt x="4054" y="720"/>
                    <a:pt x="3655" y="267"/>
                    <a:pt x="2911" y="86"/>
                  </a:cubicBezTo>
                  <a:cubicBezTo>
                    <a:pt x="2687" y="28"/>
                    <a:pt x="2469" y="1"/>
                    <a:pt x="22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
            <p:cNvSpPr/>
            <p:nvPr/>
          </p:nvSpPr>
          <p:spPr>
            <a:xfrm rot="-5400000" flipH="1">
              <a:off x="6879163" y="3498838"/>
              <a:ext cx="190000" cy="175975"/>
            </a:xfrm>
            <a:custGeom>
              <a:avLst/>
              <a:gdLst/>
              <a:ahLst/>
              <a:cxnLst/>
              <a:rect l="l" t="t" r="r" b="b"/>
              <a:pathLst>
                <a:path w="7600" h="7039" extrusionOk="0">
                  <a:moveTo>
                    <a:pt x="4460" y="0"/>
                  </a:moveTo>
                  <a:cubicBezTo>
                    <a:pt x="3771" y="0"/>
                    <a:pt x="3149" y="348"/>
                    <a:pt x="2748" y="851"/>
                  </a:cubicBezTo>
                  <a:cubicBezTo>
                    <a:pt x="2403" y="1314"/>
                    <a:pt x="2240" y="1821"/>
                    <a:pt x="2294" y="2402"/>
                  </a:cubicBezTo>
                  <a:cubicBezTo>
                    <a:pt x="1895" y="2402"/>
                    <a:pt x="1315" y="2574"/>
                    <a:pt x="862" y="3136"/>
                  </a:cubicBezTo>
                  <a:cubicBezTo>
                    <a:pt x="0" y="4170"/>
                    <a:pt x="182" y="5476"/>
                    <a:pt x="1206" y="6337"/>
                  </a:cubicBezTo>
                  <a:cubicBezTo>
                    <a:pt x="1660" y="6736"/>
                    <a:pt x="2177" y="6963"/>
                    <a:pt x="2748" y="7017"/>
                  </a:cubicBezTo>
                  <a:cubicBezTo>
                    <a:pt x="2876" y="7032"/>
                    <a:pt x="3048" y="7039"/>
                    <a:pt x="3250" y="7039"/>
                  </a:cubicBezTo>
                  <a:cubicBezTo>
                    <a:pt x="4498" y="7039"/>
                    <a:pt x="6903" y="6791"/>
                    <a:pt x="7255" y="6791"/>
                  </a:cubicBezTo>
                  <a:lnTo>
                    <a:pt x="7599" y="6736"/>
                  </a:lnTo>
                  <a:lnTo>
                    <a:pt x="7545" y="6392"/>
                  </a:lnTo>
                  <a:cubicBezTo>
                    <a:pt x="7481" y="6056"/>
                    <a:pt x="7200" y="2801"/>
                    <a:pt x="6919" y="1939"/>
                  </a:cubicBezTo>
                  <a:cubicBezTo>
                    <a:pt x="6747" y="1368"/>
                    <a:pt x="6411" y="960"/>
                    <a:pt x="5940" y="570"/>
                  </a:cubicBezTo>
                  <a:cubicBezTo>
                    <a:pt x="5449" y="168"/>
                    <a:pt x="4938" y="0"/>
                    <a:pt x="446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
            <p:cNvSpPr/>
            <p:nvPr/>
          </p:nvSpPr>
          <p:spPr>
            <a:xfrm rot="-5400000" flipH="1">
              <a:off x="6383663" y="3214874"/>
              <a:ext cx="243950" cy="624575"/>
            </a:xfrm>
            <a:custGeom>
              <a:avLst/>
              <a:gdLst/>
              <a:ahLst/>
              <a:cxnLst/>
              <a:rect l="l" t="t" r="r" b="b"/>
              <a:pathLst>
                <a:path w="9758" h="24983" extrusionOk="0">
                  <a:moveTo>
                    <a:pt x="1" y="0"/>
                  </a:moveTo>
                  <a:cubicBezTo>
                    <a:pt x="4" y="3"/>
                    <a:pt x="7" y="6"/>
                    <a:pt x="10" y="9"/>
                  </a:cubicBezTo>
                  <a:lnTo>
                    <a:pt x="10" y="9"/>
                  </a:lnTo>
                  <a:cubicBezTo>
                    <a:pt x="7" y="4"/>
                    <a:pt x="4" y="1"/>
                    <a:pt x="1" y="0"/>
                  </a:cubicBezTo>
                  <a:close/>
                  <a:moveTo>
                    <a:pt x="10" y="9"/>
                  </a:moveTo>
                  <a:cubicBezTo>
                    <a:pt x="175" y="294"/>
                    <a:pt x="482" y="6723"/>
                    <a:pt x="1996" y="9857"/>
                  </a:cubicBezTo>
                  <a:cubicBezTo>
                    <a:pt x="2254" y="10385"/>
                    <a:pt x="2537" y="10571"/>
                    <a:pt x="2803" y="10571"/>
                  </a:cubicBezTo>
                  <a:cubicBezTo>
                    <a:pt x="3170" y="10571"/>
                    <a:pt x="3506" y="10215"/>
                    <a:pt x="3701" y="9920"/>
                  </a:cubicBezTo>
                  <a:lnTo>
                    <a:pt x="3701" y="9920"/>
                  </a:lnTo>
                  <a:cubicBezTo>
                    <a:pt x="3646" y="11689"/>
                    <a:pt x="3592" y="13566"/>
                    <a:pt x="4100" y="15053"/>
                  </a:cubicBezTo>
                  <a:cubicBezTo>
                    <a:pt x="4294" y="15673"/>
                    <a:pt x="4580" y="15877"/>
                    <a:pt x="4874" y="15877"/>
                  </a:cubicBezTo>
                  <a:cubicBezTo>
                    <a:pt x="5444" y="15877"/>
                    <a:pt x="6040" y="15107"/>
                    <a:pt x="6040" y="15107"/>
                  </a:cubicBezTo>
                  <a:cubicBezTo>
                    <a:pt x="6276" y="15107"/>
                    <a:pt x="7183" y="22461"/>
                    <a:pt x="9704" y="24982"/>
                  </a:cubicBezTo>
                  <a:cubicBezTo>
                    <a:pt x="9758" y="22860"/>
                    <a:pt x="9595" y="20675"/>
                    <a:pt x="9259" y="18562"/>
                  </a:cubicBezTo>
                  <a:cubicBezTo>
                    <a:pt x="8452" y="13711"/>
                    <a:pt x="6666" y="8814"/>
                    <a:pt x="3973" y="4715"/>
                  </a:cubicBezTo>
                  <a:cubicBezTo>
                    <a:pt x="2832" y="2951"/>
                    <a:pt x="1484" y="1547"/>
                    <a:pt x="10" y="9"/>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
            <p:cNvSpPr/>
            <p:nvPr/>
          </p:nvSpPr>
          <p:spPr>
            <a:xfrm rot="-5400000" flipH="1">
              <a:off x="6345150" y="3252950"/>
              <a:ext cx="321775" cy="623775"/>
            </a:xfrm>
            <a:custGeom>
              <a:avLst/>
              <a:gdLst/>
              <a:ahLst/>
              <a:cxnLst/>
              <a:rect l="l" t="t" r="r" b="b"/>
              <a:pathLst>
                <a:path w="12871" h="24951" extrusionOk="0">
                  <a:moveTo>
                    <a:pt x="10492" y="13813"/>
                  </a:moveTo>
                  <a:cubicBezTo>
                    <a:pt x="10493" y="13813"/>
                    <a:pt x="10493" y="13813"/>
                    <a:pt x="10493" y="13813"/>
                  </a:cubicBezTo>
                  <a:lnTo>
                    <a:pt x="10493" y="13813"/>
                  </a:lnTo>
                  <a:cubicBezTo>
                    <a:pt x="10492" y="13813"/>
                    <a:pt x="10490" y="13814"/>
                    <a:pt x="10489" y="13815"/>
                  </a:cubicBezTo>
                  <a:cubicBezTo>
                    <a:pt x="10489" y="13813"/>
                    <a:pt x="10490" y="13813"/>
                    <a:pt x="10492" y="13813"/>
                  </a:cubicBezTo>
                  <a:close/>
                  <a:moveTo>
                    <a:pt x="38" y="1"/>
                  </a:moveTo>
                  <a:cubicBezTo>
                    <a:pt x="12" y="1"/>
                    <a:pt x="0" y="5"/>
                    <a:pt x="6" y="13"/>
                  </a:cubicBezTo>
                  <a:cubicBezTo>
                    <a:pt x="1475" y="1555"/>
                    <a:pt x="2853" y="3269"/>
                    <a:pt x="3996" y="5037"/>
                  </a:cubicBezTo>
                  <a:cubicBezTo>
                    <a:pt x="6671" y="9136"/>
                    <a:pt x="8448" y="13760"/>
                    <a:pt x="9246" y="18557"/>
                  </a:cubicBezTo>
                  <a:cubicBezTo>
                    <a:pt x="9582" y="20607"/>
                    <a:pt x="9754" y="22783"/>
                    <a:pt x="9700" y="24950"/>
                  </a:cubicBezTo>
                  <a:cubicBezTo>
                    <a:pt x="12871" y="22596"/>
                    <a:pt x="10856" y="14013"/>
                    <a:pt x="10508" y="13816"/>
                  </a:cubicBezTo>
                  <a:lnTo>
                    <a:pt x="10508" y="13816"/>
                  </a:lnTo>
                  <a:cubicBezTo>
                    <a:pt x="10606" y="13844"/>
                    <a:pt x="11054" y="14043"/>
                    <a:pt x="11457" y="14043"/>
                  </a:cubicBezTo>
                  <a:cubicBezTo>
                    <a:pt x="11937" y="14043"/>
                    <a:pt x="12351" y="13760"/>
                    <a:pt x="12030" y="12563"/>
                  </a:cubicBezTo>
                  <a:cubicBezTo>
                    <a:pt x="11468" y="10623"/>
                    <a:pt x="9926" y="8800"/>
                    <a:pt x="8385" y="7540"/>
                  </a:cubicBezTo>
                  <a:lnTo>
                    <a:pt x="8385" y="7540"/>
                  </a:lnTo>
                  <a:cubicBezTo>
                    <a:pt x="8461" y="7547"/>
                    <a:pt x="8546" y="7552"/>
                    <a:pt x="8636" y="7552"/>
                  </a:cubicBezTo>
                  <a:cubicBezTo>
                    <a:pt x="9209" y="7552"/>
                    <a:pt x="9944" y="7333"/>
                    <a:pt x="9364" y="6007"/>
                  </a:cubicBezTo>
                  <a:cubicBezTo>
                    <a:pt x="7240" y="1656"/>
                    <a:pt x="571" y="1"/>
                    <a:pt x="38"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
            <p:cNvSpPr/>
            <p:nvPr/>
          </p:nvSpPr>
          <p:spPr>
            <a:xfrm rot="-5400000" flipH="1">
              <a:off x="5975813" y="3610488"/>
              <a:ext cx="879400" cy="450725"/>
            </a:xfrm>
            <a:custGeom>
              <a:avLst/>
              <a:gdLst/>
              <a:ahLst/>
              <a:cxnLst/>
              <a:rect l="l" t="t" r="r" b="b"/>
              <a:pathLst>
                <a:path w="35176" h="18029" extrusionOk="0">
                  <a:moveTo>
                    <a:pt x="4" y="1"/>
                  </a:moveTo>
                  <a:cubicBezTo>
                    <a:pt x="3" y="1"/>
                    <a:pt x="2" y="1"/>
                    <a:pt x="1" y="1"/>
                  </a:cubicBezTo>
                  <a:cubicBezTo>
                    <a:pt x="5" y="1"/>
                    <a:pt x="10" y="2"/>
                    <a:pt x="15" y="2"/>
                  </a:cubicBezTo>
                  <a:lnTo>
                    <a:pt x="15" y="2"/>
                  </a:lnTo>
                  <a:cubicBezTo>
                    <a:pt x="11" y="1"/>
                    <a:pt x="7" y="1"/>
                    <a:pt x="4" y="1"/>
                  </a:cubicBezTo>
                  <a:close/>
                  <a:moveTo>
                    <a:pt x="15" y="2"/>
                  </a:moveTo>
                  <a:cubicBezTo>
                    <a:pt x="465" y="122"/>
                    <a:pt x="7333" y="6990"/>
                    <a:pt x="12070" y="8960"/>
                  </a:cubicBezTo>
                  <a:cubicBezTo>
                    <a:pt x="12415" y="9081"/>
                    <a:pt x="12703" y="9134"/>
                    <a:pt x="12941" y="9134"/>
                  </a:cubicBezTo>
                  <a:cubicBezTo>
                    <a:pt x="14042" y="9134"/>
                    <a:pt x="14100" y="8009"/>
                    <a:pt x="14011" y="7301"/>
                  </a:cubicBezTo>
                  <a:lnTo>
                    <a:pt x="14011" y="7301"/>
                  </a:lnTo>
                  <a:cubicBezTo>
                    <a:pt x="15724" y="9296"/>
                    <a:pt x="17493" y="11409"/>
                    <a:pt x="19488" y="12551"/>
                  </a:cubicBezTo>
                  <a:cubicBezTo>
                    <a:pt x="19917" y="12807"/>
                    <a:pt x="20261" y="12912"/>
                    <a:pt x="20537" y="12912"/>
                  </a:cubicBezTo>
                  <a:cubicBezTo>
                    <a:pt x="21798" y="12912"/>
                    <a:pt x="21646" y="10728"/>
                    <a:pt x="21646" y="10728"/>
                  </a:cubicBezTo>
                  <a:cubicBezTo>
                    <a:pt x="21650" y="10725"/>
                    <a:pt x="21657" y="10723"/>
                    <a:pt x="21665" y="10723"/>
                  </a:cubicBezTo>
                  <a:cubicBezTo>
                    <a:pt x="22185" y="10723"/>
                    <a:pt x="30060" y="17689"/>
                    <a:pt x="35175" y="18028"/>
                  </a:cubicBezTo>
                  <a:cubicBezTo>
                    <a:pt x="35175" y="18010"/>
                    <a:pt x="35175" y="18010"/>
                    <a:pt x="35157" y="18001"/>
                  </a:cubicBezTo>
                  <a:cubicBezTo>
                    <a:pt x="33108" y="15562"/>
                    <a:pt x="31058" y="13376"/>
                    <a:pt x="28610" y="11381"/>
                  </a:cubicBezTo>
                  <a:cubicBezTo>
                    <a:pt x="23079" y="6884"/>
                    <a:pt x="16513" y="3519"/>
                    <a:pt x="9613" y="1633"/>
                  </a:cubicBezTo>
                  <a:cubicBezTo>
                    <a:pt x="6588" y="773"/>
                    <a:pt x="3148" y="284"/>
                    <a:pt x="15" y="2"/>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8"/>
            <p:cNvSpPr/>
            <p:nvPr/>
          </p:nvSpPr>
          <p:spPr>
            <a:xfrm rot="-5400000" flipH="1">
              <a:off x="5919175" y="3585175"/>
              <a:ext cx="910350" cy="533500"/>
            </a:xfrm>
            <a:custGeom>
              <a:avLst/>
              <a:gdLst/>
              <a:ahLst/>
              <a:cxnLst/>
              <a:rect l="l" t="t" r="r" b="b"/>
              <a:pathLst>
                <a:path w="36414" h="21340" extrusionOk="0">
                  <a:moveTo>
                    <a:pt x="25222" y="8326"/>
                  </a:moveTo>
                  <a:cubicBezTo>
                    <a:pt x="25222" y="8326"/>
                    <a:pt x="25222" y="8326"/>
                    <a:pt x="25222" y="8327"/>
                  </a:cubicBezTo>
                  <a:cubicBezTo>
                    <a:pt x="25221" y="8327"/>
                    <a:pt x="25221" y="8326"/>
                    <a:pt x="25222" y="8326"/>
                  </a:cubicBezTo>
                  <a:close/>
                  <a:moveTo>
                    <a:pt x="11680" y="0"/>
                  </a:moveTo>
                  <a:cubicBezTo>
                    <a:pt x="5824" y="0"/>
                    <a:pt x="0" y="3272"/>
                    <a:pt x="221" y="3357"/>
                  </a:cubicBezTo>
                  <a:cubicBezTo>
                    <a:pt x="3422" y="3648"/>
                    <a:pt x="6505" y="4219"/>
                    <a:pt x="9534" y="5017"/>
                  </a:cubicBezTo>
                  <a:cubicBezTo>
                    <a:pt x="16435" y="6894"/>
                    <a:pt x="22882" y="10204"/>
                    <a:pt x="28414" y="14720"/>
                  </a:cubicBezTo>
                  <a:cubicBezTo>
                    <a:pt x="30808" y="16715"/>
                    <a:pt x="33093" y="18945"/>
                    <a:pt x="35151" y="21339"/>
                  </a:cubicBezTo>
                  <a:cubicBezTo>
                    <a:pt x="36413" y="15705"/>
                    <a:pt x="26065" y="8385"/>
                    <a:pt x="25269" y="8308"/>
                  </a:cubicBezTo>
                  <a:lnTo>
                    <a:pt x="25269" y="8308"/>
                  </a:lnTo>
                  <a:cubicBezTo>
                    <a:pt x="25673" y="8165"/>
                    <a:pt x="28404" y="7198"/>
                    <a:pt x="25675" y="5470"/>
                  </a:cubicBezTo>
                  <a:cubicBezTo>
                    <a:pt x="23379" y="4061"/>
                    <a:pt x="20370" y="3516"/>
                    <a:pt x="17605" y="3516"/>
                  </a:cubicBezTo>
                  <a:cubicBezTo>
                    <a:pt x="17345" y="3516"/>
                    <a:pt x="17088" y="3520"/>
                    <a:pt x="16834" y="3530"/>
                  </a:cubicBezTo>
                  <a:cubicBezTo>
                    <a:pt x="17568" y="3013"/>
                    <a:pt x="18711" y="1879"/>
                    <a:pt x="16317" y="846"/>
                  </a:cubicBezTo>
                  <a:cubicBezTo>
                    <a:pt x="14848" y="240"/>
                    <a:pt x="13263" y="0"/>
                    <a:pt x="11680"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8"/>
            <p:cNvSpPr/>
            <p:nvPr/>
          </p:nvSpPr>
          <p:spPr>
            <a:xfrm rot="-5400000" flipH="1">
              <a:off x="6946088" y="3569463"/>
              <a:ext cx="122675" cy="102500"/>
            </a:xfrm>
            <a:custGeom>
              <a:avLst/>
              <a:gdLst/>
              <a:ahLst/>
              <a:cxnLst/>
              <a:rect l="l" t="t" r="r" b="b"/>
              <a:pathLst>
                <a:path w="4907" h="4100" fill="none" extrusionOk="0">
                  <a:moveTo>
                    <a:pt x="0" y="1"/>
                  </a:moveTo>
                  <a:lnTo>
                    <a:pt x="4906" y="409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
            <p:cNvSpPr/>
            <p:nvPr/>
          </p:nvSpPr>
          <p:spPr>
            <a:xfrm rot="-5400000" flipH="1">
              <a:off x="6991100" y="3606975"/>
              <a:ext cx="1375" cy="51275"/>
            </a:xfrm>
            <a:custGeom>
              <a:avLst/>
              <a:gdLst/>
              <a:ahLst/>
              <a:cxnLst/>
              <a:rect l="l" t="t" r="r" b="b"/>
              <a:pathLst>
                <a:path w="55" h="2051" fill="none" extrusionOk="0">
                  <a:moveTo>
                    <a:pt x="55" y="1"/>
                  </a:moveTo>
                  <a:lnTo>
                    <a:pt x="0" y="205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
            <p:cNvSpPr/>
            <p:nvPr/>
          </p:nvSpPr>
          <p:spPr>
            <a:xfrm rot="-5400000" flipH="1">
              <a:off x="6970563" y="3576263"/>
              <a:ext cx="34050" cy="2975"/>
            </a:xfrm>
            <a:custGeom>
              <a:avLst/>
              <a:gdLst/>
              <a:ahLst/>
              <a:cxnLst/>
              <a:rect l="l" t="t" r="r" b="b"/>
              <a:pathLst>
                <a:path w="1362" h="119" fill="none" extrusionOk="0">
                  <a:moveTo>
                    <a:pt x="1361" y="1"/>
                  </a:moveTo>
                  <a:lnTo>
                    <a:pt x="1" y="11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
            <p:cNvSpPr/>
            <p:nvPr/>
          </p:nvSpPr>
          <p:spPr>
            <a:xfrm rot="-5400000" flipH="1">
              <a:off x="7275725" y="3714550"/>
              <a:ext cx="11350" cy="159850"/>
            </a:xfrm>
            <a:custGeom>
              <a:avLst/>
              <a:gdLst/>
              <a:ahLst/>
              <a:cxnLst/>
              <a:rect l="l" t="t" r="r" b="b"/>
              <a:pathLst>
                <a:path w="454" h="6394" fill="none" extrusionOk="0">
                  <a:moveTo>
                    <a:pt x="454" y="0"/>
                  </a:moveTo>
                  <a:lnTo>
                    <a:pt x="0" y="639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
            <p:cNvSpPr/>
            <p:nvPr/>
          </p:nvSpPr>
          <p:spPr>
            <a:xfrm rot="-5400000" flipH="1">
              <a:off x="7260525" y="3799550"/>
              <a:ext cx="41500" cy="28600"/>
            </a:xfrm>
            <a:custGeom>
              <a:avLst/>
              <a:gdLst/>
              <a:ahLst/>
              <a:cxnLst/>
              <a:rect l="l" t="t" r="r" b="b"/>
              <a:pathLst>
                <a:path w="1660" h="1144" fill="none" extrusionOk="0">
                  <a:moveTo>
                    <a:pt x="1660" y="1"/>
                  </a:moveTo>
                  <a:lnTo>
                    <a:pt x="1" y="114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
            <p:cNvSpPr/>
            <p:nvPr/>
          </p:nvSpPr>
          <p:spPr>
            <a:xfrm rot="-5400000" flipH="1">
              <a:off x="7222900" y="3773275"/>
              <a:ext cx="22675" cy="25625"/>
            </a:xfrm>
            <a:custGeom>
              <a:avLst/>
              <a:gdLst/>
              <a:ahLst/>
              <a:cxnLst/>
              <a:rect l="l" t="t" r="r" b="b"/>
              <a:pathLst>
                <a:path w="907" h="1025" fill="none" extrusionOk="0">
                  <a:moveTo>
                    <a:pt x="907" y="1025"/>
                  </a:moveTo>
                  <a:lnTo>
                    <a:pt x="0" y="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
            <p:cNvSpPr/>
            <p:nvPr/>
          </p:nvSpPr>
          <p:spPr>
            <a:xfrm rot="-5400000" flipH="1">
              <a:off x="6833413" y="4260888"/>
              <a:ext cx="122675" cy="102950"/>
            </a:xfrm>
            <a:custGeom>
              <a:avLst/>
              <a:gdLst/>
              <a:ahLst/>
              <a:cxnLst/>
              <a:rect l="l" t="t" r="r" b="b"/>
              <a:pathLst>
                <a:path w="4907" h="4118" fill="none" extrusionOk="0">
                  <a:moveTo>
                    <a:pt x="4907" y="1"/>
                  </a:moveTo>
                  <a:lnTo>
                    <a:pt x="1" y="4118"/>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
            <p:cNvSpPr/>
            <p:nvPr/>
          </p:nvSpPr>
          <p:spPr>
            <a:xfrm rot="-5400000" flipH="1">
              <a:off x="6883288" y="4320963"/>
              <a:ext cx="50125" cy="10000"/>
            </a:xfrm>
            <a:custGeom>
              <a:avLst/>
              <a:gdLst/>
              <a:ahLst/>
              <a:cxnLst/>
              <a:rect l="l" t="t" r="r" b="b"/>
              <a:pathLst>
                <a:path w="2005" h="400" fill="none" extrusionOk="0">
                  <a:moveTo>
                    <a:pt x="2005" y="400"/>
                  </a:moveTo>
                  <a:lnTo>
                    <a:pt x="1"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
            <p:cNvSpPr/>
            <p:nvPr/>
          </p:nvSpPr>
          <p:spPr>
            <a:xfrm rot="-5400000" flipH="1">
              <a:off x="6854163" y="4322888"/>
              <a:ext cx="2750" cy="33125"/>
            </a:xfrm>
            <a:custGeom>
              <a:avLst/>
              <a:gdLst/>
              <a:ahLst/>
              <a:cxnLst/>
              <a:rect l="l" t="t" r="r" b="b"/>
              <a:pathLst>
                <a:path w="110" h="1325" fill="none" extrusionOk="0">
                  <a:moveTo>
                    <a:pt x="1" y="1324"/>
                  </a:moveTo>
                  <a:lnTo>
                    <a:pt x="110"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
            <p:cNvSpPr/>
            <p:nvPr/>
          </p:nvSpPr>
          <p:spPr>
            <a:xfrm rot="-5400000" flipH="1">
              <a:off x="6682313" y="3551888"/>
              <a:ext cx="676050" cy="847425"/>
            </a:xfrm>
            <a:custGeom>
              <a:avLst/>
              <a:gdLst/>
              <a:ahLst/>
              <a:cxnLst/>
              <a:rect l="l" t="t" r="r" b="b"/>
              <a:pathLst>
                <a:path w="27042" h="33897" fill="none" extrusionOk="0">
                  <a:moveTo>
                    <a:pt x="2513" y="3021"/>
                  </a:moveTo>
                  <a:cubicBezTo>
                    <a:pt x="11708" y="1"/>
                    <a:pt x="21628" y="5015"/>
                    <a:pt x="24657" y="14265"/>
                  </a:cubicBezTo>
                  <a:cubicBezTo>
                    <a:pt x="27042" y="21628"/>
                    <a:pt x="23052" y="29562"/>
                    <a:pt x="15698" y="31965"/>
                  </a:cubicBezTo>
                  <a:cubicBezTo>
                    <a:pt x="9812" y="33897"/>
                    <a:pt x="3492" y="30651"/>
                    <a:pt x="1543" y="24775"/>
                  </a:cubicBezTo>
                  <a:cubicBezTo>
                    <a:pt x="1" y="20041"/>
                    <a:pt x="2567" y="15017"/>
                    <a:pt x="7301" y="13476"/>
                  </a:cubicBezTo>
                  <a:cubicBezTo>
                    <a:pt x="11064" y="12215"/>
                    <a:pt x="15117" y="14265"/>
                    <a:pt x="16369" y="18101"/>
                  </a:cubicBezTo>
                  <a:cubicBezTo>
                    <a:pt x="17339" y="21120"/>
                    <a:pt x="15689" y="24376"/>
                    <a:pt x="12714" y="25337"/>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
            <p:cNvSpPr/>
            <p:nvPr/>
          </p:nvSpPr>
          <p:spPr>
            <a:xfrm rot="-5400000" flipH="1">
              <a:off x="6677225" y="3878000"/>
              <a:ext cx="149650" cy="168000"/>
            </a:xfrm>
            <a:custGeom>
              <a:avLst/>
              <a:gdLst/>
              <a:ahLst/>
              <a:cxnLst/>
              <a:rect l="l" t="t" r="r" b="b"/>
              <a:pathLst>
                <a:path w="5986" h="6720" fill="none" extrusionOk="0">
                  <a:moveTo>
                    <a:pt x="2975" y="0"/>
                  </a:moveTo>
                  <a:cubicBezTo>
                    <a:pt x="4000" y="336"/>
                    <a:pt x="4852" y="1088"/>
                    <a:pt x="5306" y="2158"/>
                  </a:cubicBezTo>
                  <a:cubicBezTo>
                    <a:pt x="5986" y="3700"/>
                    <a:pt x="5251" y="5532"/>
                    <a:pt x="3655" y="6212"/>
                  </a:cubicBezTo>
                  <a:cubicBezTo>
                    <a:pt x="2395" y="6720"/>
                    <a:pt x="962" y="6148"/>
                    <a:pt x="400" y="4897"/>
                  </a:cubicBezTo>
                  <a:cubicBezTo>
                    <a:pt x="1" y="3863"/>
                    <a:pt x="454" y="2730"/>
                    <a:pt x="1434" y="2322"/>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
            <p:cNvSpPr/>
            <p:nvPr/>
          </p:nvSpPr>
          <p:spPr>
            <a:xfrm rot="-5400000" flipH="1">
              <a:off x="6706188" y="3907863"/>
              <a:ext cx="38550" cy="34375"/>
            </a:xfrm>
            <a:custGeom>
              <a:avLst/>
              <a:gdLst/>
              <a:ahLst/>
              <a:cxnLst/>
              <a:rect l="l" t="t" r="r" b="b"/>
              <a:pathLst>
                <a:path w="1542" h="1375" extrusionOk="0">
                  <a:moveTo>
                    <a:pt x="771" y="0"/>
                  </a:moveTo>
                  <a:cubicBezTo>
                    <a:pt x="704" y="0"/>
                    <a:pt x="637" y="11"/>
                    <a:pt x="572" y="33"/>
                  </a:cubicBezTo>
                  <a:cubicBezTo>
                    <a:pt x="227" y="160"/>
                    <a:pt x="0" y="549"/>
                    <a:pt x="118" y="894"/>
                  </a:cubicBezTo>
                  <a:cubicBezTo>
                    <a:pt x="208" y="1172"/>
                    <a:pt x="497" y="1375"/>
                    <a:pt x="795" y="1375"/>
                  </a:cubicBezTo>
                  <a:cubicBezTo>
                    <a:pt x="857" y="1375"/>
                    <a:pt x="919" y="1366"/>
                    <a:pt x="980" y="1347"/>
                  </a:cubicBezTo>
                  <a:cubicBezTo>
                    <a:pt x="1315" y="1230"/>
                    <a:pt x="1542" y="840"/>
                    <a:pt x="1433" y="486"/>
                  </a:cubicBezTo>
                  <a:cubicBezTo>
                    <a:pt x="1337" y="198"/>
                    <a:pt x="1061" y="0"/>
                    <a:pt x="771"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8"/>
            <p:cNvSpPr/>
            <p:nvPr/>
          </p:nvSpPr>
          <p:spPr>
            <a:xfrm rot="-5400000" flipH="1">
              <a:off x="6152763" y="3375063"/>
              <a:ext cx="68700" cy="68725"/>
            </a:xfrm>
            <a:custGeom>
              <a:avLst/>
              <a:gdLst/>
              <a:ahLst/>
              <a:cxnLst/>
              <a:rect l="l" t="t" r="r" b="b"/>
              <a:pathLst>
                <a:path w="2748" h="2749" extrusionOk="0">
                  <a:moveTo>
                    <a:pt x="1379" y="1"/>
                  </a:moveTo>
                  <a:cubicBezTo>
                    <a:pt x="626" y="1"/>
                    <a:pt x="0" y="636"/>
                    <a:pt x="0" y="1370"/>
                  </a:cubicBezTo>
                  <a:cubicBezTo>
                    <a:pt x="0" y="2123"/>
                    <a:pt x="626" y="2748"/>
                    <a:pt x="1379" y="2748"/>
                  </a:cubicBezTo>
                  <a:cubicBezTo>
                    <a:pt x="2122" y="2748"/>
                    <a:pt x="2748" y="2114"/>
                    <a:pt x="2748" y="1370"/>
                  </a:cubicBezTo>
                  <a:cubicBezTo>
                    <a:pt x="2748" y="636"/>
                    <a:pt x="2122" y="1"/>
                    <a:pt x="1379"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8"/>
            <p:cNvSpPr/>
            <p:nvPr/>
          </p:nvSpPr>
          <p:spPr>
            <a:xfrm rot="-5400000" flipH="1">
              <a:off x="6417950" y="4413300"/>
              <a:ext cx="43100" cy="43200"/>
            </a:xfrm>
            <a:custGeom>
              <a:avLst/>
              <a:gdLst/>
              <a:ahLst/>
              <a:cxnLst/>
              <a:rect l="l" t="t" r="r" b="b"/>
              <a:pathLst>
                <a:path w="1724" h="1728" extrusionOk="0">
                  <a:moveTo>
                    <a:pt x="935" y="1"/>
                  </a:moveTo>
                  <a:cubicBezTo>
                    <a:pt x="911" y="1"/>
                    <a:pt x="887" y="2"/>
                    <a:pt x="862" y="4"/>
                  </a:cubicBezTo>
                  <a:cubicBezTo>
                    <a:pt x="400" y="4"/>
                    <a:pt x="1" y="403"/>
                    <a:pt x="1" y="866"/>
                  </a:cubicBezTo>
                  <a:cubicBezTo>
                    <a:pt x="1" y="1328"/>
                    <a:pt x="400" y="1727"/>
                    <a:pt x="862" y="1727"/>
                  </a:cubicBezTo>
                  <a:cubicBezTo>
                    <a:pt x="1334" y="1727"/>
                    <a:pt x="1723" y="1319"/>
                    <a:pt x="1723" y="866"/>
                  </a:cubicBezTo>
                  <a:cubicBezTo>
                    <a:pt x="1723" y="384"/>
                    <a:pt x="1373" y="1"/>
                    <a:pt x="935" y="1"/>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1"/>
        <p:cNvGrpSpPr/>
        <p:nvPr/>
      </p:nvGrpSpPr>
      <p:grpSpPr>
        <a:xfrm>
          <a:off x="0" y="0"/>
          <a:ext cx="0" cy="0"/>
          <a:chOff x="0" y="0"/>
          <a:chExt cx="0" cy="0"/>
        </a:xfrm>
      </p:grpSpPr>
      <p:grpSp>
        <p:nvGrpSpPr>
          <p:cNvPr id="2062" name="Google Shape;2062;p9"/>
          <p:cNvGrpSpPr/>
          <p:nvPr/>
        </p:nvGrpSpPr>
        <p:grpSpPr>
          <a:xfrm>
            <a:off x="94" y="21"/>
            <a:ext cx="9143813" cy="5143658"/>
            <a:chOff x="222050" y="848450"/>
            <a:chExt cx="7159825" cy="4016600"/>
          </a:xfrm>
        </p:grpSpPr>
        <p:sp>
          <p:nvSpPr>
            <p:cNvPr id="2063" name="Google Shape;2063;p9"/>
            <p:cNvSpPr/>
            <p:nvPr/>
          </p:nvSpPr>
          <p:spPr>
            <a:xfrm>
              <a:off x="222050" y="84845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9"/>
            <p:cNvSpPr/>
            <p:nvPr/>
          </p:nvSpPr>
          <p:spPr>
            <a:xfrm>
              <a:off x="55690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9"/>
            <p:cNvSpPr/>
            <p:nvPr/>
          </p:nvSpPr>
          <p:spPr>
            <a:xfrm>
              <a:off x="891475" y="848450"/>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9"/>
            <p:cNvSpPr/>
            <p:nvPr/>
          </p:nvSpPr>
          <p:spPr>
            <a:xfrm>
              <a:off x="1226025" y="848450"/>
              <a:ext cx="334900" cy="334875"/>
            </a:xfrm>
            <a:custGeom>
              <a:avLst/>
              <a:gdLst/>
              <a:ahLst/>
              <a:cxnLst/>
              <a:rect l="l" t="t" r="r" b="b"/>
              <a:pathLst>
                <a:path w="13396" h="13395" extrusionOk="0">
                  <a:moveTo>
                    <a:pt x="6704" y="0"/>
                  </a:moveTo>
                  <a:lnTo>
                    <a:pt x="1" y="6704"/>
                  </a:lnTo>
                  <a:lnTo>
                    <a:pt x="6704" y="13395"/>
                  </a:lnTo>
                  <a:lnTo>
                    <a:pt x="13395" y="6704"/>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9"/>
            <p:cNvSpPr/>
            <p:nvPr/>
          </p:nvSpPr>
          <p:spPr>
            <a:xfrm>
              <a:off x="156090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9"/>
            <p:cNvSpPr/>
            <p:nvPr/>
          </p:nvSpPr>
          <p:spPr>
            <a:xfrm>
              <a:off x="1895475" y="848450"/>
              <a:ext cx="334875" cy="334875"/>
            </a:xfrm>
            <a:custGeom>
              <a:avLst/>
              <a:gdLst/>
              <a:ahLst/>
              <a:cxnLst/>
              <a:rect l="l" t="t" r="r" b="b"/>
              <a:pathLst>
                <a:path w="13395" h="13395" extrusionOk="0">
                  <a:moveTo>
                    <a:pt x="6691" y="0"/>
                  </a:moveTo>
                  <a:lnTo>
                    <a:pt x="0" y="6704"/>
                  </a:lnTo>
                  <a:lnTo>
                    <a:pt x="6691" y="13395"/>
                  </a:lnTo>
                  <a:lnTo>
                    <a:pt x="13395"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9"/>
            <p:cNvSpPr/>
            <p:nvPr/>
          </p:nvSpPr>
          <p:spPr>
            <a:xfrm>
              <a:off x="2230025" y="84875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9"/>
            <p:cNvSpPr/>
            <p:nvPr/>
          </p:nvSpPr>
          <p:spPr>
            <a:xfrm>
              <a:off x="2564900" y="848450"/>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9"/>
            <p:cNvSpPr/>
            <p:nvPr/>
          </p:nvSpPr>
          <p:spPr>
            <a:xfrm>
              <a:off x="2899450" y="84875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9"/>
            <p:cNvSpPr/>
            <p:nvPr/>
          </p:nvSpPr>
          <p:spPr>
            <a:xfrm>
              <a:off x="3234325" y="8484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9"/>
            <p:cNvSpPr/>
            <p:nvPr/>
          </p:nvSpPr>
          <p:spPr>
            <a:xfrm>
              <a:off x="3568875" y="84875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9"/>
            <p:cNvSpPr/>
            <p:nvPr/>
          </p:nvSpPr>
          <p:spPr>
            <a:xfrm>
              <a:off x="3903750" y="848750"/>
              <a:ext cx="334875" cy="334575"/>
            </a:xfrm>
            <a:custGeom>
              <a:avLst/>
              <a:gdLst/>
              <a:ahLst/>
              <a:cxnLst/>
              <a:rect l="l" t="t" r="r" b="b"/>
              <a:pathLst>
                <a:path w="13395" h="13383"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9"/>
            <p:cNvSpPr/>
            <p:nvPr/>
          </p:nvSpPr>
          <p:spPr>
            <a:xfrm>
              <a:off x="222325" y="1183300"/>
              <a:ext cx="334600" cy="334900"/>
            </a:xfrm>
            <a:custGeom>
              <a:avLst/>
              <a:gdLst/>
              <a:ahLst/>
              <a:cxnLst/>
              <a:rect l="l" t="t" r="r" b="b"/>
              <a:pathLst>
                <a:path w="13384" h="13396" extrusionOk="0">
                  <a:moveTo>
                    <a:pt x="6692" y="1"/>
                  </a:moveTo>
                  <a:lnTo>
                    <a:pt x="1" y="6692"/>
                  </a:lnTo>
                  <a:lnTo>
                    <a:pt x="6692" y="13395"/>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9"/>
            <p:cNvSpPr/>
            <p:nvPr/>
          </p:nvSpPr>
          <p:spPr>
            <a:xfrm>
              <a:off x="556600"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9"/>
            <p:cNvSpPr/>
            <p:nvPr/>
          </p:nvSpPr>
          <p:spPr>
            <a:xfrm>
              <a:off x="891475" y="1183300"/>
              <a:ext cx="334875" cy="334900"/>
            </a:xfrm>
            <a:custGeom>
              <a:avLst/>
              <a:gdLst/>
              <a:ahLst/>
              <a:cxnLst/>
              <a:rect l="l" t="t" r="r" b="b"/>
              <a:pathLst>
                <a:path w="13395" h="13396" extrusionOk="0">
                  <a:moveTo>
                    <a:pt x="6692" y="1"/>
                  </a:moveTo>
                  <a:lnTo>
                    <a:pt x="0" y="6692"/>
                  </a:lnTo>
                  <a:lnTo>
                    <a:pt x="6692" y="13395"/>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9"/>
            <p:cNvSpPr/>
            <p:nvPr/>
          </p:nvSpPr>
          <p:spPr>
            <a:xfrm>
              <a:off x="1226025" y="1183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9"/>
            <p:cNvSpPr/>
            <p:nvPr/>
          </p:nvSpPr>
          <p:spPr>
            <a:xfrm>
              <a:off x="1560900" y="118330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9"/>
            <p:cNvSpPr/>
            <p:nvPr/>
          </p:nvSpPr>
          <p:spPr>
            <a:xfrm>
              <a:off x="1895475"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9"/>
            <p:cNvSpPr/>
            <p:nvPr/>
          </p:nvSpPr>
          <p:spPr>
            <a:xfrm>
              <a:off x="2230325" y="118330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9"/>
            <p:cNvSpPr/>
            <p:nvPr/>
          </p:nvSpPr>
          <p:spPr>
            <a:xfrm>
              <a:off x="2564900" y="1183300"/>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9"/>
            <p:cNvSpPr/>
            <p:nvPr/>
          </p:nvSpPr>
          <p:spPr>
            <a:xfrm>
              <a:off x="2899750"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9"/>
            <p:cNvSpPr/>
            <p:nvPr/>
          </p:nvSpPr>
          <p:spPr>
            <a:xfrm>
              <a:off x="3234025" y="1183300"/>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9"/>
            <p:cNvSpPr/>
            <p:nvPr/>
          </p:nvSpPr>
          <p:spPr>
            <a:xfrm>
              <a:off x="3568875" y="1183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9"/>
            <p:cNvSpPr/>
            <p:nvPr/>
          </p:nvSpPr>
          <p:spPr>
            <a:xfrm>
              <a:off x="3903750" y="11836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9"/>
            <p:cNvSpPr/>
            <p:nvPr/>
          </p:nvSpPr>
          <p:spPr>
            <a:xfrm>
              <a:off x="22205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9"/>
            <p:cNvSpPr/>
            <p:nvPr/>
          </p:nvSpPr>
          <p:spPr>
            <a:xfrm>
              <a:off x="556900"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9"/>
            <p:cNvSpPr/>
            <p:nvPr/>
          </p:nvSpPr>
          <p:spPr>
            <a:xfrm>
              <a:off x="891475"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9"/>
            <p:cNvSpPr/>
            <p:nvPr/>
          </p:nvSpPr>
          <p:spPr>
            <a:xfrm>
              <a:off x="1226325" y="15178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9"/>
            <p:cNvSpPr/>
            <p:nvPr/>
          </p:nvSpPr>
          <p:spPr>
            <a:xfrm>
              <a:off x="1560900" y="15178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9"/>
            <p:cNvSpPr/>
            <p:nvPr/>
          </p:nvSpPr>
          <p:spPr>
            <a:xfrm>
              <a:off x="1895475" y="1517875"/>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9"/>
            <p:cNvSpPr/>
            <p:nvPr/>
          </p:nvSpPr>
          <p:spPr>
            <a:xfrm>
              <a:off x="2230025" y="1517875"/>
              <a:ext cx="334900" cy="334900"/>
            </a:xfrm>
            <a:custGeom>
              <a:avLst/>
              <a:gdLst/>
              <a:ahLst/>
              <a:cxnLst/>
              <a:rect l="l" t="t" r="r" b="b"/>
              <a:pathLst>
                <a:path w="13396" h="13396" extrusionOk="0">
                  <a:moveTo>
                    <a:pt x="6704" y="1"/>
                  </a:moveTo>
                  <a:lnTo>
                    <a:pt x="1"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9"/>
            <p:cNvSpPr/>
            <p:nvPr/>
          </p:nvSpPr>
          <p:spPr>
            <a:xfrm>
              <a:off x="2564900" y="1517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9"/>
            <p:cNvSpPr/>
            <p:nvPr/>
          </p:nvSpPr>
          <p:spPr>
            <a:xfrm>
              <a:off x="28994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9"/>
            <p:cNvSpPr/>
            <p:nvPr/>
          </p:nvSpPr>
          <p:spPr>
            <a:xfrm>
              <a:off x="3234325" y="151787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9"/>
            <p:cNvSpPr/>
            <p:nvPr/>
          </p:nvSpPr>
          <p:spPr>
            <a:xfrm>
              <a:off x="3568875" y="1518175"/>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9"/>
            <p:cNvSpPr/>
            <p:nvPr/>
          </p:nvSpPr>
          <p:spPr>
            <a:xfrm>
              <a:off x="3903750" y="1518175"/>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9"/>
            <p:cNvSpPr/>
            <p:nvPr/>
          </p:nvSpPr>
          <p:spPr>
            <a:xfrm>
              <a:off x="222050" y="1852750"/>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9"/>
            <p:cNvSpPr/>
            <p:nvPr/>
          </p:nvSpPr>
          <p:spPr>
            <a:xfrm>
              <a:off x="556600" y="1852750"/>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9"/>
            <p:cNvSpPr/>
            <p:nvPr/>
          </p:nvSpPr>
          <p:spPr>
            <a:xfrm>
              <a:off x="891475" y="1852750"/>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9"/>
            <p:cNvSpPr/>
            <p:nvPr/>
          </p:nvSpPr>
          <p:spPr>
            <a:xfrm>
              <a:off x="1226025" y="1852750"/>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9"/>
            <p:cNvSpPr/>
            <p:nvPr/>
          </p:nvSpPr>
          <p:spPr>
            <a:xfrm>
              <a:off x="1560900" y="1852750"/>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9"/>
            <p:cNvSpPr/>
            <p:nvPr/>
          </p:nvSpPr>
          <p:spPr>
            <a:xfrm>
              <a:off x="1895475"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9"/>
            <p:cNvSpPr/>
            <p:nvPr/>
          </p:nvSpPr>
          <p:spPr>
            <a:xfrm>
              <a:off x="2230325"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9"/>
            <p:cNvSpPr/>
            <p:nvPr/>
          </p:nvSpPr>
          <p:spPr>
            <a:xfrm>
              <a:off x="2564900" y="1852750"/>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9"/>
            <p:cNvSpPr/>
            <p:nvPr/>
          </p:nvSpPr>
          <p:spPr>
            <a:xfrm>
              <a:off x="2899750" y="1852750"/>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9"/>
            <p:cNvSpPr/>
            <p:nvPr/>
          </p:nvSpPr>
          <p:spPr>
            <a:xfrm>
              <a:off x="3234025" y="1852750"/>
              <a:ext cx="334875" cy="334575"/>
            </a:xfrm>
            <a:custGeom>
              <a:avLst/>
              <a:gdLst/>
              <a:ahLst/>
              <a:cxnLst/>
              <a:rect l="l" t="t" r="r" b="b"/>
              <a:pathLst>
                <a:path w="13395" h="13383" extrusionOk="0">
                  <a:moveTo>
                    <a:pt x="6704" y="0"/>
                  </a:moveTo>
                  <a:lnTo>
                    <a:pt x="0"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9"/>
            <p:cNvSpPr/>
            <p:nvPr/>
          </p:nvSpPr>
          <p:spPr>
            <a:xfrm>
              <a:off x="3568875" y="1852750"/>
              <a:ext cx="334900" cy="334875"/>
            </a:xfrm>
            <a:custGeom>
              <a:avLst/>
              <a:gdLst/>
              <a:ahLst/>
              <a:cxnLst/>
              <a:rect l="l" t="t" r="r" b="b"/>
              <a:pathLst>
                <a:path w="13396" h="13395" extrusionOk="0">
                  <a:moveTo>
                    <a:pt x="6692" y="0"/>
                  </a:moveTo>
                  <a:lnTo>
                    <a:pt x="1"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9"/>
            <p:cNvSpPr/>
            <p:nvPr/>
          </p:nvSpPr>
          <p:spPr>
            <a:xfrm>
              <a:off x="3903750" y="1853025"/>
              <a:ext cx="334600" cy="334600"/>
            </a:xfrm>
            <a:custGeom>
              <a:avLst/>
              <a:gdLst/>
              <a:ahLst/>
              <a:cxnLst/>
              <a:rect l="l" t="t" r="r" b="b"/>
              <a:pathLst>
                <a:path w="13384" h="13384" extrusionOk="0">
                  <a:moveTo>
                    <a:pt x="6692" y="1"/>
                  </a:moveTo>
                  <a:lnTo>
                    <a:pt x="0"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9"/>
            <p:cNvSpPr/>
            <p:nvPr/>
          </p:nvSpPr>
          <p:spPr>
            <a:xfrm>
              <a:off x="22205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9"/>
            <p:cNvSpPr/>
            <p:nvPr/>
          </p:nvSpPr>
          <p:spPr>
            <a:xfrm>
              <a:off x="556900"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9"/>
            <p:cNvSpPr/>
            <p:nvPr/>
          </p:nvSpPr>
          <p:spPr>
            <a:xfrm>
              <a:off x="89147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9"/>
            <p:cNvSpPr/>
            <p:nvPr/>
          </p:nvSpPr>
          <p:spPr>
            <a:xfrm>
              <a:off x="1226325" y="21873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9"/>
            <p:cNvSpPr/>
            <p:nvPr/>
          </p:nvSpPr>
          <p:spPr>
            <a:xfrm>
              <a:off x="1560900"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9"/>
            <p:cNvSpPr/>
            <p:nvPr/>
          </p:nvSpPr>
          <p:spPr>
            <a:xfrm>
              <a:off x="1895475" y="21873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9"/>
            <p:cNvSpPr/>
            <p:nvPr/>
          </p:nvSpPr>
          <p:spPr>
            <a:xfrm>
              <a:off x="2230025" y="21873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9"/>
            <p:cNvSpPr/>
            <p:nvPr/>
          </p:nvSpPr>
          <p:spPr>
            <a:xfrm>
              <a:off x="2564900" y="21873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9"/>
            <p:cNvSpPr/>
            <p:nvPr/>
          </p:nvSpPr>
          <p:spPr>
            <a:xfrm>
              <a:off x="2899450" y="2187300"/>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9"/>
            <p:cNvSpPr/>
            <p:nvPr/>
          </p:nvSpPr>
          <p:spPr>
            <a:xfrm>
              <a:off x="3234325" y="21873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9"/>
            <p:cNvSpPr/>
            <p:nvPr/>
          </p:nvSpPr>
          <p:spPr>
            <a:xfrm>
              <a:off x="35688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9"/>
            <p:cNvSpPr/>
            <p:nvPr/>
          </p:nvSpPr>
          <p:spPr>
            <a:xfrm>
              <a:off x="39040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9"/>
            <p:cNvSpPr/>
            <p:nvPr/>
          </p:nvSpPr>
          <p:spPr>
            <a:xfrm>
              <a:off x="222050" y="2522175"/>
              <a:ext cx="334875" cy="334575"/>
            </a:xfrm>
            <a:custGeom>
              <a:avLst/>
              <a:gdLst/>
              <a:ahLst/>
              <a:cxnLst/>
              <a:rect l="l" t="t" r="r" b="b"/>
              <a:pathLst>
                <a:path w="13395" h="13383" extrusionOk="0">
                  <a:moveTo>
                    <a:pt x="6703" y="0"/>
                  </a:moveTo>
                  <a:lnTo>
                    <a:pt x="0" y="6691"/>
                  </a:lnTo>
                  <a:lnTo>
                    <a:pt x="6703" y="13383"/>
                  </a:lnTo>
                  <a:lnTo>
                    <a:pt x="13395" y="6691"/>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9"/>
            <p:cNvSpPr/>
            <p:nvPr/>
          </p:nvSpPr>
          <p:spPr>
            <a:xfrm>
              <a:off x="55660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9"/>
            <p:cNvSpPr/>
            <p:nvPr/>
          </p:nvSpPr>
          <p:spPr>
            <a:xfrm>
              <a:off x="89147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9"/>
            <p:cNvSpPr/>
            <p:nvPr/>
          </p:nvSpPr>
          <p:spPr>
            <a:xfrm>
              <a:off x="12260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9"/>
            <p:cNvSpPr/>
            <p:nvPr/>
          </p:nvSpPr>
          <p:spPr>
            <a:xfrm>
              <a:off x="156090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9"/>
            <p:cNvSpPr/>
            <p:nvPr/>
          </p:nvSpPr>
          <p:spPr>
            <a:xfrm>
              <a:off x="1895475"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9"/>
            <p:cNvSpPr/>
            <p:nvPr/>
          </p:nvSpPr>
          <p:spPr>
            <a:xfrm>
              <a:off x="2230325" y="2522175"/>
              <a:ext cx="334600" cy="334575"/>
            </a:xfrm>
            <a:custGeom>
              <a:avLst/>
              <a:gdLst/>
              <a:ahLst/>
              <a:cxnLst/>
              <a:rect l="l" t="t" r="r" b="b"/>
              <a:pathLst>
                <a:path w="13384" h="13383" extrusionOk="0">
                  <a:moveTo>
                    <a:pt x="6692" y="0"/>
                  </a:moveTo>
                  <a:lnTo>
                    <a:pt x="1"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9"/>
            <p:cNvSpPr/>
            <p:nvPr/>
          </p:nvSpPr>
          <p:spPr>
            <a:xfrm>
              <a:off x="2564900" y="2522175"/>
              <a:ext cx="334575" cy="334575"/>
            </a:xfrm>
            <a:custGeom>
              <a:avLst/>
              <a:gdLst/>
              <a:ahLst/>
              <a:cxnLst/>
              <a:rect l="l" t="t" r="r" b="b"/>
              <a:pathLst>
                <a:path w="13383" h="13383" extrusionOk="0">
                  <a:moveTo>
                    <a:pt x="6691" y="0"/>
                  </a:moveTo>
                  <a:lnTo>
                    <a:pt x="0" y="6691"/>
                  </a:lnTo>
                  <a:lnTo>
                    <a:pt x="6691" y="13383"/>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9"/>
            <p:cNvSpPr/>
            <p:nvPr/>
          </p:nvSpPr>
          <p:spPr>
            <a:xfrm>
              <a:off x="2899450"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9"/>
            <p:cNvSpPr/>
            <p:nvPr/>
          </p:nvSpPr>
          <p:spPr>
            <a:xfrm>
              <a:off x="3234325"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9"/>
            <p:cNvSpPr/>
            <p:nvPr/>
          </p:nvSpPr>
          <p:spPr>
            <a:xfrm>
              <a:off x="3568875" y="2522175"/>
              <a:ext cx="334900" cy="334575"/>
            </a:xfrm>
            <a:custGeom>
              <a:avLst/>
              <a:gdLst/>
              <a:ahLst/>
              <a:cxnLst/>
              <a:rect l="l" t="t" r="r" b="b"/>
              <a:pathLst>
                <a:path w="13396" h="13383" extrusionOk="0">
                  <a:moveTo>
                    <a:pt x="6692" y="0"/>
                  </a:moveTo>
                  <a:lnTo>
                    <a:pt x="1"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9"/>
            <p:cNvSpPr/>
            <p:nvPr/>
          </p:nvSpPr>
          <p:spPr>
            <a:xfrm>
              <a:off x="3903750" y="2522175"/>
              <a:ext cx="334600" cy="334875"/>
            </a:xfrm>
            <a:custGeom>
              <a:avLst/>
              <a:gdLst/>
              <a:ahLst/>
              <a:cxnLst/>
              <a:rect l="l" t="t" r="r" b="b"/>
              <a:pathLst>
                <a:path w="13384"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9"/>
            <p:cNvSpPr/>
            <p:nvPr/>
          </p:nvSpPr>
          <p:spPr>
            <a:xfrm>
              <a:off x="222325" y="285702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9"/>
            <p:cNvSpPr/>
            <p:nvPr/>
          </p:nvSpPr>
          <p:spPr>
            <a:xfrm>
              <a:off x="55660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9"/>
            <p:cNvSpPr/>
            <p:nvPr/>
          </p:nvSpPr>
          <p:spPr>
            <a:xfrm>
              <a:off x="8917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9"/>
            <p:cNvSpPr/>
            <p:nvPr/>
          </p:nvSpPr>
          <p:spPr>
            <a:xfrm>
              <a:off x="12260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9"/>
            <p:cNvSpPr/>
            <p:nvPr/>
          </p:nvSpPr>
          <p:spPr>
            <a:xfrm>
              <a:off x="156090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9"/>
            <p:cNvSpPr/>
            <p:nvPr/>
          </p:nvSpPr>
          <p:spPr>
            <a:xfrm>
              <a:off x="189547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9"/>
            <p:cNvSpPr/>
            <p:nvPr/>
          </p:nvSpPr>
          <p:spPr>
            <a:xfrm>
              <a:off x="223032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9"/>
            <p:cNvSpPr/>
            <p:nvPr/>
          </p:nvSpPr>
          <p:spPr>
            <a:xfrm>
              <a:off x="2564600" y="2856725"/>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9"/>
            <p:cNvSpPr/>
            <p:nvPr/>
          </p:nvSpPr>
          <p:spPr>
            <a:xfrm>
              <a:off x="2899750"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9"/>
            <p:cNvSpPr/>
            <p:nvPr/>
          </p:nvSpPr>
          <p:spPr>
            <a:xfrm>
              <a:off x="3234025" y="285672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9"/>
            <p:cNvSpPr/>
            <p:nvPr/>
          </p:nvSpPr>
          <p:spPr>
            <a:xfrm>
              <a:off x="35691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9"/>
            <p:cNvSpPr/>
            <p:nvPr/>
          </p:nvSpPr>
          <p:spPr>
            <a:xfrm>
              <a:off x="3903750" y="285702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9"/>
            <p:cNvSpPr/>
            <p:nvPr/>
          </p:nvSpPr>
          <p:spPr>
            <a:xfrm>
              <a:off x="22205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9"/>
            <p:cNvSpPr/>
            <p:nvPr/>
          </p:nvSpPr>
          <p:spPr>
            <a:xfrm>
              <a:off x="55690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9"/>
            <p:cNvSpPr/>
            <p:nvPr/>
          </p:nvSpPr>
          <p:spPr>
            <a:xfrm>
              <a:off x="891475"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9"/>
            <p:cNvSpPr/>
            <p:nvPr/>
          </p:nvSpPr>
          <p:spPr>
            <a:xfrm>
              <a:off x="1226025" y="3191600"/>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9"/>
            <p:cNvSpPr/>
            <p:nvPr/>
          </p:nvSpPr>
          <p:spPr>
            <a:xfrm>
              <a:off x="156090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9"/>
            <p:cNvSpPr/>
            <p:nvPr/>
          </p:nvSpPr>
          <p:spPr>
            <a:xfrm>
              <a:off x="1895475"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9"/>
            <p:cNvSpPr/>
            <p:nvPr/>
          </p:nvSpPr>
          <p:spPr>
            <a:xfrm>
              <a:off x="2230325"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9"/>
            <p:cNvSpPr/>
            <p:nvPr/>
          </p:nvSpPr>
          <p:spPr>
            <a:xfrm>
              <a:off x="2564900" y="3191300"/>
              <a:ext cx="334575" cy="334875"/>
            </a:xfrm>
            <a:custGeom>
              <a:avLst/>
              <a:gdLst/>
              <a:ahLst/>
              <a:cxnLst/>
              <a:rect l="l" t="t" r="r" b="b"/>
              <a:pathLst>
                <a:path w="13383" h="13395" extrusionOk="0">
                  <a:moveTo>
                    <a:pt x="6691" y="0"/>
                  </a:moveTo>
                  <a:lnTo>
                    <a:pt x="0" y="6704"/>
                  </a:lnTo>
                  <a:lnTo>
                    <a:pt x="6691" y="13395"/>
                  </a:lnTo>
                  <a:lnTo>
                    <a:pt x="13383" y="6704"/>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9"/>
            <p:cNvSpPr/>
            <p:nvPr/>
          </p:nvSpPr>
          <p:spPr>
            <a:xfrm>
              <a:off x="2899450" y="3191600"/>
              <a:ext cx="334900" cy="334575"/>
            </a:xfrm>
            <a:custGeom>
              <a:avLst/>
              <a:gdLst/>
              <a:ahLst/>
              <a:cxnLst/>
              <a:rect l="l" t="t" r="r" b="b"/>
              <a:pathLst>
                <a:path w="13396" h="13383"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9"/>
            <p:cNvSpPr/>
            <p:nvPr/>
          </p:nvSpPr>
          <p:spPr>
            <a:xfrm>
              <a:off x="3234325" y="319130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9"/>
            <p:cNvSpPr/>
            <p:nvPr/>
          </p:nvSpPr>
          <p:spPr>
            <a:xfrm>
              <a:off x="3568875" y="3191600"/>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9"/>
            <p:cNvSpPr/>
            <p:nvPr/>
          </p:nvSpPr>
          <p:spPr>
            <a:xfrm>
              <a:off x="3903750" y="3191600"/>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9"/>
            <p:cNvSpPr/>
            <p:nvPr/>
          </p:nvSpPr>
          <p:spPr>
            <a:xfrm>
              <a:off x="222325" y="352615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9"/>
            <p:cNvSpPr/>
            <p:nvPr/>
          </p:nvSpPr>
          <p:spPr>
            <a:xfrm>
              <a:off x="556600"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9"/>
            <p:cNvSpPr/>
            <p:nvPr/>
          </p:nvSpPr>
          <p:spPr>
            <a:xfrm>
              <a:off x="891475" y="3526150"/>
              <a:ext cx="334875" cy="334900"/>
            </a:xfrm>
            <a:custGeom>
              <a:avLst/>
              <a:gdLst/>
              <a:ahLst/>
              <a:cxnLst/>
              <a:rect l="l" t="t" r="r" b="b"/>
              <a:pathLst>
                <a:path w="13395" h="13396" extrusionOk="0">
                  <a:moveTo>
                    <a:pt x="6703" y="1"/>
                  </a:moveTo>
                  <a:lnTo>
                    <a:pt x="0" y="6704"/>
                  </a:lnTo>
                  <a:lnTo>
                    <a:pt x="6703" y="13395"/>
                  </a:lnTo>
                  <a:lnTo>
                    <a:pt x="13395" y="6704"/>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9"/>
            <p:cNvSpPr/>
            <p:nvPr/>
          </p:nvSpPr>
          <p:spPr>
            <a:xfrm>
              <a:off x="1226025" y="3526150"/>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9"/>
            <p:cNvSpPr/>
            <p:nvPr/>
          </p:nvSpPr>
          <p:spPr>
            <a:xfrm>
              <a:off x="1560900" y="3526450"/>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9"/>
            <p:cNvSpPr/>
            <p:nvPr/>
          </p:nvSpPr>
          <p:spPr>
            <a:xfrm>
              <a:off x="1895475" y="35261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9"/>
            <p:cNvSpPr/>
            <p:nvPr/>
          </p:nvSpPr>
          <p:spPr>
            <a:xfrm>
              <a:off x="223032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9"/>
            <p:cNvSpPr/>
            <p:nvPr/>
          </p:nvSpPr>
          <p:spPr>
            <a:xfrm>
              <a:off x="2564600" y="3526150"/>
              <a:ext cx="334875" cy="334900"/>
            </a:xfrm>
            <a:custGeom>
              <a:avLst/>
              <a:gdLst/>
              <a:ahLst/>
              <a:cxnLst/>
              <a:rect l="l" t="t" r="r" b="b"/>
              <a:pathLst>
                <a:path w="13395" h="13396" extrusionOk="0">
                  <a:moveTo>
                    <a:pt x="6703" y="1"/>
                  </a:moveTo>
                  <a:lnTo>
                    <a:pt x="0" y="6692"/>
                  </a:lnTo>
                  <a:lnTo>
                    <a:pt x="6703" y="13395"/>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9"/>
            <p:cNvSpPr/>
            <p:nvPr/>
          </p:nvSpPr>
          <p:spPr>
            <a:xfrm>
              <a:off x="2899750"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9"/>
            <p:cNvSpPr/>
            <p:nvPr/>
          </p:nvSpPr>
          <p:spPr>
            <a:xfrm>
              <a:off x="3234025" y="35261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9"/>
            <p:cNvSpPr/>
            <p:nvPr/>
          </p:nvSpPr>
          <p:spPr>
            <a:xfrm>
              <a:off x="35691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9"/>
            <p:cNvSpPr/>
            <p:nvPr/>
          </p:nvSpPr>
          <p:spPr>
            <a:xfrm>
              <a:off x="3903750" y="352645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9"/>
            <p:cNvSpPr/>
            <p:nvPr/>
          </p:nvSpPr>
          <p:spPr>
            <a:xfrm>
              <a:off x="222050" y="3860725"/>
              <a:ext cx="334875" cy="334875"/>
            </a:xfrm>
            <a:custGeom>
              <a:avLst/>
              <a:gdLst/>
              <a:ahLst/>
              <a:cxnLst/>
              <a:rect l="l" t="t" r="r" b="b"/>
              <a:pathLst>
                <a:path w="13395" h="13395" extrusionOk="0">
                  <a:moveTo>
                    <a:pt x="6691" y="0"/>
                  </a:moveTo>
                  <a:lnTo>
                    <a:pt x="0" y="6692"/>
                  </a:lnTo>
                  <a:lnTo>
                    <a:pt x="6691" y="13395"/>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9"/>
            <p:cNvSpPr/>
            <p:nvPr/>
          </p:nvSpPr>
          <p:spPr>
            <a:xfrm>
              <a:off x="556900" y="3860725"/>
              <a:ext cx="334600" cy="334875"/>
            </a:xfrm>
            <a:custGeom>
              <a:avLst/>
              <a:gdLst/>
              <a:ahLst/>
              <a:cxnLst/>
              <a:rect l="l" t="t" r="r" b="b"/>
              <a:pathLst>
                <a:path w="13384" h="13395" extrusionOk="0">
                  <a:moveTo>
                    <a:pt x="6692" y="0"/>
                  </a:moveTo>
                  <a:lnTo>
                    <a:pt x="1"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9"/>
            <p:cNvSpPr/>
            <p:nvPr/>
          </p:nvSpPr>
          <p:spPr>
            <a:xfrm>
              <a:off x="891475"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9"/>
            <p:cNvSpPr/>
            <p:nvPr/>
          </p:nvSpPr>
          <p:spPr>
            <a:xfrm>
              <a:off x="1226025" y="3860725"/>
              <a:ext cx="334900" cy="334875"/>
            </a:xfrm>
            <a:custGeom>
              <a:avLst/>
              <a:gdLst/>
              <a:ahLst/>
              <a:cxnLst/>
              <a:rect l="l" t="t" r="r" b="b"/>
              <a:pathLst>
                <a:path w="13396" h="13395" extrusionOk="0">
                  <a:moveTo>
                    <a:pt x="6704" y="0"/>
                  </a:moveTo>
                  <a:lnTo>
                    <a:pt x="1" y="6692"/>
                  </a:lnTo>
                  <a:lnTo>
                    <a:pt x="6704" y="13395"/>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9"/>
            <p:cNvSpPr/>
            <p:nvPr/>
          </p:nvSpPr>
          <p:spPr>
            <a:xfrm>
              <a:off x="1560900" y="3860725"/>
              <a:ext cx="334575" cy="334875"/>
            </a:xfrm>
            <a:custGeom>
              <a:avLst/>
              <a:gdLst/>
              <a:ahLst/>
              <a:cxnLst/>
              <a:rect l="l" t="t" r="r" b="b"/>
              <a:pathLst>
                <a:path w="13383" h="13395" extrusionOk="0">
                  <a:moveTo>
                    <a:pt x="6692" y="0"/>
                  </a:moveTo>
                  <a:lnTo>
                    <a:pt x="0" y="6704"/>
                  </a:lnTo>
                  <a:lnTo>
                    <a:pt x="6692" y="13395"/>
                  </a:lnTo>
                  <a:lnTo>
                    <a:pt x="13383" y="6704"/>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9"/>
            <p:cNvSpPr/>
            <p:nvPr/>
          </p:nvSpPr>
          <p:spPr>
            <a:xfrm>
              <a:off x="1895475" y="3860725"/>
              <a:ext cx="334575" cy="334875"/>
            </a:xfrm>
            <a:custGeom>
              <a:avLst/>
              <a:gdLst/>
              <a:ahLst/>
              <a:cxnLst/>
              <a:rect l="l" t="t" r="r" b="b"/>
              <a:pathLst>
                <a:path w="13383" h="13395" extrusionOk="0">
                  <a:moveTo>
                    <a:pt x="6691" y="0"/>
                  </a:moveTo>
                  <a:lnTo>
                    <a:pt x="0" y="6692"/>
                  </a:lnTo>
                  <a:lnTo>
                    <a:pt x="6691" y="13395"/>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9"/>
            <p:cNvSpPr/>
            <p:nvPr/>
          </p:nvSpPr>
          <p:spPr>
            <a:xfrm>
              <a:off x="223032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9"/>
            <p:cNvSpPr/>
            <p:nvPr/>
          </p:nvSpPr>
          <p:spPr>
            <a:xfrm>
              <a:off x="2564900" y="3860725"/>
              <a:ext cx="334575" cy="334600"/>
            </a:xfrm>
            <a:custGeom>
              <a:avLst/>
              <a:gdLst/>
              <a:ahLst/>
              <a:cxnLst/>
              <a:rect l="l" t="t" r="r" b="b"/>
              <a:pathLst>
                <a:path w="13383" h="13384"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9"/>
            <p:cNvSpPr/>
            <p:nvPr/>
          </p:nvSpPr>
          <p:spPr>
            <a:xfrm>
              <a:off x="2899450" y="3861025"/>
              <a:ext cx="334900" cy="334575"/>
            </a:xfrm>
            <a:custGeom>
              <a:avLst/>
              <a:gdLst/>
              <a:ahLst/>
              <a:cxnLst/>
              <a:rect l="l" t="t" r="r" b="b"/>
              <a:pathLst>
                <a:path w="13396" h="13383" extrusionOk="0">
                  <a:moveTo>
                    <a:pt x="6692" y="0"/>
                  </a:moveTo>
                  <a:lnTo>
                    <a:pt x="1"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9"/>
            <p:cNvSpPr/>
            <p:nvPr/>
          </p:nvSpPr>
          <p:spPr>
            <a:xfrm>
              <a:off x="3234325" y="386072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9"/>
            <p:cNvSpPr/>
            <p:nvPr/>
          </p:nvSpPr>
          <p:spPr>
            <a:xfrm>
              <a:off x="3568875" y="3861025"/>
              <a:ext cx="334600" cy="334575"/>
            </a:xfrm>
            <a:custGeom>
              <a:avLst/>
              <a:gdLst/>
              <a:ahLst/>
              <a:cxnLst/>
              <a:rect l="l" t="t" r="r" b="b"/>
              <a:pathLst>
                <a:path w="13384" h="13383"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9"/>
            <p:cNvSpPr/>
            <p:nvPr/>
          </p:nvSpPr>
          <p:spPr>
            <a:xfrm>
              <a:off x="3903750" y="3861025"/>
              <a:ext cx="334875" cy="334575"/>
            </a:xfrm>
            <a:custGeom>
              <a:avLst/>
              <a:gdLst/>
              <a:ahLst/>
              <a:cxnLst/>
              <a:rect l="l" t="t" r="r" b="b"/>
              <a:pathLst>
                <a:path w="13395" h="13383" extrusionOk="0">
                  <a:moveTo>
                    <a:pt x="6692" y="0"/>
                  </a:moveTo>
                  <a:lnTo>
                    <a:pt x="0" y="6692"/>
                  </a:lnTo>
                  <a:lnTo>
                    <a:pt x="6692" y="13383"/>
                  </a:lnTo>
                  <a:lnTo>
                    <a:pt x="13395"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9"/>
            <p:cNvSpPr/>
            <p:nvPr/>
          </p:nvSpPr>
          <p:spPr>
            <a:xfrm>
              <a:off x="222325" y="419557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9"/>
            <p:cNvSpPr/>
            <p:nvPr/>
          </p:nvSpPr>
          <p:spPr>
            <a:xfrm>
              <a:off x="556600"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9"/>
            <p:cNvSpPr/>
            <p:nvPr/>
          </p:nvSpPr>
          <p:spPr>
            <a:xfrm>
              <a:off x="891475" y="419557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9"/>
            <p:cNvSpPr/>
            <p:nvPr/>
          </p:nvSpPr>
          <p:spPr>
            <a:xfrm>
              <a:off x="1226025" y="419557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9"/>
            <p:cNvSpPr/>
            <p:nvPr/>
          </p:nvSpPr>
          <p:spPr>
            <a:xfrm>
              <a:off x="1560900" y="4195575"/>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9"/>
            <p:cNvSpPr/>
            <p:nvPr/>
          </p:nvSpPr>
          <p:spPr>
            <a:xfrm>
              <a:off x="1895475"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9"/>
            <p:cNvSpPr/>
            <p:nvPr/>
          </p:nvSpPr>
          <p:spPr>
            <a:xfrm>
              <a:off x="2230325" y="419557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9"/>
            <p:cNvSpPr/>
            <p:nvPr/>
          </p:nvSpPr>
          <p:spPr>
            <a:xfrm>
              <a:off x="2564900" y="419557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9"/>
            <p:cNvSpPr/>
            <p:nvPr/>
          </p:nvSpPr>
          <p:spPr>
            <a:xfrm>
              <a:off x="2899750" y="4195575"/>
              <a:ext cx="334600" cy="334900"/>
            </a:xfrm>
            <a:custGeom>
              <a:avLst/>
              <a:gdLst/>
              <a:ahLst/>
              <a:cxnLst/>
              <a:rect l="l" t="t" r="r" b="b"/>
              <a:pathLst>
                <a:path w="13384" h="13396" extrusionOk="0">
                  <a:moveTo>
                    <a:pt x="6692" y="1"/>
                  </a:moveTo>
                  <a:lnTo>
                    <a:pt x="1"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9"/>
            <p:cNvSpPr/>
            <p:nvPr/>
          </p:nvSpPr>
          <p:spPr>
            <a:xfrm>
              <a:off x="3234025" y="4195575"/>
              <a:ext cx="334875" cy="334600"/>
            </a:xfrm>
            <a:custGeom>
              <a:avLst/>
              <a:gdLst/>
              <a:ahLst/>
              <a:cxnLst/>
              <a:rect l="l" t="t" r="r" b="b"/>
              <a:pathLst>
                <a:path w="13395" h="13384" extrusionOk="0">
                  <a:moveTo>
                    <a:pt x="6692" y="1"/>
                  </a:moveTo>
                  <a:lnTo>
                    <a:pt x="0" y="6692"/>
                  </a:lnTo>
                  <a:lnTo>
                    <a:pt x="6692" y="13384"/>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9"/>
            <p:cNvSpPr/>
            <p:nvPr/>
          </p:nvSpPr>
          <p:spPr>
            <a:xfrm>
              <a:off x="3568875" y="419587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9"/>
            <p:cNvSpPr/>
            <p:nvPr/>
          </p:nvSpPr>
          <p:spPr>
            <a:xfrm>
              <a:off x="3903750" y="4195875"/>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9"/>
            <p:cNvSpPr/>
            <p:nvPr/>
          </p:nvSpPr>
          <p:spPr>
            <a:xfrm>
              <a:off x="22205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9"/>
            <p:cNvSpPr/>
            <p:nvPr/>
          </p:nvSpPr>
          <p:spPr>
            <a:xfrm>
              <a:off x="556900" y="45301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9"/>
            <p:cNvSpPr/>
            <p:nvPr/>
          </p:nvSpPr>
          <p:spPr>
            <a:xfrm>
              <a:off x="89147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9"/>
            <p:cNvSpPr/>
            <p:nvPr/>
          </p:nvSpPr>
          <p:spPr>
            <a:xfrm>
              <a:off x="1226025" y="453015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9"/>
            <p:cNvSpPr/>
            <p:nvPr/>
          </p:nvSpPr>
          <p:spPr>
            <a:xfrm>
              <a:off x="1560900" y="453015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9"/>
            <p:cNvSpPr/>
            <p:nvPr/>
          </p:nvSpPr>
          <p:spPr>
            <a:xfrm>
              <a:off x="1895475" y="4530150"/>
              <a:ext cx="334875" cy="334600"/>
            </a:xfrm>
            <a:custGeom>
              <a:avLst/>
              <a:gdLst/>
              <a:ahLst/>
              <a:cxnLst/>
              <a:rect l="l" t="t" r="r" b="b"/>
              <a:pathLst>
                <a:path w="13395" h="13384" extrusionOk="0">
                  <a:moveTo>
                    <a:pt x="6691" y="1"/>
                  </a:moveTo>
                  <a:lnTo>
                    <a:pt x="0" y="6692"/>
                  </a:lnTo>
                  <a:lnTo>
                    <a:pt x="6691" y="13383"/>
                  </a:lnTo>
                  <a:lnTo>
                    <a:pt x="13395"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9"/>
            <p:cNvSpPr/>
            <p:nvPr/>
          </p:nvSpPr>
          <p:spPr>
            <a:xfrm>
              <a:off x="2230025" y="4530150"/>
              <a:ext cx="334900" cy="334900"/>
            </a:xfrm>
            <a:custGeom>
              <a:avLst/>
              <a:gdLst/>
              <a:ahLst/>
              <a:cxnLst/>
              <a:rect l="l" t="t" r="r" b="b"/>
              <a:pathLst>
                <a:path w="13396" h="13396" extrusionOk="0">
                  <a:moveTo>
                    <a:pt x="6704" y="1"/>
                  </a:moveTo>
                  <a:lnTo>
                    <a:pt x="1" y="6692"/>
                  </a:lnTo>
                  <a:lnTo>
                    <a:pt x="6704" y="13395"/>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9"/>
            <p:cNvSpPr/>
            <p:nvPr/>
          </p:nvSpPr>
          <p:spPr>
            <a:xfrm>
              <a:off x="2564900" y="45301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9"/>
            <p:cNvSpPr/>
            <p:nvPr/>
          </p:nvSpPr>
          <p:spPr>
            <a:xfrm>
              <a:off x="2899450" y="453015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9"/>
            <p:cNvSpPr/>
            <p:nvPr/>
          </p:nvSpPr>
          <p:spPr>
            <a:xfrm>
              <a:off x="3234325" y="45301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9"/>
            <p:cNvSpPr/>
            <p:nvPr/>
          </p:nvSpPr>
          <p:spPr>
            <a:xfrm>
              <a:off x="3568875" y="4530450"/>
              <a:ext cx="334600" cy="334600"/>
            </a:xfrm>
            <a:custGeom>
              <a:avLst/>
              <a:gdLst/>
              <a:ahLst/>
              <a:cxnLst/>
              <a:rect l="l" t="t" r="r" b="b"/>
              <a:pathLst>
                <a:path w="13384" h="13384" extrusionOk="0">
                  <a:moveTo>
                    <a:pt x="6692" y="0"/>
                  </a:moveTo>
                  <a:lnTo>
                    <a:pt x="1" y="6692"/>
                  </a:lnTo>
                  <a:lnTo>
                    <a:pt x="6692" y="13383"/>
                  </a:lnTo>
                  <a:lnTo>
                    <a:pt x="13384"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9"/>
            <p:cNvSpPr/>
            <p:nvPr/>
          </p:nvSpPr>
          <p:spPr>
            <a:xfrm>
              <a:off x="3903750" y="4530450"/>
              <a:ext cx="334875" cy="334600"/>
            </a:xfrm>
            <a:custGeom>
              <a:avLst/>
              <a:gdLst/>
              <a:ahLst/>
              <a:cxnLst/>
              <a:rect l="l" t="t" r="r" b="b"/>
              <a:pathLst>
                <a:path w="13395" h="13384" extrusionOk="0">
                  <a:moveTo>
                    <a:pt x="6704" y="0"/>
                  </a:moveTo>
                  <a:lnTo>
                    <a:pt x="0"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9"/>
            <p:cNvSpPr/>
            <p:nvPr/>
          </p:nvSpPr>
          <p:spPr>
            <a:xfrm>
              <a:off x="423712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9"/>
            <p:cNvSpPr/>
            <p:nvPr/>
          </p:nvSpPr>
          <p:spPr>
            <a:xfrm>
              <a:off x="4572000" y="848750"/>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9"/>
            <p:cNvSpPr/>
            <p:nvPr/>
          </p:nvSpPr>
          <p:spPr>
            <a:xfrm>
              <a:off x="4906550"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9"/>
            <p:cNvSpPr/>
            <p:nvPr/>
          </p:nvSpPr>
          <p:spPr>
            <a:xfrm>
              <a:off x="5241425" y="84875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9"/>
            <p:cNvSpPr/>
            <p:nvPr/>
          </p:nvSpPr>
          <p:spPr>
            <a:xfrm>
              <a:off x="5575975" y="84875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9"/>
            <p:cNvSpPr/>
            <p:nvPr/>
          </p:nvSpPr>
          <p:spPr>
            <a:xfrm>
              <a:off x="5910850" y="84875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9"/>
            <p:cNvSpPr/>
            <p:nvPr/>
          </p:nvSpPr>
          <p:spPr>
            <a:xfrm>
              <a:off x="6245125" y="84875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9"/>
            <p:cNvSpPr/>
            <p:nvPr/>
          </p:nvSpPr>
          <p:spPr>
            <a:xfrm>
              <a:off x="6580275" y="84875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9"/>
            <p:cNvSpPr/>
            <p:nvPr/>
          </p:nvSpPr>
          <p:spPr>
            <a:xfrm>
              <a:off x="6914550" y="848750"/>
              <a:ext cx="334575" cy="334875"/>
            </a:xfrm>
            <a:custGeom>
              <a:avLst/>
              <a:gdLst/>
              <a:ahLst/>
              <a:cxnLst/>
              <a:rect l="l" t="t" r="r" b="b"/>
              <a:pathLst>
                <a:path w="13383" h="13395" extrusionOk="0">
                  <a:moveTo>
                    <a:pt x="6692" y="0"/>
                  </a:moveTo>
                  <a:lnTo>
                    <a:pt x="0"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9"/>
            <p:cNvSpPr/>
            <p:nvPr/>
          </p:nvSpPr>
          <p:spPr>
            <a:xfrm>
              <a:off x="4237125" y="118360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9"/>
            <p:cNvSpPr/>
            <p:nvPr/>
          </p:nvSpPr>
          <p:spPr>
            <a:xfrm>
              <a:off x="4572000"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9"/>
            <p:cNvSpPr/>
            <p:nvPr/>
          </p:nvSpPr>
          <p:spPr>
            <a:xfrm>
              <a:off x="4906550" y="118360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9"/>
            <p:cNvSpPr/>
            <p:nvPr/>
          </p:nvSpPr>
          <p:spPr>
            <a:xfrm>
              <a:off x="5241425" y="1183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9"/>
            <p:cNvSpPr/>
            <p:nvPr/>
          </p:nvSpPr>
          <p:spPr>
            <a:xfrm>
              <a:off x="5575975" y="1183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9"/>
            <p:cNvSpPr/>
            <p:nvPr/>
          </p:nvSpPr>
          <p:spPr>
            <a:xfrm>
              <a:off x="5910850" y="1183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9"/>
            <p:cNvSpPr/>
            <p:nvPr/>
          </p:nvSpPr>
          <p:spPr>
            <a:xfrm>
              <a:off x="6245400" y="118360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9"/>
            <p:cNvSpPr/>
            <p:nvPr/>
          </p:nvSpPr>
          <p:spPr>
            <a:xfrm>
              <a:off x="6579975" y="1183300"/>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9"/>
            <p:cNvSpPr/>
            <p:nvPr/>
          </p:nvSpPr>
          <p:spPr>
            <a:xfrm>
              <a:off x="6914550" y="1183600"/>
              <a:ext cx="334875" cy="334600"/>
            </a:xfrm>
            <a:custGeom>
              <a:avLst/>
              <a:gdLst/>
              <a:ahLst/>
              <a:cxnLst/>
              <a:rect l="l" t="t" r="r" b="b"/>
              <a:pathLst>
                <a:path w="13395" h="13384" extrusionOk="0">
                  <a:moveTo>
                    <a:pt x="6703" y="1"/>
                  </a:moveTo>
                  <a:lnTo>
                    <a:pt x="0" y="6692"/>
                  </a:lnTo>
                  <a:lnTo>
                    <a:pt x="6703" y="13383"/>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9"/>
            <p:cNvSpPr/>
            <p:nvPr/>
          </p:nvSpPr>
          <p:spPr>
            <a:xfrm>
              <a:off x="4237125" y="1518175"/>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9"/>
            <p:cNvSpPr/>
            <p:nvPr/>
          </p:nvSpPr>
          <p:spPr>
            <a:xfrm>
              <a:off x="4572000" y="1518175"/>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9"/>
            <p:cNvSpPr/>
            <p:nvPr/>
          </p:nvSpPr>
          <p:spPr>
            <a:xfrm>
              <a:off x="4906550" y="1518175"/>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9"/>
            <p:cNvSpPr/>
            <p:nvPr/>
          </p:nvSpPr>
          <p:spPr>
            <a:xfrm>
              <a:off x="52414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9"/>
            <p:cNvSpPr/>
            <p:nvPr/>
          </p:nvSpPr>
          <p:spPr>
            <a:xfrm>
              <a:off x="5575675" y="1518175"/>
              <a:ext cx="334900" cy="334600"/>
            </a:xfrm>
            <a:custGeom>
              <a:avLst/>
              <a:gdLst/>
              <a:ahLst/>
              <a:cxnLst/>
              <a:rect l="l" t="t" r="r" b="b"/>
              <a:pathLst>
                <a:path w="13396" h="13384" extrusionOk="0">
                  <a:moveTo>
                    <a:pt x="6704" y="0"/>
                  </a:moveTo>
                  <a:lnTo>
                    <a:pt x="1" y="6692"/>
                  </a:lnTo>
                  <a:lnTo>
                    <a:pt x="6704" y="13383"/>
                  </a:lnTo>
                  <a:lnTo>
                    <a:pt x="13395" y="6692"/>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9"/>
            <p:cNvSpPr/>
            <p:nvPr/>
          </p:nvSpPr>
          <p:spPr>
            <a:xfrm>
              <a:off x="59108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9"/>
            <p:cNvSpPr/>
            <p:nvPr/>
          </p:nvSpPr>
          <p:spPr>
            <a:xfrm>
              <a:off x="6245125" y="1518175"/>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9"/>
            <p:cNvSpPr/>
            <p:nvPr/>
          </p:nvSpPr>
          <p:spPr>
            <a:xfrm>
              <a:off x="6580275" y="1517875"/>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9"/>
            <p:cNvSpPr/>
            <p:nvPr/>
          </p:nvSpPr>
          <p:spPr>
            <a:xfrm>
              <a:off x="6914550" y="1518175"/>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9"/>
            <p:cNvSpPr/>
            <p:nvPr/>
          </p:nvSpPr>
          <p:spPr>
            <a:xfrm>
              <a:off x="4237125" y="1853025"/>
              <a:ext cx="334875" cy="334600"/>
            </a:xfrm>
            <a:custGeom>
              <a:avLst/>
              <a:gdLst/>
              <a:ahLst/>
              <a:cxnLst/>
              <a:rect l="l" t="t" r="r" b="b"/>
              <a:pathLst>
                <a:path w="13395" h="13384" extrusionOk="0">
                  <a:moveTo>
                    <a:pt x="6704" y="1"/>
                  </a:moveTo>
                  <a:lnTo>
                    <a:pt x="0" y="6692"/>
                  </a:lnTo>
                  <a:lnTo>
                    <a:pt x="6704" y="13384"/>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9"/>
            <p:cNvSpPr/>
            <p:nvPr/>
          </p:nvSpPr>
          <p:spPr>
            <a:xfrm>
              <a:off x="4572000" y="1853025"/>
              <a:ext cx="334575" cy="334600"/>
            </a:xfrm>
            <a:custGeom>
              <a:avLst/>
              <a:gdLst/>
              <a:ahLst/>
              <a:cxnLst/>
              <a:rect l="l" t="t" r="r" b="b"/>
              <a:pathLst>
                <a:path w="13383" h="13384" extrusionOk="0">
                  <a:moveTo>
                    <a:pt x="6691" y="1"/>
                  </a:moveTo>
                  <a:lnTo>
                    <a:pt x="0" y="6692"/>
                  </a:lnTo>
                  <a:lnTo>
                    <a:pt x="6691" y="13384"/>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9"/>
            <p:cNvSpPr/>
            <p:nvPr/>
          </p:nvSpPr>
          <p:spPr>
            <a:xfrm>
              <a:off x="4906550"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9"/>
            <p:cNvSpPr/>
            <p:nvPr/>
          </p:nvSpPr>
          <p:spPr>
            <a:xfrm>
              <a:off x="5241425" y="1852750"/>
              <a:ext cx="334575" cy="334875"/>
            </a:xfrm>
            <a:custGeom>
              <a:avLst/>
              <a:gdLst/>
              <a:ahLst/>
              <a:cxnLst/>
              <a:rect l="l" t="t" r="r" b="b"/>
              <a:pathLst>
                <a:path w="13383" h="13395" extrusionOk="0">
                  <a:moveTo>
                    <a:pt x="6691" y="0"/>
                  </a:moveTo>
                  <a:lnTo>
                    <a:pt x="0" y="6703"/>
                  </a:lnTo>
                  <a:lnTo>
                    <a:pt x="6691" y="13395"/>
                  </a:lnTo>
                  <a:lnTo>
                    <a:pt x="13383" y="6703"/>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9"/>
            <p:cNvSpPr/>
            <p:nvPr/>
          </p:nvSpPr>
          <p:spPr>
            <a:xfrm>
              <a:off x="5575975" y="1853025"/>
              <a:ext cx="334600" cy="334600"/>
            </a:xfrm>
            <a:custGeom>
              <a:avLst/>
              <a:gdLst/>
              <a:ahLst/>
              <a:cxnLst/>
              <a:rect l="l" t="t" r="r" b="b"/>
              <a:pathLst>
                <a:path w="13384" h="13384" extrusionOk="0">
                  <a:moveTo>
                    <a:pt x="6692" y="1"/>
                  </a:moveTo>
                  <a:lnTo>
                    <a:pt x="1" y="6692"/>
                  </a:lnTo>
                  <a:lnTo>
                    <a:pt x="6692" y="13384"/>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9"/>
            <p:cNvSpPr/>
            <p:nvPr/>
          </p:nvSpPr>
          <p:spPr>
            <a:xfrm>
              <a:off x="5910850" y="1852750"/>
              <a:ext cx="334575" cy="334875"/>
            </a:xfrm>
            <a:custGeom>
              <a:avLst/>
              <a:gdLst/>
              <a:ahLst/>
              <a:cxnLst/>
              <a:rect l="l" t="t" r="r" b="b"/>
              <a:pathLst>
                <a:path w="13383" h="13395" extrusionOk="0">
                  <a:moveTo>
                    <a:pt x="6692" y="0"/>
                  </a:moveTo>
                  <a:lnTo>
                    <a:pt x="0"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9"/>
            <p:cNvSpPr/>
            <p:nvPr/>
          </p:nvSpPr>
          <p:spPr>
            <a:xfrm>
              <a:off x="6245400" y="1853025"/>
              <a:ext cx="334600" cy="334600"/>
            </a:xfrm>
            <a:custGeom>
              <a:avLst/>
              <a:gdLst/>
              <a:ahLst/>
              <a:cxnLst/>
              <a:rect l="l" t="t" r="r" b="b"/>
              <a:pathLst>
                <a:path w="13384" h="13384" extrusionOk="0">
                  <a:moveTo>
                    <a:pt x="6692" y="1"/>
                  </a:moveTo>
                  <a:lnTo>
                    <a:pt x="1" y="6692"/>
                  </a:lnTo>
                  <a:lnTo>
                    <a:pt x="6692" y="13384"/>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9"/>
            <p:cNvSpPr/>
            <p:nvPr/>
          </p:nvSpPr>
          <p:spPr>
            <a:xfrm>
              <a:off x="6579975" y="1852750"/>
              <a:ext cx="334900" cy="334875"/>
            </a:xfrm>
            <a:custGeom>
              <a:avLst/>
              <a:gdLst/>
              <a:ahLst/>
              <a:cxnLst/>
              <a:rect l="l" t="t" r="r" b="b"/>
              <a:pathLst>
                <a:path w="13396" h="13395" extrusionOk="0">
                  <a:moveTo>
                    <a:pt x="6704" y="0"/>
                  </a:moveTo>
                  <a:lnTo>
                    <a:pt x="1" y="6691"/>
                  </a:lnTo>
                  <a:lnTo>
                    <a:pt x="6704" y="13395"/>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9"/>
            <p:cNvSpPr/>
            <p:nvPr/>
          </p:nvSpPr>
          <p:spPr>
            <a:xfrm>
              <a:off x="6914550" y="1853025"/>
              <a:ext cx="334875" cy="334600"/>
            </a:xfrm>
            <a:custGeom>
              <a:avLst/>
              <a:gdLst/>
              <a:ahLst/>
              <a:cxnLst/>
              <a:rect l="l" t="t" r="r" b="b"/>
              <a:pathLst>
                <a:path w="13395" h="13384" extrusionOk="0">
                  <a:moveTo>
                    <a:pt x="6703" y="1"/>
                  </a:moveTo>
                  <a:lnTo>
                    <a:pt x="0" y="6692"/>
                  </a:lnTo>
                  <a:lnTo>
                    <a:pt x="6703" y="13384"/>
                  </a:lnTo>
                  <a:lnTo>
                    <a:pt x="13395" y="6692"/>
                  </a:lnTo>
                  <a:lnTo>
                    <a:pt x="6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9"/>
            <p:cNvSpPr/>
            <p:nvPr/>
          </p:nvSpPr>
          <p:spPr>
            <a:xfrm>
              <a:off x="4237125" y="2187300"/>
              <a:ext cx="334600" cy="334900"/>
            </a:xfrm>
            <a:custGeom>
              <a:avLst/>
              <a:gdLst/>
              <a:ahLst/>
              <a:cxnLst/>
              <a:rect l="l" t="t" r="r" b="b"/>
              <a:pathLst>
                <a:path w="13384"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9"/>
            <p:cNvSpPr/>
            <p:nvPr/>
          </p:nvSpPr>
          <p:spPr>
            <a:xfrm>
              <a:off x="4572275" y="2187300"/>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9"/>
            <p:cNvSpPr/>
            <p:nvPr/>
          </p:nvSpPr>
          <p:spPr>
            <a:xfrm>
              <a:off x="4906550" y="218760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9"/>
            <p:cNvSpPr/>
            <p:nvPr/>
          </p:nvSpPr>
          <p:spPr>
            <a:xfrm>
              <a:off x="5241425" y="2187300"/>
              <a:ext cx="334875" cy="334900"/>
            </a:xfrm>
            <a:custGeom>
              <a:avLst/>
              <a:gdLst/>
              <a:ahLst/>
              <a:cxnLst/>
              <a:rect l="l" t="t" r="r" b="b"/>
              <a:pathLst>
                <a:path w="13395" h="13396" extrusionOk="0">
                  <a:moveTo>
                    <a:pt x="6691" y="1"/>
                  </a:moveTo>
                  <a:lnTo>
                    <a:pt x="0" y="6704"/>
                  </a:lnTo>
                  <a:lnTo>
                    <a:pt x="6691" y="13395"/>
                  </a:lnTo>
                  <a:lnTo>
                    <a:pt x="13395"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9"/>
            <p:cNvSpPr/>
            <p:nvPr/>
          </p:nvSpPr>
          <p:spPr>
            <a:xfrm>
              <a:off x="5575675" y="2187600"/>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9"/>
            <p:cNvSpPr/>
            <p:nvPr/>
          </p:nvSpPr>
          <p:spPr>
            <a:xfrm>
              <a:off x="5910850" y="2187300"/>
              <a:ext cx="334575" cy="334900"/>
            </a:xfrm>
            <a:custGeom>
              <a:avLst/>
              <a:gdLst/>
              <a:ahLst/>
              <a:cxnLst/>
              <a:rect l="l" t="t" r="r" b="b"/>
              <a:pathLst>
                <a:path w="13383"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9"/>
            <p:cNvSpPr/>
            <p:nvPr/>
          </p:nvSpPr>
          <p:spPr>
            <a:xfrm>
              <a:off x="6245125" y="218760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9"/>
            <p:cNvSpPr/>
            <p:nvPr/>
          </p:nvSpPr>
          <p:spPr>
            <a:xfrm>
              <a:off x="6580275" y="2187300"/>
              <a:ext cx="334600" cy="334600"/>
            </a:xfrm>
            <a:custGeom>
              <a:avLst/>
              <a:gdLst/>
              <a:ahLst/>
              <a:cxnLst/>
              <a:rect l="l" t="t" r="r" b="b"/>
              <a:pathLst>
                <a:path w="13384"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9"/>
            <p:cNvSpPr/>
            <p:nvPr/>
          </p:nvSpPr>
          <p:spPr>
            <a:xfrm>
              <a:off x="6914550" y="218760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9"/>
            <p:cNvSpPr/>
            <p:nvPr/>
          </p:nvSpPr>
          <p:spPr>
            <a:xfrm>
              <a:off x="4237125" y="2522175"/>
              <a:ext cx="334875" cy="334875"/>
            </a:xfrm>
            <a:custGeom>
              <a:avLst/>
              <a:gdLst/>
              <a:ahLst/>
              <a:cxnLst/>
              <a:rect l="l" t="t" r="r" b="b"/>
              <a:pathLst>
                <a:path w="13395" h="13395" extrusionOk="0">
                  <a:moveTo>
                    <a:pt x="6692" y="0"/>
                  </a:moveTo>
                  <a:lnTo>
                    <a:pt x="0" y="6691"/>
                  </a:lnTo>
                  <a:lnTo>
                    <a:pt x="6692" y="13395"/>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9"/>
            <p:cNvSpPr/>
            <p:nvPr/>
          </p:nvSpPr>
          <p:spPr>
            <a:xfrm>
              <a:off x="4572000"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9"/>
            <p:cNvSpPr/>
            <p:nvPr/>
          </p:nvSpPr>
          <p:spPr>
            <a:xfrm>
              <a:off x="4906550" y="2522175"/>
              <a:ext cx="334600" cy="334875"/>
            </a:xfrm>
            <a:custGeom>
              <a:avLst/>
              <a:gdLst/>
              <a:ahLst/>
              <a:cxnLst/>
              <a:rect l="l" t="t" r="r" b="b"/>
              <a:pathLst>
                <a:path w="13384" h="13395" extrusionOk="0">
                  <a:moveTo>
                    <a:pt x="6692" y="0"/>
                  </a:moveTo>
                  <a:lnTo>
                    <a:pt x="1" y="6691"/>
                  </a:lnTo>
                  <a:lnTo>
                    <a:pt x="6692" y="13395"/>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9"/>
            <p:cNvSpPr/>
            <p:nvPr/>
          </p:nvSpPr>
          <p:spPr>
            <a:xfrm>
              <a:off x="5241425" y="2522175"/>
              <a:ext cx="334575" cy="334875"/>
            </a:xfrm>
            <a:custGeom>
              <a:avLst/>
              <a:gdLst/>
              <a:ahLst/>
              <a:cxnLst/>
              <a:rect l="l" t="t" r="r" b="b"/>
              <a:pathLst>
                <a:path w="13383" h="13395" extrusionOk="0">
                  <a:moveTo>
                    <a:pt x="6691" y="0"/>
                  </a:moveTo>
                  <a:lnTo>
                    <a:pt x="0" y="6691"/>
                  </a:lnTo>
                  <a:lnTo>
                    <a:pt x="6691" y="13395"/>
                  </a:lnTo>
                  <a:lnTo>
                    <a:pt x="13383" y="6691"/>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9"/>
            <p:cNvSpPr/>
            <p:nvPr/>
          </p:nvSpPr>
          <p:spPr>
            <a:xfrm>
              <a:off x="5575975" y="2522175"/>
              <a:ext cx="334600" cy="334875"/>
            </a:xfrm>
            <a:custGeom>
              <a:avLst/>
              <a:gdLst/>
              <a:ahLst/>
              <a:cxnLst/>
              <a:rect l="l" t="t" r="r" b="b"/>
              <a:pathLst>
                <a:path w="13384" h="13395" extrusionOk="0">
                  <a:moveTo>
                    <a:pt x="6692" y="0"/>
                  </a:moveTo>
                  <a:lnTo>
                    <a:pt x="1" y="6703"/>
                  </a:lnTo>
                  <a:lnTo>
                    <a:pt x="6692" y="13395"/>
                  </a:lnTo>
                  <a:lnTo>
                    <a:pt x="13383"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9"/>
            <p:cNvSpPr/>
            <p:nvPr/>
          </p:nvSpPr>
          <p:spPr>
            <a:xfrm>
              <a:off x="5910850" y="2522175"/>
              <a:ext cx="334575" cy="334575"/>
            </a:xfrm>
            <a:custGeom>
              <a:avLst/>
              <a:gdLst/>
              <a:ahLst/>
              <a:cxnLst/>
              <a:rect l="l" t="t" r="r" b="b"/>
              <a:pathLst>
                <a:path w="13383" h="13383" extrusionOk="0">
                  <a:moveTo>
                    <a:pt x="6692" y="0"/>
                  </a:moveTo>
                  <a:lnTo>
                    <a:pt x="0" y="6691"/>
                  </a:lnTo>
                  <a:lnTo>
                    <a:pt x="6692" y="13383"/>
                  </a:lnTo>
                  <a:lnTo>
                    <a:pt x="13383"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9"/>
            <p:cNvSpPr/>
            <p:nvPr/>
          </p:nvSpPr>
          <p:spPr>
            <a:xfrm>
              <a:off x="6245400" y="2522175"/>
              <a:ext cx="334600" cy="334875"/>
            </a:xfrm>
            <a:custGeom>
              <a:avLst/>
              <a:gdLst/>
              <a:ahLst/>
              <a:cxnLst/>
              <a:rect l="l" t="t" r="r" b="b"/>
              <a:pathLst>
                <a:path w="13384" h="13395" extrusionOk="0">
                  <a:moveTo>
                    <a:pt x="6692" y="0"/>
                  </a:moveTo>
                  <a:lnTo>
                    <a:pt x="1" y="6703"/>
                  </a:lnTo>
                  <a:lnTo>
                    <a:pt x="6692" y="13395"/>
                  </a:lnTo>
                  <a:lnTo>
                    <a:pt x="13384"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9"/>
            <p:cNvSpPr/>
            <p:nvPr/>
          </p:nvSpPr>
          <p:spPr>
            <a:xfrm>
              <a:off x="6579975" y="2522175"/>
              <a:ext cx="334900" cy="334575"/>
            </a:xfrm>
            <a:custGeom>
              <a:avLst/>
              <a:gdLst/>
              <a:ahLst/>
              <a:cxnLst/>
              <a:rect l="l" t="t" r="r" b="b"/>
              <a:pathLst>
                <a:path w="13396" h="13383" extrusionOk="0">
                  <a:moveTo>
                    <a:pt x="6704" y="0"/>
                  </a:moveTo>
                  <a:lnTo>
                    <a:pt x="1" y="6691"/>
                  </a:lnTo>
                  <a:lnTo>
                    <a:pt x="6704" y="13383"/>
                  </a:lnTo>
                  <a:lnTo>
                    <a:pt x="13395" y="6691"/>
                  </a:lnTo>
                  <a:lnTo>
                    <a:pt x="6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9"/>
            <p:cNvSpPr/>
            <p:nvPr/>
          </p:nvSpPr>
          <p:spPr>
            <a:xfrm>
              <a:off x="6914550" y="2522475"/>
              <a:ext cx="334875" cy="334575"/>
            </a:xfrm>
            <a:custGeom>
              <a:avLst/>
              <a:gdLst/>
              <a:ahLst/>
              <a:cxnLst/>
              <a:rect l="l" t="t" r="r" b="b"/>
              <a:pathLst>
                <a:path w="13395" h="13383" extrusionOk="0">
                  <a:moveTo>
                    <a:pt x="6692" y="0"/>
                  </a:moveTo>
                  <a:lnTo>
                    <a:pt x="0" y="6691"/>
                  </a:lnTo>
                  <a:lnTo>
                    <a:pt x="6692" y="13383"/>
                  </a:lnTo>
                  <a:lnTo>
                    <a:pt x="13395" y="6691"/>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9"/>
            <p:cNvSpPr/>
            <p:nvPr/>
          </p:nvSpPr>
          <p:spPr>
            <a:xfrm>
              <a:off x="4237425" y="2857025"/>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9"/>
            <p:cNvSpPr/>
            <p:nvPr/>
          </p:nvSpPr>
          <p:spPr>
            <a:xfrm>
              <a:off x="4572000"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9"/>
            <p:cNvSpPr/>
            <p:nvPr/>
          </p:nvSpPr>
          <p:spPr>
            <a:xfrm>
              <a:off x="4906550" y="2857025"/>
              <a:ext cx="334900" cy="334600"/>
            </a:xfrm>
            <a:custGeom>
              <a:avLst/>
              <a:gdLst/>
              <a:ahLst/>
              <a:cxnLst/>
              <a:rect l="l" t="t" r="r" b="b"/>
              <a:pathLst>
                <a:path w="13396" h="13384" extrusionOk="0">
                  <a:moveTo>
                    <a:pt x="6704" y="1"/>
                  </a:moveTo>
                  <a:lnTo>
                    <a:pt x="1"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9"/>
            <p:cNvSpPr/>
            <p:nvPr/>
          </p:nvSpPr>
          <p:spPr>
            <a:xfrm>
              <a:off x="5241425" y="285702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9"/>
            <p:cNvSpPr/>
            <p:nvPr/>
          </p:nvSpPr>
          <p:spPr>
            <a:xfrm>
              <a:off x="5575975" y="2857025"/>
              <a:ext cx="334600" cy="334900"/>
            </a:xfrm>
            <a:custGeom>
              <a:avLst/>
              <a:gdLst/>
              <a:ahLst/>
              <a:cxnLst/>
              <a:rect l="l" t="t" r="r" b="b"/>
              <a:pathLst>
                <a:path w="13384" h="13396" extrusionOk="0">
                  <a:moveTo>
                    <a:pt x="6692" y="1"/>
                  </a:moveTo>
                  <a:lnTo>
                    <a:pt x="1"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9"/>
            <p:cNvSpPr/>
            <p:nvPr/>
          </p:nvSpPr>
          <p:spPr>
            <a:xfrm>
              <a:off x="5910550" y="2857025"/>
              <a:ext cx="334875" cy="334600"/>
            </a:xfrm>
            <a:custGeom>
              <a:avLst/>
              <a:gdLst/>
              <a:ahLst/>
              <a:cxnLst/>
              <a:rect l="l" t="t" r="r" b="b"/>
              <a:pathLst>
                <a:path w="13395" h="13384" extrusionOk="0">
                  <a:moveTo>
                    <a:pt x="6692" y="1"/>
                  </a:moveTo>
                  <a:lnTo>
                    <a:pt x="0"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9"/>
            <p:cNvSpPr/>
            <p:nvPr/>
          </p:nvSpPr>
          <p:spPr>
            <a:xfrm>
              <a:off x="6245400" y="2857025"/>
              <a:ext cx="334600" cy="334900"/>
            </a:xfrm>
            <a:custGeom>
              <a:avLst/>
              <a:gdLst/>
              <a:ahLst/>
              <a:cxnLst/>
              <a:rect l="l" t="t" r="r" b="b"/>
              <a:pathLst>
                <a:path w="13384" h="13396" extrusionOk="0">
                  <a:moveTo>
                    <a:pt x="6692" y="1"/>
                  </a:moveTo>
                  <a:lnTo>
                    <a:pt x="1" y="6704"/>
                  </a:lnTo>
                  <a:lnTo>
                    <a:pt x="6692" y="13395"/>
                  </a:lnTo>
                  <a:lnTo>
                    <a:pt x="13384"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9"/>
            <p:cNvSpPr/>
            <p:nvPr/>
          </p:nvSpPr>
          <p:spPr>
            <a:xfrm>
              <a:off x="6579975" y="285702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9"/>
            <p:cNvSpPr/>
            <p:nvPr/>
          </p:nvSpPr>
          <p:spPr>
            <a:xfrm>
              <a:off x="6914850" y="2857025"/>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9"/>
            <p:cNvSpPr/>
            <p:nvPr/>
          </p:nvSpPr>
          <p:spPr>
            <a:xfrm>
              <a:off x="423712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9"/>
            <p:cNvSpPr/>
            <p:nvPr/>
          </p:nvSpPr>
          <p:spPr>
            <a:xfrm>
              <a:off x="4572000" y="3191600"/>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9"/>
            <p:cNvSpPr/>
            <p:nvPr/>
          </p:nvSpPr>
          <p:spPr>
            <a:xfrm>
              <a:off x="4906550" y="3191600"/>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9"/>
            <p:cNvSpPr/>
            <p:nvPr/>
          </p:nvSpPr>
          <p:spPr>
            <a:xfrm>
              <a:off x="5241425" y="3191600"/>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9"/>
            <p:cNvSpPr/>
            <p:nvPr/>
          </p:nvSpPr>
          <p:spPr>
            <a:xfrm>
              <a:off x="5575975" y="3191600"/>
              <a:ext cx="334600" cy="334875"/>
            </a:xfrm>
            <a:custGeom>
              <a:avLst/>
              <a:gdLst/>
              <a:ahLst/>
              <a:cxnLst/>
              <a:rect l="l" t="t" r="r" b="b"/>
              <a:pathLst>
                <a:path w="13384" h="13395" extrusionOk="0">
                  <a:moveTo>
                    <a:pt x="6692" y="0"/>
                  </a:moveTo>
                  <a:lnTo>
                    <a:pt x="1" y="6692"/>
                  </a:lnTo>
                  <a:lnTo>
                    <a:pt x="6692" y="13395"/>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9"/>
            <p:cNvSpPr/>
            <p:nvPr/>
          </p:nvSpPr>
          <p:spPr>
            <a:xfrm>
              <a:off x="5910850" y="3191600"/>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9"/>
            <p:cNvSpPr/>
            <p:nvPr/>
          </p:nvSpPr>
          <p:spPr>
            <a:xfrm>
              <a:off x="6245125" y="3191600"/>
              <a:ext cx="334875" cy="334875"/>
            </a:xfrm>
            <a:custGeom>
              <a:avLst/>
              <a:gdLst/>
              <a:ahLst/>
              <a:cxnLst/>
              <a:rect l="l" t="t" r="r" b="b"/>
              <a:pathLst>
                <a:path w="13395" h="13395" extrusionOk="0">
                  <a:moveTo>
                    <a:pt x="6703" y="0"/>
                  </a:moveTo>
                  <a:lnTo>
                    <a:pt x="0" y="6692"/>
                  </a:lnTo>
                  <a:lnTo>
                    <a:pt x="6703" y="13395"/>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9"/>
            <p:cNvSpPr/>
            <p:nvPr/>
          </p:nvSpPr>
          <p:spPr>
            <a:xfrm>
              <a:off x="6580275" y="3191600"/>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9"/>
            <p:cNvSpPr/>
            <p:nvPr/>
          </p:nvSpPr>
          <p:spPr>
            <a:xfrm>
              <a:off x="6914550" y="3191600"/>
              <a:ext cx="334875" cy="334875"/>
            </a:xfrm>
            <a:custGeom>
              <a:avLst/>
              <a:gdLst/>
              <a:ahLst/>
              <a:cxnLst/>
              <a:rect l="l" t="t" r="r" b="b"/>
              <a:pathLst>
                <a:path w="13395" h="13395" extrusionOk="0">
                  <a:moveTo>
                    <a:pt x="6692" y="0"/>
                  </a:moveTo>
                  <a:lnTo>
                    <a:pt x="0" y="6703"/>
                  </a:lnTo>
                  <a:lnTo>
                    <a:pt x="6692" y="13395"/>
                  </a:lnTo>
                  <a:lnTo>
                    <a:pt x="13395" y="6703"/>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9"/>
            <p:cNvSpPr/>
            <p:nvPr/>
          </p:nvSpPr>
          <p:spPr>
            <a:xfrm>
              <a:off x="4237425" y="3526450"/>
              <a:ext cx="334575" cy="334600"/>
            </a:xfrm>
            <a:custGeom>
              <a:avLst/>
              <a:gdLst/>
              <a:ahLst/>
              <a:cxnLst/>
              <a:rect l="l" t="t" r="r" b="b"/>
              <a:pathLst>
                <a:path w="13383" h="13384" extrusionOk="0">
                  <a:moveTo>
                    <a:pt x="6692" y="1"/>
                  </a:moveTo>
                  <a:lnTo>
                    <a:pt x="0"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9"/>
            <p:cNvSpPr/>
            <p:nvPr/>
          </p:nvSpPr>
          <p:spPr>
            <a:xfrm>
              <a:off x="4572000"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9"/>
            <p:cNvSpPr/>
            <p:nvPr/>
          </p:nvSpPr>
          <p:spPr>
            <a:xfrm>
              <a:off x="4906550" y="3526450"/>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9"/>
            <p:cNvSpPr/>
            <p:nvPr/>
          </p:nvSpPr>
          <p:spPr>
            <a:xfrm>
              <a:off x="5241425" y="3526450"/>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9"/>
            <p:cNvSpPr/>
            <p:nvPr/>
          </p:nvSpPr>
          <p:spPr>
            <a:xfrm>
              <a:off x="5575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9"/>
            <p:cNvSpPr/>
            <p:nvPr/>
          </p:nvSpPr>
          <p:spPr>
            <a:xfrm>
              <a:off x="5910550" y="3526450"/>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9"/>
            <p:cNvSpPr/>
            <p:nvPr/>
          </p:nvSpPr>
          <p:spPr>
            <a:xfrm>
              <a:off x="6245400" y="3526450"/>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9"/>
            <p:cNvSpPr/>
            <p:nvPr/>
          </p:nvSpPr>
          <p:spPr>
            <a:xfrm>
              <a:off x="6579975" y="3526450"/>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9"/>
            <p:cNvSpPr/>
            <p:nvPr/>
          </p:nvSpPr>
          <p:spPr>
            <a:xfrm>
              <a:off x="6914850" y="3526450"/>
              <a:ext cx="334575" cy="334900"/>
            </a:xfrm>
            <a:custGeom>
              <a:avLst/>
              <a:gdLst/>
              <a:ahLst/>
              <a:cxnLst/>
              <a:rect l="l" t="t" r="r" b="b"/>
              <a:pathLst>
                <a:path w="13383" h="13396" extrusionOk="0">
                  <a:moveTo>
                    <a:pt x="6691" y="1"/>
                  </a:moveTo>
                  <a:lnTo>
                    <a:pt x="0" y="6692"/>
                  </a:lnTo>
                  <a:lnTo>
                    <a:pt x="6691" y="13395"/>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9"/>
            <p:cNvSpPr/>
            <p:nvPr/>
          </p:nvSpPr>
          <p:spPr>
            <a:xfrm>
              <a:off x="423712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9"/>
            <p:cNvSpPr/>
            <p:nvPr/>
          </p:nvSpPr>
          <p:spPr>
            <a:xfrm>
              <a:off x="4572000" y="3861025"/>
              <a:ext cx="334875" cy="334575"/>
            </a:xfrm>
            <a:custGeom>
              <a:avLst/>
              <a:gdLst/>
              <a:ahLst/>
              <a:cxnLst/>
              <a:rect l="l" t="t" r="r" b="b"/>
              <a:pathLst>
                <a:path w="13395" h="13383"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9"/>
            <p:cNvSpPr/>
            <p:nvPr/>
          </p:nvSpPr>
          <p:spPr>
            <a:xfrm>
              <a:off x="4906550"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9"/>
            <p:cNvSpPr/>
            <p:nvPr/>
          </p:nvSpPr>
          <p:spPr>
            <a:xfrm>
              <a:off x="5241425" y="3861025"/>
              <a:ext cx="334575" cy="334575"/>
            </a:xfrm>
            <a:custGeom>
              <a:avLst/>
              <a:gdLst/>
              <a:ahLst/>
              <a:cxnLst/>
              <a:rect l="l" t="t" r="r" b="b"/>
              <a:pathLst>
                <a:path w="13383" h="13383" extrusionOk="0">
                  <a:moveTo>
                    <a:pt x="6691" y="0"/>
                  </a:moveTo>
                  <a:lnTo>
                    <a:pt x="0" y="6692"/>
                  </a:lnTo>
                  <a:lnTo>
                    <a:pt x="6691" y="13383"/>
                  </a:lnTo>
                  <a:lnTo>
                    <a:pt x="13383"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9"/>
            <p:cNvSpPr/>
            <p:nvPr/>
          </p:nvSpPr>
          <p:spPr>
            <a:xfrm>
              <a:off x="5575975" y="3861025"/>
              <a:ext cx="334600" cy="334575"/>
            </a:xfrm>
            <a:custGeom>
              <a:avLst/>
              <a:gdLst/>
              <a:ahLst/>
              <a:cxnLst/>
              <a:rect l="l" t="t" r="r" b="b"/>
              <a:pathLst>
                <a:path w="13384" h="13383"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9"/>
            <p:cNvSpPr/>
            <p:nvPr/>
          </p:nvSpPr>
          <p:spPr>
            <a:xfrm>
              <a:off x="59108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9"/>
            <p:cNvSpPr/>
            <p:nvPr/>
          </p:nvSpPr>
          <p:spPr>
            <a:xfrm>
              <a:off x="6245125" y="3861025"/>
              <a:ext cx="334875" cy="334575"/>
            </a:xfrm>
            <a:custGeom>
              <a:avLst/>
              <a:gdLst/>
              <a:ahLst/>
              <a:cxnLst/>
              <a:rect l="l" t="t" r="r" b="b"/>
              <a:pathLst>
                <a:path w="13395" h="13383"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9"/>
            <p:cNvSpPr/>
            <p:nvPr/>
          </p:nvSpPr>
          <p:spPr>
            <a:xfrm>
              <a:off x="6580275" y="3861025"/>
              <a:ext cx="334600" cy="334575"/>
            </a:xfrm>
            <a:custGeom>
              <a:avLst/>
              <a:gdLst/>
              <a:ahLst/>
              <a:cxnLst/>
              <a:rect l="l" t="t" r="r" b="b"/>
              <a:pathLst>
                <a:path w="13384"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9"/>
            <p:cNvSpPr/>
            <p:nvPr/>
          </p:nvSpPr>
          <p:spPr>
            <a:xfrm>
              <a:off x="6914550" y="3861025"/>
              <a:ext cx="334575" cy="334575"/>
            </a:xfrm>
            <a:custGeom>
              <a:avLst/>
              <a:gdLst/>
              <a:ahLst/>
              <a:cxnLst/>
              <a:rect l="l" t="t" r="r" b="b"/>
              <a:pathLst>
                <a:path w="13383" h="13383"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9"/>
            <p:cNvSpPr/>
            <p:nvPr/>
          </p:nvSpPr>
          <p:spPr>
            <a:xfrm>
              <a:off x="4237125" y="4195875"/>
              <a:ext cx="334875" cy="334600"/>
            </a:xfrm>
            <a:custGeom>
              <a:avLst/>
              <a:gdLst/>
              <a:ahLst/>
              <a:cxnLst/>
              <a:rect l="l" t="t" r="r" b="b"/>
              <a:pathLst>
                <a:path w="13395" h="13384" extrusionOk="0">
                  <a:moveTo>
                    <a:pt x="6704" y="1"/>
                  </a:moveTo>
                  <a:lnTo>
                    <a:pt x="0" y="6692"/>
                  </a:lnTo>
                  <a:lnTo>
                    <a:pt x="6704" y="13383"/>
                  </a:lnTo>
                  <a:lnTo>
                    <a:pt x="13395" y="6692"/>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9"/>
            <p:cNvSpPr/>
            <p:nvPr/>
          </p:nvSpPr>
          <p:spPr>
            <a:xfrm>
              <a:off x="457200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9"/>
            <p:cNvSpPr/>
            <p:nvPr/>
          </p:nvSpPr>
          <p:spPr>
            <a:xfrm>
              <a:off x="4906550" y="4195875"/>
              <a:ext cx="334900" cy="334600"/>
            </a:xfrm>
            <a:custGeom>
              <a:avLst/>
              <a:gdLst/>
              <a:ahLst/>
              <a:cxnLst/>
              <a:rect l="l" t="t" r="r" b="b"/>
              <a:pathLst>
                <a:path w="13396" h="13384" extrusionOk="0">
                  <a:moveTo>
                    <a:pt x="6692" y="1"/>
                  </a:moveTo>
                  <a:lnTo>
                    <a:pt x="1" y="6692"/>
                  </a:lnTo>
                  <a:lnTo>
                    <a:pt x="6692" y="13383"/>
                  </a:lnTo>
                  <a:lnTo>
                    <a:pt x="13395"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9"/>
            <p:cNvSpPr/>
            <p:nvPr/>
          </p:nvSpPr>
          <p:spPr>
            <a:xfrm>
              <a:off x="5241425"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9"/>
            <p:cNvSpPr/>
            <p:nvPr/>
          </p:nvSpPr>
          <p:spPr>
            <a:xfrm>
              <a:off x="5575975" y="4195875"/>
              <a:ext cx="334600" cy="334600"/>
            </a:xfrm>
            <a:custGeom>
              <a:avLst/>
              <a:gdLst/>
              <a:ahLst/>
              <a:cxnLst/>
              <a:rect l="l" t="t" r="r" b="b"/>
              <a:pathLst>
                <a:path w="13384" h="13384" extrusionOk="0">
                  <a:moveTo>
                    <a:pt x="6692" y="1"/>
                  </a:moveTo>
                  <a:lnTo>
                    <a:pt x="1" y="6692"/>
                  </a:lnTo>
                  <a:lnTo>
                    <a:pt x="6692" y="13383"/>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9"/>
            <p:cNvSpPr/>
            <p:nvPr/>
          </p:nvSpPr>
          <p:spPr>
            <a:xfrm>
              <a:off x="5910550" y="4195575"/>
              <a:ext cx="334875" cy="334900"/>
            </a:xfrm>
            <a:custGeom>
              <a:avLst/>
              <a:gdLst/>
              <a:ahLst/>
              <a:cxnLst/>
              <a:rect l="l" t="t" r="r" b="b"/>
              <a:pathLst>
                <a:path w="13395" h="13396" extrusionOk="0">
                  <a:moveTo>
                    <a:pt x="6704" y="1"/>
                  </a:moveTo>
                  <a:lnTo>
                    <a:pt x="0" y="6704"/>
                  </a:lnTo>
                  <a:lnTo>
                    <a:pt x="6704" y="13395"/>
                  </a:lnTo>
                  <a:lnTo>
                    <a:pt x="13395" y="6704"/>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9"/>
            <p:cNvSpPr/>
            <p:nvPr/>
          </p:nvSpPr>
          <p:spPr>
            <a:xfrm>
              <a:off x="6245400" y="4195875"/>
              <a:ext cx="334600" cy="334600"/>
            </a:xfrm>
            <a:custGeom>
              <a:avLst/>
              <a:gdLst/>
              <a:ahLst/>
              <a:cxnLst/>
              <a:rect l="l" t="t" r="r" b="b"/>
              <a:pathLst>
                <a:path w="13384" h="13384" extrusionOk="0">
                  <a:moveTo>
                    <a:pt x="6692" y="1"/>
                  </a:moveTo>
                  <a:lnTo>
                    <a:pt x="1" y="6692"/>
                  </a:lnTo>
                  <a:lnTo>
                    <a:pt x="6692" y="13383"/>
                  </a:lnTo>
                  <a:lnTo>
                    <a:pt x="13384"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9"/>
            <p:cNvSpPr/>
            <p:nvPr/>
          </p:nvSpPr>
          <p:spPr>
            <a:xfrm>
              <a:off x="6579975" y="4195575"/>
              <a:ext cx="334900" cy="334900"/>
            </a:xfrm>
            <a:custGeom>
              <a:avLst/>
              <a:gdLst/>
              <a:ahLst/>
              <a:cxnLst/>
              <a:rect l="l" t="t" r="r" b="b"/>
              <a:pathLst>
                <a:path w="13396" h="13396" extrusionOk="0">
                  <a:moveTo>
                    <a:pt x="6692" y="1"/>
                  </a:moveTo>
                  <a:lnTo>
                    <a:pt x="1" y="6704"/>
                  </a:lnTo>
                  <a:lnTo>
                    <a:pt x="6692" y="13395"/>
                  </a:lnTo>
                  <a:lnTo>
                    <a:pt x="13395"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9"/>
            <p:cNvSpPr/>
            <p:nvPr/>
          </p:nvSpPr>
          <p:spPr>
            <a:xfrm>
              <a:off x="6914850" y="4195875"/>
              <a:ext cx="334575" cy="334600"/>
            </a:xfrm>
            <a:custGeom>
              <a:avLst/>
              <a:gdLst/>
              <a:ahLst/>
              <a:cxnLst/>
              <a:rect l="l" t="t" r="r" b="b"/>
              <a:pathLst>
                <a:path w="13383" h="13384" extrusionOk="0">
                  <a:moveTo>
                    <a:pt x="6691" y="1"/>
                  </a:moveTo>
                  <a:lnTo>
                    <a:pt x="0" y="6692"/>
                  </a:lnTo>
                  <a:lnTo>
                    <a:pt x="6691" y="13383"/>
                  </a:lnTo>
                  <a:lnTo>
                    <a:pt x="13383" y="6692"/>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9"/>
            <p:cNvSpPr/>
            <p:nvPr/>
          </p:nvSpPr>
          <p:spPr>
            <a:xfrm>
              <a:off x="4237125" y="4530450"/>
              <a:ext cx="334600" cy="334600"/>
            </a:xfrm>
            <a:custGeom>
              <a:avLst/>
              <a:gdLst/>
              <a:ahLst/>
              <a:cxnLst/>
              <a:rect l="l" t="t" r="r" b="b"/>
              <a:pathLst>
                <a:path w="13384"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9"/>
            <p:cNvSpPr/>
            <p:nvPr/>
          </p:nvSpPr>
          <p:spPr>
            <a:xfrm>
              <a:off x="4572000" y="4530450"/>
              <a:ext cx="334875" cy="334600"/>
            </a:xfrm>
            <a:custGeom>
              <a:avLst/>
              <a:gdLst/>
              <a:ahLst/>
              <a:cxnLst/>
              <a:rect l="l" t="t" r="r" b="b"/>
              <a:pathLst>
                <a:path w="13395" h="13384" extrusionOk="0">
                  <a:moveTo>
                    <a:pt x="6703" y="0"/>
                  </a:moveTo>
                  <a:lnTo>
                    <a:pt x="0" y="6692"/>
                  </a:lnTo>
                  <a:lnTo>
                    <a:pt x="6703" y="13383"/>
                  </a:lnTo>
                  <a:lnTo>
                    <a:pt x="13395" y="6692"/>
                  </a:lnTo>
                  <a:lnTo>
                    <a:pt x="6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9"/>
            <p:cNvSpPr/>
            <p:nvPr/>
          </p:nvSpPr>
          <p:spPr>
            <a:xfrm>
              <a:off x="4906550"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9"/>
            <p:cNvSpPr/>
            <p:nvPr/>
          </p:nvSpPr>
          <p:spPr>
            <a:xfrm>
              <a:off x="5241425" y="4530150"/>
              <a:ext cx="334575" cy="334900"/>
            </a:xfrm>
            <a:custGeom>
              <a:avLst/>
              <a:gdLst/>
              <a:ahLst/>
              <a:cxnLst/>
              <a:rect l="l" t="t" r="r" b="b"/>
              <a:pathLst>
                <a:path w="13383" h="13396" extrusionOk="0">
                  <a:moveTo>
                    <a:pt x="6691" y="1"/>
                  </a:moveTo>
                  <a:lnTo>
                    <a:pt x="0" y="6704"/>
                  </a:lnTo>
                  <a:lnTo>
                    <a:pt x="6691" y="13395"/>
                  </a:lnTo>
                  <a:lnTo>
                    <a:pt x="13383" y="6704"/>
                  </a:lnTo>
                  <a:lnTo>
                    <a:pt x="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9"/>
            <p:cNvSpPr/>
            <p:nvPr/>
          </p:nvSpPr>
          <p:spPr>
            <a:xfrm>
              <a:off x="5575975" y="4530450"/>
              <a:ext cx="334600" cy="334600"/>
            </a:xfrm>
            <a:custGeom>
              <a:avLst/>
              <a:gdLst/>
              <a:ahLst/>
              <a:cxnLst/>
              <a:rect l="l" t="t" r="r" b="b"/>
              <a:pathLst>
                <a:path w="13384" h="13384" extrusionOk="0">
                  <a:moveTo>
                    <a:pt x="6692" y="0"/>
                  </a:moveTo>
                  <a:lnTo>
                    <a:pt x="1"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9"/>
            <p:cNvSpPr/>
            <p:nvPr/>
          </p:nvSpPr>
          <p:spPr>
            <a:xfrm>
              <a:off x="5910850" y="4530150"/>
              <a:ext cx="334575" cy="334900"/>
            </a:xfrm>
            <a:custGeom>
              <a:avLst/>
              <a:gdLst/>
              <a:ahLst/>
              <a:cxnLst/>
              <a:rect l="l" t="t" r="r" b="b"/>
              <a:pathLst>
                <a:path w="13383" h="13396" extrusionOk="0">
                  <a:moveTo>
                    <a:pt x="6692" y="1"/>
                  </a:moveTo>
                  <a:lnTo>
                    <a:pt x="0" y="6704"/>
                  </a:lnTo>
                  <a:lnTo>
                    <a:pt x="6692" y="13395"/>
                  </a:lnTo>
                  <a:lnTo>
                    <a:pt x="13383" y="6704"/>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9"/>
            <p:cNvSpPr/>
            <p:nvPr/>
          </p:nvSpPr>
          <p:spPr>
            <a:xfrm>
              <a:off x="6245125" y="4530450"/>
              <a:ext cx="334875" cy="334600"/>
            </a:xfrm>
            <a:custGeom>
              <a:avLst/>
              <a:gdLst/>
              <a:ahLst/>
              <a:cxnLst/>
              <a:rect l="l" t="t" r="r" b="b"/>
              <a:pathLst>
                <a:path w="13395" h="13384" extrusionOk="0">
                  <a:moveTo>
                    <a:pt x="6691" y="0"/>
                  </a:moveTo>
                  <a:lnTo>
                    <a:pt x="0" y="6692"/>
                  </a:lnTo>
                  <a:lnTo>
                    <a:pt x="6691" y="13383"/>
                  </a:lnTo>
                  <a:lnTo>
                    <a:pt x="13395" y="6692"/>
                  </a:lnTo>
                  <a:lnTo>
                    <a:pt x="6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9"/>
            <p:cNvSpPr/>
            <p:nvPr/>
          </p:nvSpPr>
          <p:spPr>
            <a:xfrm>
              <a:off x="6580275" y="4530150"/>
              <a:ext cx="334600" cy="334900"/>
            </a:xfrm>
            <a:custGeom>
              <a:avLst/>
              <a:gdLst/>
              <a:ahLst/>
              <a:cxnLst/>
              <a:rect l="l" t="t" r="r" b="b"/>
              <a:pathLst>
                <a:path w="13384" h="13396" extrusionOk="0">
                  <a:moveTo>
                    <a:pt x="6692" y="1"/>
                  </a:moveTo>
                  <a:lnTo>
                    <a:pt x="0" y="6692"/>
                  </a:lnTo>
                  <a:lnTo>
                    <a:pt x="6692" y="13395"/>
                  </a:lnTo>
                  <a:lnTo>
                    <a:pt x="13383" y="6692"/>
                  </a:lnTo>
                  <a:lnTo>
                    <a:pt x="6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9"/>
            <p:cNvSpPr/>
            <p:nvPr/>
          </p:nvSpPr>
          <p:spPr>
            <a:xfrm>
              <a:off x="6914550" y="4530450"/>
              <a:ext cx="334575" cy="334600"/>
            </a:xfrm>
            <a:custGeom>
              <a:avLst/>
              <a:gdLst/>
              <a:ahLst/>
              <a:cxnLst/>
              <a:rect l="l" t="t" r="r" b="b"/>
              <a:pathLst>
                <a:path w="13383" h="13384" extrusionOk="0">
                  <a:moveTo>
                    <a:pt x="6692" y="0"/>
                  </a:moveTo>
                  <a:lnTo>
                    <a:pt x="0" y="6692"/>
                  </a:lnTo>
                  <a:lnTo>
                    <a:pt x="6692" y="13383"/>
                  </a:lnTo>
                  <a:lnTo>
                    <a:pt x="13383" y="6692"/>
                  </a:lnTo>
                  <a:lnTo>
                    <a:pt x="6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9"/>
            <p:cNvSpPr/>
            <p:nvPr/>
          </p:nvSpPr>
          <p:spPr>
            <a:xfrm>
              <a:off x="7249400" y="88357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9"/>
            <p:cNvSpPr/>
            <p:nvPr/>
          </p:nvSpPr>
          <p:spPr>
            <a:xfrm>
              <a:off x="7249400" y="1218425"/>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9"/>
            <p:cNvSpPr/>
            <p:nvPr/>
          </p:nvSpPr>
          <p:spPr>
            <a:xfrm>
              <a:off x="7249400" y="1553300"/>
              <a:ext cx="132475" cy="264650"/>
            </a:xfrm>
            <a:custGeom>
              <a:avLst/>
              <a:gdLst/>
              <a:ahLst/>
              <a:cxnLst/>
              <a:rect l="l" t="t" r="r" b="b"/>
              <a:pathLst>
                <a:path w="5299" h="10586" extrusionOk="0">
                  <a:moveTo>
                    <a:pt x="5299" y="0"/>
                  </a:moveTo>
                  <a:lnTo>
                    <a:pt x="1" y="5287"/>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9"/>
            <p:cNvSpPr/>
            <p:nvPr/>
          </p:nvSpPr>
          <p:spPr>
            <a:xfrm>
              <a:off x="7249400" y="1887850"/>
              <a:ext cx="132475" cy="264950"/>
            </a:xfrm>
            <a:custGeom>
              <a:avLst/>
              <a:gdLst/>
              <a:ahLst/>
              <a:cxnLst/>
              <a:rect l="l" t="t" r="r" b="b"/>
              <a:pathLst>
                <a:path w="5299" h="10598" extrusionOk="0">
                  <a:moveTo>
                    <a:pt x="5299" y="1"/>
                  </a:moveTo>
                  <a:lnTo>
                    <a:pt x="1" y="5287"/>
                  </a:lnTo>
                  <a:lnTo>
                    <a:pt x="5299" y="10598"/>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9"/>
            <p:cNvSpPr/>
            <p:nvPr/>
          </p:nvSpPr>
          <p:spPr>
            <a:xfrm>
              <a:off x="7249400" y="2222725"/>
              <a:ext cx="132475" cy="264350"/>
            </a:xfrm>
            <a:custGeom>
              <a:avLst/>
              <a:gdLst/>
              <a:ahLst/>
              <a:cxnLst/>
              <a:rect l="l" t="t" r="r" b="b"/>
              <a:pathLst>
                <a:path w="5299" h="10574" extrusionOk="0">
                  <a:moveTo>
                    <a:pt x="5299" y="0"/>
                  </a:moveTo>
                  <a:lnTo>
                    <a:pt x="1" y="5275"/>
                  </a:lnTo>
                  <a:lnTo>
                    <a:pt x="5299" y="10573"/>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9"/>
            <p:cNvSpPr/>
            <p:nvPr/>
          </p:nvSpPr>
          <p:spPr>
            <a:xfrm>
              <a:off x="7249400" y="2557000"/>
              <a:ext cx="132475" cy="264925"/>
            </a:xfrm>
            <a:custGeom>
              <a:avLst/>
              <a:gdLst/>
              <a:ahLst/>
              <a:cxnLst/>
              <a:rect l="l" t="t" r="r" b="b"/>
              <a:pathLst>
                <a:path w="5299" h="10597" extrusionOk="0">
                  <a:moveTo>
                    <a:pt x="5299" y="0"/>
                  </a:moveTo>
                  <a:lnTo>
                    <a:pt x="1" y="5298"/>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9"/>
            <p:cNvSpPr/>
            <p:nvPr/>
          </p:nvSpPr>
          <p:spPr>
            <a:xfrm>
              <a:off x="7249400" y="2891850"/>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9"/>
            <p:cNvSpPr/>
            <p:nvPr/>
          </p:nvSpPr>
          <p:spPr>
            <a:xfrm>
              <a:off x="7249400" y="3226425"/>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9"/>
            <p:cNvSpPr/>
            <p:nvPr/>
          </p:nvSpPr>
          <p:spPr>
            <a:xfrm>
              <a:off x="7249400" y="3561275"/>
              <a:ext cx="132475" cy="264650"/>
            </a:xfrm>
            <a:custGeom>
              <a:avLst/>
              <a:gdLst/>
              <a:ahLst/>
              <a:cxnLst/>
              <a:rect l="l" t="t" r="r" b="b"/>
              <a:pathLst>
                <a:path w="5299" h="10586" extrusionOk="0">
                  <a:moveTo>
                    <a:pt x="5299" y="1"/>
                  </a:moveTo>
                  <a:lnTo>
                    <a:pt x="1" y="5299"/>
                  </a:lnTo>
                  <a:lnTo>
                    <a:pt x="5299" y="10585"/>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9"/>
            <p:cNvSpPr/>
            <p:nvPr/>
          </p:nvSpPr>
          <p:spPr>
            <a:xfrm>
              <a:off x="7249400" y="3895850"/>
              <a:ext cx="132475" cy="264925"/>
            </a:xfrm>
            <a:custGeom>
              <a:avLst/>
              <a:gdLst/>
              <a:ahLst/>
              <a:cxnLst/>
              <a:rect l="l" t="t" r="r" b="b"/>
              <a:pathLst>
                <a:path w="5299" h="10597" extrusionOk="0">
                  <a:moveTo>
                    <a:pt x="5299" y="0"/>
                  </a:moveTo>
                  <a:lnTo>
                    <a:pt x="1" y="5299"/>
                  </a:lnTo>
                  <a:lnTo>
                    <a:pt x="5299" y="10597"/>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9"/>
            <p:cNvSpPr/>
            <p:nvPr/>
          </p:nvSpPr>
          <p:spPr>
            <a:xfrm>
              <a:off x="7249400" y="4230700"/>
              <a:ext cx="132475" cy="264950"/>
            </a:xfrm>
            <a:custGeom>
              <a:avLst/>
              <a:gdLst/>
              <a:ahLst/>
              <a:cxnLst/>
              <a:rect l="l" t="t" r="r" b="b"/>
              <a:pathLst>
                <a:path w="5299" h="10598" extrusionOk="0">
                  <a:moveTo>
                    <a:pt x="5299" y="1"/>
                  </a:moveTo>
                  <a:lnTo>
                    <a:pt x="1" y="5299"/>
                  </a:lnTo>
                  <a:lnTo>
                    <a:pt x="5299" y="10597"/>
                  </a:lnTo>
                  <a:lnTo>
                    <a:pt x="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9"/>
            <p:cNvSpPr/>
            <p:nvPr/>
          </p:nvSpPr>
          <p:spPr>
            <a:xfrm>
              <a:off x="7249400" y="4565275"/>
              <a:ext cx="132475" cy="264650"/>
            </a:xfrm>
            <a:custGeom>
              <a:avLst/>
              <a:gdLst/>
              <a:ahLst/>
              <a:cxnLst/>
              <a:rect l="l" t="t" r="r" b="b"/>
              <a:pathLst>
                <a:path w="5299" h="10586" extrusionOk="0">
                  <a:moveTo>
                    <a:pt x="5299" y="0"/>
                  </a:moveTo>
                  <a:lnTo>
                    <a:pt x="1" y="5299"/>
                  </a:lnTo>
                  <a:lnTo>
                    <a:pt x="5299" y="10585"/>
                  </a:lnTo>
                  <a:lnTo>
                    <a:pt x="5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9"/>
            <p:cNvSpPr/>
            <p:nvPr/>
          </p:nvSpPr>
          <p:spPr>
            <a:xfrm>
              <a:off x="7381875" y="1148475"/>
              <a:ext cx="0" cy="69975"/>
            </a:xfrm>
            <a:custGeom>
              <a:avLst/>
              <a:gdLst/>
              <a:ahLst/>
              <a:cxnLst/>
              <a:rect l="l" t="t" r="r" b="b"/>
              <a:pathLst>
                <a:path h="2799" extrusionOk="0">
                  <a:moveTo>
                    <a:pt x="0" y="1"/>
                  </a:moveTo>
                  <a:lnTo>
                    <a:pt x="0" y="279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8" name="Google Shape;2328;p9"/>
          <p:cNvSpPr/>
          <p:nvPr/>
        </p:nvSpPr>
        <p:spPr>
          <a:xfrm>
            <a:off x="0" y="0"/>
            <a:ext cx="9144000" cy="5143500"/>
          </a:xfrm>
          <a:prstGeom prst="rect">
            <a:avLst/>
          </a:prstGeom>
          <a:gradFill>
            <a:gsLst>
              <a:gs pos="0">
                <a:schemeClr val="lt2"/>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9"/>
          <p:cNvSpPr txBox="1">
            <a:spLocks noGrp="1"/>
          </p:cNvSpPr>
          <p:nvPr>
            <p:ph type="title"/>
          </p:nvPr>
        </p:nvSpPr>
        <p:spPr>
          <a:xfrm>
            <a:off x="1771650" y="1524475"/>
            <a:ext cx="5600700" cy="695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30" name="Google Shape;2330;p9"/>
          <p:cNvSpPr txBox="1">
            <a:spLocks noGrp="1"/>
          </p:cNvSpPr>
          <p:nvPr>
            <p:ph type="subTitle" idx="1"/>
          </p:nvPr>
        </p:nvSpPr>
        <p:spPr>
          <a:xfrm>
            <a:off x="2025225" y="2219600"/>
            <a:ext cx="5093400" cy="113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331" name="Google Shape;2331;p9"/>
          <p:cNvGrpSpPr/>
          <p:nvPr/>
        </p:nvGrpSpPr>
        <p:grpSpPr>
          <a:xfrm>
            <a:off x="6797965" y="1265587"/>
            <a:ext cx="1298318" cy="1040100"/>
            <a:chOff x="7378759" y="2116766"/>
            <a:chExt cx="1034104" cy="828435"/>
          </a:xfrm>
        </p:grpSpPr>
        <p:sp>
          <p:nvSpPr>
            <p:cNvPr id="2332" name="Google Shape;2332;p9"/>
            <p:cNvSpPr/>
            <p:nvPr/>
          </p:nvSpPr>
          <p:spPr>
            <a:xfrm>
              <a:off x="7837212" y="2116766"/>
              <a:ext cx="219220" cy="212537"/>
            </a:xfrm>
            <a:custGeom>
              <a:avLst/>
              <a:gdLst/>
              <a:ahLst/>
              <a:cxnLst/>
              <a:rect l="l" t="t" r="r" b="b"/>
              <a:pathLst>
                <a:path w="5806" h="5629" extrusionOk="0">
                  <a:moveTo>
                    <a:pt x="1713" y="1"/>
                  </a:moveTo>
                  <a:cubicBezTo>
                    <a:pt x="1007" y="1"/>
                    <a:pt x="407" y="454"/>
                    <a:pt x="168" y="1225"/>
                  </a:cubicBezTo>
                  <a:cubicBezTo>
                    <a:pt x="34" y="1626"/>
                    <a:pt x="1" y="1993"/>
                    <a:pt x="134" y="2426"/>
                  </a:cubicBezTo>
                  <a:cubicBezTo>
                    <a:pt x="301" y="3060"/>
                    <a:pt x="1435" y="5195"/>
                    <a:pt x="1535" y="5395"/>
                  </a:cubicBezTo>
                  <a:lnTo>
                    <a:pt x="1669" y="5629"/>
                  </a:lnTo>
                  <a:lnTo>
                    <a:pt x="1936" y="5528"/>
                  </a:lnTo>
                  <a:cubicBezTo>
                    <a:pt x="2169" y="5395"/>
                    <a:pt x="4304" y="4294"/>
                    <a:pt x="4804" y="3894"/>
                  </a:cubicBezTo>
                  <a:cubicBezTo>
                    <a:pt x="5138" y="3594"/>
                    <a:pt x="5338" y="3294"/>
                    <a:pt x="5472" y="2860"/>
                  </a:cubicBezTo>
                  <a:cubicBezTo>
                    <a:pt x="5805" y="1792"/>
                    <a:pt x="5171" y="958"/>
                    <a:pt x="4371" y="758"/>
                  </a:cubicBezTo>
                  <a:cubicBezTo>
                    <a:pt x="4190" y="689"/>
                    <a:pt x="4009" y="654"/>
                    <a:pt x="3836" y="654"/>
                  </a:cubicBezTo>
                  <a:cubicBezTo>
                    <a:pt x="3593" y="654"/>
                    <a:pt x="3364" y="722"/>
                    <a:pt x="3170" y="858"/>
                  </a:cubicBezTo>
                  <a:cubicBezTo>
                    <a:pt x="3036" y="558"/>
                    <a:pt x="2803" y="258"/>
                    <a:pt x="2269" y="91"/>
                  </a:cubicBezTo>
                  <a:cubicBezTo>
                    <a:pt x="2080" y="30"/>
                    <a:pt x="1893" y="1"/>
                    <a:pt x="1713"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9"/>
            <p:cNvSpPr/>
            <p:nvPr/>
          </p:nvSpPr>
          <p:spPr>
            <a:xfrm>
              <a:off x="8182316" y="2295243"/>
              <a:ext cx="230547" cy="231793"/>
            </a:xfrm>
            <a:custGeom>
              <a:avLst/>
              <a:gdLst/>
              <a:ahLst/>
              <a:cxnLst/>
              <a:rect l="l" t="t" r="r" b="b"/>
              <a:pathLst>
                <a:path w="6106" h="6139" extrusionOk="0">
                  <a:moveTo>
                    <a:pt x="4137" y="1"/>
                  </a:moveTo>
                  <a:cubicBezTo>
                    <a:pt x="3637" y="1"/>
                    <a:pt x="3203" y="134"/>
                    <a:pt x="2836" y="401"/>
                  </a:cubicBezTo>
                  <a:cubicBezTo>
                    <a:pt x="2202" y="835"/>
                    <a:pt x="401" y="2736"/>
                    <a:pt x="201" y="2970"/>
                  </a:cubicBezTo>
                  <a:lnTo>
                    <a:pt x="1" y="3170"/>
                  </a:lnTo>
                  <a:lnTo>
                    <a:pt x="201" y="3370"/>
                  </a:lnTo>
                  <a:cubicBezTo>
                    <a:pt x="401" y="3570"/>
                    <a:pt x="2336" y="5405"/>
                    <a:pt x="2970" y="5805"/>
                  </a:cubicBezTo>
                  <a:cubicBezTo>
                    <a:pt x="3370" y="6039"/>
                    <a:pt x="3804" y="6139"/>
                    <a:pt x="4304" y="6139"/>
                  </a:cubicBezTo>
                  <a:cubicBezTo>
                    <a:pt x="5538" y="6072"/>
                    <a:pt x="6105" y="5171"/>
                    <a:pt x="6105" y="4237"/>
                  </a:cubicBezTo>
                  <a:cubicBezTo>
                    <a:pt x="6072" y="3704"/>
                    <a:pt x="5905" y="3303"/>
                    <a:pt x="5571" y="3003"/>
                  </a:cubicBezTo>
                  <a:cubicBezTo>
                    <a:pt x="5838" y="2736"/>
                    <a:pt x="6038" y="2369"/>
                    <a:pt x="6038" y="1802"/>
                  </a:cubicBezTo>
                  <a:cubicBezTo>
                    <a:pt x="6005" y="701"/>
                    <a:pt x="5205" y="1"/>
                    <a:pt x="4137"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9"/>
            <p:cNvSpPr/>
            <p:nvPr/>
          </p:nvSpPr>
          <p:spPr>
            <a:xfrm>
              <a:off x="8056395" y="2426259"/>
              <a:ext cx="235531" cy="234248"/>
            </a:xfrm>
            <a:custGeom>
              <a:avLst/>
              <a:gdLst/>
              <a:ahLst/>
              <a:cxnLst/>
              <a:rect l="l" t="t" r="r" b="b"/>
              <a:pathLst>
                <a:path w="6238" h="6204" extrusionOk="0">
                  <a:moveTo>
                    <a:pt x="1134" y="0"/>
                  </a:moveTo>
                  <a:lnTo>
                    <a:pt x="1034" y="267"/>
                  </a:lnTo>
                  <a:cubicBezTo>
                    <a:pt x="967" y="567"/>
                    <a:pt x="134" y="3069"/>
                    <a:pt x="33" y="3836"/>
                  </a:cubicBezTo>
                  <a:cubicBezTo>
                    <a:pt x="0" y="4270"/>
                    <a:pt x="67" y="4703"/>
                    <a:pt x="334" y="5170"/>
                  </a:cubicBezTo>
                  <a:cubicBezTo>
                    <a:pt x="695" y="5894"/>
                    <a:pt x="1333" y="6203"/>
                    <a:pt x="1966" y="6203"/>
                  </a:cubicBezTo>
                  <a:cubicBezTo>
                    <a:pt x="2267" y="6203"/>
                    <a:pt x="2567" y="6133"/>
                    <a:pt x="2835" y="6004"/>
                  </a:cubicBezTo>
                  <a:cubicBezTo>
                    <a:pt x="3236" y="5737"/>
                    <a:pt x="3536" y="5404"/>
                    <a:pt x="3669" y="5004"/>
                  </a:cubicBezTo>
                  <a:cubicBezTo>
                    <a:pt x="3807" y="5049"/>
                    <a:pt x="3972" y="5088"/>
                    <a:pt x="4164" y="5088"/>
                  </a:cubicBezTo>
                  <a:cubicBezTo>
                    <a:pt x="4394" y="5088"/>
                    <a:pt x="4662" y="5033"/>
                    <a:pt x="4970" y="4870"/>
                  </a:cubicBezTo>
                  <a:cubicBezTo>
                    <a:pt x="5904" y="4370"/>
                    <a:pt x="6238" y="3369"/>
                    <a:pt x="5738" y="2368"/>
                  </a:cubicBezTo>
                  <a:cubicBezTo>
                    <a:pt x="5537" y="1901"/>
                    <a:pt x="5237" y="1601"/>
                    <a:pt x="4837" y="1368"/>
                  </a:cubicBezTo>
                  <a:cubicBezTo>
                    <a:pt x="4203" y="1001"/>
                    <a:pt x="1701" y="200"/>
                    <a:pt x="1401" y="67"/>
                  </a:cubicBezTo>
                  <a:lnTo>
                    <a:pt x="1134" y="0"/>
                  </a:ln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9"/>
            <p:cNvSpPr/>
            <p:nvPr/>
          </p:nvSpPr>
          <p:spPr>
            <a:xfrm>
              <a:off x="8038762" y="2183709"/>
              <a:ext cx="239307" cy="233757"/>
            </a:xfrm>
            <a:custGeom>
              <a:avLst/>
              <a:gdLst/>
              <a:ahLst/>
              <a:cxnLst/>
              <a:rect l="l" t="t" r="r" b="b"/>
              <a:pathLst>
                <a:path w="6338" h="6191" extrusionOk="0">
                  <a:moveTo>
                    <a:pt x="1908" y="0"/>
                  </a:moveTo>
                  <a:cubicBezTo>
                    <a:pt x="1193" y="0"/>
                    <a:pt x="564" y="418"/>
                    <a:pt x="267" y="1187"/>
                  </a:cubicBezTo>
                  <a:cubicBezTo>
                    <a:pt x="33" y="1654"/>
                    <a:pt x="0" y="2088"/>
                    <a:pt x="100" y="2521"/>
                  </a:cubicBezTo>
                  <a:cubicBezTo>
                    <a:pt x="200" y="3255"/>
                    <a:pt x="1201" y="5690"/>
                    <a:pt x="1334" y="5957"/>
                  </a:cubicBezTo>
                  <a:lnTo>
                    <a:pt x="1468" y="6191"/>
                  </a:lnTo>
                  <a:lnTo>
                    <a:pt x="1701" y="6090"/>
                  </a:lnTo>
                  <a:cubicBezTo>
                    <a:pt x="2002" y="5957"/>
                    <a:pt x="4470" y="4956"/>
                    <a:pt x="5037" y="4523"/>
                  </a:cubicBezTo>
                  <a:cubicBezTo>
                    <a:pt x="5437" y="4256"/>
                    <a:pt x="5671" y="3922"/>
                    <a:pt x="5871" y="3455"/>
                  </a:cubicBezTo>
                  <a:cubicBezTo>
                    <a:pt x="6338" y="2321"/>
                    <a:pt x="5771" y="1354"/>
                    <a:pt x="4870" y="1020"/>
                  </a:cubicBezTo>
                  <a:cubicBezTo>
                    <a:pt x="4687" y="944"/>
                    <a:pt x="4490" y="902"/>
                    <a:pt x="4291" y="902"/>
                  </a:cubicBezTo>
                  <a:cubicBezTo>
                    <a:pt x="4056" y="902"/>
                    <a:pt x="3820" y="960"/>
                    <a:pt x="3603" y="1087"/>
                  </a:cubicBezTo>
                  <a:cubicBezTo>
                    <a:pt x="3469" y="753"/>
                    <a:pt x="3202" y="420"/>
                    <a:pt x="2669" y="153"/>
                  </a:cubicBezTo>
                  <a:cubicBezTo>
                    <a:pt x="2412" y="50"/>
                    <a:pt x="2155" y="0"/>
                    <a:pt x="1908"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9"/>
            <p:cNvSpPr/>
            <p:nvPr/>
          </p:nvSpPr>
          <p:spPr>
            <a:xfrm>
              <a:off x="7979558" y="2408627"/>
              <a:ext cx="361490" cy="12611"/>
            </a:xfrm>
            <a:custGeom>
              <a:avLst/>
              <a:gdLst/>
              <a:ahLst/>
              <a:cxnLst/>
              <a:rect l="l" t="t" r="r" b="b"/>
              <a:pathLst>
                <a:path w="9574" h="334" fill="none" extrusionOk="0">
                  <a:moveTo>
                    <a:pt x="9574" y="0"/>
                  </a:moveTo>
                  <a:lnTo>
                    <a:pt x="0" y="334"/>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9"/>
            <p:cNvSpPr/>
            <p:nvPr/>
          </p:nvSpPr>
          <p:spPr>
            <a:xfrm>
              <a:off x="8082825" y="2300302"/>
              <a:ext cx="118445" cy="240591"/>
            </a:xfrm>
            <a:custGeom>
              <a:avLst/>
              <a:gdLst/>
              <a:ahLst/>
              <a:cxnLst/>
              <a:rect l="l" t="t" r="r" b="b"/>
              <a:pathLst>
                <a:path w="3137" h="6372" fill="none" extrusionOk="0">
                  <a:moveTo>
                    <a:pt x="3136" y="6372"/>
                  </a:moveTo>
                  <a:lnTo>
                    <a:pt x="1" y="3169"/>
                  </a:lnTo>
                  <a:lnTo>
                    <a:pt x="2536"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9"/>
            <p:cNvSpPr/>
            <p:nvPr/>
          </p:nvSpPr>
          <p:spPr>
            <a:xfrm>
              <a:off x="8121866" y="2460241"/>
              <a:ext cx="1322" cy="49160"/>
            </a:xfrm>
            <a:custGeom>
              <a:avLst/>
              <a:gdLst/>
              <a:ahLst/>
              <a:cxnLst/>
              <a:rect l="l" t="t" r="r" b="b"/>
              <a:pathLst>
                <a:path w="35" h="1302" fill="none" extrusionOk="0">
                  <a:moveTo>
                    <a:pt x="34" y="1302"/>
                  </a:moveTo>
                  <a:lnTo>
                    <a:pt x="1" y="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9"/>
            <p:cNvSpPr/>
            <p:nvPr/>
          </p:nvSpPr>
          <p:spPr>
            <a:xfrm>
              <a:off x="8168459" y="2504341"/>
              <a:ext cx="39079" cy="1284"/>
            </a:xfrm>
            <a:custGeom>
              <a:avLst/>
              <a:gdLst/>
              <a:ahLst/>
              <a:cxnLst/>
              <a:rect l="l" t="t" r="r" b="b"/>
              <a:pathLst>
                <a:path w="1035" h="34" fill="none" extrusionOk="0">
                  <a:moveTo>
                    <a:pt x="1035" y="0"/>
                  </a:moveTo>
                  <a:lnTo>
                    <a:pt x="1" y="34"/>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9"/>
            <p:cNvSpPr/>
            <p:nvPr/>
          </p:nvSpPr>
          <p:spPr>
            <a:xfrm>
              <a:off x="8114315" y="2378383"/>
              <a:ext cx="39079" cy="1284"/>
            </a:xfrm>
            <a:custGeom>
              <a:avLst/>
              <a:gdLst/>
              <a:ahLst/>
              <a:cxnLst/>
              <a:rect l="l" t="t" r="r" b="b"/>
              <a:pathLst>
                <a:path w="1035" h="34" fill="none" extrusionOk="0">
                  <a:moveTo>
                    <a:pt x="1" y="34"/>
                  </a:moveTo>
                  <a:lnTo>
                    <a:pt x="1035"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9"/>
            <p:cNvSpPr/>
            <p:nvPr/>
          </p:nvSpPr>
          <p:spPr>
            <a:xfrm>
              <a:off x="8140783" y="2285199"/>
              <a:ext cx="10081" cy="52898"/>
            </a:xfrm>
            <a:custGeom>
              <a:avLst/>
              <a:gdLst/>
              <a:ahLst/>
              <a:cxnLst/>
              <a:rect l="l" t="t" r="r" b="b"/>
              <a:pathLst>
                <a:path w="267" h="1401" fill="none" extrusionOk="0">
                  <a:moveTo>
                    <a:pt x="267" y="1401"/>
                  </a:moveTo>
                  <a:lnTo>
                    <a:pt x="0"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9"/>
            <p:cNvSpPr/>
            <p:nvPr/>
          </p:nvSpPr>
          <p:spPr>
            <a:xfrm>
              <a:off x="8231439" y="2385935"/>
              <a:ext cx="56712" cy="55466"/>
            </a:xfrm>
            <a:custGeom>
              <a:avLst/>
              <a:gdLst/>
              <a:ahLst/>
              <a:cxnLst/>
              <a:rect l="l" t="t" r="r" b="b"/>
              <a:pathLst>
                <a:path w="1502" h="1469" fill="none" extrusionOk="0">
                  <a:moveTo>
                    <a:pt x="1502" y="1468"/>
                  </a:moveTo>
                  <a:lnTo>
                    <a:pt x="1" y="734"/>
                  </a:lnTo>
                  <a:lnTo>
                    <a:pt x="735" y="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9"/>
            <p:cNvSpPr/>
            <p:nvPr/>
          </p:nvSpPr>
          <p:spPr>
            <a:xfrm>
              <a:off x="7378759" y="2272589"/>
              <a:ext cx="688999" cy="672612"/>
            </a:xfrm>
            <a:custGeom>
              <a:avLst/>
              <a:gdLst/>
              <a:ahLst/>
              <a:cxnLst/>
              <a:rect l="l" t="t" r="r" b="b"/>
              <a:pathLst>
                <a:path w="18248" h="17814" fill="none" extrusionOk="0">
                  <a:moveTo>
                    <a:pt x="1" y="3336"/>
                  </a:moveTo>
                  <a:cubicBezTo>
                    <a:pt x="2303" y="1268"/>
                    <a:pt x="5338" y="0"/>
                    <a:pt x="8741" y="134"/>
                  </a:cubicBezTo>
                  <a:cubicBezTo>
                    <a:pt x="14078" y="334"/>
                    <a:pt x="18247" y="4837"/>
                    <a:pt x="18014" y="10174"/>
                  </a:cubicBezTo>
                  <a:cubicBezTo>
                    <a:pt x="17847" y="14477"/>
                    <a:pt x="14278" y="17813"/>
                    <a:pt x="9975" y="17646"/>
                  </a:cubicBezTo>
                  <a:cubicBezTo>
                    <a:pt x="6572" y="17513"/>
                    <a:pt x="3904" y="14644"/>
                    <a:pt x="4004" y="11242"/>
                  </a:cubicBezTo>
                  <a:cubicBezTo>
                    <a:pt x="4137" y="8473"/>
                    <a:pt x="6439" y="6338"/>
                    <a:pt x="9174" y="6472"/>
                  </a:cubicBezTo>
                  <a:cubicBezTo>
                    <a:pt x="11409" y="6572"/>
                    <a:pt x="13077" y="8406"/>
                    <a:pt x="12977" y="10608"/>
                  </a:cubicBezTo>
                  <a:cubicBezTo>
                    <a:pt x="12910" y="12343"/>
                    <a:pt x="11442" y="13744"/>
                    <a:pt x="9675" y="13644"/>
                  </a:cubicBezTo>
                  <a:cubicBezTo>
                    <a:pt x="8274" y="13610"/>
                    <a:pt x="7173" y="12409"/>
                    <a:pt x="7273" y="11008"/>
                  </a:cubicBezTo>
                  <a:cubicBezTo>
                    <a:pt x="7306" y="9908"/>
                    <a:pt x="8274" y="9007"/>
                    <a:pt x="9408" y="9074"/>
                  </a:cubicBezTo>
                  <a:cubicBezTo>
                    <a:pt x="10308" y="9107"/>
                    <a:pt x="10975" y="9841"/>
                    <a:pt x="10942" y="10741"/>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9"/>
            <p:cNvSpPr/>
            <p:nvPr/>
          </p:nvSpPr>
          <p:spPr>
            <a:xfrm>
              <a:off x="7901475" y="2164264"/>
              <a:ext cx="23938" cy="175119"/>
            </a:xfrm>
            <a:custGeom>
              <a:avLst/>
              <a:gdLst/>
              <a:ahLst/>
              <a:cxnLst/>
              <a:rect l="l" t="t" r="r" b="b"/>
              <a:pathLst>
                <a:path w="634" h="4638" fill="none" extrusionOk="0">
                  <a:moveTo>
                    <a:pt x="634" y="1"/>
                  </a:moveTo>
                  <a:lnTo>
                    <a:pt x="0" y="4637"/>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9"/>
            <p:cNvSpPr/>
            <p:nvPr/>
          </p:nvSpPr>
          <p:spPr>
            <a:xfrm>
              <a:off x="7911557" y="2239853"/>
              <a:ext cx="46631" cy="28998"/>
            </a:xfrm>
            <a:custGeom>
              <a:avLst/>
              <a:gdLst/>
              <a:ahLst/>
              <a:cxnLst/>
              <a:rect l="l" t="t" r="r" b="b"/>
              <a:pathLst>
                <a:path w="1235" h="768" fill="none" extrusionOk="0">
                  <a:moveTo>
                    <a:pt x="1234" y="0"/>
                  </a:moveTo>
                  <a:lnTo>
                    <a:pt x="0" y="767"/>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9"/>
            <p:cNvSpPr/>
            <p:nvPr/>
          </p:nvSpPr>
          <p:spPr>
            <a:xfrm>
              <a:off x="7895170" y="2184426"/>
              <a:ext cx="22692" cy="30244"/>
            </a:xfrm>
            <a:custGeom>
              <a:avLst/>
              <a:gdLst/>
              <a:ahLst/>
              <a:cxnLst/>
              <a:rect l="l" t="t" r="r" b="b"/>
              <a:pathLst>
                <a:path w="601" h="801" fill="none" extrusionOk="0">
                  <a:moveTo>
                    <a:pt x="601" y="801"/>
                  </a:moveTo>
                  <a:lnTo>
                    <a:pt x="0"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7" name="Google Shape;2347;p9"/>
          <p:cNvGrpSpPr/>
          <p:nvPr/>
        </p:nvGrpSpPr>
        <p:grpSpPr>
          <a:xfrm>
            <a:off x="1047717" y="1167779"/>
            <a:ext cx="1298269" cy="1040100"/>
            <a:chOff x="731137" y="1872988"/>
            <a:chExt cx="1034065" cy="828435"/>
          </a:xfrm>
        </p:grpSpPr>
        <p:sp>
          <p:nvSpPr>
            <p:cNvPr id="2348" name="Google Shape;2348;p9"/>
            <p:cNvSpPr/>
            <p:nvPr/>
          </p:nvSpPr>
          <p:spPr>
            <a:xfrm>
              <a:off x="1087568" y="1872988"/>
              <a:ext cx="219182" cy="212537"/>
            </a:xfrm>
            <a:custGeom>
              <a:avLst/>
              <a:gdLst/>
              <a:ahLst/>
              <a:cxnLst/>
              <a:rect l="l" t="t" r="r" b="b"/>
              <a:pathLst>
                <a:path w="5805" h="5629" extrusionOk="0">
                  <a:moveTo>
                    <a:pt x="4112" y="1"/>
                  </a:moveTo>
                  <a:cubicBezTo>
                    <a:pt x="3935" y="1"/>
                    <a:pt x="3752" y="30"/>
                    <a:pt x="3569" y="91"/>
                  </a:cubicBezTo>
                  <a:cubicBezTo>
                    <a:pt x="3036" y="258"/>
                    <a:pt x="2769" y="558"/>
                    <a:pt x="2635" y="858"/>
                  </a:cubicBezTo>
                  <a:cubicBezTo>
                    <a:pt x="2441" y="722"/>
                    <a:pt x="2235" y="654"/>
                    <a:pt x="1998" y="654"/>
                  </a:cubicBezTo>
                  <a:cubicBezTo>
                    <a:pt x="1828" y="654"/>
                    <a:pt x="1643" y="689"/>
                    <a:pt x="1435" y="758"/>
                  </a:cubicBezTo>
                  <a:cubicBezTo>
                    <a:pt x="634" y="958"/>
                    <a:pt x="0" y="1792"/>
                    <a:pt x="334" y="2860"/>
                  </a:cubicBezTo>
                  <a:cubicBezTo>
                    <a:pt x="467" y="3294"/>
                    <a:pt x="667" y="3594"/>
                    <a:pt x="1001" y="3894"/>
                  </a:cubicBezTo>
                  <a:cubicBezTo>
                    <a:pt x="1501" y="4294"/>
                    <a:pt x="3636" y="5395"/>
                    <a:pt x="3903" y="5528"/>
                  </a:cubicBezTo>
                  <a:lnTo>
                    <a:pt x="4136" y="5629"/>
                  </a:lnTo>
                  <a:lnTo>
                    <a:pt x="4270" y="5395"/>
                  </a:lnTo>
                  <a:cubicBezTo>
                    <a:pt x="4403" y="5195"/>
                    <a:pt x="5504" y="3060"/>
                    <a:pt x="5671" y="2426"/>
                  </a:cubicBezTo>
                  <a:cubicBezTo>
                    <a:pt x="5804" y="1993"/>
                    <a:pt x="5771" y="1626"/>
                    <a:pt x="5638" y="1225"/>
                  </a:cubicBezTo>
                  <a:cubicBezTo>
                    <a:pt x="5425" y="454"/>
                    <a:pt x="4809" y="1"/>
                    <a:pt x="4112"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9"/>
            <p:cNvSpPr/>
            <p:nvPr/>
          </p:nvSpPr>
          <p:spPr>
            <a:xfrm>
              <a:off x="731137" y="2051465"/>
              <a:ext cx="230510" cy="231793"/>
            </a:xfrm>
            <a:custGeom>
              <a:avLst/>
              <a:gdLst/>
              <a:ahLst/>
              <a:cxnLst/>
              <a:rect l="l" t="t" r="r" b="b"/>
              <a:pathLst>
                <a:path w="6105" h="6139" extrusionOk="0">
                  <a:moveTo>
                    <a:pt x="2002" y="1"/>
                  </a:moveTo>
                  <a:cubicBezTo>
                    <a:pt x="901" y="1"/>
                    <a:pt x="134" y="701"/>
                    <a:pt x="67" y="1802"/>
                  </a:cubicBezTo>
                  <a:cubicBezTo>
                    <a:pt x="67" y="2369"/>
                    <a:pt x="300" y="2736"/>
                    <a:pt x="534" y="3003"/>
                  </a:cubicBezTo>
                  <a:cubicBezTo>
                    <a:pt x="200" y="3303"/>
                    <a:pt x="33" y="3704"/>
                    <a:pt x="0" y="4237"/>
                  </a:cubicBezTo>
                  <a:cubicBezTo>
                    <a:pt x="0" y="5171"/>
                    <a:pt x="567" y="6072"/>
                    <a:pt x="1835" y="6139"/>
                  </a:cubicBezTo>
                  <a:cubicBezTo>
                    <a:pt x="2335" y="6139"/>
                    <a:pt x="2735" y="6039"/>
                    <a:pt x="3169" y="5805"/>
                  </a:cubicBezTo>
                  <a:cubicBezTo>
                    <a:pt x="3803" y="5405"/>
                    <a:pt x="5704" y="3570"/>
                    <a:pt x="5904" y="3370"/>
                  </a:cubicBezTo>
                  <a:lnTo>
                    <a:pt x="6104" y="3170"/>
                  </a:lnTo>
                  <a:lnTo>
                    <a:pt x="5904" y="2970"/>
                  </a:lnTo>
                  <a:cubicBezTo>
                    <a:pt x="5704" y="2736"/>
                    <a:pt x="3903" y="835"/>
                    <a:pt x="3302" y="401"/>
                  </a:cubicBezTo>
                  <a:cubicBezTo>
                    <a:pt x="2902" y="134"/>
                    <a:pt x="2502" y="1"/>
                    <a:pt x="2002"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9"/>
            <p:cNvSpPr/>
            <p:nvPr/>
          </p:nvSpPr>
          <p:spPr>
            <a:xfrm>
              <a:off x="853282" y="2182482"/>
              <a:ext cx="236815" cy="234248"/>
            </a:xfrm>
            <a:custGeom>
              <a:avLst/>
              <a:gdLst/>
              <a:ahLst/>
              <a:cxnLst/>
              <a:rect l="l" t="t" r="r" b="b"/>
              <a:pathLst>
                <a:path w="6272" h="6204" extrusionOk="0">
                  <a:moveTo>
                    <a:pt x="5138" y="0"/>
                  </a:moveTo>
                  <a:lnTo>
                    <a:pt x="4838" y="67"/>
                  </a:lnTo>
                  <a:cubicBezTo>
                    <a:pt x="4571" y="200"/>
                    <a:pt x="2069" y="1001"/>
                    <a:pt x="1435" y="1368"/>
                  </a:cubicBezTo>
                  <a:cubicBezTo>
                    <a:pt x="1001" y="1601"/>
                    <a:pt x="735" y="1901"/>
                    <a:pt x="501" y="2368"/>
                  </a:cubicBezTo>
                  <a:cubicBezTo>
                    <a:pt x="1" y="3369"/>
                    <a:pt x="334" y="4370"/>
                    <a:pt x="1302" y="4870"/>
                  </a:cubicBezTo>
                  <a:cubicBezTo>
                    <a:pt x="1592" y="5033"/>
                    <a:pt x="1862" y="5088"/>
                    <a:pt x="2096" y="5088"/>
                  </a:cubicBezTo>
                  <a:cubicBezTo>
                    <a:pt x="2294" y="5088"/>
                    <a:pt x="2465" y="5049"/>
                    <a:pt x="2603" y="5004"/>
                  </a:cubicBezTo>
                  <a:cubicBezTo>
                    <a:pt x="2736" y="5404"/>
                    <a:pt x="3003" y="5737"/>
                    <a:pt x="3437" y="6004"/>
                  </a:cubicBezTo>
                  <a:cubicBezTo>
                    <a:pt x="3705" y="6133"/>
                    <a:pt x="4005" y="6203"/>
                    <a:pt x="4306" y="6203"/>
                  </a:cubicBezTo>
                  <a:cubicBezTo>
                    <a:pt x="4939" y="6203"/>
                    <a:pt x="5577" y="5894"/>
                    <a:pt x="5938" y="5170"/>
                  </a:cubicBezTo>
                  <a:cubicBezTo>
                    <a:pt x="6172" y="4703"/>
                    <a:pt x="6272" y="4270"/>
                    <a:pt x="6239" y="3836"/>
                  </a:cubicBezTo>
                  <a:cubicBezTo>
                    <a:pt x="6138" y="3069"/>
                    <a:pt x="5305" y="567"/>
                    <a:pt x="5238" y="267"/>
                  </a:cubicBezTo>
                  <a:lnTo>
                    <a:pt x="5138" y="0"/>
                  </a:ln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9"/>
            <p:cNvSpPr/>
            <p:nvPr/>
          </p:nvSpPr>
          <p:spPr>
            <a:xfrm>
              <a:off x="865893" y="1939931"/>
              <a:ext cx="239345" cy="233757"/>
            </a:xfrm>
            <a:custGeom>
              <a:avLst/>
              <a:gdLst/>
              <a:ahLst/>
              <a:cxnLst/>
              <a:rect l="l" t="t" r="r" b="b"/>
              <a:pathLst>
                <a:path w="6339" h="6191" extrusionOk="0">
                  <a:moveTo>
                    <a:pt x="4431" y="0"/>
                  </a:moveTo>
                  <a:cubicBezTo>
                    <a:pt x="4184" y="0"/>
                    <a:pt x="3927" y="50"/>
                    <a:pt x="3670" y="153"/>
                  </a:cubicBezTo>
                  <a:cubicBezTo>
                    <a:pt x="3136" y="420"/>
                    <a:pt x="2902" y="753"/>
                    <a:pt x="2769" y="1087"/>
                  </a:cubicBezTo>
                  <a:cubicBezTo>
                    <a:pt x="2570" y="960"/>
                    <a:pt x="2342" y="902"/>
                    <a:pt x="2100" y="902"/>
                  </a:cubicBezTo>
                  <a:cubicBezTo>
                    <a:pt x="1896" y="902"/>
                    <a:pt x="1682" y="944"/>
                    <a:pt x="1468" y="1020"/>
                  </a:cubicBezTo>
                  <a:cubicBezTo>
                    <a:pt x="601" y="1354"/>
                    <a:pt x="0" y="2321"/>
                    <a:pt x="467" y="3455"/>
                  </a:cubicBezTo>
                  <a:cubicBezTo>
                    <a:pt x="667" y="3922"/>
                    <a:pt x="934" y="4256"/>
                    <a:pt x="1301" y="4523"/>
                  </a:cubicBezTo>
                  <a:cubicBezTo>
                    <a:pt x="1902" y="4956"/>
                    <a:pt x="4337" y="5957"/>
                    <a:pt x="4637" y="6090"/>
                  </a:cubicBezTo>
                  <a:lnTo>
                    <a:pt x="4904" y="6191"/>
                  </a:lnTo>
                  <a:lnTo>
                    <a:pt x="5004" y="5957"/>
                  </a:lnTo>
                  <a:cubicBezTo>
                    <a:pt x="5137" y="5690"/>
                    <a:pt x="6138" y="3255"/>
                    <a:pt x="6271" y="2521"/>
                  </a:cubicBezTo>
                  <a:cubicBezTo>
                    <a:pt x="6338" y="2088"/>
                    <a:pt x="6305" y="1654"/>
                    <a:pt x="6105" y="1187"/>
                  </a:cubicBezTo>
                  <a:cubicBezTo>
                    <a:pt x="5782" y="418"/>
                    <a:pt x="5147" y="0"/>
                    <a:pt x="4431"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9"/>
            <p:cNvSpPr/>
            <p:nvPr/>
          </p:nvSpPr>
          <p:spPr>
            <a:xfrm>
              <a:off x="804160" y="2164849"/>
              <a:ext cx="361528" cy="12611"/>
            </a:xfrm>
            <a:custGeom>
              <a:avLst/>
              <a:gdLst/>
              <a:ahLst/>
              <a:cxnLst/>
              <a:rect l="l" t="t" r="r" b="b"/>
              <a:pathLst>
                <a:path w="9575" h="334" fill="none" extrusionOk="0">
                  <a:moveTo>
                    <a:pt x="1" y="0"/>
                  </a:moveTo>
                  <a:lnTo>
                    <a:pt x="9574" y="334"/>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9"/>
            <p:cNvSpPr/>
            <p:nvPr/>
          </p:nvSpPr>
          <p:spPr>
            <a:xfrm>
              <a:off x="945222" y="2056524"/>
              <a:ext cx="115916" cy="240591"/>
            </a:xfrm>
            <a:custGeom>
              <a:avLst/>
              <a:gdLst/>
              <a:ahLst/>
              <a:cxnLst/>
              <a:rect l="l" t="t" r="r" b="b"/>
              <a:pathLst>
                <a:path w="3070" h="6372" fill="none" extrusionOk="0">
                  <a:moveTo>
                    <a:pt x="1" y="6372"/>
                  </a:moveTo>
                  <a:lnTo>
                    <a:pt x="3070" y="3169"/>
                  </a:lnTo>
                  <a:lnTo>
                    <a:pt x="535"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9"/>
            <p:cNvSpPr/>
            <p:nvPr/>
          </p:nvSpPr>
          <p:spPr>
            <a:xfrm>
              <a:off x="1020813" y="2216463"/>
              <a:ext cx="1284" cy="49160"/>
            </a:xfrm>
            <a:custGeom>
              <a:avLst/>
              <a:gdLst/>
              <a:ahLst/>
              <a:cxnLst/>
              <a:rect l="l" t="t" r="r" b="b"/>
              <a:pathLst>
                <a:path w="34" h="1302" fill="none" extrusionOk="0">
                  <a:moveTo>
                    <a:pt x="0" y="1302"/>
                  </a:moveTo>
                  <a:lnTo>
                    <a:pt x="34" y="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9"/>
            <p:cNvSpPr/>
            <p:nvPr/>
          </p:nvSpPr>
          <p:spPr>
            <a:xfrm>
              <a:off x="938954" y="2260563"/>
              <a:ext cx="39079" cy="1284"/>
            </a:xfrm>
            <a:custGeom>
              <a:avLst/>
              <a:gdLst/>
              <a:ahLst/>
              <a:cxnLst/>
              <a:rect l="l" t="t" r="r" b="b"/>
              <a:pathLst>
                <a:path w="1035" h="34" fill="none" extrusionOk="0">
                  <a:moveTo>
                    <a:pt x="0" y="0"/>
                  </a:moveTo>
                  <a:lnTo>
                    <a:pt x="1034" y="34"/>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9"/>
            <p:cNvSpPr/>
            <p:nvPr/>
          </p:nvSpPr>
          <p:spPr>
            <a:xfrm>
              <a:off x="990569" y="2134606"/>
              <a:ext cx="40363" cy="1284"/>
            </a:xfrm>
            <a:custGeom>
              <a:avLst/>
              <a:gdLst/>
              <a:ahLst/>
              <a:cxnLst/>
              <a:rect l="l" t="t" r="r" b="b"/>
              <a:pathLst>
                <a:path w="1069" h="34" fill="none" extrusionOk="0">
                  <a:moveTo>
                    <a:pt x="1068" y="34"/>
                  </a:moveTo>
                  <a:lnTo>
                    <a:pt x="1"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9"/>
            <p:cNvSpPr/>
            <p:nvPr/>
          </p:nvSpPr>
          <p:spPr>
            <a:xfrm>
              <a:off x="993099" y="2041422"/>
              <a:ext cx="11365" cy="52898"/>
            </a:xfrm>
            <a:custGeom>
              <a:avLst/>
              <a:gdLst/>
              <a:ahLst/>
              <a:cxnLst/>
              <a:rect l="l" t="t" r="r" b="b"/>
              <a:pathLst>
                <a:path w="301" h="1401" fill="none" extrusionOk="0">
                  <a:moveTo>
                    <a:pt x="0" y="1401"/>
                  </a:moveTo>
                  <a:lnTo>
                    <a:pt x="301"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9"/>
            <p:cNvSpPr/>
            <p:nvPr/>
          </p:nvSpPr>
          <p:spPr>
            <a:xfrm>
              <a:off x="858342" y="2142157"/>
              <a:ext cx="55428" cy="55466"/>
            </a:xfrm>
            <a:custGeom>
              <a:avLst/>
              <a:gdLst/>
              <a:ahLst/>
              <a:cxnLst/>
              <a:rect l="l" t="t" r="r" b="b"/>
              <a:pathLst>
                <a:path w="1468" h="1469" fill="none" extrusionOk="0">
                  <a:moveTo>
                    <a:pt x="0" y="1468"/>
                  </a:moveTo>
                  <a:lnTo>
                    <a:pt x="1468" y="734"/>
                  </a:lnTo>
                  <a:lnTo>
                    <a:pt x="701" y="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9"/>
            <p:cNvSpPr/>
            <p:nvPr/>
          </p:nvSpPr>
          <p:spPr>
            <a:xfrm>
              <a:off x="1077487" y="2028811"/>
              <a:ext cx="687715" cy="672612"/>
            </a:xfrm>
            <a:custGeom>
              <a:avLst/>
              <a:gdLst/>
              <a:ahLst/>
              <a:cxnLst/>
              <a:rect l="l" t="t" r="r" b="b"/>
              <a:pathLst>
                <a:path w="18214" h="17814" fill="none" extrusionOk="0">
                  <a:moveTo>
                    <a:pt x="18213" y="3336"/>
                  </a:moveTo>
                  <a:cubicBezTo>
                    <a:pt x="15912" y="1268"/>
                    <a:pt x="12876" y="0"/>
                    <a:pt x="9507" y="134"/>
                  </a:cubicBezTo>
                  <a:cubicBezTo>
                    <a:pt x="4170" y="334"/>
                    <a:pt x="0" y="4837"/>
                    <a:pt x="200" y="10174"/>
                  </a:cubicBezTo>
                  <a:cubicBezTo>
                    <a:pt x="367" y="14477"/>
                    <a:pt x="3970" y="17813"/>
                    <a:pt x="8240" y="17646"/>
                  </a:cubicBezTo>
                  <a:cubicBezTo>
                    <a:pt x="11675" y="17513"/>
                    <a:pt x="14344" y="14644"/>
                    <a:pt x="14210" y="11242"/>
                  </a:cubicBezTo>
                  <a:cubicBezTo>
                    <a:pt x="14077" y="8473"/>
                    <a:pt x="11775" y="6338"/>
                    <a:pt x="9040" y="6472"/>
                  </a:cubicBezTo>
                  <a:cubicBezTo>
                    <a:pt x="6839" y="6572"/>
                    <a:pt x="5171" y="8406"/>
                    <a:pt x="5237" y="10608"/>
                  </a:cubicBezTo>
                  <a:cubicBezTo>
                    <a:pt x="5337" y="12343"/>
                    <a:pt x="6772" y="13744"/>
                    <a:pt x="8540" y="13644"/>
                  </a:cubicBezTo>
                  <a:cubicBezTo>
                    <a:pt x="9974" y="13610"/>
                    <a:pt x="11042" y="12409"/>
                    <a:pt x="10975" y="11008"/>
                  </a:cubicBezTo>
                  <a:cubicBezTo>
                    <a:pt x="10908" y="9908"/>
                    <a:pt x="9974" y="9007"/>
                    <a:pt x="8840" y="9074"/>
                  </a:cubicBezTo>
                  <a:cubicBezTo>
                    <a:pt x="7906" y="9107"/>
                    <a:pt x="7239" y="9841"/>
                    <a:pt x="7306" y="10741"/>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9"/>
            <p:cNvSpPr/>
            <p:nvPr/>
          </p:nvSpPr>
          <p:spPr>
            <a:xfrm>
              <a:off x="1221079" y="1920486"/>
              <a:ext cx="22692" cy="175119"/>
            </a:xfrm>
            <a:custGeom>
              <a:avLst/>
              <a:gdLst/>
              <a:ahLst/>
              <a:cxnLst/>
              <a:rect l="l" t="t" r="r" b="b"/>
              <a:pathLst>
                <a:path w="601" h="4638" fill="none" extrusionOk="0">
                  <a:moveTo>
                    <a:pt x="0" y="1"/>
                  </a:moveTo>
                  <a:lnTo>
                    <a:pt x="600" y="4637"/>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9"/>
            <p:cNvSpPr/>
            <p:nvPr/>
          </p:nvSpPr>
          <p:spPr>
            <a:xfrm>
              <a:off x="1185813" y="1996075"/>
              <a:ext cx="46631" cy="28998"/>
            </a:xfrm>
            <a:custGeom>
              <a:avLst/>
              <a:gdLst/>
              <a:ahLst/>
              <a:cxnLst/>
              <a:rect l="l" t="t" r="r" b="b"/>
              <a:pathLst>
                <a:path w="1235" h="768" fill="none" extrusionOk="0">
                  <a:moveTo>
                    <a:pt x="0" y="0"/>
                  </a:moveTo>
                  <a:lnTo>
                    <a:pt x="1234" y="767"/>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9"/>
            <p:cNvSpPr/>
            <p:nvPr/>
          </p:nvSpPr>
          <p:spPr>
            <a:xfrm>
              <a:off x="1227347" y="1940648"/>
              <a:ext cx="22730" cy="30244"/>
            </a:xfrm>
            <a:custGeom>
              <a:avLst/>
              <a:gdLst/>
              <a:ahLst/>
              <a:cxnLst/>
              <a:rect l="l" t="t" r="r" b="b"/>
              <a:pathLst>
                <a:path w="602" h="801" fill="none" extrusionOk="0">
                  <a:moveTo>
                    <a:pt x="1" y="801"/>
                  </a:moveTo>
                  <a:lnTo>
                    <a:pt x="601"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3" name="Google Shape;2363;p9"/>
          <p:cNvSpPr/>
          <p:nvPr/>
        </p:nvSpPr>
        <p:spPr>
          <a:xfrm>
            <a:off x="4774953" y="3602762"/>
            <a:ext cx="627620" cy="503051"/>
          </a:xfrm>
          <a:custGeom>
            <a:avLst/>
            <a:gdLst/>
            <a:ahLst/>
            <a:cxnLst/>
            <a:rect l="l" t="t" r="r" b="b"/>
            <a:pathLst>
              <a:path w="21564" h="17284" fill="none" extrusionOk="0">
                <a:moveTo>
                  <a:pt x="18771" y="0"/>
                </a:moveTo>
                <a:cubicBezTo>
                  <a:pt x="21564" y="5532"/>
                  <a:pt x="19333" y="12260"/>
                  <a:pt x="13802" y="15062"/>
                </a:cubicBezTo>
                <a:cubicBezTo>
                  <a:pt x="9404" y="17284"/>
                  <a:pt x="3990" y="15515"/>
                  <a:pt x="1768" y="11126"/>
                </a:cubicBezTo>
                <a:cubicBezTo>
                  <a:pt x="0" y="7590"/>
                  <a:pt x="1424" y="3310"/>
                  <a:pt x="4960" y="1478"/>
                </a:cubicBezTo>
                <a:cubicBezTo>
                  <a:pt x="7817" y="54"/>
                  <a:pt x="11244" y="1197"/>
                  <a:pt x="12668" y="3999"/>
                </a:cubicBezTo>
                <a:cubicBezTo>
                  <a:pt x="13811" y="6275"/>
                  <a:pt x="12895" y="9023"/>
                  <a:pt x="10619" y="10165"/>
                </a:cubicBezTo>
                <a:cubicBezTo>
                  <a:pt x="8796" y="11081"/>
                  <a:pt x="6629" y="10338"/>
                  <a:pt x="5713" y="8569"/>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9"/>
          <p:cNvSpPr/>
          <p:nvPr/>
        </p:nvSpPr>
        <p:spPr>
          <a:xfrm>
            <a:off x="5228097" y="3753995"/>
            <a:ext cx="124860" cy="107689"/>
          </a:xfrm>
          <a:custGeom>
            <a:avLst/>
            <a:gdLst/>
            <a:ahLst/>
            <a:cxnLst/>
            <a:rect l="l" t="t" r="r" b="b"/>
            <a:pathLst>
              <a:path w="4290" h="3700" fill="none" extrusionOk="0">
                <a:moveTo>
                  <a:pt x="4290" y="1424"/>
                </a:moveTo>
                <a:cubicBezTo>
                  <a:pt x="4172" y="2104"/>
                  <a:pt x="3773" y="2739"/>
                  <a:pt x="3138" y="3128"/>
                </a:cubicBezTo>
                <a:cubicBezTo>
                  <a:pt x="2222" y="3700"/>
                  <a:pt x="1035" y="3419"/>
                  <a:pt x="454" y="2512"/>
                </a:cubicBezTo>
                <a:cubicBezTo>
                  <a:pt x="1" y="1768"/>
                  <a:pt x="228" y="798"/>
                  <a:pt x="962" y="345"/>
                </a:cubicBezTo>
                <a:cubicBezTo>
                  <a:pt x="1533" y="0"/>
                  <a:pt x="2340" y="172"/>
                  <a:pt x="2676" y="744"/>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9"/>
          <p:cNvSpPr/>
          <p:nvPr/>
        </p:nvSpPr>
        <p:spPr>
          <a:xfrm>
            <a:off x="5184293" y="3493150"/>
            <a:ext cx="779141" cy="131787"/>
          </a:xfrm>
          <a:custGeom>
            <a:avLst/>
            <a:gdLst/>
            <a:ahLst/>
            <a:cxnLst/>
            <a:rect l="l" t="t" r="r" b="b"/>
            <a:pathLst>
              <a:path w="26770" h="4528" extrusionOk="0">
                <a:moveTo>
                  <a:pt x="26769" y="1372"/>
                </a:moveTo>
                <a:lnTo>
                  <a:pt x="26769" y="1372"/>
                </a:lnTo>
                <a:cubicBezTo>
                  <a:pt x="26768" y="1373"/>
                  <a:pt x="26767" y="1373"/>
                  <a:pt x="26766" y="1374"/>
                </a:cubicBezTo>
                <a:lnTo>
                  <a:pt x="26766" y="1374"/>
                </a:lnTo>
                <a:cubicBezTo>
                  <a:pt x="26767" y="1373"/>
                  <a:pt x="26768" y="1373"/>
                  <a:pt x="26769" y="1372"/>
                </a:cubicBezTo>
                <a:close/>
                <a:moveTo>
                  <a:pt x="17907" y="0"/>
                </a:moveTo>
                <a:cubicBezTo>
                  <a:pt x="17512" y="0"/>
                  <a:pt x="17135" y="18"/>
                  <a:pt x="16785" y="57"/>
                </a:cubicBezTo>
                <a:cubicBezTo>
                  <a:pt x="15425" y="230"/>
                  <a:pt x="15879" y="1200"/>
                  <a:pt x="16223" y="1653"/>
                </a:cubicBezTo>
                <a:cubicBezTo>
                  <a:pt x="14509" y="1019"/>
                  <a:pt x="12741" y="393"/>
                  <a:pt x="11200" y="338"/>
                </a:cubicBezTo>
                <a:cubicBezTo>
                  <a:pt x="11173" y="338"/>
                  <a:pt x="11146" y="337"/>
                  <a:pt x="11121" y="337"/>
                </a:cubicBezTo>
                <a:cubicBezTo>
                  <a:pt x="9348" y="337"/>
                  <a:pt x="10519" y="2161"/>
                  <a:pt x="10519" y="2161"/>
                </a:cubicBezTo>
                <a:cubicBezTo>
                  <a:pt x="10513" y="2170"/>
                  <a:pt x="10487" y="2174"/>
                  <a:pt x="10444" y="2174"/>
                </a:cubicBezTo>
                <a:cubicBezTo>
                  <a:pt x="9939" y="2174"/>
                  <a:pt x="7039" y="1617"/>
                  <a:pt x="4220" y="1617"/>
                </a:cubicBezTo>
                <a:cubicBezTo>
                  <a:pt x="2644" y="1617"/>
                  <a:pt x="1094" y="1791"/>
                  <a:pt x="1" y="2333"/>
                </a:cubicBezTo>
                <a:cubicBezTo>
                  <a:pt x="2050" y="3068"/>
                  <a:pt x="4108" y="3648"/>
                  <a:pt x="6221" y="3993"/>
                </a:cubicBezTo>
                <a:cubicBezTo>
                  <a:pt x="8246" y="4348"/>
                  <a:pt x="10280" y="4527"/>
                  <a:pt x="12307" y="4527"/>
                </a:cubicBezTo>
                <a:cubicBezTo>
                  <a:pt x="15139" y="4527"/>
                  <a:pt x="17957" y="4179"/>
                  <a:pt x="20721" y="3476"/>
                </a:cubicBezTo>
                <a:cubicBezTo>
                  <a:pt x="22778" y="2968"/>
                  <a:pt x="24835" y="2289"/>
                  <a:pt x="26766" y="1374"/>
                </a:cubicBezTo>
                <a:lnTo>
                  <a:pt x="26766" y="1374"/>
                </a:lnTo>
                <a:cubicBezTo>
                  <a:pt x="26760" y="1376"/>
                  <a:pt x="26751" y="1377"/>
                  <a:pt x="26739" y="1377"/>
                </a:cubicBezTo>
                <a:cubicBezTo>
                  <a:pt x="26286" y="1377"/>
                  <a:pt x="21388" y="0"/>
                  <a:pt x="17907"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9"/>
          <p:cNvSpPr/>
          <p:nvPr/>
        </p:nvSpPr>
        <p:spPr>
          <a:xfrm>
            <a:off x="5184817" y="3529649"/>
            <a:ext cx="784409" cy="212816"/>
          </a:xfrm>
          <a:custGeom>
            <a:avLst/>
            <a:gdLst/>
            <a:ahLst/>
            <a:cxnLst/>
            <a:rect l="l" t="t" r="r" b="b"/>
            <a:pathLst>
              <a:path w="26951" h="7312" extrusionOk="0">
                <a:moveTo>
                  <a:pt x="10220" y="5423"/>
                </a:moveTo>
                <a:cubicBezTo>
                  <a:pt x="10222" y="5423"/>
                  <a:pt x="10222" y="5424"/>
                  <a:pt x="10220" y="5428"/>
                </a:cubicBezTo>
                <a:lnTo>
                  <a:pt x="10220" y="5428"/>
                </a:lnTo>
                <a:cubicBezTo>
                  <a:pt x="10221" y="5426"/>
                  <a:pt x="10221" y="5424"/>
                  <a:pt x="10220" y="5423"/>
                </a:cubicBezTo>
                <a:close/>
                <a:moveTo>
                  <a:pt x="26724" y="0"/>
                </a:moveTo>
                <a:cubicBezTo>
                  <a:pt x="24774" y="853"/>
                  <a:pt x="22716" y="1605"/>
                  <a:pt x="20667" y="2113"/>
                </a:cubicBezTo>
                <a:cubicBezTo>
                  <a:pt x="17863" y="2785"/>
                  <a:pt x="14976" y="3141"/>
                  <a:pt x="12092" y="3141"/>
                </a:cubicBezTo>
                <a:cubicBezTo>
                  <a:pt x="10107" y="3141"/>
                  <a:pt x="8122" y="2972"/>
                  <a:pt x="6167" y="2621"/>
                </a:cubicBezTo>
                <a:cubicBezTo>
                  <a:pt x="4054" y="2285"/>
                  <a:pt x="2150" y="1678"/>
                  <a:pt x="1" y="1079"/>
                </a:cubicBezTo>
                <a:lnTo>
                  <a:pt x="1" y="1079"/>
                </a:lnTo>
                <a:cubicBezTo>
                  <a:pt x="1054" y="4523"/>
                  <a:pt x="8099" y="5479"/>
                  <a:pt x="9835" y="5479"/>
                </a:cubicBezTo>
                <a:cubicBezTo>
                  <a:pt x="10050" y="5479"/>
                  <a:pt x="10183" y="5464"/>
                  <a:pt x="10214" y="5438"/>
                </a:cubicBezTo>
                <a:lnTo>
                  <a:pt x="10214" y="5438"/>
                </a:lnTo>
                <a:cubicBezTo>
                  <a:pt x="10093" y="5605"/>
                  <a:pt x="8638" y="7137"/>
                  <a:pt x="10900" y="7300"/>
                </a:cubicBezTo>
                <a:cubicBezTo>
                  <a:pt x="11032" y="7308"/>
                  <a:pt x="11165" y="7312"/>
                  <a:pt x="11299" y="7312"/>
                </a:cubicBezTo>
                <a:cubicBezTo>
                  <a:pt x="13195" y="7312"/>
                  <a:pt x="15239" y="6548"/>
                  <a:pt x="16840" y="5532"/>
                </a:cubicBezTo>
                <a:lnTo>
                  <a:pt x="16840" y="5532"/>
                </a:lnTo>
                <a:cubicBezTo>
                  <a:pt x="16640" y="6035"/>
                  <a:pt x="16349" y="6897"/>
                  <a:pt x="17460" y="6897"/>
                </a:cubicBezTo>
                <a:cubicBezTo>
                  <a:pt x="17610" y="6897"/>
                  <a:pt x="17786" y="6881"/>
                  <a:pt x="17992" y="6847"/>
                </a:cubicBezTo>
                <a:cubicBezTo>
                  <a:pt x="23070" y="6284"/>
                  <a:pt x="26951" y="0"/>
                  <a:pt x="26724"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9"/>
          <p:cNvSpPr/>
          <p:nvPr/>
        </p:nvSpPr>
        <p:spPr>
          <a:xfrm>
            <a:off x="5139704" y="3531205"/>
            <a:ext cx="825563" cy="789153"/>
          </a:xfrm>
          <a:custGeom>
            <a:avLst/>
            <a:gdLst/>
            <a:ahLst/>
            <a:cxnLst/>
            <a:rect l="l" t="t" r="r" b="b"/>
            <a:pathLst>
              <a:path w="28365" h="27114" extrusionOk="0">
                <a:moveTo>
                  <a:pt x="28365" y="0"/>
                </a:moveTo>
                <a:lnTo>
                  <a:pt x="28365" y="0"/>
                </a:lnTo>
                <a:cubicBezTo>
                  <a:pt x="28363" y="3"/>
                  <a:pt x="28362" y="6"/>
                  <a:pt x="28361" y="9"/>
                </a:cubicBezTo>
                <a:lnTo>
                  <a:pt x="28361" y="9"/>
                </a:lnTo>
                <a:cubicBezTo>
                  <a:pt x="28363" y="6"/>
                  <a:pt x="28364" y="3"/>
                  <a:pt x="28365" y="0"/>
                </a:cubicBezTo>
                <a:close/>
                <a:moveTo>
                  <a:pt x="28361" y="9"/>
                </a:moveTo>
                <a:cubicBezTo>
                  <a:pt x="28147" y="363"/>
                  <a:pt x="19547" y="4433"/>
                  <a:pt x="16150" y="8279"/>
                </a:cubicBezTo>
                <a:cubicBezTo>
                  <a:pt x="14853" y="9821"/>
                  <a:pt x="16214" y="10447"/>
                  <a:pt x="17075" y="10610"/>
                </a:cubicBezTo>
                <a:cubicBezTo>
                  <a:pt x="14627" y="11580"/>
                  <a:pt x="12106" y="12605"/>
                  <a:pt x="10338" y="14092"/>
                </a:cubicBezTo>
                <a:cubicBezTo>
                  <a:pt x="8170" y="15915"/>
                  <a:pt x="11253" y="16776"/>
                  <a:pt x="11317" y="16776"/>
                </a:cubicBezTo>
                <a:cubicBezTo>
                  <a:pt x="11371" y="17121"/>
                  <a:pt x="1895" y="22371"/>
                  <a:pt x="0" y="27113"/>
                </a:cubicBezTo>
                <a:cubicBezTo>
                  <a:pt x="2974" y="25971"/>
                  <a:pt x="5758" y="24547"/>
                  <a:pt x="8442" y="22888"/>
                </a:cubicBezTo>
                <a:cubicBezTo>
                  <a:pt x="14491" y="19125"/>
                  <a:pt x="19750" y="14164"/>
                  <a:pt x="23794" y="8225"/>
                </a:cubicBezTo>
                <a:cubicBezTo>
                  <a:pt x="25561" y="5652"/>
                  <a:pt x="27101" y="2926"/>
                  <a:pt x="28361" y="9"/>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9"/>
          <p:cNvSpPr/>
          <p:nvPr/>
        </p:nvSpPr>
        <p:spPr>
          <a:xfrm>
            <a:off x="5139966" y="3530871"/>
            <a:ext cx="880543" cy="809759"/>
          </a:xfrm>
          <a:custGeom>
            <a:avLst/>
            <a:gdLst/>
            <a:ahLst/>
            <a:cxnLst/>
            <a:rect l="l" t="t" r="r" b="b"/>
            <a:pathLst>
              <a:path w="30254" h="27822" extrusionOk="0">
                <a:moveTo>
                  <a:pt x="15462" y="22038"/>
                </a:moveTo>
                <a:cubicBezTo>
                  <a:pt x="15464" y="22038"/>
                  <a:pt x="15465" y="22040"/>
                  <a:pt x="15466" y="22043"/>
                </a:cubicBezTo>
                <a:lnTo>
                  <a:pt x="15466" y="22043"/>
                </a:lnTo>
                <a:cubicBezTo>
                  <a:pt x="15464" y="22042"/>
                  <a:pt x="15463" y="22040"/>
                  <a:pt x="15461" y="22039"/>
                </a:cubicBezTo>
                <a:cubicBezTo>
                  <a:pt x="15462" y="22038"/>
                  <a:pt x="15462" y="22038"/>
                  <a:pt x="15462" y="22038"/>
                </a:cubicBezTo>
                <a:close/>
                <a:moveTo>
                  <a:pt x="28255" y="0"/>
                </a:moveTo>
                <a:cubicBezTo>
                  <a:pt x="28252" y="0"/>
                  <a:pt x="28249" y="1"/>
                  <a:pt x="28247" y="4"/>
                </a:cubicBezTo>
                <a:cubicBezTo>
                  <a:pt x="26995" y="2860"/>
                  <a:pt x="25454" y="5653"/>
                  <a:pt x="23686" y="8228"/>
                </a:cubicBezTo>
                <a:cubicBezTo>
                  <a:pt x="19696" y="14104"/>
                  <a:pt x="14554" y="19074"/>
                  <a:pt x="8451" y="22837"/>
                </a:cubicBezTo>
                <a:cubicBezTo>
                  <a:pt x="5758" y="24487"/>
                  <a:pt x="2956" y="25847"/>
                  <a:pt x="0" y="27062"/>
                </a:cubicBezTo>
                <a:cubicBezTo>
                  <a:pt x="850" y="27598"/>
                  <a:pt x="1859" y="27822"/>
                  <a:pt x="2950" y="27822"/>
                </a:cubicBezTo>
                <a:cubicBezTo>
                  <a:pt x="8209" y="27822"/>
                  <a:pt x="15345" y="22611"/>
                  <a:pt x="15470" y="22075"/>
                </a:cubicBezTo>
                <a:lnTo>
                  <a:pt x="15470" y="22075"/>
                </a:lnTo>
                <a:cubicBezTo>
                  <a:pt x="15492" y="22353"/>
                  <a:pt x="15455" y="24108"/>
                  <a:pt x="16545" y="24108"/>
                </a:cubicBezTo>
                <a:cubicBezTo>
                  <a:pt x="16905" y="24108"/>
                  <a:pt x="17388" y="23917"/>
                  <a:pt x="18036" y="23417"/>
                </a:cubicBezTo>
                <a:cubicBezTo>
                  <a:pt x="20331" y="21585"/>
                  <a:pt x="21917" y="18566"/>
                  <a:pt x="22779" y="15709"/>
                </a:cubicBezTo>
                <a:cubicBezTo>
                  <a:pt x="22922" y="16254"/>
                  <a:pt x="23247" y="17023"/>
                  <a:pt x="23883" y="17023"/>
                </a:cubicBezTo>
                <a:cubicBezTo>
                  <a:pt x="24253" y="17023"/>
                  <a:pt x="24729" y="16762"/>
                  <a:pt x="25336" y="16045"/>
                </a:cubicBezTo>
                <a:cubicBezTo>
                  <a:pt x="30253" y="10509"/>
                  <a:pt x="28511" y="0"/>
                  <a:pt x="28255"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9"/>
          <p:cNvSpPr/>
          <p:nvPr/>
        </p:nvSpPr>
        <p:spPr>
          <a:xfrm>
            <a:off x="4922489" y="3833687"/>
            <a:ext cx="36439" cy="36178"/>
          </a:xfrm>
          <a:custGeom>
            <a:avLst/>
            <a:gdLst/>
            <a:ahLst/>
            <a:cxnLst/>
            <a:rect l="l" t="t" r="r" b="b"/>
            <a:pathLst>
              <a:path w="1252" h="1243" extrusionOk="0">
                <a:moveTo>
                  <a:pt x="626" y="1"/>
                </a:moveTo>
                <a:cubicBezTo>
                  <a:pt x="281" y="1"/>
                  <a:pt x="0" y="273"/>
                  <a:pt x="0" y="617"/>
                </a:cubicBezTo>
                <a:cubicBezTo>
                  <a:pt x="0" y="962"/>
                  <a:pt x="281" y="1243"/>
                  <a:pt x="626" y="1243"/>
                </a:cubicBezTo>
                <a:cubicBezTo>
                  <a:pt x="970" y="1243"/>
                  <a:pt x="1252" y="962"/>
                  <a:pt x="1252" y="617"/>
                </a:cubicBezTo>
                <a:cubicBezTo>
                  <a:pt x="1252" y="273"/>
                  <a:pt x="970" y="1"/>
                  <a:pt x="626"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9"/>
          <p:cNvSpPr/>
          <p:nvPr/>
        </p:nvSpPr>
        <p:spPr>
          <a:xfrm>
            <a:off x="5287764" y="3755829"/>
            <a:ext cx="36439" cy="36178"/>
          </a:xfrm>
          <a:custGeom>
            <a:avLst/>
            <a:gdLst/>
            <a:ahLst/>
            <a:cxnLst/>
            <a:rect l="l" t="t" r="r" b="b"/>
            <a:pathLst>
              <a:path w="1252" h="1243" extrusionOk="0">
                <a:moveTo>
                  <a:pt x="626" y="1"/>
                </a:moveTo>
                <a:cubicBezTo>
                  <a:pt x="290" y="1"/>
                  <a:pt x="0" y="282"/>
                  <a:pt x="0" y="617"/>
                </a:cubicBezTo>
                <a:cubicBezTo>
                  <a:pt x="0" y="962"/>
                  <a:pt x="290" y="1243"/>
                  <a:pt x="626" y="1243"/>
                </a:cubicBezTo>
                <a:cubicBezTo>
                  <a:pt x="970" y="1243"/>
                  <a:pt x="1252" y="962"/>
                  <a:pt x="1252" y="617"/>
                </a:cubicBezTo>
                <a:cubicBezTo>
                  <a:pt x="1252" y="282"/>
                  <a:pt x="970" y="1"/>
                  <a:pt x="626"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9"/>
          <p:cNvSpPr/>
          <p:nvPr/>
        </p:nvSpPr>
        <p:spPr>
          <a:xfrm>
            <a:off x="3744820" y="3602762"/>
            <a:ext cx="627911" cy="503051"/>
          </a:xfrm>
          <a:custGeom>
            <a:avLst/>
            <a:gdLst/>
            <a:ahLst/>
            <a:cxnLst/>
            <a:rect l="l" t="t" r="r" b="b"/>
            <a:pathLst>
              <a:path w="21574" h="17284" fill="none" extrusionOk="0">
                <a:moveTo>
                  <a:pt x="2803" y="0"/>
                </a:moveTo>
                <a:cubicBezTo>
                  <a:pt x="1" y="5532"/>
                  <a:pt x="2232" y="12260"/>
                  <a:pt x="7763" y="15062"/>
                </a:cubicBezTo>
                <a:cubicBezTo>
                  <a:pt x="12161" y="17284"/>
                  <a:pt x="17584" y="15515"/>
                  <a:pt x="19805" y="11126"/>
                </a:cubicBezTo>
                <a:cubicBezTo>
                  <a:pt x="21574" y="7590"/>
                  <a:pt x="20141" y="3310"/>
                  <a:pt x="16604" y="1478"/>
                </a:cubicBezTo>
                <a:cubicBezTo>
                  <a:pt x="13748" y="54"/>
                  <a:pt x="10329" y="1197"/>
                  <a:pt x="8896" y="3999"/>
                </a:cubicBezTo>
                <a:cubicBezTo>
                  <a:pt x="7754" y="6275"/>
                  <a:pt x="8670" y="9023"/>
                  <a:pt x="10946" y="10165"/>
                </a:cubicBezTo>
                <a:cubicBezTo>
                  <a:pt x="12778" y="11081"/>
                  <a:pt x="14936" y="10338"/>
                  <a:pt x="15861" y="8569"/>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9"/>
          <p:cNvSpPr/>
          <p:nvPr/>
        </p:nvSpPr>
        <p:spPr>
          <a:xfrm>
            <a:off x="3793135" y="3753995"/>
            <a:ext cx="124599" cy="107689"/>
          </a:xfrm>
          <a:custGeom>
            <a:avLst/>
            <a:gdLst/>
            <a:ahLst/>
            <a:cxnLst/>
            <a:rect l="l" t="t" r="r" b="b"/>
            <a:pathLst>
              <a:path w="4281" h="3700" fill="none" extrusionOk="0">
                <a:moveTo>
                  <a:pt x="0" y="1424"/>
                </a:moveTo>
                <a:cubicBezTo>
                  <a:pt x="109" y="2104"/>
                  <a:pt x="508" y="2739"/>
                  <a:pt x="1143" y="3128"/>
                </a:cubicBezTo>
                <a:cubicBezTo>
                  <a:pt x="2059" y="3700"/>
                  <a:pt x="3247" y="3419"/>
                  <a:pt x="3827" y="2512"/>
                </a:cubicBezTo>
                <a:cubicBezTo>
                  <a:pt x="4280" y="1768"/>
                  <a:pt x="4054" y="798"/>
                  <a:pt x="3319" y="345"/>
                </a:cubicBezTo>
                <a:cubicBezTo>
                  <a:pt x="2748" y="0"/>
                  <a:pt x="1950" y="172"/>
                  <a:pt x="1605" y="744"/>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9"/>
          <p:cNvSpPr/>
          <p:nvPr/>
        </p:nvSpPr>
        <p:spPr>
          <a:xfrm>
            <a:off x="3182385" y="3494208"/>
            <a:ext cx="779141" cy="131787"/>
          </a:xfrm>
          <a:custGeom>
            <a:avLst/>
            <a:gdLst/>
            <a:ahLst/>
            <a:cxnLst/>
            <a:rect l="l" t="t" r="r" b="b"/>
            <a:pathLst>
              <a:path w="26770" h="4528" extrusionOk="0">
                <a:moveTo>
                  <a:pt x="1" y="1372"/>
                </a:moveTo>
                <a:cubicBezTo>
                  <a:pt x="2" y="1373"/>
                  <a:pt x="3" y="1373"/>
                  <a:pt x="5" y="1374"/>
                </a:cubicBezTo>
                <a:lnTo>
                  <a:pt x="5" y="1374"/>
                </a:lnTo>
                <a:cubicBezTo>
                  <a:pt x="3" y="1373"/>
                  <a:pt x="2" y="1373"/>
                  <a:pt x="1" y="1372"/>
                </a:cubicBezTo>
                <a:close/>
                <a:moveTo>
                  <a:pt x="8863" y="0"/>
                </a:moveTo>
                <a:cubicBezTo>
                  <a:pt x="5382" y="0"/>
                  <a:pt x="484" y="1377"/>
                  <a:pt x="31" y="1377"/>
                </a:cubicBezTo>
                <a:cubicBezTo>
                  <a:pt x="19" y="1377"/>
                  <a:pt x="10" y="1376"/>
                  <a:pt x="5" y="1374"/>
                </a:cubicBezTo>
                <a:lnTo>
                  <a:pt x="5" y="1374"/>
                </a:lnTo>
                <a:cubicBezTo>
                  <a:pt x="1944" y="2289"/>
                  <a:pt x="3992" y="2968"/>
                  <a:pt x="6049" y="3476"/>
                </a:cubicBezTo>
                <a:cubicBezTo>
                  <a:pt x="8813" y="4179"/>
                  <a:pt x="11632" y="4527"/>
                  <a:pt x="14463" y="4527"/>
                </a:cubicBezTo>
                <a:cubicBezTo>
                  <a:pt x="16490" y="4527"/>
                  <a:pt x="18524" y="4348"/>
                  <a:pt x="20549" y="3993"/>
                </a:cubicBezTo>
                <a:cubicBezTo>
                  <a:pt x="22662" y="3648"/>
                  <a:pt x="24720" y="3068"/>
                  <a:pt x="26770" y="2333"/>
                </a:cubicBezTo>
                <a:cubicBezTo>
                  <a:pt x="25698" y="1791"/>
                  <a:pt x="24154" y="1617"/>
                  <a:pt x="22579" y="1617"/>
                </a:cubicBezTo>
                <a:cubicBezTo>
                  <a:pt x="19759" y="1617"/>
                  <a:pt x="16835" y="2174"/>
                  <a:pt x="16327" y="2174"/>
                </a:cubicBezTo>
                <a:cubicBezTo>
                  <a:pt x="16283" y="2174"/>
                  <a:pt x="16257" y="2170"/>
                  <a:pt x="16251" y="2161"/>
                </a:cubicBezTo>
                <a:cubicBezTo>
                  <a:pt x="16251" y="2161"/>
                  <a:pt x="17423" y="337"/>
                  <a:pt x="15650" y="337"/>
                </a:cubicBezTo>
                <a:cubicBezTo>
                  <a:pt x="15624" y="337"/>
                  <a:pt x="15598" y="338"/>
                  <a:pt x="15571" y="338"/>
                </a:cubicBezTo>
                <a:cubicBezTo>
                  <a:pt x="14029" y="393"/>
                  <a:pt x="12261" y="1019"/>
                  <a:pt x="10556" y="1653"/>
                </a:cubicBezTo>
                <a:cubicBezTo>
                  <a:pt x="10892" y="1200"/>
                  <a:pt x="11345" y="230"/>
                  <a:pt x="9985" y="57"/>
                </a:cubicBezTo>
                <a:cubicBezTo>
                  <a:pt x="9635" y="18"/>
                  <a:pt x="9258" y="0"/>
                  <a:pt x="8863"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9"/>
          <p:cNvSpPr/>
          <p:nvPr/>
        </p:nvSpPr>
        <p:spPr>
          <a:xfrm>
            <a:off x="3175021" y="3532559"/>
            <a:ext cx="785981" cy="213281"/>
          </a:xfrm>
          <a:custGeom>
            <a:avLst/>
            <a:gdLst/>
            <a:ahLst/>
            <a:cxnLst/>
            <a:rect l="l" t="t" r="r" b="b"/>
            <a:pathLst>
              <a:path w="27005" h="7328" extrusionOk="0">
                <a:moveTo>
                  <a:pt x="16730" y="5432"/>
                </a:moveTo>
                <a:cubicBezTo>
                  <a:pt x="16730" y="5433"/>
                  <a:pt x="16730" y="5435"/>
                  <a:pt x="16730" y="5436"/>
                </a:cubicBezTo>
                <a:lnTo>
                  <a:pt x="16730" y="5436"/>
                </a:lnTo>
                <a:cubicBezTo>
                  <a:pt x="16729" y="5433"/>
                  <a:pt x="16729" y="5432"/>
                  <a:pt x="16730" y="5432"/>
                </a:cubicBezTo>
                <a:close/>
                <a:moveTo>
                  <a:pt x="227" y="0"/>
                </a:moveTo>
                <a:cubicBezTo>
                  <a:pt x="0" y="0"/>
                  <a:pt x="3881" y="6284"/>
                  <a:pt x="8959" y="6855"/>
                </a:cubicBezTo>
                <a:cubicBezTo>
                  <a:pt x="9165" y="6890"/>
                  <a:pt x="9342" y="6906"/>
                  <a:pt x="9493" y="6906"/>
                </a:cubicBezTo>
                <a:cubicBezTo>
                  <a:pt x="10615" y="6906"/>
                  <a:pt x="10366" y="6045"/>
                  <a:pt x="10111" y="5550"/>
                </a:cubicBezTo>
                <a:lnTo>
                  <a:pt x="10111" y="5550"/>
                </a:lnTo>
                <a:cubicBezTo>
                  <a:pt x="11719" y="6570"/>
                  <a:pt x="13773" y="7328"/>
                  <a:pt x="15676" y="7328"/>
                </a:cubicBezTo>
                <a:cubicBezTo>
                  <a:pt x="15802" y="7328"/>
                  <a:pt x="15926" y="7325"/>
                  <a:pt x="16050" y="7318"/>
                </a:cubicBezTo>
                <a:cubicBezTo>
                  <a:pt x="18310" y="7155"/>
                  <a:pt x="16861" y="5619"/>
                  <a:pt x="16737" y="5447"/>
                </a:cubicBezTo>
                <a:lnTo>
                  <a:pt x="16737" y="5447"/>
                </a:lnTo>
                <a:cubicBezTo>
                  <a:pt x="16767" y="5472"/>
                  <a:pt x="16886" y="5486"/>
                  <a:pt x="17076" y="5486"/>
                </a:cubicBezTo>
                <a:cubicBezTo>
                  <a:pt x="18748" y="5486"/>
                  <a:pt x="25943" y="4451"/>
                  <a:pt x="27004" y="979"/>
                </a:cubicBezTo>
                <a:lnTo>
                  <a:pt x="27004" y="979"/>
                </a:lnTo>
                <a:cubicBezTo>
                  <a:pt x="24955" y="1714"/>
                  <a:pt x="22851" y="2194"/>
                  <a:pt x="20739" y="2530"/>
                </a:cubicBezTo>
                <a:cubicBezTo>
                  <a:pt x="18827" y="2873"/>
                  <a:pt x="16903" y="3036"/>
                  <a:pt x="14980" y="3036"/>
                </a:cubicBezTo>
                <a:cubicBezTo>
                  <a:pt x="12077" y="3036"/>
                  <a:pt x="9177" y="2664"/>
                  <a:pt x="6330" y="1977"/>
                </a:cubicBezTo>
                <a:cubicBezTo>
                  <a:pt x="4280" y="1469"/>
                  <a:pt x="2167" y="852"/>
                  <a:pt x="227"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9"/>
          <p:cNvSpPr/>
          <p:nvPr/>
        </p:nvSpPr>
        <p:spPr>
          <a:xfrm>
            <a:off x="3182385" y="3531205"/>
            <a:ext cx="825330" cy="789153"/>
          </a:xfrm>
          <a:custGeom>
            <a:avLst/>
            <a:gdLst/>
            <a:ahLst/>
            <a:cxnLst/>
            <a:rect l="l" t="t" r="r" b="b"/>
            <a:pathLst>
              <a:path w="28357" h="27114" extrusionOk="0">
                <a:moveTo>
                  <a:pt x="1" y="0"/>
                </a:moveTo>
                <a:cubicBezTo>
                  <a:pt x="2" y="3"/>
                  <a:pt x="3" y="7"/>
                  <a:pt x="5" y="10"/>
                </a:cubicBezTo>
                <a:lnTo>
                  <a:pt x="5" y="10"/>
                </a:lnTo>
                <a:cubicBezTo>
                  <a:pt x="4" y="7"/>
                  <a:pt x="2" y="4"/>
                  <a:pt x="1" y="0"/>
                </a:cubicBezTo>
                <a:close/>
                <a:moveTo>
                  <a:pt x="5" y="10"/>
                </a:moveTo>
                <a:cubicBezTo>
                  <a:pt x="1265" y="2926"/>
                  <a:pt x="2805" y="5653"/>
                  <a:pt x="4571" y="8225"/>
                </a:cubicBezTo>
                <a:cubicBezTo>
                  <a:pt x="8616" y="14164"/>
                  <a:pt x="13875" y="19125"/>
                  <a:pt x="19914" y="22888"/>
                </a:cubicBezTo>
                <a:cubicBezTo>
                  <a:pt x="22598" y="24547"/>
                  <a:pt x="25391" y="25971"/>
                  <a:pt x="28357" y="27113"/>
                </a:cubicBezTo>
                <a:cubicBezTo>
                  <a:pt x="26470" y="22371"/>
                  <a:pt x="16931" y="17121"/>
                  <a:pt x="17049" y="16776"/>
                </a:cubicBezTo>
                <a:cubicBezTo>
                  <a:pt x="17103" y="16776"/>
                  <a:pt x="20186" y="15915"/>
                  <a:pt x="18019" y="14092"/>
                </a:cubicBezTo>
                <a:cubicBezTo>
                  <a:pt x="16251" y="12605"/>
                  <a:pt x="13739" y="11580"/>
                  <a:pt x="11291" y="10610"/>
                </a:cubicBezTo>
                <a:cubicBezTo>
                  <a:pt x="12152" y="10447"/>
                  <a:pt x="13512" y="9821"/>
                  <a:pt x="12206" y="8279"/>
                </a:cubicBezTo>
                <a:cubicBezTo>
                  <a:pt x="8823" y="4438"/>
                  <a:pt x="232" y="374"/>
                  <a:pt x="5" y="1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9"/>
          <p:cNvSpPr/>
          <p:nvPr/>
        </p:nvSpPr>
        <p:spPr>
          <a:xfrm>
            <a:off x="3123475" y="3528474"/>
            <a:ext cx="883977" cy="810982"/>
          </a:xfrm>
          <a:custGeom>
            <a:avLst/>
            <a:gdLst/>
            <a:ahLst/>
            <a:cxnLst/>
            <a:rect l="l" t="t" r="r" b="b"/>
            <a:pathLst>
              <a:path w="30372" h="27864" extrusionOk="0">
                <a:moveTo>
                  <a:pt x="14800" y="22030"/>
                </a:moveTo>
                <a:cubicBezTo>
                  <a:pt x="14801" y="22030"/>
                  <a:pt x="14801" y="22030"/>
                  <a:pt x="14802" y="22030"/>
                </a:cubicBezTo>
                <a:cubicBezTo>
                  <a:pt x="14800" y="22032"/>
                  <a:pt x="14798" y="22033"/>
                  <a:pt x="14797" y="22035"/>
                </a:cubicBezTo>
                <a:lnTo>
                  <a:pt x="14797" y="22035"/>
                </a:lnTo>
                <a:cubicBezTo>
                  <a:pt x="14798" y="22031"/>
                  <a:pt x="14799" y="22030"/>
                  <a:pt x="14800" y="22030"/>
                </a:cubicBezTo>
                <a:close/>
                <a:moveTo>
                  <a:pt x="1990" y="1"/>
                </a:moveTo>
                <a:cubicBezTo>
                  <a:pt x="1734" y="1"/>
                  <a:pt x="0" y="10509"/>
                  <a:pt x="4918" y="16045"/>
                </a:cubicBezTo>
                <a:cubicBezTo>
                  <a:pt x="5522" y="16756"/>
                  <a:pt x="5997" y="17014"/>
                  <a:pt x="6368" y="17014"/>
                </a:cubicBezTo>
                <a:cubicBezTo>
                  <a:pt x="7010" y="17014"/>
                  <a:pt x="7340" y="16238"/>
                  <a:pt x="7484" y="15692"/>
                </a:cubicBezTo>
                <a:cubicBezTo>
                  <a:pt x="8345" y="18548"/>
                  <a:pt x="9932" y="21577"/>
                  <a:pt x="12226" y="23400"/>
                </a:cubicBezTo>
                <a:cubicBezTo>
                  <a:pt x="12877" y="23903"/>
                  <a:pt x="13361" y="24096"/>
                  <a:pt x="13721" y="24096"/>
                </a:cubicBezTo>
                <a:cubicBezTo>
                  <a:pt x="14809" y="24096"/>
                  <a:pt x="14771" y="22340"/>
                  <a:pt x="14793" y="22066"/>
                </a:cubicBezTo>
                <a:lnTo>
                  <a:pt x="14793" y="22066"/>
                </a:lnTo>
                <a:cubicBezTo>
                  <a:pt x="14918" y="22595"/>
                  <a:pt x="22148" y="27863"/>
                  <a:pt x="27435" y="27863"/>
                </a:cubicBezTo>
                <a:cubicBezTo>
                  <a:pt x="28522" y="27863"/>
                  <a:pt x="29527" y="27641"/>
                  <a:pt x="30371" y="27108"/>
                </a:cubicBezTo>
                <a:cubicBezTo>
                  <a:pt x="27397" y="25966"/>
                  <a:pt x="24677" y="24470"/>
                  <a:pt x="21993" y="22810"/>
                </a:cubicBezTo>
                <a:cubicBezTo>
                  <a:pt x="15890" y="19047"/>
                  <a:pt x="10567" y="14096"/>
                  <a:pt x="6568" y="8229"/>
                </a:cubicBezTo>
                <a:cubicBezTo>
                  <a:pt x="4800" y="5654"/>
                  <a:pt x="3258" y="2861"/>
                  <a:pt x="1998" y="4"/>
                </a:cubicBezTo>
                <a:cubicBezTo>
                  <a:pt x="1995" y="2"/>
                  <a:pt x="1993" y="1"/>
                  <a:pt x="1990"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9"/>
          <p:cNvSpPr/>
          <p:nvPr/>
        </p:nvSpPr>
        <p:spPr>
          <a:xfrm>
            <a:off x="4188505" y="3833687"/>
            <a:ext cx="36439" cy="36178"/>
          </a:xfrm>
          <a:custGeom>
            <a:avLst/>
            <a:gdLst/>
            <a:ahLst/>
            <a:cxnLst/>
            <a:rect l="l" t="t" r="r" b="b"/>
            <a:pathLst>
              <a:path w="1252" h="1243" extrusionOk="0">
                <a:moveTo>
                  <a:pt x="626" y="1"/>
                </a:moveTo>
                <a:cubicBezTo>
                  <a:pt x="281" y="1"/>
                  <a:pt x="0" y="273"/>
                  <a:pt x="0" y="617"/>
                </a:cubicBezTo>
                <a:cubicBezTo>
                  <a:pt x="0" y="962"/>
                  <a:pt x="281" y="1243"/>
                  <a:pt x="626" y="1243"/>
                </a:cubicBezTo>
                <a:cubicBezTo>
                  <a:pt x="970" y="1243"/>
                  <a:pt x="1251" y="962"/>
                  <a:pt x="1251" y="617"/>
                </a:cubicBezTo>
                <a:cubicBezTo>
                  <a:pt x="1251" y="273"/>
                  <a:pt x="970" y="1"/>
                  <a:pt x="626"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9"/>
          <p:cNvSpPr/>
          <p:nvPr/>
        </p:nvSpPr>
        <p:spPr>
          <a:xfrm>
            <a:off x="3823493" y="3755829"/>
            <a:ext cx="36178" cy="36178"/>
          </a:xfrm>
          <a:custGeom>
            <a:avLst/>
            <a:gdLst/>
            <a:ahLst/>
            <a:cxnLst/>
            <a:rect l="l" t="t" r="r" b="b"/>
            <a:pathLst>
              <a:path w="1243" h="1243" extrusionOk="0">
                <a:moveTo>
                  <a:pt x="617" y="1"/>
                </a:moveTo>
                <a:cubicBezTo>
                  <a:pt x="281" y="1"/>
                  <a:pt x="0" y="282"/>
                  <a:pt x="0" y="617"/>
                </a:cubicBezTo>
                <a:cubicBezTo>
                  <a:pt x="0" y="962"/>
                  <a:pt x="281" y="1243"/>
                  <a:pt x="617" y="1243"/>
                </a:cubicBezTo>
                <a:cubicBezTo>
                  <a:pt x="961" y="1243"/>
                  <a:pt x="1242" y="962"/>
                  <a:pt x="1242" y="617"/>
                </a:cubicBezTo>
                <a:cubicBezTo>
                  <a:pt x="1242" y="282"/>
                  <a:pt x="961" y="46"/>
                  <a:pt x="617"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9"/>
          <p:cNvSpPr/>
          <p:nvPr/>
        </p:nvSpPr>
        <p:spPr>
          <a:xfrm>
            <a:off x="4441345" y="3507994"/>
            <a:ext cx="249430" cy="250769"/>
          </a:xfrm>
          <a:custGeom>
            <a:avLst/>
            <a:gdLst/>
            <a:ahLst/>
            <a:cxnLst/>
            <a:rect l="l" t="t" r="r" b="b"/>
            <a:pathLst>
              <a:path w="8570" h="8616" extrusionOk="0">
                <a:moveTo>
                  <a:pt x="2576" y="1"/>
                </a:moveTo>
                <a:cubicBezTo>
                  <a:pt x="1315" y="1"/>
                  <a:pt x="0" y="917"/>
                  <a:pt x="0" y="2630"/>
                </a:cubicBezTo>
                <a:cubicBezTo>
                  <a:pt x="0" y="3365"/>
                  <a:pt x="172" y="3945"/>
                  <a:pt x="508" y="4507"/>
                </a:cubicBezTo>
                <a:cubicBezTo>
                  <a:pt x="1079" y="5414"/>
                  <a:pt x="3763" y="8044"/>
                  <a:pt x="4045" y="8334"/>
                </a:cubicBezTo>
                <a:lnTo>
                  <a:pt x="4326" y="8615"/>
                </a:lnTo>
                <a:lnTo>
                  <a:pt x="4616" y="8334"/>
                </a:lnTo>
                <a:cubicBezTo>
                  <a:pt x="4897" y="8044"/>
                  <a:pt x="7508" y="5432"/>
                  <a:pt x="8053" y="4507"/>
                </a:cubicBezTo>
                <a:cubicBezTo>
                  <a:pt x="8397" y="3891"/>
                  <a:pt x="8569" y="3310"/>
                  <a:pt x="8569" y="2630"/>
                </a:cubicBezTo>
                <a:cubicBezTo>
                  <a:pt x="8569" y="1089"/>
                  <a:pt x="7536" y="1"/>
                  <a:pt x="5994" y="1"/>
                </a:cubicBezTo>
                <a:cubicBezTo>
                  <a:pt x="5142" y="1"/>
                  <a:pt x="4625" y="336"/>
                  <a:pt x="4280" y="681"/>
                </a:cubicBezTo>
                <a:cubicBezTo>
                  <a:pt x="3881" y="227"/>
                  <a:pt x="3256" y="1"/>
                  <a:pt x="2576"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9"/>
          <p:cNvSpPr/>
          <p:nvPr/>
        </p:nvSpPr>
        <p:spPr>
          <a:xfrm>
            <a:off x="4441869" y="3797014"/>
            <a:ext cx="249430" cy="250740"/>
          </a:xfrm>
          <a:custGeom>
            <a:avLst/>
            <a:gdLst/>
            <a:ahLst/>
            <a:cxnLst/>
            <a:rect l="l" t="t" r="r" b="b"/>
            <a:pathLst>
              <a:path w="8570" h="8615" extrusionOk="0">
                <a:moveTo>
                  <a:pt x="4244" y="0"/>
                </a:moveTo>
                <a:lnTo>
                  <a:pt x="3963" y="281"/>
                </a:lnTo>
                <a:cubicBezTo>
                  <a:pt x="3673" y="635"/>
                  <a:pt x="989" y="3255"/>
                  <a:pt x="517" y="4099"/>
                </a:cubicBezTo>
                <a:cubicBezTo>
                  <a:pt x="173" y="4725"/>
                  <a:pt x="0" y="5305"/>
                  <a:pt x="0" y="5985"/>
                </a:cubicBezTo>
                <a:cubicBezTo>
                  <a:pt x="0" y="7527"/>
                  <a:pt x="1034" y="8615"/>
                  <a:pt x="2576" y="8615"/>
                </a:cubicBezTo>
                <a:cubicBezTo>
                  <a:pt x="3428" y="8615"/>
                  <a:pt x="3945" y="8270"/>
                  <a:pt x="4289" y="7935"/>
                </a:cubicBezTo>
                <a:cubicBezTo>
                  <a:pt x="4688" y="8388"/>
                  <a:pt x="5323" y="8615"/>
                  <a:pt x="6003" y="8615"/>
                </a:cubicBezTo>
                <a:cubicBezTo>
                  <a:pt x="7255" y="8615"/>
                  <a:pt x="8570" y="7690"/>
                  <a:pt x="8570" y="5985"/>
                </a:cubicBezTo>
                <a:cubicBezTo>
                  <a:pt x="8570" y="5250"/>
                  <a:pt x="8406" y="4670"/>
                  <a:pt x="8062" y="4099"/>
                </a:cubicBezTo>
                <a:cubicBezTo>
                  <a:pt x="7500" y="3192"/>
                  <a:pt x="4806" y="562"/>
                  <a:pt x="4525" y="281"/>
                </a:cubicBezTo>
                <a:lnTo>
                  <a:pt x="4244" y="0"/>
                </a:ln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9"/>
          <p:cNvSpPr/>
          <p:nvPr/>
        </p:nvSpPr>
        <p:spPr>
          <a:xfrm>
            <a:off x="4296429" y="3654221"/>
            <a:ext cx="252340" cy="250216"/>
          </a:xfrm>
          <a:custGeom>
            <a:avLst/>
            <a:gdLst/>
            <a:ahLst/>
            <a:cxnLst/>
            <a:rect l="l" t="t" r="r" b="b"/>
            <a:pathLst>
              <a:path w="8670" h="8597" extrusionOk="0">
                <a:moveTo>
                  <a:pt x="2685" y="0"/>
                </a:moveTo>
                <a:cubicBezTo>
                  <a:pt x="1143" y="0"/>
                  <a:pt x="55" y="1025"/>
                  <a:pt x="55" y="2567"/>
                </a:cubicBezTo>
                <a:cubicBezTo>
                  <a:pt x="55" y="3419"/>
                  <a:pt x="400" y="3945"/>
                  <a:pt x="735" y="4280"/>
                </a:cubicBezTo>
                <a:cubicBezTo>
                  <a:pt x="282" y="4679"/>
                  <a:pt x="1" y="5242"/>
                  <a:pt x="55" y="6031"/>
                </a:cubicBezTo>
                <a:cubicBezTo>
                  <a:pt x="55" y="7282"/>
                  <a:pt x="980" y="8597"/>
                  <a:pt x="2685" y="8597"/>
                </a:cubicBezTo>
                <a:cubicBezTo>
                  <a:pt x="3429" y="8597"/>
                  <a:pt x="4000" y="8434"/>
                  <a:pt x="4571" y="8089"/>
                </a:cubicBezTo>
                <a:cubicBezTo>
                  <a:pt x="5478" y="7527"/>
                  <a:pt x="8108" y="4834"/>
                  <a:pt x="8389" y="4552"/>
                </a:cubicBezTo>
                <a:lnTo>
                  <a:pt x="8670" y="4271"/>
                </a:lnTo>
                <a:lnTo>
                  <a:pt x="8389" y="3990"/>
                </a:lnTo>
                <a:cubicBezTo>
                  <a:pt x="8053" y="3700"/>
                  <a:pt x="5433" y="1016"/>
                  <a:pt x="4571" y="508"/>
                </a:cubicBezTo>
                <a:cubicBezTo>
                  <a:pt x="3945" y="164"/>
                  <a:pt x="3365" y="0"/>
                  <a:pt x="2685"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9"/>
          <p:cNvSpPr/>
          <p:nvPr/>
        </p:nvSpPr>
        <p:spPr>
          <a:xfrm>
            <a:off x="4585447" y="3652911"/>
            <a:ext cx="250740" cy="249168"/>
          </a:xfrm>
          <a:custGeom>
            <a:avLst/>
            <a:gdLst/>
            <a:ahLst/>
            <a:cxnLst/>
            <a:rect l="l" t="t" r="r" b="b"/>
            <a:pathLst>
              <a:path w="8615" h="8561" extrusionOk="0">
                <a:moveTo>
                  <a:pt x="5985" y="0"/>
                </a:moveTo>
                <a:cubicBezTo>
                  <a:pt x="5251" y="0"/>
                  <a:pt x="4670" y="163"/>
                  <a:pt x="4108" y="508"/>
                </a:cubicBezTo>
                <a:cubicBezTo>
                  <a:pt x="3201" y="1070"/>
                  <a:pt x="572" y="3763"/>
                  <a:pt x="281" y="4044"/>
                </a:cubicBezTo>
                <a:lnTo>
                  <a:pt x="0" y="4325"/>
                </a:lnTo>
                <a:lnTo>
                  <a:pt x="281" y="4607"/>
                </a:lnTo>
                <a:cubicBezTo>
                  <a:pt x="572" y="4897"/>
                  <a:pt x="3201" y="7581"/>
                  <a:pt x="4108" y="8052"/>
                </a:cubicBezTo>
                <a:cubicBezTo>
                  <a:pt x="4725" y="8397"/>
                  <a:pt x="5305" y="8560"/>
                  <a:pt x="5985" y="8560"/>
                </a:cubicBezTo>
                <a:cubicBezTo>
                  <a:pt x="7527" y="8560"/>
                  <a:pt x="8615" y="7535"/>
                  <a:pt x="8615" y="5994"/>
                </a:cubicBezTo>
                <a:cubicBezTo>
                  <a:pt x="8615" y="5142"/>
                  <a:pt x="8279" y="4625"/>
                  <a:pt x="7935" y="4280"/>
                </a:cubicBezTo>
                <a:cubicBezTo>
                  <a:pt x="8388" y="3881"/>
                  <a:pt x="8615" y="3246"/>
                  <a:pt x="8615" y="2566"/>
                </a:cubicBezTo>
                <a:cubicBezTo>
                  <a:pt x="8615" y="1306"/>
                  <a:pt x="7699" y="0"/>
                  <a:pt x="5985"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83"/>
        <p:cNvGrpSpPr/>
        <p:nvPr/>
      </p:nvGrpSpPr>
      <p:grpSpPr>
        <a:xfrm>
          <a:off x="0" y="0"/>
          <a:ext cx="0" cy="0"/>
          <a:chOff x="0" y="0"/>
          <a:chExt cx="0" cy="0"/>
        </a:xfrm>
      </p:grpSpPr>
      <p:sp>
        <p:nvSpPr>
          <p:cNvPr id="2384" name="Google Shape;2384;p10"/>
          <p:cNvSpPr txBox="1">
            <a:spLocks noGrp="1"/>
          </p:cNvSpPr>
          <p:nvPr>
            <p:ph type="title"/>
          </p:nvPr>
        </p:nvSpPr>
        <p:spPr>
          <a:xfrm>
            <a:off x="740550" y="3971825"/>
            <a:ext cx="7662900" cy="684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85" name="Google Shape;2385;p10"/>
          <p:cNvSpPr/>
          <p:nvPr/>
        </p:nvSpPr>
        <p:spPr>
          <a:xfrm>
            <a:off x="2002628" y="441326"/>
            <a:ext cx="95080" cy="88817"/>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0"/>
          <p:cNvSpPr/>
          <p:nvPr/>
        </p:nvSpPr>
        <p:spPr>
          <a:xfrm>
            <a:off x="1772907" y="4847611"/>
            <a:ext cx="139311" cy="13016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0"/>
          <p:cNvSpPr/>
          <p:nvPr/>
        </p:nvSpPr>
        <p:spPr>
          <a:xfrm flipH="1">
            <a:off x="7046293" y="441326"/>
            <a:ext cx="95080" cy="88817"/>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0"/>
          <p:cNvSpPr/>
          <p:nvPr/>
        </p:nvSpPr>
        <p:spPr>
          <a:xfrm flipH="1">
            <a:off x="7231782" y="4847611"/>
            <a:ext cx="139311" cy="13016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0"/>
          <p:cNvSpPr/>
          <p:nvPr/>
        </p:nvSpPr>
        <p:spPr>
          <a:xfrm flipH="1">
            <a:off x="8867545" y="2852237"/>
            <a:ext cx="95080" cy="88817"/>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0"/>
          <p:cNvSpPr/>
          <p:nvPr/>
        </p:nvSpPr>
        <p:spPr>
          <a:xfrm>
            <a:off x="181375" y="2852237"/>
            <a:ext cx="95080" cy="88817"/>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3000"/>
              <a:buFont typeface="Bungee"/>
              <a:buNone/>
              <a:defRPr sz="3000">
                <a:solidFill>
                  <a:schemeClr val="accent3"/>
                </a:solidFill>
                <a:latin typeface="Bungee"/>
                <a:ea typeface="Bungee"/>
                <a:cs typeface="Bungee"/>
                <a:sym typeface="Bungee"/>
              </a:defRPr>
            </a:lvl1pPr>
            <a:lvl2pPr lvl="1" rtl="0">
              <a:spcBef>
                <a:spcPts val="0"/>
              </a:spcBef>
              <a:spcAft>
                <a:spcPts val="0"/>
              </a:spcAft>
              <a:buClr>
                <a:schemeClr val="accent3"/>
              </a:buClr>
              <a:buSzPts val="3000"/>
              <a:buFont typeface="Bungee"/>
              <a:buNone/>
              <a:defRPr sz="3000">
                <a:solidFill>
                  <a:schemeClr val="accent3"/>
                </a:solidFill>
                <a:latin typeface="Bungee"/>
                <a:ea typeface="Bungee"/>
                <a:cs typeface="Bungee"/>
                <a:sym typeface="Bungee"/>
              </a:defRPr>
            </a:lvl2pPr>
            <a:lvl3pPr lvl="2" rtl="0">
              <a:spcBef>
                <a:spcPts val="0"/>
              </a:spcBef>
              <a:spcAft>
                <a:spcPts val="0"/>
              </a:spcAft>
              <a:buClr>
                <a:schemeClr val="accent3"/>
              </a:buClr>
              <a:buSzPts val="3000"/>
              <a:buFont typeface="Bungee"/>
              <a:buNone/>
              <a:defRPr sz="3000">
                <a:solidFill>
                  <a:schemeClr val="accent3"/>
                </a:solidFill>
                <a:latin typeface="Bungee"/>
                <a:ea typeface="Bungee"/>
                <a:cs typeface="Bungee"/>
                <a:sym typeface="Bungee"/>
              </a:defRPr>
            </a:lvl3pPr>
            <a:lvl4pPr lvl="3" rtl="0">
              <a:spcBef>
                <a:spcPts val="0"/>
              </a:spcBef>
              <a:spcAft>
                <a:spcPts val="0"/>
              </a:spcAft>
              <a:buClr>
                <a:schemeClr val="accent3"/>
              </a:buClr>
              <a:buSzPts val="3000"/>
              <a:buFont typeface="Bungee"/>
              <a:buNone/>
              <a:defRPr sz="3000">
                <a:solidFill>
                  <a:schemeClr val="accent3"/>
                </a:solidFill>
                <a:latin typeface="Bungee"/>
                <a:ea typeface="Bungee"/>
                <a:cs typeface="Bungee"/>
                <a:sym typeface="Bungee"/>
              </a:defRPr>
            </a:lvl4pPr>
            <a:lvl5pPr lvl="4" rtl="0">
              <a:spcBef>
                <a:spcPts val="0"/>
              </a:spcBef>
              <a:spcAft>
                <a:spcPts val="0"/>
              </a:spcAft>
              <a:buClr>
                <a:schemeClr val="accent3"/>
              </a:buClr>
              <a:buSzPts val="3000"/>
              <a:buFont typeface="Bungee"/>
              <a:buNone/>
              <a:defRPr sz="3000">
                <a:solidFill>
                  <a:schemeClr val="accent3"/>
                </a:solidFill>
                <a:latin typeface="Bungee"/>
                <a:ea typeface="Bungee"/>
                <a:cs typeface="Bungee"/>
                <a:sym typeface="Bungee"/>
              </a:defRPr>
            </a:lvl5pPr>
            <a:lvl6pPr lvl="5" rtl="0">
              <a:spcBef>
                <a:spcPts val="0"/>
              </a:spcBef>
              <a:spcAft>
                <a:spcPts val="0"/>
              </a:spcAft>
              <a:buClr>
                <a:schemeClr val="accent3"/>
              </a:buClr>
              <a:buSzPts val="3000"/>
              <a:buFont typeface="Bungee"/>
              <a:buNone/>
              <a:defRPr sz="3000">
                <a:solidFill>
                  <a:schemeClr val="accent3"/>
                </a:solidFill>
                <a:latin typeface="Bungee"/>
                <a:ea typeface="Bungee"/>
                <a:cs typeface="Bungee"/>
                <a:sym typeface="Bungee"/>
              </a:defRPr>
            </a:lvl6pPr>
            <a:lvl7pPr lvl="6" rtl="0">
              <a:spcBef>
                <a:spcPts val="0"/>
              </a:spcBef>
              <a:spcAft>
                <a:spcPts val="0"/>
              </a:spcAft>
              <a:buClr>
                <a:schemeClr val="accent3"/>
              </a:buClr>
              <a:buSzPts val="3000"/>
              <a:buFont typeface="Bungee"/>
              <a:buNone/>
              <a:defRPr sz="3000">
                <a:solidFill>
                  <a:schemeClr val="accent3"/>
                </a:solidFill>
                <a:latin typeface="Bungee"/>
                <a:ea typeface="Bungee"/>
                <a:cs typeface="Bungee"/>
                <a:sym typeface="Bungee"/>
              </a:defRPr>
            </a:lvl7pPr>
            <a:lvl8pPr lvl="7" rtl="0">
              <a:spcBef>
                <a:spcPts val="0"/>
              </a:spcBef>
              <a:spcAft>
                <a:spcPts val="0"/>
              </a:spcAft>
              <a:buClr>
                <a:schemeClr val="accent3"/>
              </a:buClr>
              <a:buSzPts val="3000"/>
              <a:buFont typeface="Bungee"/>
              <a:buNone/>
              <a:defRPr sz="3000">
                <a:solidFill>
                  <a:schemeClr val="accent3"/>
                </a:solidFill>
                <a:latin typeface="Bungee"/>
                <a:ea typeface="Bungee"/>
                <a:cs typeface="Bungee"/>
                <a:sym typeface="Bungee"/>
              </a:defRPr>
            </a:lvl8pPr>
            <a:lvl9pPr lvl="8" rtl="0">
              <a:spcBef>
                <a:spcPts val="0"/>
              </a:spcBef>
              <a:spcAft>
                <a:spcPts val="0"/>
              </a:spcAft>
              <a:buClr>
                <a:schemeClr val="accent3"/>
              </a:buClr>
              <a:buSzPts val="3000"/>
              <a:buFont typeface="Bungee"/>
              <a:buNone/>
              <a:defRPr sz="3000">
                <a:solidFill>
                  <a:schemeClr val="accent3"/>
                </a:solidFill>
                <a:latin typeface="Bungee"/>
                <a:ea typeface="Bungee"/>
                <a:cs typeface="Bungee"/>
                <a:sym typeface="Bunge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Metrophobic"/>
              <a:buChar char="●"/>
              <a:defRPr>
                <a:solidFill>
                  <a:schemeClr val="accent3"/>
                </a:solidFill>
                <a:latin typeface="Metrophobic"/>
                <a:ea typeface="Metrophobic"/>
                <a:cs typeface="Metrophobic"/>
                <a:sym typeface="Metrophobic"/>
              </a:defRPr>
            </a:lvl1pPr>
            <a:lvl2pPr marL="914400" lvl="1" indent="-317500">
              <a:lnSpc>
                <a:spcPct val="115000"/>
              </a:lnSpc>
              <a:spcBef>
                <a:spcPts val="1600"/>
              </a:spcBef>
              <a:spcAft>
                <a:spcPts val="0"/>
              </a:spcAft>
              <a:buClr>
                <a:schemeClr val="accent3"/>
              </a:buClr>
              <a:buSzPts val="1400"/>
              <a:buFont typeface="Metrophobic"/>
              <a:buChar char="○"/>
              <a:defRPr>
                <a:solidFill>
                  <a:schemeClr val="accent3"/>
                </a:solidFill>
                <a:latin typeface="Metrophobic"/>
                <a:ea typeface="Metrophobic"/>
                <a:cs typeface="Metrophobic"/>
                <a:sym typeface="Metrophobic"/>
              </a:defRPr>
            </a:lvl2pPr>
            <a:lvl3pPr marL="1371600" lvl="2" indent="-317500">
              <a:lnSpc>
                <a:spcPct val="115000"/>
              </a:lnSpc>
              <a:spcBef>
                <a:spcPts val="1600"/>
              </a:spcBef>
              <a:spcAft>
                <a:spcPts val="0"/>
              </a:spcAft>
              <a:buClr>
                <a:schemeClr val="accent3"/>
              </a:buClr>
              <a:buSzPts val="1400"/>
              <a:buFont typeface="Metrophobic"/>
              <a:buChar char="■"/>
              <a:defRPr>
                <a:solidFill>
                  <a:schemeClr val="accent3"/>
                </a:solidFill>
                <a:latin typeface="Metrophobic"/>
                <a:ea typeface="Metrophobic"/>
                <a:cs typeface="Metrophobic"/>
                <a:sym typeface="Metrophobic"/>
              </a:defRPr>
            </a:lvl3pPr>
            <a:lvl4pPr marL="1828800" lvl="3" indent="-317500">
              <a:lnSpc>
                <a:spcPct val="115000"/>
              </a:lnSpc>
              <a:spcBef>
                <a:spcPts val="1600"/>
              </a:spcBef>
              <a:spcAft>
                <a:spcPts val="0"/>
              </a:spcAft>
              <a:buClr>
                <a:schemeClr val="accent3"/>
              </a:buClr>
              <a:buSzPts val="1400"/>
              <a:buFont typeface="Metrophobic"/>
              <a:buChar char="●"/>
              <a:defRPr>
                <a:solidFill>
                  <a:schemeClr val="accent3"/>
                </a:solidFill>
                <a:latin typeface="Metrophobic"/>
                <a:ea typeface="Metrophobic"/>
                <a:cs typeface="Metrophobic"/>
                <a:sym typeface="Metrophobic"/>
              </a:defRPr>
            </a:lvl4pPr>
            <a:lvl5pPr marL="2286000" lvl="4" indent="-317500">
              <a:lnSpc>
                <a:spcPct val="115000"/>
              </a:lnSpc>
              <a:spcBef>
                <a:spcPts val="1600"/>
              </a:spcBef>
              <a:spcAft>
                <a:spcPts val="0"/>
              </a:spcAft>
              <a:buClr>
                <a:schemeClr val="accent3"/>
              </a:buClr>
              <a:buSzPts val="1400"/>
              <a:buFont typeface="Metrophobic"/>
              <a:buChar char="○"/>
              <a:defRPr>
                <a:solidFill>
                  <a:schemeClr val="accent3"/>
                </a:solidFill>
                <a:latin typeface="Metrophobic"/>
                <a:ea typeface="Metrophobic"/>
                <a:cs typeface="Metrophobic"/>
                <a:sym typeface="Metrophobic"/>
              </a:defRPr>
            </a:lvl5pPr>
            <a:lvl6pPr marL="2743200" lvl="5" indent="-317500">
              <a:lnSpc>
                <a:spcPct val="115000"/>
              </a:lnSpc>
              <a:spcBef>
                <a:spcPts val="1600"/>
              </a:spcBef>
              <a:spcAft>
                <a:spcPts val="0"/>
              </a:spcAft>
              <a:buClr>
                <a:schemeClr val="accent3"/>
              </a:buClr>
              <a:buSzPts val="1400"/>
              <a:buFont typeface="Metrophobic"/>
              <a:buChar char="■"/>
              <a:defRPr>
                <a:solidFill>
                  <a:schemeClr val="accent3"/>
                </a:solidFill>
                <a:latin typeface="Metrophobic"/>
                <a:ea typeface="Metrophobic"/>
                <a:cs typeface="Metrophobic"/>
                <a:sym typeface="Metrophobic"/>
              </a:defRPr>
            </a:lvl6pPr>
            <a:lvl7pPr marL="3200400" lvl="6" indent="-317500">
              <a:lnSpc>
                <a:spcPct val="115000"/>
              </a:lnSpc>
              <a:spcBef>
                <a:spcPts val="1600"/>
              </a:spcBef>
              <a:spcAft>
                <a:spcPts val="0"/>
              </a:spcAft>
              <a:buClr>
                <a:schemeClr val="accent3"/>
              </a:buClr>
              <a:buSzPts val="1400"/>
              <a:buFont typeface="Metrophobic"/>
              <a:buChar char="●"/>
              <a:defRPr>
                <a:solidFill>
                  <a:schemeClr val="accent3"/>
                </a:solidFill>
                <a:latin typeface="Metrophobic"/>
                <a:ea typeface="Metrophobic"/>
                <a:cs typeface="Metrophobic"/>
                <a:sym typeface="Metrophobic"/>
              </a:defRPr>
            </a:lvl7pPr>
            <a:lvl8pPr marL="3657600" lvl="7" indent="-317500">
              <a:lnSpc>
                <a:spcPct val="115000"/>
              </a:lnSpc>
              <a:spcBef>
                <a:spcPts val="1600"/>
              </a:spcBef>
              <a:spcAft>
                <a:spcPts val="0"/>
              </a:spcAft>
              <a:buClr>
                <a:schemeClr val="accent3"/>
              </a:buClr>
              <a:buSzPts val="1400"/>
              <a:buFont typeface="Metrophobic"/>
              <a:buChar char="○"/>
              <a:defRPr>
                <a:solidFill>
                  <a:schemeClr val="accent3"/>
                </a:solidFill>
                <a:latin typeface="Metrophobic"/>
                <a:ea typeface="Metrophobic"/>
                <a:cs typeface="Metrophobic"/>
                <a:sym typeface="Metrophobic"/>
              </a:defRPr>
            </a:lvl8pPr>
            <a:lvl9pPr marL="4114800" lvl="8" indent="-317500">
              <a:lnSpc>
                <a:spcPct val="115000"/>
              </a:lnSpc>
              <a:spcBef>
                <a:spcPts val="1600"/>
              </a:spcBef>
              <a:spcAft>
                <a:spcPts val="1600"/>
              </a:spcAft>
              <a:buClr>
                <a:schemeClr val="accent3"/>
              </a:buClr>
              <a:buSzPts val="1400"/>
              <a:buFont typeface="Metrophobic"/>
              <a:buChar char="■"/>
              <a:defRPr>
                <a:solidFill>
                  <a:schemeClr val="accent3"/>
                </a:solidFill>
                <a:latin typeface="Metrophobic"/>
                <a:ea typeface="Metrophobic"/>
                <a:cs typeface="Metrophobic"/>
                <a:sym typeface="Metrophob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01"/>
        <p:cNvGrpSpPr/>
        <p:nvPr/>
      </p:nvGrpSpPr>
      <p:grpSpPr>
        <a:xfrm>
          <a:off x="0" y="0"/>
          <a:ext cx="0" cy="0"/>
          <a:chOff x="0" y="0"/>
          <a:chExt cx="0" cy="0"/>
        </a:xfrm>
      </p:grpSpPr>
      <p:grpSp>
        <p:nvGrpSpPr>
          <p:cNvPr id="8702" name="Google Shape;8702;p33"/>
          <p:cNvGrpSpPr/>
          <p:nvPr/>
        </p:nvGrpSpPr>
        <p:grpSpPr>
          <a:xfrm>
            <a:off x="1821262" y="2460542"/>
            <a:ext cx="5165086" cy="736600"/>
            <a:chOff x="1990450" y="3795200"/>
            <a:chExt cx="5165086" cy="736600"/>
          </a:xfrm>
        </p:grpSpPr>
        <p:sp>
          <p:nvSpPr>
            <p:cNvPr id="8703" name="Google Shape;8703;p33"/>
            <p:cNvSpPr/>
            <p:nvPr/>
          </p:nvSpPr>
          <p:spPr>
            <a:xfrm>
              <a:off x="1990450" y="4023458"/>
              <a:ext cx="953607" cy="508337"/>
            </a:xfrm>
            <a:custGeom>
              <a:avLst/>
              <a:gdLst/>
              <a:ahLst/>
              <a:cxnLst/>
              <a:rect l="l" t="t" r="r" b="b"/>
              <a:pathLst>
                <a:path w="11509" h="8621" extrusionOk="0">
                  <a:moveTo>
                    <a:pt x="0" y="0"/>
                  </a:moveTo>
                  <a:lnTo>
                    <a:pt x="4311" y="4310"/>
                  </a:lnTo>
                  <a:lnTo>
                    <a:pt x="0" y="8621"/>
                  </a:lnTo>
                  <a:lnTo>
                    <a:pt x="11508" y="8621"/>
                  </a:lnTo>
                  <a:lnTo>
                    <a:pt x="115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4" name="Google Shape;8704;p33"/>
            <p:cNvSpPr/>
            <p:nvPr/>
          </p:nvSpPr>
          <p:spPr>
            <a:xfrm>
              <a:off x="6201929" y="4023458"/>
              <a:ext cx="953607" cy="508337"/>
            </a:xfrm>
            <a:custGeom>
              <a:avLst/>
              <a:gdLst/>
              <a:ahLst/>
              <a:cxnLst/>
              <a:rect l="l" t="t" r="r" b="b"/>
              <a:pathLst>
                <a:path w="11509" h="8621" extrusionOk="0">
                  <a:moveTo>
                    <a:pt x="1" y="0"/>
                  </a:moveTo>
                  <a:lnTo>
                    <a:pt x="1" y="8621"/>
                  </a:lnTo>
                  <a:lnTo>
                    <a:pt x="11509" y="8621"/>
                  </a:lnTo>
                  <a:lnTo>
                    <a:pt x="7178" y="4310"/>
                  </a:lnTo>
                  <a:lnTo>
                    <a:pt x="115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5" name="Google Shape;8705;p33"/>
            <p:cNvSpPr/>
            <p:nvPr/>
          </p:nvSpPr>
          <p:spPr>
            <a:xfrm>
              <a:off x="2526145" y="3795200"/>
              <a:ext cx="4091586" cy="508337"/>
            </a:xfrm>
            <a:custGeom>
              <a:avLst/>
              <a:gdLst/>
              <a:ahLst/>
              <a:cxnLst/>
              <a:rect l="l" t="t" r="r" b="b"/>
              <a:pathLst>
                <a:path w="49381" h="8621" extrusionOk="0">
                  <a:moveTo>
                    <a:pt x="1" y="0"/>
                  </a:moveTo>
                  <a:lnTo>
                    <a:pt x="1" y="8621"/>
                  </a:lnTo>
                  <a:lnTo>
                    <a:pt x="49381" y="8621"/>
                  </a:lnTo>
                  <a:lnTo>
                    <a:pt x="49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6" name="Google Shape;8706;p33"/>
            <p:cNvSpPr/>
            <p:nvPr/>
          </p:nvSpPr>
          <p:spPr>
            <a:xfrm>
              <a:off x="2527679" y="4303488"/>
              <a:ext cx="417933" cy="228312"/>
            </a:xfrm>
            <a:custGeom>
              <a:avLst/>
              <a:gdLst/>
              <a:ahLst/>
              <a:cxnLst/>
              <a:rect l="l" t="t" r="r" b="b"/>
              <a:pathLst>
                <a:path w="5044" h="3872" extrusionOk="0">
                  <a:moveTo>
                    <a:pt x="1" y="1"/>
                  </a:moveTo>
                  <a:lnTo>
                    <a:pt x="5043" y="3872"/>
                  </a:lnTo>
                  <a:lnTo>
                    <a:pt x="50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7" name="Google Shape;8707;p33"/>
            <p:cNvSpPr/>
            <p:nvPr/>
          </p:nvSpPr>
          <p:spPr>
            <a:xfrm>
              <a:off x="6195340" y="4303488"/>
              <a:ext cx="417933" cy="228312"/>
            </a:xfrm>
            <a:custGeom>
              <a:avLst/>
              <a:gdLst/>
              <a:ahLst/>
              <a:cxnLst/>
              <a:rect l="l" t="t" r="r" b="b"/>
              <a:pathLst>
                <a:path w="5044" h="3872" extrusionOk="0">
                  <a:moveTo>
                    <a:pt x="1" y="1"/>
                  </a:moveTo>
                  <a:lnTo>
                    <a:pt x="1" y="3872"/>
                  </a:lnTo>
                  <a:lnTo>
                    <a:pt x="50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09" name="Google Shape;8709;p33"/>
          <p:cNvSpPr txBox="1">
            <a:spLocks noGrp="1"/>
          </p:cNvSpPr>
          <p:nvPr>
            <p:ph type="subTitle" idx="1"/>
          </p:nvPr>
        </p:nvSpPr>
        <p:spPr>
          <a:xfrm>
            <a:off x="1821262" y="2530237"/>
            <a:ext cx="5098800" cy="66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b="1" dirty="0" smtClean="0">
                <a:latin typeface="Castellar" panose="020A0402060406010301" pitchFamily="18" charset="0"/>
              </a:rPr>
              <a:t>BIENVENUE</a:t>
            </a:r>
            <a:r>
              <a:rPr lang="fr-FR" dirty="0" smtClean="0">
                <a:latin typeface="Castellar" panose="020A0402060406010301" pitchFamily="18" charset="0"/>
              </a:rPr>
              <a:t> A </a:t>
            </a:r>
            <a:r>
              <a:rPr lang="fr-FR" dirty="0" smtClean="0">
                <a:latin typeface="Castellar" panose="020A0402060406010301" pitchFamily="18" charset="0"/>
              </a:rPr>
              <a:t>Notre</a:t>
            </a:r>
            <a:r>
              <a:rPr lang="fr-FR" dirty="0" smtClean="0">
                <a:latin typeface="Castellar" panose="020A0402060406010301" pitchFamily="18" charset="0"/>
              </a:rPr>
              <a:t> </a:t>
            </a:r>
            <a:r>
              <a:rPr lang="fr-FR" dirty="0" smtClean="0">
                <a:latin typeface="Castellar" panose="020A0402060406010301" pitchFamily="18" charset="0"/>
              </a:rPr>
              <a:t>SOUTENANCE</a:t>
            </a:r>
            <a:endParaRPr dirty="0">
              <a:latin typeface="Castellar" panose="020A0402060406010301" pitchFamily="18" charset="0"/>
            </a:endParaRPr>
          </a:p>
        </p:txBody>
      </p:sp>
      <p:sp>
        <p:nvSpPr>
          <p:cNvPr id="8710" name="Google Shape;8710;p33"/>
          <p:cNvSpPr/>
          <p:nvPr/>
        </p:nvSpPr>
        <p:spPr>
          <a:xfrm rot="-5400000" flipH="1">
            <a:off x="7460662" y="2657309"/>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1" name="Google Shape;8711;p33"/>
          <p:cNvSpPr/>
          <p:nvPr/>
        </p:nvSpPr>
        <p:spPr>
          <a:xfrm rot="-5400000" flipH="1">
            <a:off x="1567387" y="2657309"/>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2" name="Google Shape;8722;p33"/>
          <p:cNvSpPr/>
          <p:nvPr/>
        </p:nvSpPr>
        <p:spPr>
          <a:xfrm rot="-5400000" flipH="1">
            <a:off x="1146386" y="4462299"/>
            <a:ext cx="93900" cy="9402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3" name="Google Shape;8723;p33"/>
          <p:cNvSpPr/>
          <p:nvPr/>
        </p:nvSpPr>
        <p:spPr>
          <a:xfrm rot="-5400000" flipH="1">
            <a:off x="7983625" y="920439"/>
            <a:ext cx="93900" cy="9402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33"/>
          <p:cNvSpPr/>
          <p:nvPr/>
        </p:nvSpPr>
        <p:spPr>
          <a:xfrm rot="-5400000" flipH="1">
            <a:off x="944300" y="920439"/>
            <a:ext cx="93900" cy="9402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33"/>
          <p:cNvSpPr/>
          <p:nvPr/>
        </p:nvSpPr>
        <p:spPr>
          <a:xfrm rot="-5400000" flipH="1">
            <a:off x="7903714" y="4462299"/>
            <a:ext cx="93900" cy="9402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250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725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72"/>
        <p:cNvGrpSpPr/>
        <p:nvPr/>
      </p:nvGrpSpPr>
      <p:grpSpPr>
        <a:xfrm>
          <a:off x="0" y="0"/>
          <a:ext cx="0" cy="0"/>
          <a:chOff x="0" y="0"/>
          <a:chExt cx="0" cy="0"/>
        </a:xfrm>
      </p:grpSpPr>
      <p:sp>
        <p:nvSpPr>
          <p:cNvPr id="9373" name="Google Shape;9373;p42"/>
          <p:cNvSpPr txBox="1">
            <a:spLocks noGrp="1"/>
          </p:cNvSpPr>
          <p:nvPr>
            <p:ph type="title"/>
          </p:nvPr>
        </p:nvSpPr>
        <p:spPr>
          <a:xfrm>
            <a:off x="5694100" y="1366400"/>
            <a:ext cx="3450000" cy="97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Espace Administrateur</a:t>
            </a:r>
            <a:endParaRPr sz="2400"/>
          </a:p>
          <a:p>
            <a:pPr marL="0" lvl="0" indent="0" algn="r" rtl="0">
              <a:spcBef>
                <a:spcPts val="0"/>
              </a:spcBef>
              <a:spcAft>
                <a:spcPts val="0"/>
              </a:spcAft>
              <a:buNone/>
            </a:pPr>
            <a:endParaRPr/>
          </a:p>
        </p:txBody>
      </p:sp>
      <p:sp>
        <p:nvSpPr>
          <p:cNvPr id="9374" name="Google Shape;9374;p42"/>
          <p:cNvSpPr txBox="1">
            <a:spLocks noGrp="1"/>
          </p:cNvSpPr>
          <p:nvPr>
            <p:ph type="subTitle" idx="1"/>
          </p:nvPr>
        </p:nvSpPr>
        <p:spPr>
          <a:xfrm>
            <a:off x="5694099" y="2571750"/>
            <a:ext cx="3450000" cy="8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Les Admins gèrent à travers une plateforme toutes les fonctionnalités modulaires du système.</a:t>
            </a:r>
            <a:endParaRPr/>
          </a:p>
        </p:txBody>
      </p:sp>
      <p:grpSp>
        <p:nvGrpSpPr>
          <p:cNvPr id="9375" name="Google Shape;9375;p42"/>
          <p:cNvGrpSpPr/>
          <p:nvPr/>
        </p:nvGrpSpPr>
        <p:grpSpPr>
          <a:xfrm flipH="1">
            <a:off x="6472931" y="277550"/>
            <a:ext cx="1336450" cy="1088850"/>
            <a:chOff x="6107600" y="3375075"/>
            <a:chExt cx="1336450" cy="1088850"/>
          </a:xfrm>
        </p:grpSpPr>
        <p:sp>
          <p:nvSpPr>
            <p:cNvPr id="9376" name="Google Shape;9376;p42"/>
            <p:cNvSpPr/>
            <p:nvPr/>
          </p:nvSpPr>
          <p:spPr>
            <a:xfrm rot="-5400000" flipH="1">
              <a:off x="6748825" y="4282375"/>
              <a:ext cx="187050" cy="176050"/>
            </a:xfrm>
            <a:custGeom>
              <a:avLst/>
              <a:gdLst/>
              <a:ahLst/>
              <a:cxnLst/>
              <a:rect l="l" t="t" r="r" b="b"/>
              <a:pathLst>
                <a:path w="7482" h="7042" extrusionOk="0">
                  <a:moveTo>
                    <a:pt x="2961" y="1"/>
                  </a:moveTo>
                  <a:cubicBezTo>
                    <a:pt x="2416" y="1"/>
                    <a:pt x="1857" y="217"/>
                    <a:pt x="1370" y="648"/>
                  </a:cubicBezTo>
                  <a:cubicBezTo>
                    <a:pt x="917" y="1047"/>
                    <a:pt x="635" y="1509"/>
                    <a:pt x="454" y="2081"/>
                  </a:cubicBezTo>
                  <a:cubicBezTo>
                    <a:pt x="173" y="2942"/>
                    <a:pt x="1" y="6179"/>
                    <a:pt x="1" y="6533"/>
                  </a:cubicBezTo>
                  <a:lnTo>
                    <a:pt x="1" y="6869"/>
                  </a:lnTo>
                  <a:lnTo>
                    <a:pt x="336" y="6869"/>
                  </a:lnTo>
                  <a:cubicBezTo>
                    <a:pt x="602" y="6869"/>
                    <a:pt x="2631" y="7041"/>
                    <a:pt x="3940" y="7041"/>
                  </a:cubicBezTo>
                  <a:cubicBezTo>
                    <a:pt x="4329" y="7041"/>
                    <a:pt x="4655" y="7026"/>
                    <a:pt x="4852" y="6987"/>
                  </a:cubicBezTo>
                  <a:cubicBezTo>
                    <a:pt x="5414" y="6869"/>
                    <a:pt x="5886" y="6642"/>
                    <a:pt x="6339" y="6252"/>
                  </a:cubicBezTo>
                  <a:cubicBezTo>
                    <a:pt x="7482" y="5218"/>
                    <a:pt x="7309" y="3858"/>
                    <a:pt x="6566" y="3051"/>
                  </a:cubicBezTo>
                  <a:cubicBezTo>
                    <a:pt x="6167" y="2598"/>
                    <a:pt x="5641" y="2362"/>
                    <a:pt x="5133" y="2362"/>
                  </a:cubicBezTo>
                  <a:cubicBezTo>
                    <a:pt x="5188" y="1963"/>
                    <a:pt x="5079" y="1383"/>
                    <a:pt x="4625" y="820"/>
                  </a:cubicBezTo>
                  <a:cubicBezTo>
                    <a:pt x="4170" y="273"/>
                    <a:pt x="3574" y="1"/>
                    <a:pt x="29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42"/>
            <p:cNvSpPr/>
            <p:nvPr/>
          </p:nvSpPr>
          <p:spPr>
            <a:xfrm rot="-5400000" flipH="1">
              <a:off x="7148150" y="3721425"/>
              <a:ext cx="195200" cy="190300"/>
            </a:xfrm>
            <a:custGeom>
              <a:avLst/>
              <a:gdLst/>
              <a:ahLst/>
              <a:cxnLst/>
              <a:rect l="l" t="t" r="r" b="b"/>
              <a:pathLst>
                <a:path w="7808" h="7612" extrusionOk="0">
                  <a:moveTo>
                    <a:pt x="2261" y="1"/>
                  </a:moveTo>
                  <a:cubicBezTo>
                    <a:pt x="1249" y="1"/>
                    <a:pt x="457" y="655"/>
                    <a:pt x="164" y="1745"/>
                  </a:cubicBezTo>
                  <a:cubicBezTo>
                    <a:pt x="0" y="2371"/>
                    <a:pt x="0" y="2888"/>
                    <a:pt x="227" y="3395"/>
                  </a:cubicBezTo>
                  <a:cubicBezTo>
                    <a:pt x="508" y="4257"/>
                    <a:pt x="2159" y="7050"/>
                    <a:pt x="2331" y="7331"/>
                  </a:cubicBezTo>
                  <a:lnTo>
                    <a:pt x="2503" y="7612"/>
                  </a:lnTo>
                  <a:lnTo>
                    <a:pt x="2784" y="7449"/>
                  </a:lnTo>
                  <a:cubicBezTo>
                    <a:pt x="3129" y="7276"/>
                    <a:pt x="5922" y="5617"/>
                    <a:pt x="6547" y="5000"/>
                  </a:cubicBezTo>
                  <a:cubicBezTo>
                    <a:pt x="6946" y="4601"/>
                    <a:pt x="7228" y="4139"/>
                    <a:pt x="7409" y="3513"/>
                  </a:cubicBezTo>
                  <a:cubicBezTo>
                    <a:pt x="7808" y="2026"/>
                    <a:pt x="6901" y="992"/>
                    <a:pt x="5813" y="711"/>
                  </a:cubicBezTo>
                  <a:cubicBezTo>
                    <a:pt x="5736" y="705"/>
                    <a:pt x="5659" y="702"/>
                    <a:pt x="5581" y="702"/>
                  </a:cubicBezTo>
                  <a:cubicBezTo>
                    <a:pt x="5101" y="702"/>
                    <a:pt x="4616" y="823"/>
                    <a:pt x="4226" y="1065"/>
                  </a:cubicBezTo>
                  <a:cubicBezTo>
                    <a:pt x="4054" y="720"/>
                    <a:pt x="3655" y="267"/>
                    <a:pt x="2911" y="86"/>
                  </a:cubicBezTo>
                  <a:cubicBezTo>
                    <a:pt x="2687" y="28"/>
                    <a:pt x="2469" y="1"/>
                    <a:pt x="22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42"/>
            <p:cNvSpPr/>
            <p:nvPr/>
          </p:nvSpPr>
          <p:spPr>
            <a:xfrm rot="-5400000" flipH="1">
              <a:off x="6879163" y="3498838"/>
              <a:ext cx="190000" cy="175975"/>
            </a:xfrm>
            <a:custGeom>
              <a:avLst/>
              <a:gdLst/>
              <a:ahLst/>
              <a:cxnLst/>
              <a:rect l="l" t="t" r="r" b="b"/>
              <a:pathLst>
                <a:path w="7600" h="7039" extrusionOk="0">
                  <a:moveTo>
                    <a:pt x="4460" y="0"/>
                  </a:moveTo>
                  <a:cubicBezTo>
                    <a:pt x="3771" y="0"/>
                    <a:pt x="3149" y="348"/>
                    <a:pt x="2748" y="851"/>
                  </a:cubicBezTo>
                  <a:cubicBezTo>
                    <a:pt x="2403" y="1314"/>
                    <a:pt x="2240" y="1821"/>
                    <a:pt x="2294" y="2402"/>
                  </a:cubicBezTo>
                  <a:cubicBezTo>
                    <a:pt x="1895" y="2402"/>
                    <a:pt x="1315" y="2574"/>
                    <a:pt x="862" y="3136"/>
                  </a:cubicBezTo>
                  <a:cubicBezTo>
                    <a:pt x="0" y="4170"/>
                    <a:pt x="182" y="5476"/>
                    <a:pt x="1206" y="6337"/>
                  </a:cubicBezTo>
                  <a:cubicBezTo>
                    <a:pt x="1660" y="6736"/>
                    <a:pt x="2177" y="6963"/>
                    <a:pt x="2748" y="7017"/>
                  </a:cubicBezTo>
                  <a:cubicBezTo>
                    <a:pt x="2876" y="7032"/>
                    <a:pt x="3048" y="7039"/>
                    <a:pt x="3250" y="7039"/>
                  </a:cubicBezTo>
                  <a:cubicBezTo>
                    <a:pt x="4498" y="7039"/>
                    <a:pt x="6903" y="6791"/>
                    <a:pt x="7255" y="6791"/>
                  </a:cubicBezTo>
                  <a:lnTo>
                    <a:pt x="7599" y="6736"/>
                  </a:lnTo>
                  <a:lnTo>
                    <a:pt x="7545" y="6392"/>
                  </a:lnTo>
                  <a:cubicBezTo>
                    <a:pt x="7481" y="6056"/>
                    <a:pt x="7200" y="2801"/>
                    <a:pt x="6919" y="1939"/>
                  </a:cubicBezTo>
                  <a:cubicBezTo>
                    <a:pt x="6747" y="1368"/>
                    <a:pt x="6411" y="960"/>
                    <a:pt x="5940" y="570"/>
                  </a:cubicBezTo>
                  <a:cubicBezTo>
                    <a:pt x="5449" y="168"/>
                    <a:pt x="4938" y="0"/>
                    <a:pt x="446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9" name="Google Shape;9379;p42"/>
            <p:cNvSpPr/>
            <p:nvPr/>
          </p:nvSpPr>
          <p:spPr>
            <a:xfrm rot="-5400000" flipH="1">
              <a:off x="6383663" y="3214874"/>
              <a:ext cx="243950" cy="624575"/>
            </a:xfrm>
            <a:custGeom>
              <a:avLst/>
              <a:gdLst/>
              <a:ahLst/>
              <a:cxnLst/>
              <a:rect l="l" t="t" r="r" b="b"/>
              <a:pathLst>
                <a:path w="9758" h="24983" extrusionOk="0">
                  <a:moveTo>
                    <a:pt x="1" y="0"/>
                  </a:moveTo>
                  <a:cubicBezTo>
                    <a:pt x="4" y="3"/>
                    <a:pt x="7" y="6"/>
                    <a:pt x="10" y="9"/>
                  </a:cubicBezTo>
                  <a:lnTo>
                    <a:pt x="10" y="9"/>
                  </a:lnTo>
                  <a:cubicBezTo>
                    <a:pt x="7" y="4"/>
                    <a:pt x="4" y="1"/>
                    <a:pt x="1" y="0"/>
                  </a:cubicBezTo>
                  <a:close/>
                  <a:moveTo>
                    <a:pt x="10" y="9"/>
                  </a:moveTo>
                  <a:cubicBezTo>
                    <a:pt x="175" y="294"/>
                    <a:pt x="482" y="6723"/>
                    <a:pt x="1996" y="9857"/>
                  </a:cubicBezTo>
                  <a:cubicBezTo>
                    <a:pt x="2254" y="10385"/>
                    <a:pt x="2537" y="10571"/>
                    <a:pt x="2803" y="10571"/>
                  </a:cubicBezTo>
                  <a:cubicBezTo>
                    <a:pt x="3170" y="10571"/>
                    <a:pt x="3506" y="10215"/>
                    <a:pt x="3701" y="9920"/>
                  </a:cubicBezTo>
                  <a:lnTo>
                    <a:pt x="3701" y="9920"/>
                  </a:lnTo>
                  <a:cubicBezTo>
                    <a:pt x="3646" y="11689"/>
                    <a:pt x="3592" y="13566"/>
                    <a:pt x="4100" y="15053"/>
                  </a:cubicBezTo>
                  <a:cubicBezTo>
                    <a:pt x="4294" y="15673"/>
                    <a:pt x="4580" y="15877"/>
                    <a:pt x="4874" y="15877"/>
                  </a:cubicBezTo>
                  <a:cubicBezTo>
                    <a:pt x="5444" y="15877"/>
                    <a:pt x="6040" y="15107"/>
                    <a:pt x="6040" y="15107"/>
                  </a:cubicBezTo>
                  <a:cubicBezTo>
                    <a:pt x="6276" y="15107"/>
                    <a:pt x="7183" y="22461"/>
                    <a:pt x="9704" y="24982"/>
                  </a:cubicBezTo>
                  <a:cubicBezTo>
                    <a:pt x="9758" y="22860"/>
                    <a:pt x="9595" y="20675"/>
                    <a:pt x="9259" y="18562"/>
                  </a:cubicBezTo>
                  <a:cubicBezTo>
                    <a:pt x="8452" y="13711"/>
                    <a:pt x="6666" y="8814"/>
                    <a:pt x="3973" y="4715"/>
                  </a:cubicBezTo>
                  <a:cubicBezTo>
                    <a:pt x="2832" y="2951"/>
                    <a:pt x="1484" y="1547"/>
                    <a:pt x="10" y="9"/>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42"/>
            <p:cNvSpPr/>
            <p:nvPr/>
          </p:nvSpPr>
          <p:spPr>
            <a:xfrm rot="-5400000" flipH="1">
              <a:off x="6345150" y="3252950"/>
              <a:ext cx="321775" cy="623775"/>
            </a:xfrm>
            <a:custGeom>
              <a:avLst/>
              <a:gdLst/>
              <a:ahLst/>
              <a:cxnLst/>
              <a:rect l="l" t="t" r="r" b="b"/>
              <a:pathLst>
                <a:path w="12871" h="24951" extrusionOk="0">
                  <a:moveTo>
                    <a:pt x="10492" y="13813"/>
                  </a:moveTo>
                  <a:cubicBezTo>
                    <a:pt x="10493" y="13813"/>
                    <a:pt x="10493" y="13813"/>
                    <a:pt x="10493" y="13813"/>
                  </a:cubicBezTo>
                  <a:lnTo>
                    <a:pt x="10493" y="13813"/>
                  </a:lnTo>
                  <a:cubicBezTo>
                    <a:pt x="10492" y="13813"/>
                    <a:pt x="10490" y="13814"/>
                    <a:pt x="10489" y="13815"/>
                  </a:cubicBezTo>
                  <a:cubicBezTo>
                    <a:pt x="10489" y="13813"/>
                    <a:pt x="10490" y="13813"/>
                    <a:pt x="10492" y="13813"/>
                  </a:cubicBezTo>
                  <a:close/>
                  <a:moveTo>
                    <a:pt x="38" y="1"/>
                  </a:moveTo>
                  <a:cubicBezTo>
                    <a:pt x="12" y="1"/>
                    <a:pt x="0" y="5"/>
                    <a:pt x="6" y="13"/>
                  </a:cubicBezTo>
                  <a:cubicBezTo>
                    <a:pt x="1475" y="1555"/>
                    <a:pt x="2853" y="3269"/>
                    <a:pt x="3996" y="5037"/>
                  </a:cubicBezTo>
                  <a:cubicBezTo>
                    <a:pt x="6671" y="9136"/>
                    <a:pt x="8448" y="13760"/>
                    <a:pt x="9246" y="18557"/>
                  </a:cubicBezTo>
                  <a:cubicBezTo>
                    <a:pt x="9582" y="20607"/>
                    <a:pt x="9754" y="22783"/>
                    <a:pt x="9700" y="24950"/>
                  </a:cubicBezTo>
                  <a:cubicBezTo>
                    <a:pt x="12871" y="22596"/>
                    <a:pt x="10856" y="14013"/>
                    <a:pt x="10508" y="13816"/>
                  </a:cubicBezTo>
                  <a:lnTo>
                    <a:pt x="10508" y="13816"/>
                  </a:lnTo>
                  <a:cubicBezTo>
                    <a:pt x="10606" y="13844"/>
                    <a:pt x="11054" y="14043"/>
                    <a:pt x="11457" y="14043"/>
                  </a:cubicBezTo>
                  <a:cubicBezTo>
                    <a:pt x="11937" y="14043"/>
                    <a:pt x="12351" y="13760"/>
                    <a:pt x="12030" y="12563"/>
                  </a:cubicBezTo>
                  <a:cubicBezTo>
                    <a:pt x="11468" y="10623"/>
                    <a:pt x="9926" y="8800"/>
                    <a:pt x="8385" y="7540"/>
                  </a:cubicBezTo>
                  <a:lnTo>
                    <a:pt x="8385" y="7540"/>
                  </a:lnTo>
                  <a:cubicBezTo>
                    <a:pt x="8461" y="7547"/>
                    <a:pt x="8546" y="7552"/>
                    <a:pt x="8636" y="7552"/>
                  </a:cubicBezTo>
                  <a:cubicBezTo>
                    <a:pt x="9209" y="7552"/>
                    <a:pt x="9944" y="7333"/>
                    <a:pt x="9364" y="6007"/>
                  </a:cubicBezTo>
                  <a:cubicBezTo>
                    <a:pt x="7240" y="1656"/>
                    <a:pt x="571" y="1"/>
                    <a:pt x="38"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42"/>
            <p:cNvSpPr/>
            <p:nvPr/>
          </p:nvSpPr>
          <p:spPr>
            <a:xfrm rot="-5400000" flipH="1">
              <a:off x="5975813" y="3610488"/>
              <a:ext cx="879400" cy="450725"/>
            </a:xfrm>
            <a:custGeom>
              <a:avLst/>
              <a:gdLst/>
              <a:ahLst/>
              <a:cxnLst/>
              <a:rect l="l" t="t" r="r" b="b"/>
              <a:pathLst>
                <a:path w="35176" h="18029" extrusionOk="0">
                  <a:moveTo>
                    <a:pt x="4" y="1"/>
                  </a:moveTo>
                  <a:cubicBezTo>
                    <a:pt x="3" y="1"/>
                    <a:pt x="2" y="1"/>
                    <a:pt x="1" y="1"/>
                  </a:cubicBezTo>
                  <a:cubicBezTo>
                    <a:pt x="5" y="1"/>
                    <a:pt x="10" y="2"/>
                    <a:pt x="15" y="2"/>
                  </a:cubicBezTo>
                  <a:lnTo>
                    <a:pt x="15" y="2"/>
                  </a:lnTo>
                  <a:cubicBezTo>
                    <a:pt x="11" y="1"/>
                    <a:pt x="7" y="1"/>
                    <a:pt x="4" y="1"/>
                  </a:cubicBezTo>
                  <a:close/>
                  <a:moveTo>
                    <a:pt x="15" y="2"/>
                  </a:moveTo>
                  <a:cubicBezTo>
                    <a:pt x="465" y="122"/>
                    <a:pt x="7333" y="6990"/>
                    <a:pt x="12070" y="8960"/>
                  </a:cubicBezTo>
                  <a:cubicBezTo>
                    <a:pt x="12415" y="9081"/>
                    <a:pt x="12703" y="9134"/>
                    <a:pt x="12941" y="9134"/>
                  </a:cubicBezTo>
                  <a:cubicBezTo>
                    <a:pt x="14042" y="9134"/>
                    <a:pt x="14100" y="8009"/>
                    <a:pt x="14011" y="7301"/>
                  </a:cubicBezTo>
                  <a:lnTo>
                    <a:pt x="14011" y="7301"/>
                  </a:lnTo>
                  <a:cubicBezTo>
                    <a:pt x="15724" y="9296"/>
                    <a:pt x="17493" y="11409"/>
                    <a:pt x="19488" y="12551"/>
                  </a:cubicBezTo>
                  <a:cubicBezTo>
                    <a:pt x="19917" y="12807"/>
                    <a:pt x="20261" y="12912"/>
                    <a:pt x="20537" y="12912"/>
                  </a:cubicBezTo>
                  <a:cubicBezTo>
                    <a:pt x="21798" y="12912"/>
                    <a:pt x="21646" y="10728"/>
                    <a:pt x="21646" y="10728"/>
                  </a:cubicBezTo>
                  <a:cubicBezTo>
                    <a:pt x="21650" y="10725"/>
                    <a:pt x="21657" y="10723"/>
                    <a:pt x="21665" y="10723"/>
                  </a:cubicBezTo>
                  <a:cubicBezTo>
                    <a:pt x="22185" y="10723"/>
                    <a:pt x="30060" y="17689"/>
                    <a:pt x="35175" y="18028"/>
                  </a:cubicBezTo>
                  <a:cubicBezTo>
                    <a:pt x="35175" y="18010"/>
                    <a:pt x="35175" y="18010"/>
                    <a:pt x="35157" y="18001"/>
                  </a:cubicBezTo>
                  <a:cubicBezTo>
                    <a:pt x="33108" y="15562"/>
                    <a:pt x="31058" y="13376"/>
                    <a:pt x="28610" y="11381"/>
                  </a:cubicBezTo>
                  <a:cubicBezTo>
                    <a:pt x="23079" y="6884"/>
                    <a:pt x="16513" y="3519"/>
                    <a:pt x="9613" y="1633"/>
                  </a:cubicBezTo>
                  <a:cubicBezTo>
                    <a:pt x="6588" y="773"/>
                    <a:pt x="3148" y="284"/>
                    <a:pt x="15" y="2"/>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42"/>
            <p:cNvSpPr/>
            <p:nvPr/>
          </p:nvSpPr>
          <p:spPr>
            <a:xfrm rot="-5400000" flipH="1">
              <a:off x="5919175" y="3585175"/>
              <a:ext cx="910350" cy="533500"/>
            </a:xfrm>
            <a:custGeom>
              <a:avLst/>
              <a:gdLst/>
              <a:ahLst/>
              <a:cxnLst/>
              <a:rect l="l" t="t" r="r" b="b"/>
              <a:pathLst>
                <a:path w="36414" h="21340" extrusionOk="0">
                  <a:moveTo>
                    <a:pt x="25222" y="8326"/>
                  </a:moveTo>
                  <a:cubicBezTo>
                    <a:pt x="25222" y="8326"/>
                    <a:pt x="25222" y="8326"/>
                    <a:pt x="25222" y="8327"/>
                  </a:cubicBezTo>
                  <a:cubicBezTo>
                    <a:pt x="25221" y="8327"/>
                    <a:pt x="25221" y="8326"/>
                    <a:pt x="25222" y="8326"/>
                  </a:cubicBezTo>
                  <a:close/>
                  <a:moveTo>
                    <a:pt x="11680" y="0"/>
                  </a:moveTo>
                  <a:cubicBezTo>
                    <a:pt x="5824" y="0"/>
                    <a:pt x="0" y="3272"/>
                    <a:pt x="221" y="3357"/>
                  </a:cubicBezTo>
                  <a:cubicBezTo>
                    <a:pt x="3422" y="3648"/>
                    <a:pt x="6505" y="4219"/>
                    <a:pt x="9534" y="5017"/>
                  </a:cubicBezTo>
                  <a:cubicBezTo>
                    <a:pt x="16435" y="6894"/>
                    <a:pt x="22882" y="10204"/>
                    <a:pt x="28414" y="14720"/>
                  </a:cubicBezTo>
                  <a:cubicBezTo>
                    <a:pt x="30808" y="16715"/>
                    <a:pt x="33093" y="18945"/>
                    <a:pt x="35151" y="21339"/>
                  </a:cubicBezTo>
                  <a:cubicBezTo>
                    <a:pt x="36413" y="15705"/>
                    <a:pt x="26065" y="8385"/>
                    <a:pt x="25269" y="8308"/>
                  </a:cubicBezTo>
                  <a:lnTo>
                    <a:pt x="25269" y="8308"/>
                  </a:lnTo>
                  <a:cubicBezTo>
                    <a:pt x="25673" y="8165"/>
                    <a:pt x="28404" y="7198"/>
                    <a:pt x="25675" y="5470"/>
                  </a:cubicBezTo>
                  <a:cubicBezTo>
                    <a:pt x="23379" y="4061"/>
                    <a:pt x="20370" y="3516"/>
                    <a:pt x="17605" y="3516"/>
                  </a:cubicBezTo>
                  <a:cubicBezTo>
                    <a:pt x="17345" y="3516"/>
                    <a:pt x="17088" y="3520"/>
                    <a:pt x="16834" y="3530"/>
                  </a:cubicBezTo>
                  <a:cubicBezTo>
                    <a:pt x="17568" y="3013"/>
                    <a:pt x="18711" y="1879"/>
                    <a:pt x="16317" y="846"/>
                  </a:cubicBezTo>
                  <a:cubicBezTo>
                    <a:pt x="14848" y="240"/>
                    <a:pt x="13263" y="0"/>
                    <a:pt x="11680"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3" name="Google Shape;9383;p42"/>
            <p:cNvSpPr/>
            <p:nvPr/>
          </p:nvSpPr>
          <p:spPr>
            <a:xfrm rot="-5400000" flipH="1">
              <a:off x="6946088" y="3569463"/>
              <a:ext cx="122675" cy="102500"/>
            </a:xfrm>
            <a:custGeom>
              <a:avLst/>
              <a:gdLst/>
              <a:ahLst/>
              <a:cxnLst/>
              <a:rect l="l" t="t" r="r" b="b"/>
              <a:pathLst>
                <a:path w="4907" h="4100" fill="none" extrusionOk="0">
                  <a:moveTo>
                    <a:pt x="0" y="1"/>
                  </a:moveTo>
                  <a:lnTo>
                    <a:pt x="4906" y="409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4" name="Google Shape;9384;p42"/>
            <p:cNvSpPr/>
            <p:nvPr/>
          </p:nvSpPr>
          <p:spPr>
            <a:xfrm rot="-5400000" flipH="1">
              <a:off x="6991100" y="3606975"/>
              <a:ext cx="1375" cy="51275"/>
            </a:xfrm>
            <a:custGeom>
              <a:avLst/>
              <a:gdLst/>
              <a:ahLst/>
              <a:cxnLst/>
              <a:rect l="l" t="t" r="r" b="b"/>
              <a:pathLst>
                <a:path w="55" h="2051" fill="none" extrusionOk="0">
                  <a:moveTo>
                    <a:pt x="55" y="1"/>
                  </a:moveTo>
                  <a:lnTo>
                    <a:pt x="0" y="205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5" name="Google Shape;9385;p42"/>
            <p:cNvSpPr/>
            <p:nvPr/>
          </p:nvSpPr>
          <p:spPr>
            <a:xfrm rot="-5400000" flipH="1">
              <a:off x="6970563" y="3576263"/>
              <a:ext cx="34050" cy="2975"/>
            </a:xfrm>
            <a:custGeom>
              <a:avLst/>
              <a:gdLst/>
              <a:ahLst/>
              <a:cxnLst/>
              <a:rect l="l" t="t" r="r" b="b"/>
              <a:pathLst>
                <a:path w="1362" h="119" fill="none" extrusionOk="0">
                  <a:moveTo>
                    <a:pt x="1361" y="1"/>
                  </a:moveTo>
                  <a:lnTo>
                    <a:pt x="1" y="11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42"/>
            <p:cNvSpPr/>
            <p:nvPr/>
          </p:nvSpPr>
          <p:spPr>
            <a:xfrm rot="-5400000" flipH="1">
              <a:off x="7275725" y="3714550"/>
              <a:ext cx="11350" cy="159850"/>
            </a:xfrm>
            <a:custGeom>
              <a:avLst/>
              <a:gdLst/>
              <a:ahLst/>
              <a:cxnLst/>
              <a:rect l="l" t="t" r="r" b="b"/>
              <a:pathLst>
                <a:path w="454" h="6394" fill="none" extrusionOk="0">
                  <a:moveTo>
                    <a:pt x="454" y="0"/>
                  </a:moveTo>
                  <a:lnTo>
                    <a:pt x="0" y="639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42"/>
            <p:cNvSpPr/>
            <p:nvPr/>
          </p:nvSpPr>
          <p:spPr>
            <a:xfrm rot="-5400000" flipH="1">
              <a:off x="7260525" y="3799550"/>
              <a:ext cx="41500" cy="28600"/>
            </a:xfrm>
            <a:custGeom>
              <a:avLst/>
              <a:gdLst/>
              <a:ahLst/>
              <a:cxnLst/>
              <a:rect l="l" t="t" r="r" b="b"/>
              <a:pathLst>
                <a:path w="1660" h="1144" fill="none" extrusionOk="0">
                  <a:moveTo>
                    <a:pt x="1660" y="1"/>
                  </a:moveTo>
                  <a:lnTo>
                    <a:pt x="1" y="114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42"/>
            <p:cNvSpPr/>
            <p:nvPr/>
          </p:nvSpPr>
          <p:spPr>
            <a:xfrm rot="-5400000" flipH="1">
              <a:off x="7222900" y="3773275"/>
              <a:ext cx="22675" cy="25625"/>
            </a:xfrm>
            <a:custGeom>
              <a:avLst/>
              <a:gdLst/>
              <a:ahLst/>
              <a:cxnLst/>
              <a:rect l="l" t="t" r="r" b="b"/>
              <a:pathLst>
                <a:path w="907" h="1025" fill="none" extrusionOk="0">
                  <a:moveTo>
                    <a:pt x="907" y="1025"/>
                  </a:moveTo>
                  <a:lnTo>
                    <a:pt x="0" y="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42"/>
            <p:cNvSpPr/>
            <p:nvPr/>
          </p:nvSpPr>
          <p:spPr>
            <a:xfrm rot="-5400000" flipH="1">
              <a:off x="6833413" y="4260888"/>
              <a:ext cx="122675" cy="102950"/>
            </a:xfrm>
            <a:custGeom>
              <a:avLst/>
              <a:gdLst/>
              <a:ahLst/>
              <a:cxnLst/>
              <a:rect l="l" t="t" r="r" b="b"/>
              <a:pathLst>
                <a:path w="4907" h="4118" fill="none" extrusionOk="0">
                  <a:moveTo>
                    <a:pt x="4907" y="1"/>
                  </a:moveTo>
                  <a:lnTo>
                    <a:pt x="1" y="4118"/>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42"/>
            <p:cNvSpPr/>
            <p:nvPr/>
          </p:nvSpPr>
          <p:spPr>
            <a:xfrm rot="-5400000" flipH="1">
              <a:off x="6883288" y="4320963"/>
              <a:ext cx="50125" cy="10000"/>
            </a:xfrm>
            <a:custGeom>
              <a:avLst/>
              <a:gdLst/>
              <a:ahLst/>
              <a:cxnLst/>
              <a:rect l="l" t="t" r="r" b="b"/>
              <a:pathLst>
                <a:path w="2005" h="400" fill="none" extrusionOk="0">
                  <a:moveTo>
                    <a:pt x="2005" y="400"/>
                  </a:moveTo>
                  <a:lnTo>
                    <a:pt x="1"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1" name="Google Shape;9391;p42"/>
            <p:cNvSpPr/>
            <p:nvPr/>
          </p:nvSpPr>
          <p:spPr>
            <a:xfrm rot="-5400000" flipH="1">
              <a:off x="6854163" y="4322888"/>
              <a:ext cx="2750" cy="33125"/>
            </a:xfrm>
            <a:custGeom>
              <a:avLst/>
              <a:gdLst/>
              <a:ahLst/>
              <a:cxnLst/>
              <a:rect l="l" t="t" r="r" b="b"/>
              <a:pathLst>
                <a:path w="110" h="1325" fill="none" extrusionOk="0">
                  <a:moveTo>
                    <a:pt x="1" y="1324"/>
                  </a:moveTo>
                  <a:lnTo>
                    <a:pt x="110"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2" name="Google Shape;9392;p42"/>
            <p:cNvSpPr/>
            <p:nvPr/>
          </p:nvSpPr>
          <p:spPr>
            <a:xfrm rot="-5400000" flipH="1">
              <a:off x="6682313" y="3551888"/>
              <a:ext cx="676050" cy="847425"/>
            </a:xfrm>
            <a:custGeom>
              <a:avLst/>
              <a:gdLst/>
              <a:ahLst/>
              <a:cxnLst/>
              <a:rect l="l" t="t" r="r" b="b"/>
              <a:pathLst>
                <a:path w="27042" h="33897" fill="none" extrusionOk="0">
                  <a:moveTo>
                    <a:pt x="2513" y="3021"/>
                  </a:moveTo>
                  <a:cubicBezTo>
                    <a:pt x="11708" y="1"/>
                    <a:pt x="21628" y="5015"/>
                    <a:pt x="24657" y="14265"/>
                  </a:cubicBezTo>
                  <a:cubicBezTo>
                    <a:pt x="27042" y="21628"/>
                    <a:pt x="23052" y="29562"/>
                    <a:pt x="15698" y="31965"/>
                  </a:cubicBezTo>
                  <a:cubicBezTo>
                    <a:pt x="9812" y="33897"/>
                    <a:pt x="3492" y="30651"/>
                    <a:pt x="1543" y="24775"/>
                  </a:cubicBezTo>
                  <a:cubicBezTo>
                    <a:pt x="1" y="20041"/>
                    <a:pt x="2567" y="15017"/>
                    <a:pt x="7301" y="13476"/>
                  </a:cubicBezTo>
                  <a:cubicBezTo>
                    <a:pt x="11064" y="12215"/>
                    <a:pt x="15117" y="14265"/>
                    <a:pt x="16369" y="18101"/>
                  </a:cubicBezTo>
                  <a:cubicBezTo>
                    <a:pt x="17339" y="21120"/>
                    <a:pt x="15689" y="24376"/>
                    <a:pt x="12714" y="25337"/>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42"/>
            <p:cNvSpPr/>
            <p:nvPr/>
          </p:nvSpPr>
          <p:spPr>
            <a:xfrm rot="-5400000" flipH="1">
              <a:off x="6677225" y="3878000"/>
              <a:ext cx="149650" cy="168000"/>
            </a:xfrm>
            <a:custGeom>
              <a:avLst/>
              <a:gdLst/>
              <a:ahLst/>
              <a:cxnLst/>
              <a:rect l="l" t="t" r="r" b="b"/>
              <a:pathLst>
                <a:path w="5986" h="6720" fill="none" extrusionOk="0">
                  <a:moveTo>
                    <a:pt x="2975" y="0"/>
                  </a:moveTo>
                  <a:cubicBezTo>
                    <a:pt x="4000" y="336"/>
                    <a:pt x="4852" y="1088"/>
                    <a:pt x="5306" y="2158"/>
                  </a:cubicBezTo>
                  <a:cubicBezTo>
                    <a:pt x="5986" y="3700"/>
                    <a:pt x="5251" y="5532"/>
                    <a:pt x="3655" y="6212"/>
                  </a:cubicBezTo>
                  <a:cubicBezTo>
                    <a:pt x="2395" y="6720"/>
                    <a:pt x="962" y="6148"/>
                    <a:pt x="400" y="4897"/>
                  </a:cubicBezTo>
                  <a:cubicBezTo>
                    <a:pt x="1" y="3863"/>
                    <a:pt x="454" y="2730"/>
                    <a:pt x="1434" y="2322"/>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42"/>
            <p:cNvSpPr/>
            <p:nvPr/>
          </p:nvSpPr>
          <p:spPr>
            <a:xfrm rot="-5400000" flipH="1">
              <a:off x="6706188" y="3907863"/>
              <a:ext cx="38550" cy="34375"/>
            </a:xfrm>
            <a:custGeom>
              <a:avLst/>
              <a:gdLst/>
              <a:ahLst/>
              <a:cxnLst/>
              <a:rect l="l" t="t" r="r" b="b"/>
              <a:pathLst>
                <a:path w="1542" h="1375" extrusionOk="0">
                  <a:moveTo>
                    <a:pt x="771" y="0"/>
                  </a:moveTo>
                  <a:cubicBezTo>
                    <a:pt x="704" y="0"/>
                    <a:pt x="637" y="11"/>
                    <a:pt x="572" y="33"/>
                  </a:cubicBezTo>
                  <a:cubicBezTo>
                    <a:pt x="227" y="160"/>
                    <a:pt x="0" y="549"/>
                    <a:pt x="118" y="894"/>
                  </a:cubicBezTo>
                  <a:cubicBezTo>
                    <a:pt x="208" y="1172"/>
                    <a:pt x="497" y="1375"/>
                    <a:pt x="795" y="1375"/>
                  </a:cubicBezTo>
                  <a:cubicBezTo>
                    <a:pt x="857" y="1375"/>
                    <a:pt x="919" y="1366"/>
                    <a:pt x="980" y="1347"/>
                  </a:cubicBezTo>
                  <a:cubicBezTo>
                    <a:pt x="1315" y="1230"/>
                    <a:pt x="1542" y="840"/>
                    <a:pt x="1433" y="486"/>
                  </a:cubicBezTo>
                  <a:cubicBezTo>
                    <a:pt x="1337" y="198"/>
                    <a:pt x="1061" y="0"/>
                    <a:pt x="771"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42"/>
            <p:cNvSpPr/>
            <p:nvPr/>
          </p:nvSpPr>
          <p:spPr>
            <a:xfrm rot="-5400000" flipH="1">
              <a:off x="6152763" y="3375063"/>
              <a:ext cx="68700" cy="68725"/>
            </a:xfrm>
            <a:custGeom>
              <a:avLst/>
              <a:gdLst/>
              <a:ahLst/>
              <a:cxnLst/>
              <a:rect l="l" t="t" r="r" b="b"/>
              <a:pathLst>
                <a:path w="2748" h="2749" extrusionOk="0">
                  <a:moveTo>
                    <a:pt x="1379" y="1"/>
                  </a:moveTo>
                  <a:cubicBezTo>
                    <a:pt x="626" y="1"/>
                    <a:pt x="0" y="636"/>
                    <a:pt x="0" y="1370"/>
                  </a:cubicBezTo>
                  <a:cubicBezTo>
                    <a:pt x="0" y="2123"/>
                    <a:pt x="626" y="2748"/>
                    <a:pt x="1379" y="2748"/>
                  </a:cubicBezTo>
                  <a:cubicBezTo>
                    <a:pt x="2122" y="2748"/>
                    <a:pt x="2748" y="2114"/>
                    <a:pt x="2748" y="1370"/>
                  </a:cubicBezTo>
                  <a:cubicBezTo>
                    <a:pt x="2748" y="636"/>
                    <a:pt x="2122" y="1"/>
                    <a:pt x="1379"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42"/>
            <p:cNvSpPr/>
            <p:nvPr/>
          </p:nvSpPr>
          <p:spPr>
            <a:xfrm rot="-5400000" flipH="1">
              <a:off x="6417950" y="4413300"/>
              <a:ext cx="43100" cy="43200"/>
            </a:xfrm>
            <a:custGeom>
              <a:avLst/>
              <a:gdLst/>
              <a:ahLst/>
              <a:cxnLst/>
              <a:rect l="l" t="t" r="r" b="b"/>
              <a:pathLst>
                <a:path w="1724" h="1728" extrusionOk="0">
                  <a:moveTo>
                    <a:pt x="935" y="1"/>
                  </a:moveTo>
                  <a:cubicBezTo>
                    <a:pt x="911" y="1"/>
                    <a:pt x="887" y="2"/>
                    <a:pt x="862" y="4"/>
                  </a:cubicBezTo>
                  <a:cubicBezTo>
                    <a:pt x="400" y="4"/>
                    <a:pt x="1" y="403"/>
                    <a:pt x="1" y="866"/>
                  </a:cubicBezTo>
                  <a:cubicBezTo>
                    <a:pt x="1" y="1328"/>
                    <a:pt x="400" y="1727"/>
                    <a:pt x="862" y="1727"/>
                  </a:cubicBezTo>
                  <a:cubicBezTo>
                    <a:pt x="1334" y="1727"/>
                    <a:pt x="1723" y="1319"/>
                    <a:pt x="1723" y="866"/>
                  </a:cubicBezTo>
                  <a:cubicBezTo>
                    <a:pt x="1723" y="384"/>
                    <a:pt x="1373" y="1"/>
                    <a:pt x="935" y="1"/>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397" name="Google Shape;9397;p42"/>
          <p:cNvPicPr preferRelativeResize="0"/>
          <p:nvPr/>
        </p:nvPicPr>
        <p:blipFill>
          <a:blip r:embed="rId3">
            <a:alphaModFix/>
          </a:blip>
          <a:stretch>
            <a:fillRect/>
          </a:stretch>
        </p:blipFill>
        <p:spPr>
          <a:xfrm>
            <a:off x="165825" y="945563"/>
            <a:ext cx="5389300" cy="3252380"/>
          </a:xfrm>
          <a:prstGeom prst="rect">
            <a:avLst/>
          </a:prstGeom>
          <a:noFill/>
          <a:ln>
            <a:noFill/>
          </a:ln>
        </p:spPr>
      </p:pic>
      <p:sp>
        <p:nvSpPr>
          <p:cNvPr id="9398" name="Google Shape;9398;p42"/>
          <p:cNvSpPr txBox="1">
            <a:spLocks noGrp="1"/>
          </p:cNvSpPr>
          <p:nvPr>
            <p:ph type="title"/>
          </p:nvPr>
        </p:nvSpPr>
        <p:spPr>
          <a:xfrm>
            <a:off x="608975" y="4310875"/>
            <a:ext cx="6575700" cy="62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Diagramme de cas d'utilisation</a:t>
            </a:r>
            <a:endParaRPr sz="2400"/>
          </a:p>
          <a:p>
            <a:pPr marL="0" lvl="0" indent="0" algn="r" rtl="0">
              <a:spcBef>
                <a:spcPts val="0"/>
              </a:spcBef>
              <a:spcAft>
                <a:spcPts val="0"/>
              </a:spcAft>
              <a:buNone/>
            </a:pPr>
            <a:endParaRPr/>
          </a:p>
        </p:txBody>
      </p:sp>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02"/>
        <p:cNvGrpSpPr/>
        <p:nvPr/>
      </p:nvGrpSpPr>
      <p:grpSpPr>
        <a:xfrm>
          <a:off x="0" y="0"/>
          <a:ext cx="0" cy="0"/>
          <a:chOff x="0" y="0"/>
          <a:chExt cx="0" cy="0"/>
        </a:xfrm>
      </p:grpSpPr>
      <p:sp>
        <p:nvSpPr>
          <p:cNvPr id="9403" name="Google Shape;9403;p43"/>
          <p:cNvSpPr txBox="1">
            <a:spLocks noGrp="1"/>
          </p:cNvSpPr>
          <p:nvPr>
            <p:ph type="title"/>
          </p:nvPr>
        </p:nvSpPr>
        <p:spPr>
          <a:xfrm>
            <a:off x="5694100" y="1366400"/>
            <a:ext cx="3258000" cy="14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Espace Boutiquier</a:t>
            </a:r>
            <a:endParaRPr/>
          </a:p>
          <a:p>
            <a:pPr marL="0" lvl="0" indent="0" algn="r" rtl="0">
              <a:spcBef>
                <a:spcPts val="0"/>
              </a:spcBef>
              <a:spcAft>
                <a:spcPts val="0"/>
              </a:spcAft>
              <a:buNone/>
            </a:pPr>
            <a:endParaRPr/>
          </a:p>
        </p:txBody>
      </p:sp>
      <p:sp>
        <p:nvSpPr>
          <p:cNvPr id="9404" name="Google Shape;9404;p43"/>
          <p:cNvSpPr txBox="1">
            <a:spLocks noGrp="1"/>
          </p:cNvSpPr>
          <p:nvPr>
            <p:ph type="subTitle" idx="1"/>
          </p:nvPr>
        </p:nvSpPr>
        <p:spPr>
          <a:xfrm>
            <a:off x="5694099" y="2785400"/>
            <a:ext cx="3450000" cy="8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Nous donnons la possibilité aux boutiquiers de gérer sa boutique, ainsi que les produits qu’il vend</a:t>
            </a:r>
            <a:endParaRPr/>
          </a:p>
        </p:txBody>
      </p:sp>
      <p:pic>
        <p:nvPicPr>
          <p:cNvPr id="9405" name="Google Shape;9405;p43"/>
          <p:cNvPicPr preferRelativeResize="0"/>
          <p:nvPr/>
        </p:nvPicPr>
        <p:blipFill>
          <a:blip r:embed="rId3">
            <a:alphaModFix/>
          </a:blip>
          <a:stretch>
            <a:fillRect/>
          </a:stretch>
        </p:blipFill>
        <p:spPr>
          <a:xfrm>
            <a:off x="131875" y="711775"/>
            <a:ext cx="5307075" cy="3558800"/>
          </a:xfrm>
          <a:prstGeom prst="rect">
            <a:avLst/>
          </a:prstGeom>
          <a:noFill/>
          <a:ln>
            <a:noFill/>
          </a:ln>
        </p:spPr>
      </p:pic>
      <p:grpSp>
        <p:nvGrpSpPr>
          <p:cNvPr id="9406" name="Google Shape;9406;p43"/>
          <p:cNvGrpSpPr/>
          <p:nvPr/>
        </p:nvGrpSpPr>
        <p:grpSpPr>
          <a:xfrm flipH="1">
            <a:off x="6472931" y="277550"/>
            <a:ext cx="1336450" cy="1088850"/>
            <a:chOff x="6107600" y="3375075"/>
            <a:chExt cx="1336450" cy="1088850"/>
          </a:xfrm>
        </p:grpSpPr>
        <p:sp>
          <p:nvSpPr>
            <p:cNvPr id="9407" name="Google Shape;9407;p43"/>
            <p:cNvSpPr/>
            <p:nvPr/>
          </p:nvSpPr>
          <p:spPr>
            <a:xfrm rot="-5400000" flipH="1">
              <a:off x="6748825" y="4282375"/>
              <a:ext cx="187050" cy="176050"/>
            </a:xfrm>
            <a:custGeom>
              <a:avLst/>
              <a:gdLst/>
              <a:ahLst/>
              <a:cxnLst/>
              <a:rect l="l" t="t" r="r" b="b"/>
              <a:pathLst>
                <a:path w="7482" h="7042" extrusionOk="0">
                  <a:moveTo>
                    <a:pt x="2961" y="1"/>
                  </a:moveTo>
                  <a:cubicBezTo>
                    <a:pt x="2416" y="1"/>
                    <a:pt x="1857" y="217"/>
                    <a:pt x="1370" y="648"/>
                  </a:cubicBezTo>
                  <a:cubicBezTo>
                    <a:pt x="917" y="1047"/>
                    <a:pt x="635" y="1509"/>
                    <a:pt x="454" y="2081"/>
                  </a:cubicBezTo>
                  <a:cubicBezTo>
                    <a:pt x="173" y="2942"/>
                    <a:pt x="1" y="6179"/>
                    <a:pt x="1" y="6533"/>
                  </a:cubicBezTo>
                  <a:lnTo>
                    <a:pt x="1" y="6869"/>
                  </a:lnTo>
                  <a:lnTo>
                    <a:pt x="336" y="6869"/>
                  </a:lnTo>
                  <a:cubicBezTo>
                    <a:pt x="602" y="6869"/>
                    <a:pt x="2631" y="7041"/>
                    <a:pt x="3940" y="7041"/>
                  </a:cubicBezTo>
                  <a:cubicBezTo>
                    <a:pt x="4329" y="7041"/>
                    <a:pt x="4655" y="7026"/>
                    <a:pt x="4852" y="6987"/>
                  </a:cubicBezTo>
                  <a:cubicBezTo>
                    <a:pt x="5414" y="6869"/>
                    <a:pt x="5886" y="6642"/>
                    <a:pt x="6339" y="6252"/>
                  </a:cubicBezTo>
                  <a:cubicBezTo>
                    <a:pt x="7482" y="5218"/>
                    <a:pt x="7309" y="3858"/>
                    <a:pt x="6566" y="3051"/>
                  </a:cubicBezTo>
                  <a:cubicBezTo>
                    <a:pt x="6167" y="2598"/>
                    <a:pt x="5641" y="2362"/>
                    <a:pt x="5133" y="2362"/>
                  </a:cubicBezTo>
                  <a:cubicBezTo>
                    <a:pt x="5188" y="1963"/>
                    <a:pt x="5079" y="1383"/>
                    <a:pt x="4625" y="820"/>
                  </a:cubicBezTo>
                  <a:cubicBezTo>
                    <a:pt x="4170" y="273"/>
                    <a:pt x="3574" y="1"/>
                    <a:pt x="29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43"/>
            <p:cNvSpPr/>
            <p:nvPr/>
          </p:nvSpPr>
          <p:spPr>
            <a:xfrm rot="-5400000" flipH="1">
              <a:off x="7148150" y="3721425"/>
              <a:ext cx="195200" cy="190300"/>
            </a:xfrm>
            <a:custGeom>
              <a:avLst/>
              <a:gdLst/>
              <a:ahLst/>
              <a:cxnLst/>
              <a:rect l="l" t="t" r="r" b="b"/>
              <a:pathLst>
                <a:path w="7808" h="7612" extrusionOk="0">
                  <a:moveTo>
                    <a:pt x="2261" y="1"/>
                  </a:moveTo>
                  <a:cubicBezTo>
                    <a:pt x="1249" y="1"/>
                    <a:pt x="457" y="655"/>
                    <a:pt x="164" y="1745"/>
                  </a:cubicBezTo>
                  <a:cubicBezTo>
                    <a:pt x="0" y="2371"/>
                    <a:pt x="0" y="2888"/>
                    <a:pt x="227" y="3395"/>
                  </a:cubicBezTo>
                  <a:cubicBezTo>
                    <a:pt x="508" y="4257"/>
                    <a:pt x="2159" y="7050"/>
                    <a:pt x="2331" y="7331"/>
                  </a:cubicBezTo>
                  <a:lnTo>
                    <a:pt x="2503" y="7612"/>
                  </a:lnTo>
                  <a:lnTo>
                    <a:pt x="2784" y="7449"/>
                  </a:lnTo>
                  <a:cubicBezTo>
                    <a:pt x="3129" y="7276"/>
                    <a:pt x="5922" y="5617"/>
                    <a:pt x="6547" y="5000"/>
                  </a:cubicBezTo>
                  <a:cubicBezTo>
                    <a:pt x="6946" y="4601"/>
                    <a:pt x="7228" y="4139"/>
                    <a:pt x="7409" y="3513"/>
                  </a:cubicBezTo>
                  <a:cubicBezTo>
                    <a:pt x="7808" y="2026"/>
                    <a:pt x="6901" y="992"/>
                    <a:pt x="5813" y="711"/>
                  </a:cubicBezTo>
                  <a:cubicBezTo>
                    <a:pt x="5736" y="705"/>
                    <a:pt x="5659" y="702"/>
                    <a:pt x="5581" y="702"/>
                  </a:cubicBezTo>
                  <a:cubicBezTo>
                    <a:pt x="5101" y="702"/>
                    <a:pt x="4616" y="823"/>
                    <a:pt x="4226" y="1065"/>
                  </a:cubicBezTo>
                  <a:cubicBezTo>
                    <a:pt x="4054" y="720"/>
                    <a:pt x="3655" y="267"/>
                    <a:pt x="2911" y="86"/>
                  </a:cubicBezTo>
                  <a:cubicBezTo>
                    <a:pt x="2687" y="28"/>
                    <a:pt x="2469" y="1"/>
                    <a:pt x="22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43"/>
            <p:cNvSpPr/>
            <p:nvPr/>
          </p:nvSpPr>
          <p:spPr>
            <a:xfrm rot="-5400000" flipH="1">
              <a:off x="6879163" y="3498838"/>
              <a:ext cx="190000" cy="175975"/>
            </a:xfrm>
            <a:custGeom>
              <a:avLst/>
              <a:gdLst/>
              <a:ahLst/>
              <a:cxnLst/>
              <a:rect l="l" t="t" r="r" b="b"/>
              <a:pathLst>
                <a:path w="7600" h="7039" extrusionOk="0">
                  <a:moveTo>
                    <a:pt x="4460" y="0"/>
                  </a:moveTo>
                  <a:cubicBezTo>
                    <a:pt x="3771" y="0"/>
                    <a:pt x="3149" y="348"/>
                    <a:pt x="2748" y="851"/>
                  </a:cubicBezTo>
                  <a:cubicBezTo>
                    <a:pt x="2403" y="1314"/>
                    <a:pt x="2240" y="1821"/>
                    <a:pt x="2294" y="2402"/>
                  </a:cubicBezTo>
                  <a:cubicBezTo>
                    <a:pt x="1895" y="2402"/>
                    <a:pt x="1315" y="2574"/>
                    <a:pt x="862" y="3136"/>
                  </a:cubicBezTo>
                  <a:cubicBezTo>
                    <a:pt x="0" y="4170"/>
                    <a:pt x="182" y="5476"/>
                    <a:pt x="1206" y="6337"/>
                  </a:cubicBezTo>
                  <a:cubicBezTo>
                    <a:pt x="1660" y="6736"/>
                    <a:pt x="2177" y="6963"/>
                    <a:pt x="2748" y="7017"/>
                  </a:cubicBezTo>
                  <a:cubicBezTo>
                    <a:pt x="2876" y="7032"/>
                    <a:pt x="3048" y="7039"/>
                    <a:pt x="3250" y="7039"/>
                  </a:cubicBezTo>
                  <a:cubicBezTo>
                    <a:pt x="4498" y="7039"/>
                    <a:pt x="6903" y="6791"/>
                    <a:pt x="7255" y="6791"/>
                  </a:cubicBezTo>
                  <a:lnTo>
                    <a:pt x="7599" y="6736"/>
                  </a:lnTo>
                  <a:lnTo>
                    <a:pt x="7545" y="6392"/>
                  </a:lnTo>
                  <a:cubicBezTo>
                    <a:pt x="7481" y="6056"/>
                    <a:pt x="7200" y="2801"/>
                    <a:pt x="6919" y="1939"/>
                  </a:cubicBezTo>
                  <a:cubicBezTo>
                    <a:pt x="6747" y="1368"/>
                    <a:pt x="6411" y="960"/>
                    <a:pt x="5940" y="570"/>
                  </a:cubicBezTo>
                  <a:cubicBezTo>
                    <a:pt x="5449" y="168"/>
                    <a:pt x="4938" y="0"/>
                    <a:pt x="446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43"/>
            <p:cNvSpPr/>
            <p:nvPr/>
          </p:nvSpPr>
          <p:spPr>
            <a:xfrm rot="-5400000" flipH="1">
              <a:off x="6383663" y="3214874"/>
              <a:ext cx="243950" cy="624575"/>
            </a:xfrm>
            <a:custGeom>
              <a:avLst/>
              <a:gdLst/>
              <a:ahLst/>
              <a:cxnLst/>
              <a:rect l="l" t="t" r="r" b="b"/>
              <a:pathLst>
                <a:path w="9758" h="24983" extrusionOk="0">
                  <a:moveTo>
                    <a:pt x="1" y="0"/>
                  </a:moveTo>
                  <a:cubicBezTo>
                    <a:pt x="4" y="3"/>
                    <a:pt x="7" y="6"/>
                    <a:pt x="10" y="9"/>
                  </a:cubicBezTo>
                  <a:lnTo>
                    <a:pt x="10" y="9"/>
                  </a:lnTo>
                  <a:cubicBezTo>
                    <a:pt x="7" y="4"/>
                    <a:pt x="4" y="1"/>
                    <a:pt x="1" y="0"/>
                  </a:cubicBezTo>
                  <a:close/>
                  <a:moveTo>
                    <a:pt x="10" y="9"/>
                  </a:moveTo>
                  <a:cubicBezTo>
                    <a:pt x="175" y="294"/>
                    <a:pt x="482" y="6723"/>
                    <a:pt x="1996" y="9857"/>
                  </a:cubicBezTo>
                  <a:cubicBezTo>
                    <a:pt x="2254" y="10385"/>
                    <a:pt x="2537" y="10571"/>
                    <a:pt x="2803" y="10571"/>
                  </a:cubicBezTo>
                  <a:cubicBezTo>
                    <a:pt x="3170" y="10571"/>
                    <a:pt x="3506" y="10215"/>
                    <a:pt x="3701" y="9920"/>
                  </a:cubicBezTo>
                  <a:lnTo>
                    <a:pt x="3701" y="9920"/>
                  </a:lnTo>
                  <a:cubicBezTo>
                    <a:pt x="3646" y="11689"/>
                    <a:pt x="3592" y="13566"/>
                    <a:pt x="4100" y="15053"/>
                  </a:cubicBezTo>
                  <a:cubicBezTo>
                    <a:pt x="4294" y="15673"/>
                    <a:pt x="4580" y="15877"/>
                    <a:pt x="4874" y="15877"/>
                  </a:cubicBezTo>
                  <a:cubicBezTo>
                    <a:pt x="5444" y="15877"/>
                    <a:pt x="6040" y="15107"/>
                    <a:pt x="6040" y="15107"/>
                  </a:cubicBezTo>
                  <a:cubicBezTo>
                    <a:pt x="6276" y="15107"/>
                    <a:pt x="7183" y="22461"/>
                    <a:pt x="9704" y="24982"/>
                  </a:cubicBezTo>
                  <a:cubicBezTo>
                    <a:pt x="9758" y="22860"/>
                    <a:pt x="9595" y="20675"/>
                    <a:pt x="9259" y="18562"/>
                  </a:cubicBezTo>
                  <a:cubicBezTo>
                    <a:pt x="8452" y="13711"/>
                    <a:pt x="6666" y="8814"/>
                    <a:pt x="3973" y="4715"/>
                  </a:cubicBezTo>
                  <a:cubicBezTo>
                    <a:pt x="2832" y="2951"/>
                    <a:pt x="1484" y="1547"/>
                    <a:pt x="10" y="9"/>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411;p43"/>
            <p:cNvSpPr/>
            <p:nvPr/>
          </p:nvSpPr>
          <p:spPr>
            <a:xfrm rot="-5400000" flipH="1">
              <a:off x="6345150" y="3252950"/>
              <a:ext cx="321775" cy="623775"/>
            </a:xfrm>
            <a:custGeom>
              <a:avLst/>
              <a:gdLst/>
              <a:ahLst/>
              <a:cxnLst/>
              <a:rect l="l" t="t" r="r" b="b"/>
              <a:pathLst>
                <a:path w="12871" h="24951" extrusionOk="0">
                  <a:moveTo>
                    <a:pt x="10492" y="13813"/>
                  </a:moveTo>
                  <a:cubicBezTo>
                    <a:pt x="10493" y="13813"/>
                    <a:pt x="10493" y="13813"/>
                    <a:pt x="10493" y="13813"/>
                  </a:cubicBezTo>
                  <a:lnTo>
                    <a:pt x="10493" y="13813"/>
                  </a:lnTo>
                  <a:cubicBezTo>
                    <a:pt x="10492" y="13813"/>
                    <a:pt x="10490" y="13814"/>
                    <a:pt x="10489" y="13815"/>
                  </a:cubicBezTo>
                  <a:cubicBezTo>
                    <a:pt x="10489" y="13813"/>
                    <a:pt x="10490" y="13813"/>
                    <a:pt x="10492" y="13813"/>
                  </a:cubicBezTo>
                  <a:close/>
                  <a:moveTo>
                    <a:pt x="38" y="1"/>
                  </a:moveTo>
                  <a:cubicBezTo>
                    <a:pt x="12" y="1"/>
                    <a:pt x="0" y="5"/>
                    <a:pt x="6" y="13"/>
                  </a:cubicBezTo>
                  <a:cubicBezTo>
                    <a:pt x="1475" y="1555"/>
                    <a:pt x="2853" y="3269"/>
                    <a:pt x="3996" y="5037"/>
                  </a:cubicBezTo>
                  <a:cubicBezTo>
                    <a:pt x="6671" y="9136"/>
                    <a:pt x="8448" y="13760"/>
                    <a:pt x="9246" y="18557"/>
                  </a:cubicBezTo>
                  <a:cubicBezTo>
                    <a:pt x="9582" y="20607"/>
                    <a:pt x="9754" y="22783"/>
                    <a:pt x="9700" y="24950"/>
                  </a:cubicBezTo>
                  <a:cubicBezTo>
                    <a:pt x="12871" y="22596"/>
                    <a:pt x="10856" y="14013"/>
                    <a:pt x="10508" y="13816"/>
                  </a:cubicBezTo>
                  <a:lnTo>
                    <a:pt x="10508" y="13816"/>
                  </a:lnTo>
                  <a:cubicBezTo>
                    <a:pt x="10606" y="13844"/>
                    <a:pt x="11054" y="14043"/>
                    <a:pt x="11457" y="14043"/>
                  </a:cubicBezTo>
                  <a:cubicBezTo>
                    <a:pt x="11937" y="14043"/>
                    <a:pt x="12351" y="13760"/>
                    <a:pt x="12030" y="12563"/>
                  </a:cubicBezTo>
                  <a:cubicBezTo>
                    <a:pt x="11468" y="10623"/>
                    <a:pt x="9926" y="8800"/>
                    <a:pt x="8385" y="7540"/>
                  </a:cubicBezTo>
                  <a:lnTo>
                    <a:pt x="8385" y="7540"/>
                  </a:lnTo>
                  <a:cubicBezTo>
                    <a:pt x="8461" y="7547"/>
                    <a:pt x="8546" y="7552"/>
                    <a:pt x="8636" y="7552"/>
                  </a:cubicBezTo>
                  <a:cubicBezTo>
                    <a:pt x="9209" y="7552"/>
                    <a:pt x="9944" y="7333"/>
                    <a:pt x="9364" y="6007"/>
                  </a:cubicBezTo>
                  <a:cubicBezTo>
                    <a:pt x="7240" y="1656"/>
                    <a:pt x="571" y="1"/>
                    <a:pt x="38"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412;p43"/>
            <p:cNvSpPr/>
            <p:nvPr/>
          </p:nvSpPr>
          <p:spPr>
            <a:xfrm rot="-5400000" flipH="1">
              <a:off x="5975813" y="3610488"/>
              <a:ext cx="879400" cy="450725"/>
            </a:xfrm>
            <a:custGeom>
              <a:avLst/>
              <a:gdLst/>
              <a:ahLst/>
              <a:cxnLst/>
              <a:rect l="l" t="t" r="r" b="b"/>
              <a:pathLst>
                <a:path w="35176" h="18029" extrusionOk="0">
                  <a:moveTo>
                    <a:pt x="4" y="1"/>
                  </a:moveTo>
                  <a:cubicBezTo>
                    <a:pt x="3" y="1"/>
                    <a:pt x="2" y="1"/>
                    <a:pt x="1" y="1"/>
                  </a:cubicBezTo>
                  <a:cubicBezTo>
                    <a:pt x="5" y="1"/>
                    <a:pt x="10" y="2"/>
                    <a:pt x="15" y="2"/>
                  </a:cubicBezTo>
                  <a:lnTo>
                    <a:pt x="15" y="2"/>
                  </a:lnTo>
                  <a:cubicBezTo>
                    <a:pt x="11" y="1"/>
                    <a:pt x="7" y="1"/>
                    <a:pt x="4" y="1"/>
                  </a:cubicBezTo>
                  <a:close/>
                  <a:moveTo>
                    <a:pt x="15" y="2"/>
                  </a:moveTo>
                  <a:cubicBezTo>
                    <a:pt x="465" y="122"/>
                    <a:pt x="7333" y="6990"/>
                    <a:pt x="12070" y="8960"/>
                  </a:cubicBezTo>
                  <a:cubicBezTo>
                    <a:pt x="12415" y="9081"/>
                    <a:pt x="12703" y="9134"/>
                    <a:pt x="12941" y="9134"/>
                  </a:cubicBezTo>
                  <a:cubicBezTo>
                    <a:pt x="14042" y="9134"/>
                    <a:pt x="14100" y="8009"/>
                    <a:pt x="14011" y="7301"/>
                  </a:cubicBezTo>
                  <a:lnTo>
                    <a:pt x="14011" y="7301"/>
                  </a:lnTo>
                  <a:cubicBezTo>
                    <a:pt x="15724" y="9296"/>
                    <a:pt x="17493" y="11409"/>
                    <a:pt x="19488" y="12551"/>
                  </a:cubicBezTo>
                  <a:cubicBezTo>
                    <a:pt x="19917" y="12807"/>
                    <a:pt x="20261" y="12912"/>
                    <a:pt x="20537" y="12912"/>
                  </a:cubicBezTo>
                  <a:cubicBezTo>
                    <a:pt x="21798" y="12912"/>
                    <a:pt x="21646" y="10728"/>
                    <a:pt x="21646" y="10728"/>
                  </a:cubicBezTo>
                  <a:cubicBezTo>
                    <a:pt x="21650" y="10725"/>
                    <a:pt x="21657" y="10723"/>
                    <a:pt x="21665" y="10723"/>
                  </a:cubicBezTo>
                  <a:cubicBezTo>
                    <a:pt x="22185" y="10723"/>
                    <a:pt x="30060" y="17689"/>
                    <a:pt x="35175" y="18028"/>
                  </a:cubicBezTo>
                  <a:cubicBezTo>
                    <a:pt x="35175" y="18010"/>
                    <a:pt x="35175" y="18010"/>
                    <a:pt x="35157" y="18001"/>
                  </a:cubicBezTo>
                  <a:cubicBezTo>
                    <a:pt x="33108" y="15562"/>
                    <a:pt x="31058" y="13376"/>
                    <a:pt x="28610" y="11381"/>
                  </a:cubicBezTo>
                  <a:cubicBezTo>
                    <a:pt x="23079" y="6884"/>
                    <a:pt x="16513" y="3519"/>
                    <a:pt x="9613" y="1633"/>
                  </a:cubicBezTo>
                  <a:cubicBezTo>
                    <a:pt x="6588" y="773"/>
                    <a:pt x="3148" y="284"/>
                    <a:pt x="15" y="2"/>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43"/>
            <p:cNvSpPr/>
            <p:nvPr/>
          </p:nvSpPr>
          <p:spPr>
            <a:xfrm rot="-5400000" flipH="1">
              <a:off x="5919175" y="3585175"/>
              <a:ext cx="910350" cy="533500"/>
            </a:xfrm>
            <a:custGeom>
              <a:avLst/>
              <a:gdLst/>
              <a:ahLst/>
              <a:cxnLst/>
              <a:rect l="l" t="t" r="r" b="b"/>
              <a:pathLst>
                <a:path w="36414" h="21340" extrusionOk="0">
                  <a:moveTo>
                    <a:pt x="25222" y="8326"/>
                  </a:moveTo>
                  <a:cubicBezTo>
                    <a:pt x="25222" y="8326"/>
                    <a:pt x="25222" y="8326"/>
                    <a:pt x="25222" y="8327"/>
                  </a:cubicBezTo>
                  <a:cubicBezTo>
                    <a:pt x="25221" y="8327"/>
                    <a:pt x="25221" y="8326"/>
                    <a:pt x="25222" y="8326"/>
                  </a:cubicBezTo>
                  <a:close/>
                  <a:moveTo>
                    <a:pt x="11680" y="0"/>
                  </a:moveTo>
                  <a:cubicBezTo>
                    <a:pt x="5824" y="0"/>
                    <a:pt x="0" y="3272"/>
                    <a:pt x="221" y="3357"/>
                  </a:cubicBezTo>
                  <a:cubicBezTo>
                    <a:pt x="3422" y="3648"/>
                    <a:pt x="6505" y="4219"/>
                    <a:pt x="9534" y="5017"/>
                  </a:cubicBezTo>
                  <a:cubicBezTo>
                    <a:pt x="16435" y="6894"/>
                    <a:pt x="22882" y="10204"/>
                    <a:pt x="28414" y="14720"/>
                  </a:cubicBezTo>
                  <a:cubicBezTo>
                    <a:pt x="30808" y="16715"/>
                    <a:pt x="33093" y="18945"/>
                    <a:pt x="35151" y="21339"/>
                  </a:cubicBezTo>
                  <a:cubicBezTo>
                    <a:pt x="36413" y="15705"/>
                    <a:pt x="26065" y="8385"/>
                    <a:pt x="25269" y="8308"/>
                  </a:cubicBezTo>
                  <a:lnTo>
                    <a:pt x="25269" y="8308"/>
                  </a:lnTo>
                  <a:cubicBezTo>
                    <a:pt x="25673" y="8165"/>
                    <a:pt x="28404" y="7198"/>
                    <a:pt x="25675" y="5470"/>
                  </a:cubicBezTo>
                  <a:cubicBezTo>
                    <a:pt x="23379" y="4061"/>
                    <a:pt x="20370" y="3516"/>
                    <a:pt x="17605" y="3516"/>
                  </a:cubicBezTo>
                  <a:cubicBezTo>
                    <a:pt x="17345" y="3516"/>
                    <a:pt x="17088" y="3520"/>
                    <a:pt x="16834" y="3530"/>
                  </a:cubicBezTo>
                  <a:cubicBezTo>
                    <a:pt x="17568" y="3013"/>
                    <a:pt x="18711" y="1879"/>
                    <a:pt x="16317" y="846"/>
                  </a:cubicBezTo>
                  <a:cubicBezTo>
                    <a:pt x="14848" y="240"/>
                    <a:pt x="13263" y="0"/>
                    <a:pt x="11680"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4" name="Google Shape;9414;p43"/>
            <p:cNvSpPr/>
            <p:nvPr/>
          </p:nvSpPr>
          <p:spPr>
            <a:xfrm rot="-5400000" flipH="1">
              <a:off x="6946088" y="3569463"/>
              <a:ext cx="122675" cy="102500"/>
            </a:xfrm>
            <a:custGeom>
              <a:avLst/>
              <a:gdLst/>
              <a:ahLst/>
              <a:cxnLst/>
              <a:rect l="l" t="t" r="r" b="b"/>
              <a:pathLst>
                <a:path w="4907" h="4100" fill="none" extrusionOk="0">
                  <a:moveTo>
                    <a:pt x="0" y="1"/>
                  </a:moveTo>
                  <a:lnTo>
                    <a:pt x="4906" y="409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5" name="Google Shape;9415;p43"/>
            <p:cNvSpPr/>
            <p:nvPr/>
          </p:nvSpPr>
          <p:spPr>
            <a:xfrm rot="-5400000" flipH="1">
              <a:off x="6991100" y="3606975"/>
              <a:ext cx="1375" cy="51275"/>
            </a:xfrm>
            <a:custGeom>
              <a:avLst/>
              <a:gdLst/>
              <a:ahLst/>
              <a:cxnLst/>
              <a:rect l="l" t="t" r="r" b="b"/>
              <a:pathLst>
                <a:path w="55" h="2051" fill="none" extrusionOk="0">
                  <a:moveTo>
                    <a:pt x="55" y="1"/>
                  </a:moveTo>
                  <a:lnTo>
                    <a:pt x="0" y="205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416;p43"/>
            <p:cNvSpPr/>
            <p:nvPr/>
          </p:nvSpPr>
          <p:spPr>
            <a:xfrm rot="-5400000" flipH="1">
              <a:off x="6970563" y="3576263"/>
              <a:ext cx="34050" cy="2975"/>
            </a:xfrm>
            <a:custGeom>
              <a:avLst/>
              <a:gdLst/>
              <a:ahLst/>
              <a:cxnLst/>
              <a:rect l="l" t="t" r="r" b="b"/>
              <a:pathLst>
                <a:path w="1362" h="119" fill="none" extrusionOk="0">
                  <a:moveTo>
                    <a:pt x="1361" y="1"/>
                  </a:moveTo>
                  <a:lnTo>
                    <a:pt x="1" y="11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43"/>
            <p:cNvSpPr/>
            <p:nvPr/>
          </p:nvSpPr>
          <p:spPr>
            <a:xfrm rot="-5400000" flipH="1">
              <a:off x="7275725" y="3714550"/>
              <a:ext cx="11350" cy="159850"/>
            </a:xfrm>
            <a:custGeom>
              <a:avLst/>
              <a:gdLst/>
              <a:ahLst/>
              <a:cxnLst/>
              <a:rect l="l" t="t" r="r" b="b"/>
              <a:pathLst>
                <a:path w="454" h="6394" fill="none" extrusionOk="0">
                  <a:moveTo>
                    <a:pt x="454" y="0"/>
                  </a:moveTo>
                  <a:lnTo>
                    <a:pt x="0" y="639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43"/>
            <p:cNvSpPr/>
            <p:nvPr/>
          </p:nvSpPr>
          <p:spPr>
            <a:xfrm rot="-5400000" flipH="1">
              <a:off x="7260525" y="3799550"/>
              <a:ext cx="41500" cy="28600"/>
            </a:xfrm>
            <a:custGeom>
              <a:avLst/>
              <a:gdLst/>
              <a:ahLst/>
              <a:cxnLst/>
              <a:rect l="l" t="t" r="r" b="b"/>
              <a:pathLst>
                <a:path w="1660" h="1144" fill="none" extrusionOk="0">
                  <a:moveTo>
                    <a:pt x="1660" y="1"/>
                  </a:moveTo>
                  <a:lnTo>
                    <a:pt x="1" y="114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43"/>
            <p:cNvSpPr/>
            <p:nvPr/>
          </p:nvSpPr>
          <p:spPr>
            <a:xfrm rot="-5400000" flipH="1">
              <a:off x="7222900" y="3773275"/>
              <a:ext cx="22675" cy="25625"/>
            </a:xfrm>
            <a:custGeom>
              <a:avLst/>
              <a:gdLst/>
              <a:ahLst/>
              <a:cxnLst/>
              <a:rect l="l" t="t" r="r" b="b"/>
              <a:pathLst>
                <a:path w="907" h="1025" fill="none" extrusionOk="0">
                  <a:moveTo>
                    <a:pt x="907" y="1025"/>
                  </a:moveTo>
                  <a:lnTo>
                    <a:pt x="0" y="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43"/>
            <p:cNvSpPr/>
            <p:nvPr/>
          </p:nvSpPr>
          <p:spPr>
            <a:xfrm rot="-5400000" flipH="1">
              <a:off x="6833413" y="4260888"/>
              <a:ext cx="122675" cy="102950"/>
            </a:xfrm>
            <a:custGeom>
              <a:avLst/>
              <a:gdLst/>
              <a:ahLst/>
              <a:cxnLst/>
              <a:rect l="l" t="t" r="r" b="b"/>
              <a:pathLst>
                <a:path w="4907" h="4118" fill="none" extrusionOk="0">
                  <a:moveTo>
                    <a:pt x="4907" y="1"/>
                  </a:moveTo>
                  <a:lnTo>
                    <a:pt x="1" y="4118"/>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43"/>
            <p:cNvSpPr/>
            <p:nvPr/>
          </p:nvSpPr>
          <p:spPr>
            <a:xfrm rot="-5400000" flipH="1">
              <a:off x="6883288" y="4320963"/>
              <a:ext cx="50125" cy="10000"/>
            </a:xfrm>
            <a:custGeom>
              <a:avLst/>
              <a:gdLst/>
              <a:ahLst/>
              <a:cxnLst/>
              <a:rect l="l" t="t" r="r" b="b"/>
              <a:pathLst>
                <a:path w="2005" h="400" fill="none" extrusionOk="0">
                  <a:moveTo>
                    <a:pt x="2005" y="400"/>
                  </a:moveTo>
                  <a:lnTo>
                    <a:pt x="1"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43"/>
            <p:cNvSpPr/>
            <p:nvPr/>
          </p:nvSpPr>
          <p:spPr>
            <a:xfrm rot="-5400000" flipH="1">
              <a:off x="6854163" y="4322888"/>
              <a:ext cx="2750" cy="33125"/>
            </a:xfrm>
            <a:custGeom>
              <a:avLst/>
              <a:gdLst/>
              <a:ahLst/>
              <a:cxnLst/>
              <a:rect l="l" t="t" r="r" b="b"/>
              <a:pathLst>
                <a:path w="110" h="1325" fill="none" extrusionOk="0">
                  <a:moveTo>
                    <a:pt x="1" y="1324"/>
                  </a:moveTo>
                  <a:lnTo>
                    <a:pt x="110"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43"/>
            <p:cNvSpPr/>
            <p:nvPr/>
          </p:nvSpPr>
          <p:spPr>
            <a:xfrm rot="-5400000" flipH="1">
              <a:off x="6682313" y="3551888"/>
              <a:ext cx="676050" cy="847425"/>
            </a:xfrm>
            <a:custGeom>
              <a:avLst/>
              <a:gdLst/>
              <a:ahLst/>
              <a:cxnLst/>
              <a:rect l="l" t="t" r="r" b="b"/>
              <a:pathLst>
                <a:path w="27042" h="33897" fill="none" extrusionOk="0">
                  <a:moveTo>
                    <a:pt x="2513" y="3021"/>
                  </a:moveTo>
                  <a:cubicBezTo>
                    <a:pt x="11708" y="1"/>
                    <a:pt x="21628" y="5015"/>
                    <a:pt x="24657" y="14265"/>
                  </a:cubicBezTo>
                  <a:cubicBezTo>
                    <a:pt x="27042" y="21628"/>
                    <a:pt x="23052" y="29562"/>
                    <a:pt x="15698" y="31965"/>
                  </a:cubicBezTo>
                  <a:cubicBezTo>
                    <a:pt x="9812" y="33897"/>
                    <a:pt x="3492" y="30651"/>
                    <a:pt x="1543" y="24775"/>
                  </a:cubicBezTo>
                  <a:cubicBezTo>
                    <a:pt x="1" y="20041"/>
                    <a:pt x="2567" y="15017"/>
                    <a:pt x="7301" y="13476"/>
                  </a:cubicBezTo>
                  <a:cubicBezTo>
                    <a:pt x="11064" y="12215"/>
                    <a:pt x="15117" y="14265"/>
                    <a:pt x="16369" y="18101"/>
                  </a:cubicBezTo>
                  <a:cubicBezTo>
                    <a:pt x="17339" y="21120"/>
                    <a:pt x="15689" y="24376"/>
                    <a:pt x="12714" y="25337"/>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43"/>
            <p:cNvSpPr/>
            <p:nvPr/>
          </p:nvSpPr>
          <p:spPr>
            <a:xfrm rot="-5400000" flipH="1">
              <a:off x="6677225" y="3878000"/>
              <a:ext cx="149650" cy="168000"/>
            </a:xfrm>
            <a:custGeom>
              <a:avLst/>
              <a:gdLst/>
              <a:ahLst/>
              <a:cxnLst/>
              <a:rect l="l" t="t" r="r" b="b"/>
              <a:pathLst>
                <a:path w="5986" h="6720" fill="none" extrusionOk="0">
                  <a:moveTo>
                    <a:pt x="2975" y="0"/>
                  </a:moveTo>
                  <a:cubicBezTo>
                    <a:pt x="4000" y="336"/>
                    <a:pt x="4852" y="1088"/>
                    <a:pt x="5306" y="2158"/>
                  </a:cubicBezTo>
                  <a:cubicBezTo>
                    <a:pt x="5986" y="3700"/>
                    <a:pt x="5251" y="5532"/>
                    <a:pt x="3655" y="6212"/>
                  </a:cubicBezTo>
                  <a:cubicBezTo>
                    <a:pt x="2395" y="6720"/>
                    <a:pt x="962" y="6148"/>
                    <a:pt x="400" y="4897"/>
                  </a:cubicBezTo>
                  <a:cubicBezTo>
                    <a:pt x="1" y="3863"/>
                    <a:pt x="454" y="2730"/>
                    <a:pt x="1434" y="2322"/>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43"/>
            <p:cNvSpPr/>
            <p:nvPr/>
          </p:nvSpPr>
          <p:spPr>
            <a:xfrm rot="-5400000" flipH="1">
              <a:off x="6706188" y="3907863"/>
              <a:ext cx="38550" cy="34375"/>
            </a:xfrm>
            <a:custGeom>
              <a:avLst/>
              <a:gdLst/>
              <a:ahLst/>
              <a:cxnLst/>
              <a:rect l="l" t="t" r="r" b="b"/>
              <a:pathLst>
                <a:path w="1542" h="1375" extrusionOk="0">
                  <a:moveTo>
                    <a:pt x="771" y="0"/>
                  </a:moveTo>
                  <a:cubicBezTo>
                    <a:pt x="704" y="0"/>
                    <a:pt x="637" y="11"/>
                    <a:pt x="572" y="33"/>
                  </a:cubicBezTo>
                  <a:cubicBezTo>
                    <a:pt x="227" y="160"/>
                    <a:pt x="0" y="549"/>
                    <a:pt x="118" y="894"/>
                  </a:cubicBezTo>
                  <a:cubicBezTo>
                    <a:pt x="208" y="1172"/>
                    <a:pt x="497" y="1375"/>
                    <a:pt x="795" y="1375"/>
                  </a:cubicBezTo>
                  <a:cubicBezTo>
                    <a:pt x="857" y="1375"/>
                    <a:pt x="919" y="1366"/>
                    <a:pt x="980" y="1347"/>
                  </a:cubicBezTo>
                  <a:cubicBezTo>
                    <a:pt x="1315" y="1230"/>
                    <a:pt x="1542" y="840"/>
                    <a:pt x="1433" y="486"/>
                  </a:cubicBezTo>
                  <a:cubicBezTo>
                    <a:pt x="1337" y="198"/>
                    <a:pt x="1061" y="0"/>
                    <a:pt x="771"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6" name="Google Shape;9426;p43"/>
            <p:cNvSpPr/>
            <p:nvPr/>
          </p:nvSpPr>
          <p:spPr>
            <a:xfrm rot="-5400000" flipH="1">
              <a:off x="6152763" y="3375063"/>
              <a:ext cx="68700" cy="68725"/>
            </a:xfrm>
            <a:custGeom>
              <a:avLst/>
              <a:gdLst/>
              <a:ahLst/>
              <a:cxnLst/>
              <a:rect l="l" t="t" r="r" b="b"/>
              <a:pathLst>
                <a:path w="2748" h="2749" extrusionOk="0">
                  <a:moveTo>
                    <a:pt x="1379" y="1"/>
                  </a:moveTo>
                  <a:cubicBezTo>
                    <a:pt x="626" y="1"/>
                    <a:pt x="0" y="636"/>
                    <a:pt x="0" y="1370"/>
                  </a:cubicBezTo>
                  <a:cubicBezTo>
                    <a:pt x="0" y="2123"/>
                    <a:pt x="626" y="2748"/>
                    <a:pt x="1379" y="2748"/>
                  </a:cubicBezTo>
                  <a:cubicBezTo>
                    <a:pt x="2122" y="2748"/>
                    <a:pt x="2748" y="2114"/>
                    <a:pt x="2748" y="1370"/>
                  </a:cubicBezTo>
                  <a:cubicBezTo>
                    <a:pt x="2748" y="636"/>
                    <a:pt x="2122" y="1"/>
                    <a:pt x="1379"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7" name="Google Shape;9427;p43"/>
            <p:cNvSpPr/>
            <p:nvPr/>
          </p:nvSpPr>
          <p:spPr>
            <a:xfrm rot="-5400000" flipH="1">
              <a:off x="6417950" y="4413300"/>
              <a:ext cx="43100" cy="43200"/>
            </a:xfrm>
            <a:custGeom>
              <a:avLst/>
              <a:gdLst/>
              <a:ahLst/>
              <a:cxnLst/>
              <a:rect l="l" t="t" r="r" b="b"/>
              <a:pathLst>
                <a:path w="1724" h="1728" extrusionOk="0">
                  <a:moveTo>
                    <a:pt x="935" y="1"/>
                  </a:moveTo>
                  <a:cubicBezTo>
                    <a:pt x="911" y="1"/>
                    <a:pt x="887" y="2"/>
                    <a:pt x="862" y="4"/>
                  </a:cubicBezTo>
                  <a:cubicBezTo>
                    <a:pt x="400" y="4"/>
                    <a:pt x="1" y="403"/>
                    <a:pt x="1" y="866"/>
                  </a:cubicBezTo>
                  <a:cubicBezTo>
                    <a:pt x="1" y="1328"/>
                    <a:pt x="400" y="1727"/>
                    <a:pt x="862" y="1727"/>
                  </a:cubicBezTo>
                  <a:cubicBezTo>
                    <a:pt x="1334" y="1727"/>
                    <a:pt x="1723" y="1319"/>
                    <a:pt x="1723" y="866"/>
                  </a:cubicBezTo>
                  <a:cubicBezTo>
                    <a:pt x="1723" y="384"/>
                    <a:pt x="1373" y="1"/>
                    <a:pt x="935" y="1"/>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31"/>
        <p:cNvGrpSpPr/>
        <p:nvPr/>
      </p:nvGrpSpPr>
      <p:grpSpPr>
        <a:xfrm>
          <a:off x="0" y="0"/>
          <a:ext cx="0" cy="0"/>
          <a:chOff x="0" y="0"/>
          <a:chExt cx="0" cy="0"/>
        </a:xfrm>
      </p:grpSpPr>
      <p:sp>
        <p:nvSpPr>
          <p:cNvPr id="9432" name="Google Shape;9432;p44"/>
          <p:cNvSpPr txBox="1">
            <a:spLocks noGrp="1"/>
          </p:cNvSpPr>
          <p:nvPr>
            <p:ph type="title"/>
          </p:nvPr>
        </p:nvSpPr>
        <p:spPr>
          <a:xfrm>
            <a:off x="5694100" y="1366400"/>
            <a:ext cx="3258000" cy="14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Espace Client</a:t>
            </a:r>
            <a:endParaRPr/>
          </a:p>
          <a:p>
            <a:pPr marL="0" lvl="0" indent="0" algn="r" rtl="0">
              <a:spcBef>
                <a:spcPts val="0"/>
              </a:spcBef>
              <a:spcAft>
                <a:spcPts val="0"/>
              </a:spcAft>
              <a:buNone/>
            </a:pPr>
            <a:endParaRPr/>
          </a:p>
        </p:txBody>
      </p:sp>
      <p:sp>
        <p:nvSpPr>
          <p:cNvPr id="9433" name="Google Shape;9433;p44"/>
          <p:cNvSpPr txBox="1">
            <a:spLocks noGrp="1"/>
          </p:cNvSpPr>
          <p:nvPr>
            <p:ph type="subTitle" idx="1"/>
          </p:nvPr>
        </p:nvSpPr>
        <p:spPr>
          <a:xfrm>
            <a:off x="5694099" y="2785400"/>
            <a:ext cx="3450000" cy="8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 client dispose d’interface complet qui lui permet de faire des recherches sur les denrées par localité, et bien d’autre.</a:t>
            </a:r>
            <a:endParaRPr/>
          </a:p>
        </p:txBody>
      </p:sp>
      <p:grpSp>
        <p:nvGrpSpPr>
          <p:cNvPr id="9434" name="Google Shape;9434;p44"/>
          <p:cNvGrpSpPr/>
          <p:nvPr/>
        </p:nvGrpSpPr>
        <p:grpSpPr>
          <a:xfrm flipH="1">
            <a:off x="6472931" y="277550"/>
            <a:ext cx="1336450" cy="1088850"/>
            <a:chOff x="6107600" y="3375075"/>
            <a:chExt cx="1336450" cy="1088850"/>
          </a:xfrm>
        </p:grpSpPr>
        <p:sp>
          <p:nvSpPr>
            <p:cNvPr id="9435" name="Google Shape;9435;p44"/>
            <p:cNvSpPr/>
            <p:nvPr/>
          </p:nvSpPr>
          <p:spPr>
            <a:xfrm rot="-5400000" flipH="1">
              <a:off x="6748825" y="4282375"/>
              <a:ext cx="187050" cy="176050"/>
            </a:xfrm>
            <a:custGeom>
              <a:avLst/>
              <a:gdLst/>
              <a:ahLst/>
              <a:cxnLst/>
              <a:rect l="l" t="t" r="r" b="b"/>
              <a:pathLst>
                <a:path w="7482" h="7042" extrusionOk="0">
                  <a:moveTo>
                    <a:pt x="2961" y="1"/>
                  </a:moveTo>
                  <a:cubicBezTo>
                    <a:pt x="2416" y="1"/>
                    <a:pt x="1857" y="217"/>
                    <a:pt x="1370" y="648"/>
                  </a:cubicBezTo>
                  <a:cubicBezTo>
                    <a:pt x="917" y="1047"/>
                    <a:pt x="635" y="1509"/>
                    <a:pt x="454" y="2081"/>
                  </a:cubicBezTo>
                  <a:cubicBezTo>
                    <a:pt x="173" y="2942"/>
                    <a:pt x="1" y="6179"/>
                    <a:pt x="1" y="6533"/>
                  </a:cubicBezTo>
                  <a:lnTo>
                    <a:pt x="1" y="6869"/>
                  </a:lnTo>
                  <a:lnTo>
                    <a:pt x="336" y="6869"/>
                  </a:lnTo>
                  <a:cubicBezTo>
                    <a:pt x="602" y="6869"/>
                    <a:pt x="2631" y="7041"/>
                    <a:pt x="3940" y="7041"/>
                  </a:cubicBezTo>
                  <a:cubicBezTo>
                    <a:pt x="4329" y="7041"/>
                    <a:pt x="4655" y="7026"/>
                    <a:pt x="4852" y="6987"/>
                  </a:cubicBezTo>
                  <a:cubicBezTo>
                    <a:pt x="5414" y="6869"/>
                    <a:pt x="5886" y="6642"/>
                    <a:pt x="6339" y="6252"/>
                  </a:cubicBezTo>
                  <a:cubicBezTo>
                    <a:pt x="7482" y="5218"/>
                    <a:pt x="7309" y="3858"/>
                    <a:pt x="6566" y="3051"/>
                  </a:cubicBezTo>
                  <a:cubicBezTo>
                    <a:pt x="6167" y="2598"/>
                    <a:pt x="5641" y="2362"/>
                    <a:pt x="5133" y="2362"/>
                  </a:cubicBezTo>
                  <a:cubicBezTo>
                    <a:pt x="5188" y="1963"/>
                    <a:pt x="5079" y="1383"/>
                    <a:pt x="4625" y="820"/>
                  </a:cubicBezTo>
                  <a:cubicBezTo>
                    <a:pt x="4170" y="273"/>
                    <a:pt x="3574" y="1"/>
                    <a:pt x="29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44"/>
            <p:cNvSpPr/>
            <p:nvPr/>
          </p:nvSpPr>
          <p:spPr>
            <a:xfrm rot="-5400000" flipH="1">
              <a:off x="7148150" y="3721425"/>
              <a:ext cx="195200" cy="190300"/>
            </a:xfrm>
            <a:custGeom>
              <a:avLst/>
              <a:gdLst/>
              <a:ahLst/>
              <a:cxnLst/>
              <a:rect l="l" t="t" r="r" b="b"/>
              <a:pathLst>
                <a:path w="7808" h="7612" extrusionOk="0">
                  <a:moveTo>
                    <a:pt x="2261" y="1"/>
                  </a:moveTo>
                  <a:cubicBezTo>
                    <a:pt x="1249" y="1"/>
                    <a:pt x="457" y="655"/>
                    <a:pt x="164" y="1745"/>
                  </a:cubicBezTo>
                  <a:cubicBezTo>
                    <a:pt x="0" y="2371"/>
                    <a:pt x="0" y="2888"/>
                    <a:pt x="227" y="3395"/>
                  </a:cubicBezTo>
                  <a:cubicBezTo>
                    <a:pt x="508" y="4257"/>
                    <a:pt x="2159" y="7050"/>
                    <a:pt x="2331" y="7331"/>
                  </a:cubicBezTo>
                  <a:lnTo>
                    <a:pt x="2503" y="7612"/>
                  </a:lnTo>
                  <a:lnTo>
                    <a:pt x="2784" y="7449"/>
                  </a:lnTo>
                  <a:cubicBezTo>
                    <a:pt x="3129" y="7276"/>
                    <a:pt x="5922" y="5617"/>
                    <a:pt x="6547" y="5000"/>
                  </a:cubicBezTo>
                  <a:cubicBezTo>
                    <a:pt x="6946" y="4601"/>
                    <a:pt x="7228" y="4139"/>
                    <a:pt x="7409" y="3513"/>
                  </a:cubicBezTo>
                  <a:cubicBezTo>
                    <a:pt x="7808" y="2026"/>
                    <a:pt x="6901" y="992"/>
                    <a:pt x="5813" y="711"/>
                  </a:cubicBezTo>
                  <a:cubicBezTo>
                    <a:pt x="5736" y="705"/>
                    <a:pt x="5659" y="702"/>
                    <a:pt x="5581" y="702"/>
                  </a:cubicBezTo>
                  <a:cubicBezTo>
                    <a:pt x="5101" y="702"/>
                    <a:pt x="4616" y="823"/>
                    <a:pt x="4226" y="1065"/>
                  </a:cubicBezTo>
                  <a:cubicBezTo>
                    <a:pt x="4054" y="720"/>
                    <a:pt x="3655" y="267"/>
                    <a:pt x="2911" y="86"/>
                  </a:cubicBezTo>
                  <a:cubicBezTo>
                    <a:pt x="2687" y="28"/>
                    <a:pt x="2469" y="1"/>
                    <a:pt x="22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44"/>
            <p:cNvSpPr/>
            <p:nvPr/>
          </p:nvSpPr>
          <p:spPr>
            <a:xfrm rot="-5400000" flipH="1">
              <a:off x="6879163" y="3498838"/>
              <a:ext cx="190000" cy="175975"/>
            </a:xfrm>
            <a:custGeom>
              <a:avLst/>
              <a:gdLst/>
              <a:ahLst/>
              <a:cxnLst/>
              <a:rect l="l" t="t" r="r" b="b"/>
              <a:pathLst>
                <a:path w="7600" h="7039" extrusionOk="0">
                  <a:moveTo>
                    <a:pt x="4460" y="0"/>
                  </a:moveTo>
                  <a:cubicBezTo>
                    <a:pt x="3771" y="0"/>
                    <a:pt x="3149" y="348"/>
                    <a:pt x="2748" y="851"/>
                  </a:cubicBezTo>
                  <a:cubicBezTo>
                    <a:pt x="2403" y="1314"/>
                    <a:pt x="2240" y="1821"/>
                    <a:pt x="2294" y="2402"/>
                  </a:cubicBezTo>
                  <a:cubicBezTo>
                    <a:pt x="1895" y="2402"/>
                    <a:pt x="1315" y="2574"/>
                    <a:pt x="862" y="3136"/>
                  </a:cubicBezTo>
                  <a:cubicBezTo>
                    <a:pt x="0" y="4170"/>
                    <a:pt x="182" y="5476"/>
                    <a:pt x="1206" y="6337"/>
                  </a:cubicBezTo>
                  <a:cubicBezTo>
                    <a:pt x="1660" y="6736"/>
                    <a:pt x="2177" y="6963"/>
                    <a:pt x="2748" y="7017"/>
                  </a:cubicBezTo>
                  <a:cubicBezTo>
                    <a:pt x="2876" y="7032"/>
                    <a:pt x="3048" y="7039"/>
                    <a:pt x="3250" y="7039"/>
                  </a:cubicBezTo>
                  <a:cubicBezTo>
                    <a:pt x="4498" y="7039"/>
                    <a:pt x="6903" y="6791"/>
                    <a:pt x="7255" y="6791"/>
                  </a:cubicBezTo>
                  <a:lnTo>
                    <a:pt x="7599" y="6736"/>
                  </a:lnTo>
                  <a:lnTo>
                    <a:pt x="7545" y="6392"/>
                  </a:lnTo>
                  <a:cubicBezTo>
                    <a:pt x="7481" y="6056"/>
                    <a:pt x="7200" y="2801"/>
                    <a:pt x="6919" y="1939"/>
                  </a:cubicBezTo>
                  <a:cubicBezTo>
                    <a:pt x="6747" y="1368"/>
                    <a:pt x="6411" y="960"/>
                    <a:pt x="5940" y="570"/>
                  </a:cubicBezTo>
                  <a:cubicBezTo>
                    <a:pt x="5449" y="168"/>
                    <a:pt x="4938" y="0"/>
                    <a:pt x="446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44"/>
            <p:cNvSpPr/>
            <p:nvPr/>
          </p:nvSpPr>
          <p:spPr>
            <a:xfrm rot="-5400000" flipH="1">
              <a:off x="6383663" y="3214874"/>
              <a:ext cx="243950" cy="624575"/>
            </a:xfrm>
            <a:custGeom>
              <a:avLst/>
              <a:gdLst/>
              <a:ahLst/>
              <a:cxnLst/>
              <a:rect l="l" t="t" r="r" b="b"/>
              <a:pathLst>
                <a:path w="9758" h="24983" extrusionOk="0">
                  <a:moveTo>
                    <a:pt x="1" y="0"/>
                  </a:moveTo>
                  <a:cubicBezTo>
                    <a:pt x="4" y="3"/>
                    <a:pt x="7" y="6"/>
                    <a:pt x="10" y="9"/>
                  </a:cubicBezTo>
                  <a:lnTo>
                    <a:pt x="10" y="9"/>
                  </a:lnTo>
                  <a:cubicBezTo>
                    <a:pt x="7" y="4"/>
                    <a:pt x="4" y="1"/>
                    <a:pt x="1" y="0"/>
                  </a:cubicBezTo>
                  <a:close/>
                  <a:moveTo>
                    <a:pt x="10" y="9"/>
                  </a:moveTo>
                  <a:cubicBezTo>
                    <a:pt x="175" y="294"/>
                    <a:pt x="482" y="6723"/>
                    <a:pt x="1996" y="9857"/>
                  </a:cubicBezTo>
                  <a:cubicBezTo>
                    <a:pt x="2254" y="10385"/>
                    <a:pt x="2537" y="10571"/>
                    <a:pt x="2803" y="10571"/>
                  </a:cubicBezTo>
                  <a:cubicBezTo>
                    <a:pt x="3170" y="10571"/>
                    <a:pt x="3506" y="10215"/>
                    <a:pt x="3701" y="9920"/>
                  </a:cubicBezTo>
                  <a:lnTo>
                    <a:pt x="3701" y="9920"/>
                  </a:lnTo>
                  <a:cubicBezTo>
                    <a:pt x="3646" y="11689"/>
                    <a:pt x="3592" y="13566"/>
                    <a:pt x="4100" y="15053"/>
                  </a:cubicBezTo>
                  <a:cubicBezTo>
                    <a:pt x="4294" y="15673"/>
                    <a:pt x="4580" y="15877"/>
                    <a:pt x="4874" y="15877"/>
                  </a:cubicBezTo>
                  <a:cubicBezTo>
                    <a:pt x="5444" y="15877"/>
                    <a:pt x="6040" y="15107"/>
                    <a:pt x="6040" y="15107"/>
                  </a:cubicBezTo>
                  <a:cubicBezTo>
                    <a:pt x="6276" y="15107"/>
                    <a:pt x="7183" y="22461"/>
                    <a:pt x="9704" y="24982"/>
                  </a:cubicBezTo>
                  <a:cubicBezTo>
                    <a:pt x="9758" y="22860"/>
                    <a:pt x="9595" y="20675"/>
                    <a:pt x="9259" y="18562"/>
                  </a:cubicBezTo>
                  <a:cubicBezTo>
                    <a:pt x="8452" y="13711"/>
                    <a:pt x="6666" y="8814"/>
                    <a:pt x="3973" y="4715"/>
                  </a:cubicBezTo>
                  <a:cubicBezTo>
                    <a:pt x="2832" y="2951"/>
                    <a:pt x="1484" y="1547"/>
                    <a:pt x="10" y="9"/>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44"/>
            <p:cNvSpPr/>
            <p:nvPr/>
          </p:nvSpPr>
          <p:spPr>
            <a:xfrm rot="-5400000" flipH="1">
              <a:off x="6345150" y="3252950"/>
              <a:ext cx="321775" cy="623775"/>
            </a:xfrm>
            <a:custGeom>
              <a:avLst/>
              <a:gdLst/>
              <a:ahLst/>
              <a:cxnLst/>
              <a:rect l="l" t="t" r="r" b="b"/>
              <a:pathLst>
                <a:path w="12871" h="24951" extrusionOk="0">
                  <a:moveTo>
                    <a:pt x="10492" y="13813"/>
                  </a:moveTo>
                  <a:cubicBezTo>
                    <a:pt x="10493" y="13813"/>
                    <a:pt x="10493" y="13813"/>
                    <a:pt x="10493" y="13813"/>
                  </a:cubicBezTo>
                  <a:lnTo>
                    <a:pt x="10493" y="13813"/>
                  </a:lnTo>
                  <a:cubicBezTo>
                    <a:pt x="10492" y="13813"/>
                    <a:pt x="10490" y="13814"/>
                    <a:pt x="10489" y="13815"/>
                  </a:cubicBezTo>
                  <a:cubicBezTo>
                    <a:pt x="10489" y="13813"/>
                    <a:pt x="10490" y="13813"/>
                    <a:pt x="10492" y="13813"/>
                  </a:cubicBezTo>
                  <a:close/>
                  <a:moveTo>
                    <a:pt x="38" y="1"/>
                  </a:moveTo>
                  <a:cubicBezTo>
                    <a:pt x="12" y="1"/>
                    <a:pt x="0" y="5"/>
                    <a:pt x="6" y="13"/>
                  </a:cubicBezTo>
                  <a:cubicBezTo>
                    <a:pt x="1475" y="1555"/>
                    <a:pt x="2853" y="3269"/>
                    <a:pt x="3996" y="5037"/>
                  </a:cubicBezTo>
                  <a:cubicBezTo>
                    <a:pt x="6671" y="9136"/>
                    <a:pt x="8448" y="13760"/>
                    <a:pt x="9246" y="18557"/>
                  </a:cubicBezTo>
                  <a:cubicBezTo>
                    <a:pt x="9582" y="20607"/>
                    <a:pt x="9754" y="22783"/>
                    <a:pt x="9700" y="24950"/>
                  </a:cubicBezTo>
                  <a:cubicBezTo>
                    <a:pt x="12871" y="22596"/>
                    <a:pt x="10856" y="14013"/>
                    <a:pt x="10508" y="13816"/>
                  </a:cubicBezTo>
                  <a:lnTo>
                    <a:pt x="10508" y="13816"/>
                  </a:lnTo>
                  <a:cubicBezTo>
                    <a:pt x="10606" y="13844"/>
                    <a:pt x="11054" y="14043"/>
                    <a:pt x="11457" y="14043"/>
                  </a:cubicBezTo>
                  <a:cubicBezTo>
                    <a:pt x="11937" y="14043"/>
                    <a:pt x="12351" y="13760"/>
                    <a:pt x="12030" y="12563"/>
                  </a:cubicBezTo>
                  <a:cubicBezTo>
                    <a:pt x="11468" y="10623"/>
                    <a:pt x="9926" y="8800"/>
                    <a:pt x="8385" y="7540"/>
                  </a:cubicBezTo>
                  <a:lnTo>
                    <a:pt x="8385" y="7540"/>
                  </a:lnTo>
                  <a:cubicBezTo>
                    <a:pt x="8461" y="7547"/>
                    <a:pt x="8546" y="7552"/>
                    <a:pt x="8636" y="7552"/>
                  </a:cubicBezTo>
                  <a:cubicBezTo>
                    <a:pt x="9209" y="7552"/>
                    <a:pt x="9944" y="7333"/>
                    <a:pt x="9364" y="6007"/>
                  </a:cubicBezTo>
                  <a:cubicBezTo>
                    <a:pt x="7240" y="1656"/>
                    <a:pt x="571" y="1"/>
                    <a:pt x="38"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44"/>
            <p:cNvSpPr/>
            <p:nvPr/>
          </p:nvSpPr>
          <p:spPr>
            <a:xfrm rot="-5400000" flipH="1">
              <a:off x="5975813" y="3610488"/>
              <a:ext cx="879400" cy="450725"/>
            </a:xfrm>
            <a:custGeom>
              <a:avLst/>
              <a:gdLst/>
              <a:ahLst/>
              <a:cxnLst/>
              <a:rect l="l" t="t" r="r" b="b"/>
              <a:pathLst>
                <a:path w="35176" h="18029" extrusionOk="0">
                  <a:moveTo>
                    <a:pt x="4" y="1"/>
                  </a:moveTo>
                  <a:cubicBezTo>
                    <a:pt x="3" y="1"/>
                    <a:pt x="2" y="1"/>
                    <a:pt x="1" y="1"/>
                  </a:cubicBezTo>
                  <a:cubicBezTo>
                    <a:pt x="5" y="1"/>
                    <a:pt x="10" y="2"/>
                    <a:pt x="15" y="2"/>
                  </a:cubicBezTo>
                  <a:lnTo>
                    <a:pt x="15" y="2"/>
                  </a:lnTo>
                  <a:cubicBezTo>
                    <a:pt x="11" y="1"/>
                    <a:pt x="7" y="1"/>
                    <a:pt x="4" y="1"/>
                  </a:cubicBezTo>
                  <a:close/>
                  <a:moveTo>
                    <a:pt x="15" y="2"/>
                  </a:moveTo>
                  <a:cubicBezTo>
                    <a:pt x="465" y="122"/>
                    <a:pt x="7333" y="6990"/>
                    <a:pt x="12070" y="8960"/>
                  </a:cubicBezTo>
                  <a:cubicBezTo>
                    <a:pt x="12415" y="9081"/>
                    <a:pt x="12703" y="9134"/>
                    <a:pt x="12941" y="9134"/>
                  </a:cubicBezTo>
                  <a:cubicBezTo>
                    <a:pt x="14042" y="9134"/>
                    <a:pt x="14100" y="8009"/>
                    <a:pt x="14011" y="7301"/>
                  </a:cubicBezTo>
                  <a:lnTo>
                    <a:pt x="14011" y="7301"/>
                  </a:lnTo>
                  <a:cubicBezTo>
                    <a:pt x="15724" y="9296"/>
                    <a:pt x="17493" y="11409"/>
                    <a:pt x="19488" y="12551"/>
                  </a:cubicBezTo>
                  <a:cubicBezTo>
                    <a:pt x="19917" y="12807"/>
                    <a:pt x="20261" y="12912"/>
                    <a:pt x="20537" y="12912"/>
                  </a:cubicBezTo>
                  <a:cubicBezTo>
                    <a:pt x="21798" y="12912"/>
                    <a:pt x="21646" y="10728"/>
                    <a:pt x="21646" y="10728"/>
                  </a:cubicBezTo>
                  <a:cubicBezTo>
                    <a:pt x="21650" y="10725"/>
                    <a:pt x="21657" y="10723"/>
                    <a:pt x="21665" y="10723"/>
                  </a:cubicBezTo>
                  <a:cubicBezTo>
                    <a:pt x="22185" y="10723"/>
                    <a:pt x="30060" y="17689"/>
                    <a:pt x="35175" y="18028"/>
                  </a:cubicBezTo>
                  <a:cubicBezTo>
                    <a:pt x="35175" y="18010"/>
                    <a:pt x="35175" y="18010"/>
                    <a:pt x="35157" y="18001"/>
                  </a:cubicBezTo>
                  <a:cubicBezTo>
                    <a:pt x="33108" y="15562"/>
                    <a:pt x="31058" y="13376"/>
                    <a:pt x="28610" y="11381"/>
                  </a:cubicBezTo>
                  <a:cubicBezTo>
                    <a:pt x="23079" y="6884"/>
                    <a:pt x="16513" y="3519"/>
                    <a:pt x="9613" y="1633"/>
                  </a:cubicBezTo>
                  <a:cubicBezTo>
                    <a:pt x="6588" y="773"/>
                    <a:pt x="3148" y="284"/>
                    <a:pt x="15" y="2"/>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44"/>
            <p:cNvSpPr/>
            <p:nvPr/>
          </p:nvSpPr>
          <p:spPr>
            <a:xfrm rot="-5400000" flipH="1">
              <a:off x="5919175" y="3585175"/>
              <a:ext cx="910350" cy="533500"/>
            </a:xfrm>
            <a:custGeom>
              <a:avLst/>
              <a:gdLst/>
              <a:ahLst/>
              <a:cxnLst/>
              <a:rect l="l" t="t" r="r" b="b"/>
              <a:pathLst>
                <a:path w="36414" h="21340" extrusionOk="0">
                  <a:moveTo>
                    <a:pt x="25222" y="8326"/>
                  </a:moveTo>
                  <a:cubicBezTo>
                    <a:pt x="25222" y="8326"/>
                    <a:pt x="25222" y="8326"/>
                    <a:pt x="25222" y="8327"/>
                  </a:cubicBezTo>
                  <a:cubicBezTo>
                    <a:pt x="25221" y="8327"/>
                    <a:pt x="25221" y="8326"/>
                    <a:pt x="25222" y="8326"/>
                  </a:cubicBezTo>
                  <a:close/>
                  <a:moveTo>
                    <a:pt x="11680" y="0"/>
                  </a:moveTo>
                  <a:cubicBezTo>
                    <a:pt x="5824" y="0"/>
                    <a:pt x="0" y="3272"/>
                    <a:pt x="221" y="3357"/>
                  </a:cubicBezTo>
                  <a:cubicBezTo>
                    <a:pt x="3422" y="3648"/>
                    <a:pt x="6505" y="4219"/>
                    <a:pt x="9534" y="5017"/>
                  </a:cubicBezTo>
                  <a:cubicBezTo>
                    <a:pt x="16435" y="6894"/>
                    <a:pt x="22882" y="10204"/>
                    <a:pt x="28414" y="14720"/>
                  </a:cubicBezTo>
                  <a:cubicBezTo>
                    <a:pt x="30808" y="16715"/>
                    <a:pt x="33093" y="18945"/>
                    <a:pt x="35151" y="21339"/>
                  </a:cubicBezTo>
                  <a:cubicBezTo>
                    <a:pt x="36413" y="15705"/>
                    <a:pt x="26065" y="8385"/>
                    <a:pt x="25269" y="8308"/>
                  </a:cubicBezTo>
                  <a:lnTo>
                    <a:pt x="25269" y="8308"/>
                  </a:lnTo>
                  <a:cubicBezTo>
                    <a:pt x="25673" y="8165"/>
                    <a:pt x="28404" y="7198"/>
                    <a:pt x="25675" y="5470"/>
                  </a:cubicBezTo>
                  <a:cubicBezTo>
                    <a:pt x="23379" y="4061"/>
                    <a:pt x="20370" y="3516"/>
                    <a:pt x="17605" y="3516"/>
                  </a:cubicBezTo>
                  <a:cubicBezTo>
                    <a:pt x="17345" y="3516"/>
                    <a:pt x="17088" y="3520"/>
                    <a:pt x="16834" y="3530"/>
                  </a:cubicBezTo>
                  <a:cubicBezTo>
                    <a:pt x="17568" y="3013"/>
                    <a:pt x="18711" y="1879"/>
                    <a:pt x="16317" y="846"/>
                  </a:cubicBezTo>
                  <a:cubicBezTo>
                    <a:pt x="14848" y="240"/>
                    <a:pt x="13263" y="0"/>
                    <a:pt x="11680"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44"/>
            <p:cNvSpPr/>
            <p:nvPr/>
          </p:nvSpPr>
          <p:spPr>
            <a:xfrm rot="-5400000" flipH="1">
              <a:off x="6946088" y="3569463"/>
              <a:ext cx="122675" cy="102500"/>
            </a:xfrm>
            <a:custGeom>
              <a:avLst/>
              <a:gdLst/>
              <a:ahLst/>
              <a:cxnLst/>
              <a:rect l="l" t="t" r="r" b="b"/>
              <a:pathLst>
                <a:path w="4907" h="4100" fill="none" extrusionOk="0">
                  <a:moveTo>
                    <a:pt x="0" y="1"/>
                  </a:moveTo>
                  <a:lnTo>
                    <a:pt x="4906" y="409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44"/>
            <p:cNvSpPr/>
            <p:nvPr/>
          </p:nvSpPr>
          <p:spPr>
            <a:xfrm rot="-5400000" flipH="1">
              <a:off x="6991100" y="3606975"/>
              <a:ext cx="1375" cy="51275"/>
            </a:xfrm>
            <a:custGeom>
              <a:avLst/>
              <a:gdLst/>
              <a:ahLst/>
              <a:cxnLst/>
              <a:rect l="l" t="t" r="r" b="b"/>
              <a:pathLst>
                <a:path w="55" h="2051" fill="none" extrusionOk="0">
                  <a:moveTo>
                    <a:pt x="55" y="1"/>
                  </a:moveTo>
                  <a:lnTo>
                    <a:pt x="0" y="205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44"/>
            <p:cNvSpPr/>
            <p:nvPr/>
          </p:nvSpPr>
          <p:spPr>
            <a:xfrm rot="-5400000" flipH="1">
              <a:off x="6970563" y="3576263"/>
              <a:ext cx="34050" cy="2975"/>
            </a:xfrm>
            <a:custGeom>
              <a:avLst/>
              <a:gdLst/>
              <a:ahLst/>
              <a:cxnLst/>
              <a:rect l="l" t="t" r="r" b="b"/>
              <a:pathLst>
                <a:path w="1362" h="119" fill="none" extrusionOk="0">
                  <a:moveTo>
                    <a:pt x="1361" y="1"/>
                  </a:moveTo>
                  <a:lnTo>
                    <a:pt x="1" y="11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44"/>
            <p:cNvSpPr/>
            <p:nvPr/>
          </p:nvSpPr>
          <p:spPr>
            <a:xfrm rot="-5400000" flipH="1">
              <a:off x="7275725" y="3714550"/>
              <a:ext cx="11350" cy="159850"/>
            </a:xfrm>
            <a:custGeom>
              <a:avLst/>
              <a:gdLst/>
              <a:ahLst/>
              <a:cxnLst/>
              <a:rect l="l" t="t" r="r" b="b"/>
              <a:pathLst>
                <a:path w="454" h="6394" fill="none" extrusionOk="0">
                  <a:moveTo>
                    <a:pt x="454" y="0"/>
                  </a:moveTo>
                  <a:lnTo>
                    <a:pt x="0" y="639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44"/>
            <p:cNvSpPr/>
            <p:nvPr/>
          </p:nvSpPr>
          <p:spPr>
            <a:xfrm rot="-5400000" flipH="1">
              <a:off x="7260525" y="3799550"/>
              <a:ext cx="41500" cy="28600"/>
            </a:xfrm>
            <a:custGeom>
              <a:avLst/>
              <a:gdLst/>
              <a:ahLst/>
              <a:cxnLst/>
              <a:rect l="l" t="t" r="r" b="b"/>
              <a:pathLst>
                <a:path w="1660" h="1144" fill="none" extrusionOk="0">
                  <a:moveTo>
                    <a:pt x="1660" y="1"/>
                  </a:moveTo>
                  <a:lnTo>
                    <a:pt x="1" y="114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44"/>
            <p:cNvSpPr/>
            <p:nvPr/>
          </p:nvSpPr>
          <p:spPr>
            <a:xfrm rot="-5400000" flipH="1">
              <a:off x="7222900" y="3773275"/>
              <a:ext cx="22675" cy="25625"/>
            </a:xfrm>
            <a:custGeom>
              <a:avLst/>
              <a:gdLst/>
              <a:ahLst/>
              <a:cxnLst/>
              <a:rect l="l" t="t" r="r" b="b"/>
              <a:pathLst>
                <a:path w="907" h="1025" fill="none" extrusionOk="0">
                  <a:moveTo>
                    <a:pt x="907" y="1025"/>
                  </a:moveTo>
                  <a:lnTo>
                    <a:pt x="0" y="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44"/>
            <p:cNvSpPr/>
            <p:nvPr/>
          </p:nvSpPr>
          <p:spPr>
            <a:xfrm rot="-5400000" flipH="1">
              <a:off x="6833413" y="4260888"/>
              <a:ext cx="122675" cy="102950"/>
            </a:xfrm>
            <a:custGeom>
              <a:avLst/>
              <a:gdLst/>
              <a:ahLst/>
              <a:cxnLst/>
              <a:rect l="l" t="t" r="r" b="b"/>
              <a:pathLst>
                <a:path w="4907" h="4118" fill="none" extrusionOk="0">
                  <a:moveTo>
                    <a:pt x="4907" y="1"/>
                  </a:moveTo>
                  <a:lnTo>
                    <a:pt x="1" y="4118"/>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44"/>
            <p:cNvSpPr/>
            <p:nvPr/>
          </p:nvSpPr>
          <p:spPr>
            <a:xfrm rot="-5400000" flipH="1">
              <a:off x="6883288" y="4320963"/>
              <a:ext cx="50125" cy="10000"/>
            </a:xfrm>
            <a:custGeom>
              <a:avLst/>
              <a:gdLst/>
              <a:ahLst/>
              <a:cxnLst/>
              <a:rect l="l" t="t" r="r" b="b"/>
              <a:pathLst>
                <a:path w="2005" h="400" fill="none" extrusionOk="0">
                  <a:moveTo>
                    <a:pt x="2005" y="400"/>
                  </a:moveTo>
                  <a:lnTo>
                    <a:pt x="1"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44"/>
            <p:cNvSpPr/>
            <p:nvPr/>
          </p:nvSpPr>
          <p:spPr>
            <a:xfrm rot="-5400000" flipH="1">
              <a:off x="6854163" y="4322888"/>
              <a:ext cx="2750" cy="33125"/>
            </a:xfrm>
            <a:custGeom>
              <a:avLst/>
              <a:gdLst/>
              <a:ahLst/>
              <a:cxnLst/>
              <a:rect l="l" t="t" r="r" b="b"/>
              <a:pathLst>
                <a:path w="110" h="1325" fill="none" extrusionOk="0">
                  <a:moveTo>
                    <a:pt x="1" y="1324"/>
                  </a:moveTo>
                  <a:lnTo>
                    <a:pt x="110"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44"/>
            <p:cNvSpPr/>
            <p:nvPr/>
          </p:nvSpPr>
          <p:spPr>
            <a:xfrm rot="-5400000" flipH="1">
              <a:off x="6682313" y="3551888"/>
              <a:ext cx="676050" cy="847425"/>
            </a:xfrm>
            <a:custGeom>
              <a:avLst/>
              <a:gdLst/>
              <a:ahLst/>
              <a:cxnLst/>
              <a:rect l="l" t="t" r="r" b="b"/>
              <a:pathLst>
                <a:path w="27042" h="33897" fill="none" extrusionOk="0">
                  <a:moveTo>
                    <a:pt x="2513" y="3021"/>
                  </a:moveTo>
                  <a:cubicBezTo>
                    <a:pt x="11708" y="1"/>
                    <a:pt x="21628" y="5015"/>
                    <a:pt x="24657" y="14265"/>
                  </a:cubicBezTo>
                  <a:cubicBezTo>
                    <a:pt x="27042" y="21628"/>
                    <a:pt x="23052" y="29562"/>
                    <a:pt x="15698" y="31965"/>
                  </a:cubicBezTo>
                  <a:cubicBezTo>
                    <a:pt x="9812" y="33897"/>
                    <a:pt x="3492" y="30651"/>
                    <a:pt x="1543" y="24775"/>
                  </a:cubicBezTo>
                  <a:cubicBezTo>
                    <a:pt x="1" y="20041"/>
                    <a:pt x="2567" y="15017"/>
                    <a:pt x="7301" y="13476"/>
                  </a:cubicBezTo>
                  <a:cubicBezTo>
                    <a:pt x="11064" y="12215"/>
                    <a:pt x="15117" y="14265"/>
                    <a:pt x="16369" y="18101"/>
                  </a:cubicBezTo>
                  <a:cubicBezTo>
                    <a:pt x="17339" y="21120"/>
                    <a:pt x="15689" y="24376"/>
                    <a:pt x="12714" y="25337"/>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44"/>
            <p:cNvSpPr/>
            <p:nvPr/>
          </p:nvSpPr>
          <p:spPr>
            <a:xfrm rot="-5400000" flipH="1">
              <a:off x="6677225" y="3878000"/>
              <a:ext cx="149650" cy="168000"/>
            </a:xfrm>
            <a:custGeom>
              <a:avLst/>
              <a:gdLst/>
              <a:ahLst/>
              <a:cxnLst/>
              <a:rect l="l" t="t" r="r" b="b"/>
              <a:pathLst>
                <a:path w="5986" h="6720" fill="none" extrusionOk="0">
                  <a:moveTo>
                    <a:pt x="2975" y="0"/>
                  </a:moveTo>
                  <a:cubicBezTo>
                    <a:pt x="4000" y="336"/>
                    <a:pt x="4852" y="1088"/>
                    <a:pt x="5306" y="2158"/>
                  </a:cubicBezTo>
                  <a:cubicBezTo>
                    <a:pt x="5986" y="3700"/>
                    <a:pt x="5251" y="5532"/>
                    <a:pt x="3655" y="6212"/>
                  </a:cubicBezTo>
                  <a:cubicBezTo>
                    <a:pt x="2395" y="6720"/>
                    <a:pt x="962" y="6148"/>
                    <a:pt x="400" y="4897"/>
                  </a:cubicBezTo>
                  <a:cubicBezTo>
                    <a:pt x="1" y="3863"/>
                    <a:pt x="454" y="2730"/>
                    <a:pt x="1434" y="2322"/>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44"/>
            <p:cNvSpPr/>
            <p:nvPr/>
          </p:nvSpPr>
          <p:spPr>
            <a:xfrm rot="-5400000" flipH="1">
              <a:off x="6706188" y="3907863"/>
              <a:ext cx="38550" cy="34375"/>
            </a:xfrm>
            <a:custGeom>
              <a:avLst/>
              <a:gdLst/>
              <a:ahLst/>
              <a:cxnLst/>
              <a:rect l="l" t="t" r="r" b="b"/>
              <a:pathLst>
                <a:path w="1542" h="1375" extrusionOk="0">
                  <a:moveTo>
                    <a:pt x="771" y="0"/>
                  </a:moveTo>
                  <a:cubicBezTo>
                    <a:pt x="704" y="0"/>
                    <a:pt x="637" y="11"/>
                    <a:pt x="572" y="33"/>
                  </a:cubicBezTo>
                  <a:cubicBezTo>
                    <a:pt x="227" y="160"/>
                    <a:pt x="0" y="549"/>
                    <a:pt x="118" y="894"/>
                  </a:cubicBezTo>
                  <a:cubicBezTo>
                    <a:pt x="208" y="1172"/>
                    <a:pt x="497" y="1375"/>
                    <a:pt x="795" y="1375"/>
                  </a:cubicBezTo>
                  <a:cubicBezTo>
                    <a:pt x="857" y="1375"/>
                    <a:pt x="919" y="1366"/>
                    <a:pt x="980" y="1347"/>
                  </a:cubicBezTo>
                  <a:cubicBezTo>
                    <a:pt x="1315" y="1230"/>
                    <a:pt x="1542" y="840"/>
                    <a:pt x="1433" y="486"/>
                  </a:cubicBezTo>
                  <a:cubicBezTo>
                    <a:pt x="1337" y="198"/>
                    <a:pt x="1061" y="0"/>
                    <a:pt x="771"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44"/>
            <p:cNvSpPr/>
            <p:nvPr/>
          </p:nvSpPr>
          <p:spPr>
            <a:xfrm rot="-5400000" flipH="1">
              <a:off x="6152763" y="3375063"/>
              <a:ext cx="68700" cy="68725"/>
            </a:xfrm>
            <a:custGeom>
              <a:avLst/>
              <a:gdLst/>
              <a:ahLst/>
              <a:cxnLst/>
              <a:rect l="l" t="t" r="r" b="b"/>
              <a:pathLst>
                <a:path w="2748" h="2749" extrusionOk="0">
                  <a:moveTo>
                    <a:pt x="1379" y="1"/>
                  </a:moveTo>
                  <a:cubicBezTo>
                    <a:pt x="626" y="1"/>
                    <a:pt x="0" y="636"/>
                    <a:pt x="0" y="1370"/>
                  </a:cubicBezTo>
                  <a:cubicBezTo>
                    <a:pt x="0" y="2123"/>
                    <a:pt x="626" y="2748"/>
                    <a:pt x="1379" y="2748"/>
                  </a:cubicBezTo>
                  <a:cubicBezTo>
                    <a:pt x="2122" y="2748"/>
                    <a:pt x="2748" y="2114"/>
                    <a:pt x="2748" y="1370"/>
                  </a:cubicBezTo>
                  <a:cubicBezTo>
                    <a:pt x="2748" y="636"/>
                    <a:pt x="2122" y="1"/>
                    <a:pt x="1379"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44"/>
            <p:cNvSpPr/>
            <p:nvPr/>
          </p:nvSpPr>
          <p:spPr>
            <a:xfrm rot="-5400000" flipH="1">
              <a:off x="6417950" y="4413300"/>
              <a:ext cx="43100" cy="43200"/>
            </a:xfrm>
            <a:custGeom>
              <a:avLst/>
              <a:gdLst/>
              <a:ahLst/>
              <a:cxnLst/>
              <a:rect l="l" t="t" r="r" b="b"/>
              <a:pathLst>
                <a:path w="1724" h="1728" extrusionOk="0">
                  <a:moveTo>
                    <a:pt x="935" y="1"/>
                  </a:moveTo>
                  <a:cubicBezTo>
                    <a:pt x="911" y="1"/>
                    <a:pt x="887" y="2"/>
                    <a:pt x="862" y="4"/>
                  </a:cubicBezTo>
                  <a:cubicBezTo>
                    <a:pt x="400" y="4"/>
                    <a:pt x="1" y="403"/>
                    <a:pt x="1" y="866"/>
                  </a:cubicBezTo>
                  <a:cubicBezTo>
                    <a:pt x="1" y="1328"/>
                    <a:pt x="400" y="1727"/>
                    <a:pt x="862" y="1727"/>
                  </a:cubicBezTo>
                  <a:cubicBezTo>
                    <a:pt x="1334" y="1727"/>
                    <a:pt x="1723" y="1319"/>
                    <a:pt x="1723" y="866"/>
                  </a:cubicBezTo>
                  <a:cubicBezTo>
                    <a:pt x="1723" y="384"/>
                    <a:pt x="1373" y="1"/>
                    <a:pt x="935" y="1"/>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456" name="Google Shape;9456;p44"/>
          <p:cNvPicPr preferRelativeResize="0"/>
          <p:nvPr/>
        </p:nvPicPr>
        <p:blipFill>
          <a:blip r:embed="rId3">
            <a:alphaModFix/>
          </a:blip>
          <a:stretch>
            <a:fillRect/>
          </a:stretch>
        </p:blipFill>
        <p:spPr>
          <a:xfrm>
            <a:off x="170500" y="931325"/>
            <a:ext cx="5389300" cy="355557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60"/>
        <p:cNvGrpSpPr/>
        <p:nvPr/>
      </p:nvGrpSpPr>
      <p:grpSpPr>
        <a:xfrm>
          <a:off x="0" y="0"/>
          <a:ext cx="0" cy="0"/>
          <a:chOff x="0" y="0"/>
          <a:chExt cx="0" cy="0"/>
        </a:xfrm>
      </p:grpSpPr>
      <p:sp>
        <p:nvSpPr>
          <p:cNvPr id="9461" name="Google Shape;9461;p45"/>
          <p:cNvSpPr txBox="1">
            <a:spLocks noGrp="1"/>
          </p:cNvSpPr>
          <p:nvPr>
            <p:ph type="title"/>
          </p:nvPr>
        </p:nvSpPr>
        <p:spPr>
          <a:xfrm>
            <a:off x="5694100" y="1366400"/>
            <a:ext cx="3450000" cy="97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Diagramme de classe</a:t>
            </a:r>
            <a:endParaRPr sz="2400"/>
          </a:p>
          <a:p>
            <a:pPr marL="0" lvl="0" indent="0" algn="r" rtl="0">
              <a:spcBef>
                <a:spcPts val="0"/>
              </a:spcBef>
              <a:spcAft>
                <a:spcPts val="0"/>
              </a:spcAft>
              <a:buNone/>
            </a:pPr>
            <a:endParaRPr/>
          </a:p>
        </p:txBody>
      </p:sp>
      <p:sp>
        <p:nvSpPr>
          <p:cNvPr id="9462" name="Google Shape;9462;p45"/>
          <p:cNvSpPr txBox="1">
            <a:spLocks noGrp="1"/>
          </p:cNvSpPr>
          <p:nvPr>
            <p:ph type="subTitle" idx="1"/>
          </p:nvPr>
        </p:nvSpPr>
        <p:spPr>
          <a:xfrm>
            <a:off x="5949250" y="2449675"/>
            <a:ext cx="3114300" cy="8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accent6"/>
                </a:solidFill>
                <a:latin typeface="Times New Roman"/>
                <a:ea typeface="Times New Roman"/>
                <a:cs typeface="Times New Roman"/>
                <a:sym typeface="Times New Roman"/>
              </a:rPr>
              <a:t>Mieux comprendre l’aperçu général des schémas d’une application</a:t>
            </a:r>
            <a:endParaRPr sz="1600">
              <a:solidFill>
                <a:schemeClr val="accent6"/>
              </a:solidFill>
              <a:latin typeface="Times New Roman"/>
              <a:ea typeface="Times New Roman"/>
              <a:cs typeface="Times New Roman"/>
              <a:sym typeface="Times New Roman"/>
            </a:endParaRPr>
          </a:p>
        </p:txBody>
      </p:sp>
      <p:grpSp>
        <p:nvGrpSpPr>
          <p:cNvPr id="9463" name="Google Shape;9463;p45"/>
          <p:cNvGrpSpPr/>
          <p:nvPr/>
        </p:nvGrpSpPr>
        <p:grpSpPr>
          <a:xfrm flipH="1">
            <a:off x="6472931" y="277550"/>
            <a:ext cx="1336450" cy="1088850"/>
            <a:chOff x="6107600" y="3375075"/>
            <a:chExt cx="1336450" cy="1088850"/>
          </a:xfrm>
        </p:grpSpPr>
        <p:sp>
          <p:nvSpPr>
            <p:cNvPr id="9464" name="Google Shape;9464;p45"/>
            <p:cNvSpPr/>
            <p:nvPr/>
          </p:nvSpPr>
          <p:spPr>
            <a:xfrm rot="-5400000" flipH="1">
              <a:off x="6748825" y="4282375"/>
              <a:ext cx="187050" cy="176050"/>
            </a:xfrm>
            <a:custGeom>
              <a:avLst/>
              <a:gdLst/>
              <a:ahLst/>
              <a:cxnLst/>
              <a:rect l="l" t="t" r="r" b="b"/>
              <a:pathLst>
                <a:path w="7482" h="7042" extrusionOk="0">
                  <a:moveTo>
                    <a:pt x="2961" y="1"/>
                  </a:moveTo>
                  <a:cubicBezTo>
                    <a:pt x="2416" y="1"/>
                    <a:pt x="1857" y="217"/>
                    <a:pt x="1370" y="648"/>
                  </a:cubicBezTo>
                  <a:cubicBezTo>
                    <a:pt x="917" y="1047"/>
                    <a:pt x="635" y="1509"/>
                    <a:pt x="454" y="2081"/>
                  </a:cubicBezTo>
                  <a:cubicBezTo>
                    <a:pt x="173" y="2942"/>
                    <a:pt x="1" y="6179"/>
                    <a:pt x="1" y="6533"/>
                  </a:cubicBezTo>
                  <a:lnTo>
                    <a:pt x="1" y="6869"/>
                  </a:lnTo>
                  <a:lnTo>
                    <a:pt x="336" y="6869"/>
                  </a:lnTo>
                  <a:cubicBezTo>
                    <a:pt x="602" y="6869"/>
                    <a:pt x="2631" y="7041"/>
                    <a:pt x="3940" y="7041"/>
                  </a:cubicBezTo>
                  <a:cubicBezTo>
                    <a:pt x="4329" y="7041"/>
                    <a:pt x="4655" y="7026"/>
                    <a:pt x="4852" y="6987"/>
                  </a:cubicBezTo>
                  <a:cubicBezTo>
                    <a:pt x="5414" y="6869"/>
                    <a:pt x="5886" y="6642"/>
                    <a:pt x="6339" y="6252"/>
                  </a:cubicBezTo>
                  <a:cubicBezTo>
                    <a:pt x="7482" y="5218"/>
                    <a:pt x="7309" y="3858"/>
                    <a:pt x="6566" y="3051"/>
                  </a:cubicBezTo>
                  <a:cubicBezTo>
                    <a:pt x="6167" y="2598"/>
                    <a:pt x="5641" y="2362"/>
                    <a:pt x="5133" y="2362"/>
                  </a:cubicBezTo>
                  <a:cubicBezTo>
                    <a:pt x="5188" y="1963"/>
                    <a:pt x="5079" y="1383"/>
                    <a:pt x="4625" y="820"/>
                  </a:cubicBezTo>
                  <a:cubicBezTo>
                    <a:pt x="4170" y="273"/>
                    <a:pt x="3574" y="1"/>
                    <a:pt x="29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45"/>
            <p:cNvSpPr/>
            <p:nvPr/>
          </p:nvSpPr>
          <p:spPr>
            <a:xfrm rot="-5400000" flipH="1">
              <a:off x="7148150" y="3721425"/>
              <a:ext cx="195200" cy="190300"/>
            </a:xfrm>
            <a:custGeom>
              <a:avLst/>
              <a:gdLst/>
              <a:ahLst/>
              <a:cxnLst/>
              <a:rect l="l" t="t" r="r" b="b"/>
              <a:pathLst>
                <a:path w="7808" h="7612" extrusionOk="0">
                  <a:moveTo>
                    <a:pt x="2261" y="1"/>
                  </a:moveTo>
                  <a:cubicBezTo>
                    <a:pt x="1249" y="1"/>
                    <a:pt x="457" y="655"/>
                    <a:pt x="164" y="1745"/>
                  </a:cubicBezTo>
                  <a:cubicBezTo>
                    <a:pt x="0" y="2371"/>
                    <a:pt x="0" y="2888"/>
                    <a:pt x="227" y="3395"/>
                  </a:cubicBezTo>
                  <a:cubicBezTo>
                    <a:pt x="508" y="4257"/>
                    <a:pt x="2159" y="7050"/>
                    <a:pt x="2331" y="7331"/>
                  </a:cubicBezTo>
                  <a:lnTo>
                    <a:pt x="2503" y="7612"/>
                  </a:lnTo>
                  <a:lnTo>
                    <a:pt x="2784" y="7449"/>
                  </a:lnTo>
                  <a:cubicBezTo>
                    <a:pt x="3129" y="7276"/>
                    <a:pt x="5922" y="5617"/>
                    <a:pt x="6547" y="5000"/>
                  </a:cubicBezTo>
                  <a:cubicBezTo>
                    <a:pt x="6946" y="4601"/>
                    <a:pt x="7228" y="4139"/>
                    <a:pt x="7409" y="3513"/>
                  </a:cubicBezTo>
                  <a:cubicBezTo>
                    <a:pt x="7808" y="2026"/>
                    <a:pt x="6901" y="992"/>
                    <a:pt x="5813" y="711"/>
                  </a:cubicBezTo>
                  <a:cubicBezTo>
                    <a:pt x="5736" y="705"/>
                    <a:pt x="5659" y="702"/>
                    <a:pt x="5581" y="702"/>
                  </a:cubicBezTo>
                  <a:cubicBezTo>
                    <a:pt x="5101" y="702"/>
                    <a:pt x="4616" y="823"/>
                    <a:pt x="4226" y="1065"/>
                  </a:cubicBezTo>
                  <a:cubicBezTo>
                    <a:pt x="4054" y="720"/>
                    <a:pt x="3655" y="267"/>
                    <a:pt x="2911" y="86"/>
                  </a:cubicBezTo>
                  <a:cubicBezTo>
                    <a:pt x="2687" y="28"/>
                    <a:pt x="2469" y="1"/>
                    <a:pt x="22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45"/>
            <p:cNvSpPr/>
            <p:nvPr/>
          </p:nvSpPr>
          <p:spPr>
            <a:xfrm rot="-5400000" flipH="1">
              <a:off x="6879163" y="3498838"/>
              <a:ext cx="190000" cy="175975"/>
            </a:xfrm>
            <a:custGeom>
              <a:avLst/>
              <a:gdLst/>
              <a:ahLst/>
              <a:cxnLst/>
              <a:rect l="l" t="t" r="r" b="b"/>
              <a:pathLst>
                <a:path w="7600" h="7039" extrusionOk="0">
                  <a:moveTo>
                    <a:pt x="4460" y="0"/>
                  </a:moveTo>
                  <a:cubicBezTo>
                    <a:pt x="3771" y="0"/>
                    <a:pt x="3149" y="348"/>
                    <a:pt x="2748" y="851"/>
                  </a:cubicBezTo>
                  <a:cubicBezTo>
                    <a:pt x="2403" y="1314"/>
                    <a:pt x="2240" y="1821"/>
                    <a:pt x="2294" y="2402"/>
                  </a:cubicBezTo>
                  <a:cubicBezTo>
                    <a:pt x="1895" y="2402"/>
                    <a:pt x="1315" y="2574"/>
                    <a:pt x="862" y="3136"/>
                  </a:cubicBezTo>
                  <a:cubicBezTo>
                    <a:pt x="0" y="4170"/>
                    <a:pt x="182" y="5476"/>
                    <a:pt x="1206" y="6337"/>
                  </a:cubicBezTo>
                  <a:cubicBezTo>
                    <a:pt x="1660" y="6736"/>
                    <a:pt x="2177" y="6963"/>
                    <a:pt x="2748" y="7017"/>
                  </a:cubicBezTo>
                  <a:cubicBezTo>
                    <a:pt x="2876" y="7032"/>
                    <a:pt x="3048" y="7039"/>
                    <a:pt x="3250" y="7039"/>
                  </a:cubicBezTo>
                  <a:cubicBezTo>
                    <a:pt x="4498" y="7039"/>
                    <a:pt x="6903" y="6791"/>
                    <a:pt x="7255" y="6791"/>
                  </a:cubicBezTo>
                  <a:lnTo>
                    <a:pt x="7599" y="6736"/>
                  </a:lnTo>
                  <a:lnTo>
                    <a:pt x="7545" y="6392"/>
                  </a:lnTo>
                  <a:cubicBezTo>
                    <a:pt x="7481" y="6056"/>
                    <a:pt x="7200" y="2801"/>
                    <a:pt x="6919" y="1939"/>
                  </a:cubicBezTo>
                  <a:cubicBezTo>
                    <a:pt x="6747" y="1368"/>
                    <a:pt x="6411" y="960"/>
                    <a:pt x="5940" y="570"/>
                  </a:cubicBezTo>
                  <a:cubicBezTo>
                    <a:pt x="5449" y="168"/>
                    <a:pt x="4938" y="0"/>
                    <a:pt x="446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45"/>
            <p:cNvSpPr/>
            <p:nvPr/>
          </p:nvSpPr>
          <p:spPr>
            <a:xfrm rot="-5400000" flipH="1">
              <a:off x="6383663" y="3214874"/>
              <a:ext cx="243950" cy="624575"/>
            </a:xfrm>
            <a:custGeom>
              <a:avLst/>
              <a:gdLst/>
              <a:ahLst/>
              <a:cxnLst/>
              <a:rect l="l" t="t" r="r" b="b"/>
              <a:pathLst>
                <a:path w="9758" h="24983" extrusionOk="0">
                  <a:moveTo>
                    <a:pt x="1" y="0"/>
                  </a:moveTo>
                  <a:cubicBezTo>
                    <a:pt x="4" y="3"/>
                    <a:pt x="7" y="6"/>
                    <a:pt x="10" y="9"/>
                  </a:cubicBezTo>
                  <a:lnTo>
                    <a:pt x="10" y="9"/>
                  </a:lnTo>
                  <a:cubicBezTo>
                    <a:pt x="7" y="4"/>
                    <a:pt x="4" y="1"/>
                    <a:pt x="1" y="0"/>
                  </a:cubicBezTo>
                  <a:close/>
                  <a:moveTo>
                    <a:pt x="10" y="9"/>
                  </a:moveTo>
                  <a:cubicBezTo>
                    <a:pt x="175" y="294"/>
                    <a:pt x="482" y="6723"/>
                    <a:pt x="1996" y="9857"/>
                  </a:cubicBezTo>
                  <a:cubicBezTo>
                    <a:pt x="2254" y="10385"/>
                    <a:pt x="2537" y="10571"/>
                    <a:pt x="2803" y="10571"/>
                  </a:cubicBezTo>
                  <a:cubicBezTo>
                    <a:pt x="3170" y="10571"/>
                    <a:pt x="3506" y="10215"/>
                    <a:pt x="3701" y="9920"/>
                  </a:cubicBezTo>
                  <a:lnTo>
                    <a:pt x="3701" y="9920"/>
                  </a:lnTo>
                  <a:cubicBezTo>
                    <a:pt x="3646" y="11689"/>
                    <a:pt x="3592" y="13566"/>
                    <a:pt x="4100" y="15053"/>
                  </a:cubicBezTo>
                  <a:cubicBezTo>
                    <a:pt x="4294" y="15673"/>
                    <a:pt x="4580" y="15877"/>
                    <a:pt x="4874" y="15877"/>
                  </a:cubicBezTo>
                  <a:cubicBezTo>
                    <a:pt x="5444" y="15877"/>
                    <a:pt x="6040" y="15107"/>
                    <a:pt x="6040" y="15107"/>
                  </a:cubicBezTo>
                  <a:cubicBezTo>
                    <a:pt x="6276" y="15107"/>
                    <a:pt x="7183" y="22461"/>
                    <a:pt x="9704" y="24982"/>
                  </a:cubicBezTo>
                  <a:cubicBezTo>
                    <a:pt x="9758" y="22860"/>
                    <a:pt x="9595" y="20675"/>
                    <a:pt x="9259" y="18562"/>
                  </a:cubicBezTo>
                  <a:cubicBezTo>
                    <a:pt x="8452" y="13711"/>
                    <a:pt x="6666" y="8814"/>
                    <a:pt x="3973" y="4715"/>
                  </a:cubicBezTo>
                  <a:cubicBezTo>
                    <a:pt x="2832" y="2951"/>
                    <a:pt x="1484" y="1547"/>
                    <a:pt x="10" y="9"/>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45"/>
            <p:cNvSpPr/>
            <p:nvPr/>
          </p:nvSpPr>
          <p:spPr>
            <a:xfrm rot="-5400000" flipH="1">
              <a:off x="6345150" y="3252950"/>
              <a:ext cx="321775" cy="623775"/>
            </a:xfrm>
            <a:custGeom>
              <a:avLst/>
              <a:gdLst/>
              <a:ahLst/>
              <a:cxnLst/>
              <a:rect l="l" t="t" r="r" b="b"/>
              <a:pathLst>
                <a:path w="12871" h="24951" extrusionOk="0">
                  <a:moveTo>
                    <a:pt x="10492" y="13813"/>
                  </a:moveTo>
                  <a:cubicBezTo>
                    <a:pt x="10493" y="13813"/>
                    <a:pt x="10493" y="13813"/>
                    <a:pt x="10493" y="13813"/>
                  </a:cubicBezTo>
                  <a:lnTo>
                    <a:pt x="10493" y="13813"/>
                  </a:lnTo>
                  <a:cubicBezTo>
                    <a:pt x="10492" y="13813"/>
                    <a:pt x="10490" y="13814"/>
                    <a:pt x="10489" y="13815"/>
                  </a:cubicBezTo>
                  <a:cubicBezTo>
                    <a:pt x="10489" y="13813"/>
                    <a:pt x="10490" y="13813"/>
                    <a:pt x="10492" y="13813"/>
                  </a:cubicBezTo>
                  <a:close/>
                  <a:moveTo>
                    <a:pt x="38" y="1"/>
                  </a:moveTo>
                  <a:cubicBezTo>
                    <a:pt x="12" y="1"/>
                    <a:pt x="0" y="5"/>
                    <a:pt x="6" y="13"/>
                  </a:cubicBezTo>
                  <a:cubicBezTo>
                    <a:pt x="1475" y="1555"/>
                    <a:pt x="2853" y="3269"/>
                    <a:pt x="3996" y="5037"/>
                  </a:cubicBezTo>
                  <a:cubicBezTo>
                    <a:pt x="6671" y="9136"/>
                    <a:pt x="8448" y="13760"/>
                    <a:pt x="9246" y="18557"/>
                  </a:cubicBezTo>
                  <a:cubicBezTo>
                    <a:pt x="9582" y="20607"/>
                    <a:pt x="9754" y="22783"/>
                    <a:pt x="9700" y="24950"/>
                  </a:cubicBezTo>
                  <a:cubicBezTo>
                    <a:pt x="12871" y="22596"/>
                    <a:pt x="10856" y="14013"/>
                    <a:pt x="10508" y="13816"/>
                  </a:cubicBezTo>
                  <a:lnTo>
                    <a:pt x="10508" y="13816"/>
                  </a:lnTo>
                  <a:cubicBezTo>
                    <a:pt x="10606" y="13844"/>
                    <a:pt x="11054" y="14043"/>
                    <a:pt x="11457" y="14043"/>
                  </a:cubicBezTo>
                  <a:cubicBezTo>
                    <a:pt x="11937" y="14043"/>
                    <a:pt x="12351" y="13760"/>
                    <a:pt x="12030" y="12563"/>
                  </a:cubicBezTo>
                  <a:cubicBezTo>
                    <a:pt x="11468" y="10623"/>
                    <a:pt x="9926" y="8800"/>
                    <a:pt x="8385" y="7540"/>
                  </a:cubicBezTo>
                  <a:lnTo>
                    <a:pt x="8385" y="7540"/>
                  </a:lnTo>
                  <a:cubicBezTo>
                    <a:pt x="8461" y="7547"/>
                    <a:pt x="8546" y="7552"/>
                    <a:pt x="8636" y="7552"/>
                  </a:cubicBezTo>
                  <a:cubicBezTo>
                    <a:pt x="9209" y="7552"/>
                    <a:pt x="9944" y="7333"/>
                    <a:pt x="9364" y="6007"/>
                  </a:cubicBezTo>
                  <a:cubicBezTo>
                    <a:pt x="7240" y="1656"/>
                    <a:pt x="571" y="1"/>
                    <a:pt x="38"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45"/>
            <p:cNvSpPr/>
            <p:nvPr/>
          </p:nvSpPr>
          <p:spPr>
            <a:xfrm rot="-5400000" flipH="1">
              <a:off x="5975813" y="3610488"/>
              <a:ext cx="879400" cy="450725"/>
            </a:xfrm>
            <a:custGeom>
              <a:avLst/>
              <a:gdLst/>
              <a:ahLst/>
              <a:cxnLst/>
              <a:rect l="l" t="t" r="r" b="b"/>
              <a:pathLst>
                <a:path w="35176" h="18029" extrusionOk="0">
                  <a:moveTo>
                    <a:pt x="4" y="1"/>
                  </a:moveTo>
                  <a:cubicBezTo>
                    <a:pt x="3" y="1"/>
                    <a:pt x="2" y="1"/>
                    <a:pt x="1" y="1"/>
                  </a:cubicBezTo>
                  <a:cubicBezTo>
                    <a:pt x="5" y="1"/>
                    <a:pt x="10" y="2"/>
                    <a:pt x="15" y="2"/>
                  </a:cubicBezTo>
                  <a:lnTo>
                    <a:pt x="15" y="2"/>
                  </a:lnTo>
                  <a:cubicBezTo>
                    <a:pt x="11" y="1"/>
                    <a:pt x="7" y="1"/>
                    <a:pt x="4" y="1"/>
                  </a:cubicBezTo>
                  <a:close/>
                  <a:moveTo>
                    <a:pt x="15" y="2"/>
                  </a:moveTo>
                  <a:cubicBezTo>
                    <a:pt x="465" y="122"/>
                    <a:pt x="7333" y="6990"/>
                    <a:pt x="12070" y="8960"/>
                  </a:cubicBezTo>
                  <a:cubicBezTo>
                    <a:pt x="12415" y="9081"/>
                    <a:pt x="12703" y="9134"/>
                    <a:pt x="12941" y="9134"/>
                  </a:cubicBezTo>
                  <a:cubicBezTo>
                    <a:pt x="14042" y="9134"/>
                    <a:pt x="14100" y="8009"/>
                    <a:pt x="14011" y="7301"/>
                  </a:cubicBezTo>
                  <a:lnTo>
                    <a:pt x="14011" y="7301"/>
                  </a:lnTo>
                  <a:cubicBezTo>
                    <a:pt x="15724" y="9296"/>
                    <a:pt x="17493" y="11409"/>
                    <a:pt x="19488" y="12551"/>
                  </a:cubicBezTo>
                  <a:cubicBezTo>
                    <a:pt x="19917" y="12807"/>
                    <a:pt x="20261" y="12912"/>
                    <a:pt x="20537" y="12912"/>
                  </a:cubicBezTo>
                  <a:cubicBezTo>
                    <a:pt x="21798" y="12912"/>
                    <a:pt x="21646" y="10728"/>
                    <a:pt x="21646" y="10728"/>
                  </a:cubicBezTo>
                  <a:cubicBezTo>
                    <a:pt x="21650" y="10725"/>
                    <a:pt x="21657" y="10723"/>
                    <a:pt x="21665" y="10723"/>
                  </a:cubicBezTo>
                  <a:cubicBezTo>
                    <a:pt x="22185" y="10723"/>
                    <a:pt x="30060" y="17689"/>
                    <a:pt x="35175" y="18028"/>
                  </a:cubicBezTo>
                  <a:cubicBezTo>
                    <a:pt x="35175" y="18010"/>
                    <a:pt x="35175" y="18010"/>
                    <a:pt x="35157" y="18001"/>
                  </a:cubicBezTo>
                  <a:cubicBezTo>
                    <a:pt x="33108" y="15562"/>
                    <a:pt x="31058" y="13376"/>
                    <a:pt x="28610" y="11381"/>
                  </a:cubicBezTo>
                  <a:cubicBezTo>
                    <a:pt x="23079" y="6884"/>
                    <a:pt x="16513" y="3519"/>
                    <a:pt x="9613" y="1633"/>
                  </a:cubicBezTo>
                  <a:cubicBezTo>
                    <a:pt x="6588" y="773"/>
                    <a:pt x="3148" y="284"/>
                    <a:pt x="15" y="2"/>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45"/>
            <p:cNvSpPr/>
            <p:nvPr/>
          </p:nvSpPr>
          <p:spPr>
            <a:xfrm rot="-5400000" flipH="1">
              <a:off x="5919175" y="3585175"/>
              <a:ext cx="910350" cy="533500"/>
            </a:xfrm>
            <a:custGeom>
              <a:avLst/>
              <a:gdLst/>
              <a:ahLst/>
              <a:cxnLst/>
              <a:rect l="l" t="t" r="r" b="b"/>
              <a:pathLst>
                <a:path w="36414" h="21340" extrusionOk="0">
                  <a:moveTo>
                    <a:pt x="25222" y="8326"/>
                  </a:moveTo>
                  <a:cubicBezTo>
                    <a:pt x="25222" y="8326"/>
                    <a:pt x="25222" y="8326"/>
                    <a:pt x="25222" y="8327"/>
                  </a:cubicBezTo>
                  <a:cubicBezTo>
                    <a:pt x="25221" y="8327"/>
                    <a:pt x="25221" y="8326"/>
                    <a:pt x="25222" y="8326"/>
                  </a:cubicBezTo>
                  <a:close/>
                  <a:moveTo>
                    <a:pt x="11680" y="0"/>
                  </a:moveTo>
                  <a:cubicBezTo>
                    <a:pt x="5824" y="0"/>
                    <a:pt x="0" y="3272"/>
                    <a:pt x="221" y="3357"/>
                  </a:cubicBezTo>
                  <a:cubicBezTo>
                    <a:pt x="3422" y="3648"/>
                    <a:pt x="6505" y="4219"/>
                    <a:pt x="9534" y="5017"/>
                  </a:cubicBezTo>
                  <a:cubicBezTo>
                    <a:pt x="16435" y="6894"/>
                    <a:pt x="22882" y="10204"/>
                    <a:pt x="28414" y="14720"/>
                  </a:cubicBezTo>
                  <a:cubicBezTo>
                    <a:pt x="30808" y="16715"/>
                    <a:pt x="33093" y="18945"/>
                    <a:pt x="35151" y="21339"/>
                  </a:cubicBezTo>
                  <a:cubicBezTo>
                    <a:pt x="36413" y="15705"/>
                    <a:pt x="26065" y="8385"/>
                    <a:pt x="25269" y="8308"/>
                  </a:cubicBezTo>
                  <a:lnTo>
                    <a:pt x="25269" y="8308"/>
                  </a:lnTo>
                  <a:cubicBezTo>
                    <a:pt x="25673" y="8165"/>
                    <a:pt x="28404" y="7198"/>
                    <a:pt x="25675" y="5470"/>
                  </a:cubicBezTo>
                  <a:cubicBezTo>
                    <a:pt x="23379" y="4061"/>
                    <a:pt x="20370" y="3516"/>
                    <a:pt x="17605" y="3516"/>
                  </a:cubicBezTo>
                  <a:cubicBezTo>
                    <a:pt x="17345" y="3516"/>
                    <a:pt x="17088" y="3520"/>
                    <a:pt x="16834" y="3530"/>
                  </a:cubicBezTo>
                  <a:cubicBezTo>
                    <a:pt x="17568" y="3013"/>
                    <a:pt x="18711" y="1879"/>
                    <a:pt x="16317" y="846"/>
                  </a:cubicBezTo>
                  <a:cubicBezTo>
                    <a:pt x="14848" y="240"/>
                    <a:pt x="13263" y="0"/>
                    <a:pt x="11680"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45"/>
            <p:cNvSpPr/>
            <p:nvPr/>
          </p:nvSpPr>
          <p:spPr>
            <a:xfrm rot="-5400000" flipH="1">
              <a:off x="6946088" y="3569463"/>
              <a:ext cx="122675" cy="102500"/>
            </a:xfrm>
            <a:custGeom>
              <a:avLst/>
              <a:gdLst/>
              <a:ahLst/>
              <a:cxnLst/>
              <a:rect l="l" t="t" r="r" b="b"/>
              <a:pathLst>
                <a:path w="4907" h="4100" fill="none" extrusionOk="0">
                  <a:moveTo>
                    <a:pt x="0" y="1"/>
                  </a:moveTo>
                  <a:lnTo>
                    <a:pt x="4906" y="409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45"/>
            <p:cNvSpPr/>
            <p:nvPr/>
          </p:nvSpPr>
          <p:spPr>
            <a:xfrm rot="-5400000" flipH="1">
              <a:off x="6991100" y="3606975"/>
              <a:ext cx="1375" cy="51275"/>
            </a:xfrm>
            <a:custGeom>
              <a:avLst/>
              <a:gdLst/>
              <a:ahLst/>
              <a:cxnLst/>
              <a:rect l="l" t="t" r="r" b="b"/>
              <a:pathLst>
                <a:path w="55" h="2051" fill="none" extrusionOk="0">
                  <a:moveTo>
                    <a:pt x="55" y="1"/>
                  </a:moveTo>
                  <a:lnTo>
                    <a:pt x="0" y="205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45"/>
            <p:cNvSpPr/>
            <p:nvPr/>
          </p:nvSpPr>
          <p:spPr>
            <a:xfrm rot="-5400000" flipH="1">
              <a:off x="6970563" y="3576263"/>
              <a:ext cx="34050" cy="2975"/>
            </a:xfrm>
            <a:custGeom>
              <a:avLst/>
              <a:gdLst/>
              <a:ahLst/>
              <a:cxnLst/>
              <a:rect l="l" t="t" r="r" b="b"/>
              <a:pathLst>
                <a:path w="1362" h="119" fill="none" extrusionOk="0">
                  <a:moveTo>
                    <a:pt x="1361" y="1"/>
                  </a:moveTo>
                  <a:lnTo>
                    <a:pt x="1" y="11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45"/>
            <p:cNvSpPr/>
            <p:nvPr/>
          </p:nvSpPr>
          <p:spPr>
            <a:xfrm rot="-5400000" flipH="1">
              <a:off x="7275725" y="3714550"/>
              <a:ext cx="11350" cy="159850"/>
            </a:xfrm>
            <a:custGeom>
              <a:avLst/>
              <a:gdLst/>
              <a:ahLst/>
              <a:cxnLst/>
              <a:rect l="l" t="t" r="r" b="b"/>
              <a:pathLst>
                <a:path w="454" h="6394" fill="none" extrusionOk="0">
                  <a:moveTo>
                    <a:pt x="454" y="0"/>
                  </a:moveTo>
                  <a:lnTo>
                    <a:pt x="0" y="639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45"/>
            <p:cNvSpPr/>
            <p:nvPr/>
          </p:nvSpPr>
          <p:spPr>
            <a:xfrm rot="-5400000" flipH="1">
              <a:off x="7260525" y="3799550"/>
              <a:ext cx="41500" cy="28600"/>
            </a:xfrm>
            <a:custGeom>
              <a:avLst/>
              <a:gdLst/>
              <a:ahLst/>
              <a:cxnLst/>
              <a:rect l="l" t="t" r="r" b="b"/>
              <a:pathLst>
                <a:path w="1660" h="1144" fill="none" extrusionOk="0">
                  <a:moveTo>
                    <a:pt x="1660" y="1"/>
                  </a:moveTo>
                  <a:lnTo>
                    <a:pt x="1" y="114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45"/>
            <p:cNvSpPr/>
            <p:nvPr/>
          </p:nvSpPr>
          <p:spPr>
            <a:xfrm rot="-5400000" flipH="1">
              <a:off x="7222900" y="3773275"/>
              <a:ext cx="22675" cy="25625"/>
            </a:xfrm>
            <a:custGeom>
              <a:avLst/>
              <a:gdLst/>
              <a:ahLst/>
              <a:cxnLst/>
              <a:rect l="l" t="t" r="r" b="b"/>
              <a:pathLst>
                <a:path w="907" h="1025" fill="none" extrusionOk="0">
                  <a:moveTo>
                    <a:pt x="907" y="1025"/>
                  </a:moveTo>
                  <a:lnTo>
                    <a:pt x="0" y="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45"/>
            <p:cNvSpPr/>
            <p:nvPr/>
          </p:nvSpPr>
          <p:spPr>
            <a:xfrm rot="-5400000" flipH="1">
              <a:off x="6833413" y="4260888"/>
              <a:ext cx="122675" cy="102950"/>
            </a:xfrm>
            <a:custGeom>
              <a:avLst/>
              <a:gdLst/>
              <a:ahLst/>
              <a:cxnLst/>
              <a:rect l="l" t="t" r="r" b="b"/>
              <a:pathLst>
                <a:path w="4907" h="4118" fill="none" extrusionOk="0">
                  <a:moveTo>
                    <a:pt x="4907" y="1"/>
                  </a:moveTo>
                  <a:lnTo>
                    <a:pt x="1" y="4118"/>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45"/>
            <p:cNvSpPr/>
            <p:nvPr/>
          </p:nvSpPr>
          <p:spPr>
            <a:xfrm rot="-5400000" flipH="1">
              <a:off x="6883288" y="4320963"/>
              <a:ext cx="50125" cy="10000"/>
            </a:xfrm>
            <a:custGeom>
              <a:avLst/>
              <a:gdLst/>
              <a:ahLst/>
              <a:cxnLst/>
              <a:rect l="l" t="t" r="r" b="b"/>
              <a:pathLst>
                <a:path w="2005" h="400" fill="none" extrusionOk="0">
                  <a:moveTo>
                    <a:pt x="2005" y="400"/>
                  </a:moveTo>
                  <a:lnTo>
                    <a:pt x="1"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45"/>
            <p:cNvSpPr/>
            <p:nvPr/>
          </p:nvSpPr>
          <p:spPr>
            <a:xfrm rot="-5400000" flipH="1">
              <a:off x="6854163" y="4322888"/>
              <a:ext cx="2750" cy="33125"/>
            </a:xfrm>
            <a:custGeom>
              <a:avLst/>
              <a:gdLst/>
              <a:ahLst/>
              <a:cxnLst/>
              <a:rect l="l" t="t" r="r" b="b"/>
              <a:pathLst>
                <a:path w="110" h="1325" fill="none" extrusionOk="0">
                  <a:moveTo>
                    <a:pt x="1" y="1324"/>
                  </a:moveTo>
                  <a:lnTo>
                    <a:pt x="110"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45"/>
            <p:cNvSpPr/>
            <p:nvPr/>
          </p:nvSpPr>
          <p:spPr>
            <a:xfrm rot="-5400000" flipH="1">
              <a:off x="6682313" y="3551888"/>
              <a:ext cx="676050" cy="847425"/>
            </a:xfrm>
            <a:custGeom>
              <a:avLst/>
              <a:gdLst/>
              <a:ahLst/>
              <a:cxnLst/>
              <a:rect l="l" t="t" r="r" b="b"/>
              <a:pathLst>
                <a:path w="27042" h="33897" fill="none" extrusionOk="0">
                  <a:moveTo>
                    <a:pt x="2513" y="3021"/>
                  </a:moveTo>
                  <a:cubicBezTo>
                    <a:pt x="11708" y="1"/>
                    <a:pt x="21628" y="5015"/>
                    <a:pt x="24657" y="14265"/>
                  </a:cubicBezTo>
                  <a:cubicBezTo>
                    <a:pt x="27042" y="21628"/>
                    <a:pt x="23052" y="29562"/>
                    <a:pt x="15698" y="31965"/>
                  </a:cubicBezTo>
                  <a:cubicBezTo>
                    <a:pt x="9812" y="33897"/>
                    <a:pt x="3492" y="30651"/>
                    <a:pt x="1543" y="24775"/>
                  </a:cubicBezTo>
                  <a:cubicBezTo>
                    <a:pt x="1" y="20041"/>
                    <a:pt x="2567" y="15017"/>
                    <a:pt x="7301" y="13476"/>
                  </a:cubicBezTo>
                  <a:cubicBezTo>
                    <a:pt x="11064" y="12215"/>
                    <a:pt x="15117" y="14265"/>
                    <a:pt x="16369" y="18101"/>
                  </a:cubicBezTo>
                  <a:cubicBezTo>
                    <a:pt x="17339" y="21120"/>
                    <a:pt x="15689" y="24376"/>
                    <a:pt x="12714" y="25337"/>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45"/>
            <p:cNvSpPr/>
            <p:nvPr/>
          </p:nvSpPr>
          <p:spPr>
            <a:xfrm rot="-5400000" flipH="1">
              <a:off x="6677225" y="3878000"/>
              <a:ext cx="149650" cy="168000"/>
            </a:xfrm>
            <a:custGeom>
              <a:avLst/>
              <a:gdLst/>
              <a:ahLst/>
              <a:cxnLst/>
              <a:rect l="l" t="t" r="r" b="b"/>
              <a:pathLst>
                <a:path w="5986" h="6720" fill="none" extrusionOk="0">
                  <a:moveTo>
                    <a:pt x="2975" y="0"/>
                  </a:moveTo>
                  <a:cubicBezTo>
                    <a:pt x="4000" y="336"/>
                    <a:pt x="4852" y="1088"/>
                    <a:pt x="5306" y="2158"/>
                  </a:cubicBezTo>
                  <a:cubicBezTo>
                    <a:pt x="5986" y="3700"/>
                    <a:pt x="5251" y="5532"/>
                    <a:pt x="3655" y="6212"/>
                  </a:cubicBezTo>
                  <a:cubicBezTo>
                    <a:pt x="2395" y="6720"/>
                    <a:pt x="962" y="6148"/>
                    <a:pt x="400" y="4897"/>
                  </a:cubicBezTo>
                  <a:cubicBezTo>
                    <a:pt x="1" y="3863"/>
                    <a:pt x="454" y="2730"/>
                    <a:pt x="1434" y="2322"/>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45"/>
            <p:cNvSpPr/>
            <p:nvPr/>
          </p:nvSpPr>
          <p:spPr>
            <a:xfrm rot="-5400000" flipH="1">
              <a:off x="6706188" y="3907863"/>
              <a:ext cx="38550" cy="34375"/>
            </a:xfrm>
            <a:custGeom>
              <a:avLst/>
              <a:gdLst/>
              <a:ahLst/>
              <a:cxnLst/>
              <a:rect l="l" t="t" r="r" b="b"/>
              <a:pathLst>
                <a:path w="1542" h="1375" extrusionOk="0">
                  <a:moveTo>
                    <a:pt x="771" y="0"/>
                  </a:moveTo>
                  <a:cubicBezTo>
                    <a:pt x="704" y="0"/>
                    <a:pt x="637" y="11"/>
                    <a:pt x="572" y="33"/>
                  </a:cubicBezTo>
                  <a:cubicBezTo>
                    <a:pt x="227" y="160"/>
                    <a:pt x="0" y="549"/>
                    <a:pt x="118" y="894"/>
                  </a:cubicBezTo>
                  <a:cubicBezTo>
                    <a:pt x="208" y="1172"/>
                    <a:pt x="497" y="1375"/>
                    <a:pt x="795" y="1375"/>
                  </a:cubicBezTo>
                  <a:cubicBezTo>
                    <a:pt x="857" y="1375"/>
                    <a:pt x="919" y="1366"/>
                    <a:pt x="980" y="1347"/>
                  </a:cubicBezTo>
                  <a:cubicBezTo>
                    <a:pt x="1315" y="1230"/>
                    <a:pt x="1542" y="840"/>
                    <a:pt x="1433" y="486"/>
                  </a:cubicBezTo>
                  <a:cubicBezTo>
                    <a:pt x="1337" y="198"/>
                    <a:pt x="1061" y="0"/>
                    <a:pt x="771"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45"/>
            <p:cNvSpPr/>
            <p:nvPr/>
          </p:nvSpPr>
          <p:spPr>
            <a:xfrm rot="-5400000" flipH="1">
              <a:off x="6152763" y="3375063"/>
              <a:ext cx="68700" cy="68725"/>
            </a:xfrm>
            <a:custGeom>
              <a:avLst/>
              <a:gdLst/>
              <a:ahLst/>
              <a:cxnLst/>
              <a:rect l="l" t="t" r="r" b="b"/>
              <a:pathLst>
                <a:path w="2748" h="2749" extrusionOk="0">
                  <a:moveTo>
                    <a:pt x="1379" y="1"/>
                  </a:moveTo>
                  <a:cubicBezTo>
                    <a:pt x="626" y="1"/>
                    <a:pt x="0" y="636"/>
                    <a:pt x="0" y="1370"/>
                  </a:cubicBezTo>
                  <a:cubicBezTo>
                    <a:pt x="0" y="2123"/>
                    <a:pt x="626" y="2748"/>
                    <a:pt x="1379" y="2748"/>
                  </a:cubicBezTo>
                  <a:cubicBezTo>
                    <a:pt x="2122" y="2748"/>
                    <a:pt x="2748" y="2114"/>
                    <a:pt x="2748" y="1370"/>
                  </a:cubicBezTo>
                  <a:cubicBezTo>
                    <a:pt x="2748" y="636"/>
                    <a:pt x="2122" y="1"/>
                    <a:pt x="1379"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45"/>
            <p:cNvSpPr/>
            <p:nvPr/>
          </p:nvSpPr>
          <p:spPr>
            <a:xfrm rot="-5400000" flipH="1">
              <a:off x="6417950" y="4413300"/>
              <a:ext cx="43100" cy="43200"/>
            </a:xfrm>
            <a:custGeom>
              <a:avLst/>
              <a:gdLst/>
              <a:ahLst/>
              <a:cxnLst/>
              <a:rect l="l" t="t" r="r" b="b"/>
              <a:pathLst>
                <a:path w="1724" h="1728" extrusionOk="0">
                  <a:moveTo>
                    <a:pt x="935" y="1"/>
                  </a:moveTo>
                  <a:cubicBezTo>
                    <a:pt x="911" y="1"/>
                    <a:pt x="887" y="2"/>
                    <a:pt x="862" y="4"/>
                  </a:cubicBezTo>
                  <a:cubicBezTo>
                    <a:pt x="400" y="4"/>
                    <a:pt x="1" y="403"/>
                    <a:pt x="1" y="866"/>
                  </a:cubicBezTo>
                  <a:cubicBezTo>
                    <a:pt x="1" y="1328"/>
                    <a:pt x="400" y="1727"/>
                    <a:pt x="862" y="1727"/>
                  </a:cubicBezTo>
                  <a:cubicBezTo>
                    <a:pt x="1334" y="1727"/>
                    <a:pt x="1723" y="1319"/>
                    <a:pt x="1723" y="866"/>
                  </a:cubicBezTo>
                  <a:cubicBezTo>
                    <a:pt x="1723" y="384"/>
                    <a:pt x="1373" y="1"/>
                    <a:pt x="935" y="1"/>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485" name="Google Shape;9485;p45"/>
          <p:cNvPicPr preferRelativeResize="0"/>
          <p:nvPr/>
        </p:nvPicPr>
        <p:blipFill>
          <a:blip r:embed="rId3">
            <a:alphaModFix/>
          </a:blip>
          <a:stretch>
            <a:fillRect/>
          </a:stretch>
        </p:blipFill>
        <p:spPr>
          <a:xfrm>
            <a:off x="304800" y="854975"/>
            <a:ext cx="5644451" cy="382114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89"/>
        <p:cNvGrpSpPr/>
        <p:nvPr/>
      </p:nvGrpSpPr>
      <p:grpSpPr>
        <a:xfrm>
          <a:off x="0" y="0"/>
          <a:ext cx="0" cy="0"/>
          <a:chOff x="0" y="0"/>
          <a:chExt cx="0" cy="0"/>
        </a:xfrm>
      </p:grpSpPr>
      <p:sp>
        <p:nvSpPr>
          <p:cNvPr id="9490" name="Google Shape;9490;p46"/>
          <p:cNvSpPr txBox="1">
            <a:spLocks noGrp="1"/>
          </p:cNvSpPr>
          <p:nvPr>
            <p:ph type="title"/>
          </p:nvPr>
        </p:nvSpPr>
        <p:spPr>
          <a:xfrm>
            <a:off x="5694100" y="1366400"/>
            <a:ext cx="3450000" cy="97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Espace authentication </a:t>
            </a:r>
            <a:endParaRPr sz="2400"/>
          </a:p>
          <a:p>
            <a:pPr marL="0" lvl="0" indent="0" algn="r" rtl="0">
              <a:spcBef>
                <a:spcPts val="0"/>
              </a:spcBef>
              <a:spcAft>
                <a:spcPts val="0"/>
              </a:spcAft>
              <a:buNone/>
            </a:pPr>
            <a:endParaRPr/>
          </a:p>
        </p:txBody>
      </p:sp>
      <p:sp>
        <p:nvSpPr>
          <p:cNvPr id="9491" name="Google Shape;9491;p46"/>
          <p:cNvSpPr txBox="1">
            <a:spLocks noGrp="1"/>
          </p:cNvSpPr>
          <p:nvPr>
            <p:ph type="subTitle" idx="1"/>
          </p:nvPr>
        </p:nvSpPr>
        <p:spPr>
          <a:xfrm>
            <a:off x="5861950" y="2484750"/>
            <a:ext cx="3114300" cy="10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solidFill>
                  <a:schemeClr val="accent6"/>
                </a:solidFill>
                <a:latin typeface="Times New Roman"/>
                <a:ea typeface="Times New Roman"/>
                <a:cs typeface="Times New Roman"/>
                <a:sym typeface="Times New Roman"/>
              </a:rPr>
              <a:t>Cette partie concerne tous les utilisateurs en fonction de leurs actions sur  le système </a:t>
            </a:r>
            <a:endParaRPr sz="1700">
              <a:solidFill>
                <a:schemeClr val="accent6"/>
              </a:solidFill>
              <a:latin typeface="Times New Roman"/>
              <a:ea typeface="Times New Roman"/>
              <a:cs typeface="Times New Roman"/>
              <a:sym typeface="Times New Roman"/>
            </a:endParaRPr>
          </a:p>
        </p:txBody>
      </p:sp>
      <p:grpSp>
        <p:nvGrpSpPr>
          <p:cNvPr id="9492" name="Google Shape;9492;p46"/>
          <p:cNvGrpSpPr/>
          <p:nvPr/>
        </p:nvGrpSpPr>
        <p:grpSpPr>
          <a:xfrm flipH="1">
            <a:off x="6472931" y="277550"/>
            <a:ext cx="1336450" cy="1088850"/>
            <a:chOff x="6107600" y="3375075"/>
            <a:chExt cx="1336450" cy="1088850"/>
          </a:xfrm>
        </p:grpSpPr>
        <p:sp>
          <p:nvSpPr>
            <p:cNvPr id="9493" name="Google Shape;9493;p46"/>
            <p:cNvSpPr/>
            <p:nvPr/>
          </p:nvSpPr>
          <p:spPr>
            <a:xfrm rot="-5400000" flipH="1">
              <a:off x="6748825" y="4282375"/>
              <a:ext cx="187050" cy="176050"/>
            </a:xfrm>
            <a:custGeom>
              <a:avLst/>
              <a:gdLst/>
              <a:ahLst/>
              <a:cxnLst/>
              <a:rect l="l" t="t" r="r" b="b"/>
              <a:pathLst>
                <a:path w="7482" h="7042" extrusionOk="0">
                  <a:moveTo>
                    <a:pt x="2961" y="1"/>
                  </a:moveTo>
                  <a:cubicBezTo>
                    <a:pt x="2416" y="1"/>
                    <a:pt x="1857" y="217"/>
                    <a:pt x="1370" y="648"/>
                  </a:cubicBezTo>
                  <a:cubicBezTo>
                    <a:pt x="917" y="1047"/>
                    <a:pt x="635" y="1509"/>
                    <a:pt x="454" y="2081"/>
                  </a:cubicBezTo>
                  <a:cubicBezTo>
                    <a:pt x="173" y="2942"/>
                    <a:pt x="1" y="6179"/>
                    <a:pt x="1" y="6533"/>
                  </a:cubicBezTo>
                  <a:lnTo>
                    <a:pt x="1" y="6869"/>
                  </a:lnTo>
                  <a:lnTo>
                    <a:pt x="336" y="6869"/>
                  </a:lnTo>
                  <a:cubicBezTo>
                    <a:pt x="602" y="6869"/>
                    <a:pt x="2631" y="7041"/>
                    <a:pt x="3940" y="7041"/>
                  </a:cubicBezTo>
                  <a:cubicBezTo>
                    <a:pt x="4329" y="7041"/>
                    <a:pt x="4655" y="7026"/>
                    <a:pt x="4852" y="6987"/>
                  </a:cubicBezTo>
                  <a:cubicBezTo>
                    <a:pt x="5414" y="6869"/>
                    <a:pt x="5886" y="6642"/>
                    <a:pt x="6339" y="6252"/>
                  </a:cubicBezTo>
                  <a:cubicBezTo>
                    <a:pt x="7482" y="5218"/>
                    <a:pt x="7309" y="3858"/>
                    <a:pt x="6566" y="3051"/>
                  </a:cubicBezTo>
                  <a:cubicBezTo>
                    <a:pt x="6167" y="2598"/>
                    <a:pt x="5641" y="2362"/>
                    <a:pt x="5133" y="2362"/>
                  </a:cubicBezTo>
                  <a:cubicBezTo>
                    <a:pt x="5188" y="1963"/>
                    <a:pt x="5079" y="1383"/>
                    <a:pt x="4625" y="820"/>
                  </a:cubicBezTo>
                  <a:cubicBezTo>
                    <a:pt x="4170" y="273"/>
                    <a:pt x="3574" y="1"/>
                    <a:pt x="29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46"/>
            <p:cNvSpPr/>
            <p:nvPr/>
          </p:nvSpPr>
          <p:spPr>
            <a:xfrm rot="-5400000" flipH="1">
              <a:off x="7148150" y="3721425"/>
              <a:ext cx="195200" cy="190300"/>
            </a:xfrm>
            <a:custGeom>
              <a:avLst/>
              <a:gdLst/>
              <a:ahLst/>
              <a:cxnLst/>
              <a:rect l="l" t="t" r="r" b="b"/>
              <a:pathLst>
                <a:path w="7808" h="7612" extrusionOk="0">
                  <a:moveTo>
                    <a:pt x="2261" y="1"/>
                  </a:moveTo>
                  <a:cubicBezTo>
                    <a:pt x="1249" y="1"/>
                    <a:pt x="457" y="655"/>
                    <a:pt x="164" y="1745"/>
                  </a:cubicBezTo>
                  <a:cubicBezTo>
                    <a:pt x="0" y="2371"/>
                    <a:pt x="0" y="2888"/>
                    <a:pt x="227" y="3395"/>
                  </a:cubicBezTo>
                  <a:cubicBezTo>
                    <a:pt x="508" y="4257"/>
                    <a:pt x="2159" y="7050"/>
                    <a:pt x="2331" y="7331"/>
                  </a:cubicBezTo>
                  <a:lnTo>
                    <a:pt x="2503" y="7612"/>
                  </a:lnTo>
                  <a:lnTo>
                    <a:pt x="2784" y="7449"/>
                  </a:lnTo>
                  <a:cubicBezTo>
                    <a:pt x="3129" y="7276"/>
                    <a:pt x="5922" y="5617"/>
                    <a:pt x="6547" y="5000"/>
                  </a:cubicBezTo>
                  <a:cubicBezTo>
                    <a:pt x="6946" y="4601"/>
                    <a:pt x="7228" y="4139"/>
                    <a:pt x="7409" y="3513"/>
                  </a:cubicBezTo>
                  <a:cubicBezTo>
                    <a:pt x="7808" y="2026"/>
                    <a:pt x="6901" y="992"/>
                    <a:pt x="5813" y="711"/>
                  </a:cubicBezTo>
                  <a:cubicBezTo>
                    <a:pt x="5736" y="705"/>
                    <a:pt x="5659" y="702"/>
                    <a:pt x="5581" y="702"/>
                  </a:cubicBezTo>
                  <a:cubicBezTo>
                    <a:pt x="5101" y="702"/>
                    <a:pt x="4616" y="823"/>
                    <a:pt x="4226" y="1065"/>
                  </a:cubicBezTo>
                  <a:cubicBezTo>
                    <a:pt x="4054" y="720"/>
                    <a:pt x="3655" y="267"/>
                    <a:pt x="2911" y="86"/>
                  </a:cubicBezTo>
                  <a:cubicBezTo>
                    <a:pt x="2687" y="28"/>
                    <a:pt x="2469" y="1"/>
                    <a:pt x="22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46"/>
            <p:cNvSpPr/>
            <p:nvPr/>
          </p:nvSpPr>
          <p:spPr>
            <a:xfrm rot="-5400000" flipH="1">
              <a:off x="6879163" y="3498838"/>
              <a:ext cx="190000" cy="175975"/>
            </a:xfrm>
            <a:custGeom>
              <a:avLst/>
              <a:gdLst/>
              <a:ahLst/>
              <a:cxnLst/>
              <a:rect l="l" t="t" r="r" b="b"/>
              <a:pathLst>
                <a:path w="7600" h="7039" extrusionOk="0">
                  <a:moveTo>
                    <a:pt x="4460" y="0"/>
                  </a:moveTo>
                  <a:cubicBezTo>
                    <a:pt x="3771" y="0"/>
                    <a:pt x="3149" y="348"/>
                    <a:pt x="2748" y="851"/>
                  </a:cubicBezTo>
                  <a:cubicBezTo>
                    <a:pt x="2403" y="1314"/>
                    <a:pt x="2240" y="1821"/>
                    <a:pt x="2294" y="2402"/>
                  </a:cubicBezTo>
                  <a:cubicBezTo>
                    <a:pt x="1895" y="2402"/>
                    <a:pt x="1315" y="2574"/>
                    <a:pt x="862" y="3136"/>
                  </a:cubicBezTo>
                  <a:cubicBezTo>
                    <a:pt x="0" y="4170"/>
                    <a:pt x="182" y="5476"/>
                    <a:pt x="1206" y="6337"/>
                  </a:cubicBezTo>
                  <a:cubicBezTo>
                    <a:pt x="1660" y="6736"/>
                    <a:pt x="2177" y="6963"/>
                    <a:pt x="2748" y="7017"/>
                  </a:cubicBezTo>
                  <a:cubicBezTo>
                    <a:pt x="2876" y="7032"/>
                    <a:pt x="3048" y="7039"/>
                    <a:pt x="3250" y="7039"/>
                  </a:cubicBezTo>
                  <a:cubicBezTo>
                    <a:pt x="4498" y="7039"/>
                    <a:pt x="6903" y="6791"/>
                    <a:pt x="7255" y="6791"/>
                  </a:cubicBezTo>
                  <a:lnTo>
                    <a:pt x="7599" y="6736"/>
                  </a:lnTo>
                  <a:lnTo>
                    <a:pt x="7545" y="6392"/>
                  </a:lnTo>
                  <a:cubicBezTo>
                    <a:pt x="7481" y="6056"/>
                    <a:pt x="7200" y="2801"/>
                    <a:pt x="6919" y="1939"/>
                  </a:cubicBezTo>
                  <a:cubicBezTo>
                    <a:pt x="6747" y="1368"/>
                    <a:pt x="6411" y="960"/>
                    <a:pt x="5940" y="570"/>
                  </a:cubicBezTo>
                  <a:cubicBezTo>
                    <a:pt x="5449" y="168"/>
                    <a:pt x="4938" y="0"/>
                    <a:pt x="446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46"/>
            <p:cNvSpPr/>
            <p:nvPr/>
          </p:nvSpPr>
          <p:spPr>
            <a:xfrm rot="-5400000" flipH="1">
              <a:off x="6383663" y="3214874"/>
              <a:ext cx="243950" cy="624575"/>
            </a:xfrm>
            <a:custGeom>
              <a:avLst/>
              <a:gdLst/>
              <a:ahLst/>
              <a:cxnLst/>
              <a:rect l="l" t="t" r="r" b="b"/>
              <a:pathLst>
                <a:path w="9758" h="24983" extrusionOk="0">
                  <a:moveTo>
                    <a:pt x="1" y="0"/>
                  </a:moveTo>
                  <a:cubicBezTo>
                    <a:pt x="4" y="3"/>
                    <a:pt x="7" y="6"/>
                    <a:pt x="10" y="9"/>
                  </a:cubicBezTo>
                  <a:lnTo>
                    <a:pt x="10" y="9"/>
                  </a:lnTo>
                  <a:cubicBezTo>
                    <a:pt x="7" y="4"/>
                    <a:pt x="4" y="1"/>
                    <a:pt x="1" y="0"/>
                  </a:cubicBezTo>
                  <a:close/>
                  <a:moveTo>
                    <a:pt x="10" y="9"/>
                  </a:moveTo>
                  <a:cubicBezTo>
                    <a:pt x="175" y="294"/>
                    <a:pt x="482" y="6723"/>
                    <a:pt x="1996" y="9857"/>
                  </a:cubicBezTo>
                  <a:cubicBezTo>
                    <a:pt x="2254" y="10385"/>
                    <a:pt x="2537" y="10571"/>
                    <a:pt x="2803" y="10571"/>
                  </a:cubicBezTo>
                  <a:cubicBezTo>
                    <a:pt x="3170" y="10571"/>
                    <a:pt x="3506" y="10215"/>
                    <a:pt x="3701" y="9920"/>
                  </a:cubicBezTo>
                  <a:lnTo>
                    <a:pt x="3701" y="9920"/>
                  </a:lnTo>
                  <a:cubicBezTo>
                    <a:pt x="3646" y="11689"/>
                    <a:pt x="3592" y="13566"/>
                    <a:pt x="4100" y="15053"/>
                  </a:cubicBezTo>
                  <a:cubicBezTo>
                    <a:pt x="4294" y="15673"/>
                    <a:pt x="4580" y="15877"/>
                    <a:pt x="4874" y="15877"/>
                  </a:cubicBezTo>
                  <a:cubicBezTo>
                    <a:pt x="5444" y="15877"/>
                    <a:pt x="6040" y="15107"/>
                    <a:pt x="6040" y="15107"/>
                  </a:cubicBezTo>
                  <a:cubicBezTo>
                    <a:pt x="6276" y="15107"/>
                    <a:pt x="7183" y="22461"/>
                    <a:pt x="9704" y="24982"/>
                  </a:cubicBezTo>
                  <a:cubicBezTo>
                    <a:pt x="9758" y="22860"/>
                    <a:pt x="9595" y="20675"/>
                    <a:pt x="9259" y="18562"/>
                  </a:cubicBezTo>
                  <a:cubicBezTo>
                    <a:pt x="8452" y="13711"/>
                    <a:pt x="6666" y="8814"/>
                    <a:pt x="3973" y="4715"/>
                  </a:cubicBezTo>
                  <a:cubicBezTo>
                    <a:pt x="2832" y="2951"/>
                    <a:pt x="1484" y="1547"/>
                    <a:pt x="10" y="9"/>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46"/>
            <p:cNvSpPr/>
            <p:nvPr/>
          </p:nvSpPr>
          <p:spPr>
            <a:xfrm rot="-5400000" flipH="1">
              <a:off x="6345150" y="3252950"/>
              <a:ext cx="321775" cy="623775"/>
            </a:xfrm>
            <a:custGeom>
              <a:avLst/>
              <a:gdLst/>
              <a:ahLst/>
              <a:cxnLst/>
              <a:rect l="l" t="t" r="r" b="b"/>
              <a:pathLst>
                <a:path w="12871" h="24951" extrusionOk="0">
                  <a:moveTo>
                    <a:pt x="10492" y="13813"/>
                  </a:moveTo>
                  <a:cubicBezTo>
                    <a:pt x="10493" y="13813"/>
                    <a:pt x="10493" y="13813"/>
                    <a:pt x="10493" y="13813"/>
                  </a:cubicBezTo>
                  <a:lnTo>
                    <a:pt x="10493" y="13813"/>
                  </a:lnTo>
                  <a:cubicBezTo>
                    <a:pt x="10492" y="13813"/>
                    <a:pt x="10490" y="13814"/>
                    <a:pt x="10489" y="13815"/>
                  </a:cubicBezTo>
                  <a:cubicBezTo>
                    <a:pt x="10489" y="13813"/>
                    <a:pt x="10490" y="13813"/>
                    <a:pt x="10492" y="13813"/>
                  </a:cubicBezTo>
                  <a:close/>
                  <a:moveTo>
                    <a:pt x="38" y="1"/>
                  </a:moveTo>
                  <a:cubicBezTo>
                    <a:pt x="12" y="1"/>
                    <a:pt x="0" y="5"/>
                    <a:pt x="6" y="13"/>
                  </a:cubicBezTo>
                  <a:cubicBezTo>
                    <a:pt x="1475" y="1555"/>
                    <a:pt x="2853" y="3269"/>
                    <a:pt x="3996" y="5037"/>
                  </a:cubicBezTo>
                  <a:cubicBezTo>
                    <a:pt x="6671" y="9136"/>
                    <a:pt x="8448" y="13760"/>
                    <a:pt x="9246" y="18557"/>
                  </a:cubicBezTo>
                  <a:cubicBezTo>
                    <a:pt x="9582" y="20607"/>
                    <a:pt x="9754" y="22783"/>
                    <a:pt x="9700" y="24950"/>
                  </a:cubicBezTo>
                  <a:cubicBezTo>
                    <a:pt x="12871" y="22596"/>
                    <a:pt x="10856" y="14013"/>
                    <a:pt x="10508" y="13816"/>
                  </a:cubicBezTo>
                  <a:lnTo>
                    <a:pt x="10508" y="13816"/>
                  </a:lnTo>
                  <a:cubicBezTo>
                    <a:pt x="10606" y="13844"/>
                    <a:pt x="11054" y="14043"/>
                    <a:pt x="11457" y="14043"/>
                  </a:cubicBezTo>
                  <a:cubicBezTo>
                    <a:pt x="11937" y="14043"/>
                    <a:pt x="12351" y="13760"/>
                    <a:pt x="12030" y="12563"/>
                  </a:cubicBezTo>
                  <a:cubicBezTo>
                    <a:pt x="11468" y="10623"/>
                    <a:pt x="9926" y="8800"/>
                    <a:pt x="8385" y="7540"/>
                  </a:cubicBezTo>
                  <a:lnTo>
                    <a:pt x="8385" y="7540"/>
                  </a:lnTo>
                  <a:cubicBezTo>
                    <a:pt x="8461" y="7547"/>
                    <a:pt x="8546" y="7552"/>
                    <a:pt x="8636" y="7552"/>
                  </a:cubicBezTo>
                  <a:cubicBezTo>
                    <a:pt x="9209" y="7552"/>
                    <a:pt x="9944" y="7333"/>
                    <a:pt x="9364" y="6007"/>
                  </a:cubicBezTo>
                  <a:cubicBezTo>
                    <a:pt x="7240" y="1656"/>
                    <a:pt x="571" y="1"/>
                    <a:pt x="38"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46"/>
            <p:cNvSpPr/>
            <p:nvPr/>
          </p:nvSpPr>
          <p:spPr>
            <a:xfrm rot="-5400000" flipH="1">
              <a:off x="5975813" y="3610488"/>
              <a:ext cx="879400" cy="450725"/>
            </a:xfrm>
            <a:custGeom>
              <a:avLst/>
              <a:gdLst/>
              <a:ahLst/>
              <a:cxnLst/>
              <a:rect l="l" t="t" r="r" b="b"/>
              <a:pathLst>
                <a:path w="35176" h="18029" extrusionOk="0">
                  <a:moveTo>
                    <a:pt x="4" y="1"/>
                  </a:moveTo>
                  <a:cubicBezTo>
                    <a:pt x="3" y="1"/>
                    <a:pt x="2" y="1"/>
                    <a:pt x="1" y="1"/>
                  </a:cubicBezTo>
                  <a:cubicBezTo>
                    <a:pt x="5" y="1"/>
                    <a:pt x="10" y="2"/>
                    <a:pt x="15" y="2"/>
                  </a:cubicBezTo>
                  <a:lnTo>
                    <a:pt x="15" y="2"/>
                  </a:lnTo>
                  <a:cubicBezTo>
                    <a:pt x="11" y="1"/>
                    <a:pt x="7" y="1"/>
                    <a:pt x="4" y="1"/>
                  </a:cubicBezTo>
                  <a:close/>
                  <a:moveTo>
                    <a:pt x="15" y="2"/>
                  </a:moveTo>
                  <a:cubicBezTo>
                    <a:pt x="465" y="122"/>
                    <a:pt x="7333" y="6990"/>
                    <a:pt x="12070" y="8960"/>
                  </a:cubicBezTo>
                  <a:cubicBezTo>
                    <a:pt x="12415" y="9081"/>
                    <a:pt x="12703" y="9134"/>
                    <a:pt x="12941" y="9134"/>
                  </a:cubicBezTo>
                  <a:cubicBezTo>
                    <a:pt x="14042" y="9134"/>
                    <a:pt x="14100" y="8009"/>
                    <a:pt x="14011" y="7301"/>
                  </a:cubicBezTo>
                  <a:lnTo>
                    <a:pt x="14011" y="7301"/>
                  </a:lnTo>
                  <a:cubicBezTo>
                    <a:pt x="15724" y="9296"/>
                    <a:pt x="17493" y="11409"/>
                    <a:pt x="19488" y="12551"/>
                  </a:cubicBezTo>
                  <a:cubicBezTo>
                    <a:pt x="19917" y="12807"/>
                    <a:pt x="20261" y="12912"/>
                    <a:pt x="20537" y="12912"/>
                  </a:cubicBezTo>
                  <a:cubicBezTo>
                    <a:pt x="21798" y="12912"/>
                    <a:pt x="21646" y="10728"/>
                    <a:pt x="21646" y="10728"/>
                  </a:cubicBezTo>
                  <a:cubicBezTo>
                    <a:pt x="21650" y="10725"/>
                    <a:pt x="21657" y="10723"/>
                    <a:pt x="21665" y="10723"/>
                  </a:cubicBezTo>
                  <a:cubicBezTo>
                    <a:pt x="22185" y="10723"/>
                    <a:pt x="30060" y="17689"/>
                    <a:pt x="35175" y="18028"/>
                  </a:cubicBezTo>
                  <a:cubicBezTo>
                    <a:pt x="35175" y="18010"/>
                    <a:pt x="35175" y="18010"/>
                    <a:pt x="35157" y="18001"/>
                  </a:cubicBezTo>
                  <a:cubicBezTo>
                    <a:pt x="33108" y="15562"/>
                    <a:pt x="31058" y="13376"/>
                    <a:pt x="28610" y="11381"/>
                  </a:cubicBezTo>
                  <a:cubicBezTo>
                    <a:pt x="23079" y="6884"/>
                    <a:pt x="16513" y="3519"/>
                    <a:pt x="9613" y="1633"/>
                  </a:cubicBezTo>
                  <a:cubicBezTo>
                    <a:pt x="6588" y="773"/>
                    <a:pt x="3148" y="284"/>
                    <a:pt x="15" y="2"/>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46"/>
            <p:cNvSpPr/>
            <p:nvPr/>
          </p:nvSpPr>
          <p:spPr>
            <a:xfrm rot="-5400000" flipH="1">
              <a:off x="5919175" y="3585175"/>
              <a:ext cx="910350" cy="533500"/>
            </a:xfrm>
            <a:custGeom>
              <a:avLst/>
              <a:gdLst/>
              <a:ahLst/>
              <a:cxnLst/>
              <a:rect l="l" t="t" r="r" b="b"/>
              <a:pathLst>
                <a:path w="36414" h="21340" extrusionOk="0">
                  <a:moveTo>
                    <a:pt x="25222" y="8326"/>
                  </a:moveTo>
                  <a:cubicBezTo>
                    <a:pt x="25222" y="8326"/>
                    <a:pt x="25222" y="8326"/>
                    <a:pt x="25222" y="8327"/>
                  </a:cubicBezTo>
                  <a:cubicBezTo>
                    <a:pt x="25221" y="8327"/>
                    <a:pt x="25221" y="8326"/>
                    <a:pt x="25222" y="8326"/>
                  </a:cubicBezTo>
                  <a:close/>
                  <a:moveTo>
                    <a:pt x="11680" y="0"/>
                  </a:moveTo>
                  <a:cubicBezTo>
                    <a:pt x="5824" y="0"/>
                    <a:pt x="0" y="3272"/>
                    <a:pt x="221" y="3357"/>
                  </a:cubicBezTo>
                  <a:cubicBezTo>
                    <a:pt x="3422" y="3648"/>
                    <a:pt x="6505" y="4219"/>
                    <a:pt x="9534" y="5017"/>
                  </a:cubicBezTo>
                  <a:cubicBezTo>
                    <a:pt x="16435" y="6894"/>
                    <a:pt x="22882" y="10204"/>
                    <a:pt x="28414" y="14720"/>
                  </a:cubicBezTo>
                  <a:cubicBezTo>
                    <a:pt x="30808" y="16715"/>
                    <a:pt x="33093" y="18945"/>
                    <a:pt x="35151" y="21339"/>
                  </a:cubicBezTo>
                  <a:cubicBezTo>
                    <a:pt x="36413" y="15705"/>
                    <a:pt x="26065" y="8385"/>
                    <a:pt x="25269" y="8308"/>
                  </a:cubicBezTo>
                  <a:lnTo>
                    <a:pt x="25269" y="8308"/>
                  </a:lnTo>
                  <a:cubicBezTo>
                    <a:pt x="25673" y="8165"/>
                    <a:pt x="28404" y="7198"/>
                    <a:pt x="25675" y="5470"/>
                  </a:cubicBezTo>
                  <a:cubicBezTo>
                    <a:pt x="23379" y="4061"/>
                    <a:pt x="20370" y="3516"/>
                    <a:pt x="17605" y="3516"/>
                  </a:cubicBezTo>
                  <a:cubicBezTo>
                    <a:pt x="17345" y="3516"/>
                    <a:pt x="17088" y="3520"/>
                    <a:pt x="16834" y="3530"/>
                  </a:cubicBezTo>
                  <a:cubicBezTo>
                    <a:pt x="17568" y="3013"/>
                    <a:pt x="18711" y="1879"/>
                    <a:pt x="16317" y="846"/>
                  </a:cubicBezTo>
                  <a:cubicBezTo>
                    <a:pt x="14848" y="240"/>
                    <a:pt x="13263" y="0"/>
                    <a:pt x="11680"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46"/>
            <p:cNvSpPr/>
            <p:nvPr/>
          </p:nvSpPr>
          <p:spPr>
            <a:xfrm rot="-5400000" flipH="1">
              <a:off x="6946088" y="3569463"/>
              <a:ext cx="122675" cy="102500"/>
            </a:xfrm>
            <a:custGeom>
              <a:avLst/>
              <a:gdLst/>
              <a:ahLst/>
              <a:cxnLst/>
              <a:rect l="l" t="t" r="r" b="b"/>
              <a:pathLst>
                <a:path w="4907" h="4100" fill="none" extrusionOk="0">
                  <a:moveTo>
                    <a:pt x="0" y="1"/>
                  </a:moveTo>
                  <a:lnTo>
                    <a:pt x="4906" y="409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46"/>
            <p:cNvSpPr/>
            <p:nvPr/>
          </p:nvSpPr>
          <p:spPr>
            <a:xfrm rot="-5400000" flipH="1">
              <a:off x="6991100" y="3606975"/>
              <a:ext cx="1375" cy="51275"/>
            </a:xfrm>
            <a:custGeom>
              <a:avLst/>
              <a:gdLst/>
              <a:ahLst/>
              <a:cxnLst/>
              <a:rect l="l" t="t" r="r" b="b"/>
              <a:pathLst>
                <a:path w="55" h="2051" fill="none" extrusionOk="0">
                  <a:moveTo>
                    <a:pt x="55" y="1"/>
                  </a:moveTo>
                  <a:lnTo>
                    <a:pt x="0" y="205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46"/>
            <p:cNvSpPr/>
            <p:nvPr/>
          </p:nvSpPr>
          <p:spPr>
            <a:xfrm rot="-5400000" flipH="1">
              <a:off x="6970563" y="3576263"/>
              <a:ext cx="34050" cy="2975"/>
            </a:xfrm>
            <a:custGeom>
              <a:avLst/>
              <a:gdLst/>
              <a:ahLst/>
              <a:cxnLst/>
              <a:rect l="l" t="t" r="r" b="b"/>
              <a:pathLst>
                <a:path w="1362" h="119" fill="none" extrusionOk="0">
                  <a:moveTo>
                    <a:pt x="1361" y="1"/>
                  </a:moveTo>
                  <a:lnTo>
                    <a:pt x="1" y="11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46"/>
            <p:cNvSpPr/>
            <p:nvPr/>
          </p:nvSpPr>
          <p:spPr>
            <a:xfrm rot="-5400000" flipH="1">
              <a:off x="7275725" y="3714550"/>
              <a:ext cx="11350" cy="159850"/>
            </a:xfrm>
            <a:custGeom>
              <a:avLst/>
              <a:gdLst/>
              <a:ahLst/>
              <a:cxnLst/>
              <a:rect l="l" t="t" r="r" b="b"/>
              <a:pathLst>
                <a:path w="454" h="6394" fill="none" extrusionOk="0">
                  <a:moveTo>
                    <a:pt x="454" y="0"/>
                  </a:moveTo>
                  <a:lnTo>
                    <a:pt x="0" y="639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46"/>
            <p:cNvSpPr/>
            <p:nvPr/>
          </p:nvSpPr>
          <p:spPr>
            <a:xfrm rot="-5400000" flipH="1">
              <a:off x="7260525" y="3799550"/>
              <a:ext cx="41500" cy="28600"/>
            </a:xfrm>
            <a:custGeom>
              <a:avLst/>
              <a:gdLst/>
              <a:ahLst/>
              <a:cxnLst/>
              <a:rect l="l" t="t" r="r" b="b"/>
              <a:pathLst>
                <a:path w="1660" h="1144" fill="none" extrusionOk="0">
                  <a:moveTo>
                    <a:pt x="1660" y="1"/>
                  </a:moveTo>
                  <a:lnTo>
                    <a:pt x="1" y="114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46"/>
            <p:cNvSpPr/>
            <p:nvPr/>
          </p:nvSpPr>
          <p:spPr>
            <a:xfrm rot="-5400000" flipH="1">
              <a:off x="7222900" y="3773275"/>
              <a:ext cx="22675" cy="25625"/>
            </a:xfrm>
            <a:custGeom>
              <a:avLst/>
              <a:gdLst/>
              <a:ahLst/>
              <a:cxnLst/>
              <a:rect l="l" t="t" r="r" b="b"/>
              <a:pathLst>
                <a:path w="907" h="1025" fill="none" extrusionOk="0">
                  <a:moveTo>
                    <a:pt x="907" y="1025"/>
                  </a:moveTo>
                  <a:lnTo>
                    <a:pt x="0" y="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46"/>
            <p:cNvSpPr/>
            <p:nvPr/>
          </p:nvSpPr>
          <p:spPr>
            <a:xfrm rot="-5400000" flipH="1">
              <a:off x="6833413" y="4260888"/>
              <a:ext cx="122675" cy="102950"/>
            </a:xfrm>
            <a:custGeom>
              <a:avLst/>
              <a:gdLst/>
              <a:ahLst/>
              <a:cxnLst/>
              <a:rect l="l" t="t" r="r" b="b"/>
              <a:pathLst>
                <a:path w="4907" h="4118" fill="none" extrusionOk="0">
                  <a:moveTo>
                    <a:pt x="4907" y="1"/>
                  </a:moveTo>
                  <a:lnTo>
                    <a:pt x="1" y="4118"/>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46"/>
            <p:cNvSpPr/>
            <p:nvPr/>
          </p:nvSpPr>
          <p:spPr>
            <a:xfrm rot="-5400000" flipH="1">
              <a:off x="6883288" y="4320963"/>
              <a:ext cx="50125" cy="10000"/>
            </a:xfrm>
            <a:custGeom>
              <a:avLst/>
              <a:gdLst/>
              <a:ahLst/>
              <a:cxnLst/>
              <a:rect l="l" t="t" r="r" b="b"/>
              <a:pathLst>
                <a:path w="2005" h="400" fill="none" extrusionOk="0">
                  <a:moveTo>
                    <a:pt x="2005" y="400"/>
                  </a:moveTo>
                  <a:lnTo>
                    <a:pt x="1"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46"/>
            <p:cNvSpPr/>
            <p:nvPr/>
          </p:nvSpPr>
          <p:spPr>
            <a:xfrm rot="-5400000" flipH="1">
              <a:off x="6854163" y="4322888"/>
              <a:ext cx="2750" cy="33125"/>
            </a:xfrm>
            <a:custGeom>
              <a:avLst/>
              <a:gdLst/>
              <a:ahLst/>
              <a:cxnLst/>
              <a:rect l="l" t="t" r="r" b="b"/>
              <a:pathLst>
                <a:path w="110" h="1325" fill="none" extrusionOk="0">
                  <a:moveTo>
                    <a:pt x="1" y="1324"/>
                  </a:moveTo>
                  <a:lnTo>
                    <a:pt x="110"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46"/>
            <p:cNvSpPr/>
            <p:nvPr/>
          </p:nvSpPr>
          <p:spPr>
            <a:xfrm rot="-5400000" flipH="1">
              <a:off x="6682313" y="3551888"/>
              <a:ext cx="676050" cy="847425"/>
            </a:xfrm>
            <a:custGeom>
              <a:avLst/>
              <a:gdLst/>
              <a:ahLst/>
              <a:cxnLst/>
              <a:rect l="l" t="t" r="r" b="b"/>
              <a:pathLst>
                <a:path w="27042" h="33897" fill="none" extrusionOk="0">
                  <a:moveTo>
                    <a:pt x="2513" y="3021"/>
                  </a:moveTo>
                  <a:cubicBezTo>
                    <a:pt x="11708" y="1"/>
                    <a:pt x="21628" y="5015"/>
                    <a:pt x="24657" y="14265"/>
                  </a:cubicBezTo>
                  <a:cubicBezTo>
                    <a:pt x="27042" y="21628"/>
                    <a:pt x="23052" y="29562"/>
                    <a:pt x="15698" y="31965"/>
                  </a:cubicBezTo>
                  <a:cubicBezTo>
                    <a:pt x="9812" y="33897"/>
                    <a:pt x="3492" y="30651"/>
                    <a:pt x="1543" y="24775"/>
                  </a:cubicBezTo>
                  <a:cubicBezTo>
                    <a:pt x="1" y="20041"/>
                    <a:pt x="2567" y="15017"/>
                    <a:pt x="7301" y="13476"/>
                  </a:cubicBezTo>
                  <a:cubicBezTo>
                    <a:pt x="11064" y="12215"/>
                    <a:pt x="15117" y="14265"/>
                    <a:pt x="16369" y="18101"/>
                  </a:cubicBezTo>
                  <a:cubicBezTo>
                    <a:pt x="17339" y="21120"/>
                    <a:pt x="15689" y="24376"/>
                    <a:pt x="12714" y="25337"/>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46"/>
            <p:cNvSpPr/>
            <p:nvPr/>
          </p:nvSpPr>
          <p:spPr>
            <a:xfrm rot="-5400000" flipH="1">
              <a:off x="6677225" y="3878000"/>
              <a:ext cx="149650" cy="168000"/>
            </a:xfrm>
            <a:custGeom>
              <a:avLst/>
              <a:gdLst/>
              <a:ahLst/>
              <a:cxnLst/>
              <a:rect l="l" t="t" r="r" b="b"/>
              <a:pathLst>
                <a:path w="5986" h="6720" fill="none" extrusionOk="0">
                  <a:moveTo>
                    <a:pt x="2975" y="0"/>
                  </a:moveTo>
                  <a:cubicBezTo>
                    <a:pt x="4000" y="336"/>
                    <a:pt x="4852" y="1088"/>
                    <a:pt x="5306" y="2158"/>
                  </a:cubicBezTo>
                  <a:cubicBezTo>
                    <a:pt x="5986" y="3700"/>
                    <a:pt x="5251" y="5532"/>
                    <a:pt x="3655" y="6212"/>
                  </a:cubicBezTo>
                  <a:cubicBezTo>
                    <a:pt x="2395" y="6720"/>
                    <a:pt x="962" y="6148"/>
                    <a:pt x="400" y="4897"/>
                  </a:cubicBezTo>
                  <a:cubicBezTo>
                    <a:pt x="1" y="3863"/>
                    <a:pt x="454" y="2730"/>
                    <a:pt x="1434" y="2322"/>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46"/>
            <p:cNvSpPr/>
            <p:nvPr/>
          </p:nvSpPr>
          <p:spPr>
            <a:xfrm rot="-5400000" flipH="1">
              <a:off x="6706188" y="3907863"/>
              <a:ext cx="38550" cy="34375"/>
            </a:xfrm>
            <a:custGeom>
              <a:avLst/>
              <a:gdLst/>
              <a:ahLst/>
              <a:cxnLst/>
              <a:rect l="l" t="t" r="r" b="b"/>
              <a:pathLst>
                <a:path w="1542" h="1375" extrusionOk="0">
                  <a:moveTo>
                    <a:pt x="771" y="0"/>
                  </a:moveTo>
                  <a:cubicBezTo>
                    <a:pt x="704" y="0"/>
                    <a:pt x="637" y="11"/>
                    <a:pt x="572" y="33"/>
                  </a:cubicBezTo>
                  <a:cubicBezTo>
                    <a:pt x="227" y="160"/>
                    <a:pt x="0" y="549"/>
                    <a:pt x="118" y="894"/>
                  </a:cubicBezTo>
                  <a:cubicBezTo>
                    <a:pt x="208" y="1172"/>
                    <a:pt x="497" y="1375"/>
                    <a:pt x="795" y="1375"/>
                  </a:cubicBezTo>
                  <a:cubicBezTo>
                    <a:pt x="857" y="1375"/>
                    <a:pt x="919" y="1366"/>
                    <a:pt x="980" y="1347"/>
                  </a:cubicBezTo>
                  <a:cubicBezTo>
                    <a:pt x="1315" y="1230"/>
                    <a:pt x="1542" y="840"/>
                    <a:pt x="1433" y="486"/>
                  </a:cubicBezTo>
                  <a:cubicBezTo>
                    <a:pt x="1337" y="198"/>
                    <a:pt x="1061" y="0"/>
                    <a:pt x="771"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2" name="Google Shape;9512;p46"/>
            <p:cNvSpPr/>
            <p:nvPr/>
          </p:nvSpPr>
          <p:spPr>
            <a:xfrm rot="-5400000" flipH="1">
              <a:off x="6152763" y="3375063"/>
              <a:ext cx="68700" cy="68725"/>
            </a:xfrm>
            <a:custGeom>
              <a:avLst/>
              <a:gdLst/>
              <a:ahLst/>
              <a:cxnLst/>
              <a:rect l="l" t="t" r="r" b="b"/>
              <a:pathLst>
                <a:path w="2748" h="2749" extrusionOk="0">
                  <a:moveTo>
                    <a:pt x="1379" y="1"/>
                  </a:moveTo>
                  <a:cubicBezTo>
                    <a:pt x="626" y="1"/>
                    <a:pt x="0" y="636"/>
                    <a:pt x="0" y="1370"/>
                  </a:cubicBezTo>
                  <a:cubicBezTo>
                    <a:pt x="0" y="2123"/>
                    <a:pt x="626" y="2748"/>
                    <a:pt x="1379" y="2748"/>
                  </a:cubicBezTo>
                  <a:cubicBezTo>
                    <a:pt x="2122" y="2748"/>
                    <a:pt x="2748" y="2114"/>
                    <a:pt x="2748" y="1370"/>
                  </a:cubicBezTo>
                  <a:cubicBezTo>
                    <a:pt x="2748" y="636"/>
                    <a:pt x="2122" y="1"/>
                    <a:pt x="1379"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3" name="Google Shape;9513;p46"/>
            <p:cNvSpPr/>
            <p:nvPr/>
          </p:nvSpPr>
          <p:spPr>
            <a:xfrm rot="-5400000" flipH="1">
              <a:off x="6417950" y="4413300"/>
              <a:ext cx="43100" cy="43200"/>
            </a:xfrm>
            <a:custGeom>
              <a:avLst/>
              <a:gdLst/>
              <a:ahLst/>
              <a:cxnLst/>
              <a:rect l="l" t="t" r="r" b="b"/>
              <a:pathLst>
                <a:path w="1724" h="1728" extrusionOk="0">
                  <a:moveTo>
                    <a:pt x="935" y="1"/>
                  </a:moveTo>
                  <a:cubicBezTo>
                    <a:pt x="911" y="1"/>
                    <a:pt x="887" y="2"/>
                    <a:pt x="862" y="4"/>
                  </a:cubicBezTo>
                  <a:cubicBezTo>
                    <a:pt x="400" y="4"/>
                    <a:pt x="1" y="403"/>
                    <a:pt x="1" y="866"/>
                  </a:cubicBezTo>
                  <a:cubicBezTo>
                    <a:pt x="1" y="1328"/>
                    <a:pt x="400" y="1727"/>
                    <a:pt x="862" y="1727"/>
                  </a:cubicBezTo>
                  <a:cubicBezTo>
                    <a:pt x="1334" y="1727"/>
                    <a:pt x="1723" y="1319"/>
                    <a:pt x="1723" y="866"/>
                  </a:cubicBezTo>
                  <a:cubicBezTo>
                    <a:pt x="1723" y="384"/>
                    <a:pt x="1373" y="1"/>
                    <a:pt x="935" y="1"/>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514" name="Google Shape;9514;p46"/>
          <p:cNvPicPr preferRelativeResize="0"/>
          <p:nvPr/>
        </p:nvPicPr>
        <p:blipFill>
          <a:blip r:embed="rId3">
            <a:alphaModFix/>
          </a:blip>
          <a:stretch>
            <a:fillRect/>
          </a:stretch>
        </p:blipFill>
        <p:spPr>
          <a:xfrm>
            <a:off x="152400" y="152400"/>
            <a:ext cx="5379736" cy="4838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18"/>
        <p:cNvGrpSpPr/>
        <p:nvPr/>
      </p:nvGrpSpPr>
      <p:grpSpPr>
        <a:xfrm>
          <a:off x="0" y="0"/>
          <a:ext cx="0" cy="0"/>
          <a:chOff x="0" y="0"/>
          <a:chExt cx="0" cy="0"/>
        </a:xfrm>
      </p:grpSpPr>
      <p:sp>
        <p:nvSpPr>
          <p:cNvPr id="9519" name="Google Shape;9519;p47"/>
          <p:cNvSpPr txBox="1">
            <a:spLocks noGrp="1"/>
          </p:cNvSpPr>
          <p:nvPr>
            <p:ph type="title"/>
          </p:nvPr>
        </p:nvSpPr>
        <p:spPr>
          <a:xfrm>
            <a:off x="5694100" y="1366400"/>
            <a:ext cx="3450000" cy="97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Diagramme de sequence </a:t>
            </a:r>
            <a:endParaRPr sz="2400"/>
          </a:p>
          <a:p>
            <a:pPr marL="0" lvl="0" indent="0" algn="r" rtl="0">
              <a:spcBef>
                <a:spcPts val="0"/>
              </a:spcBef>
              <a:spcAft>
                <a:spcPts val="0"/>
              </a:spcAft>
              <a:buNone/>
            </a:pPr>
            <a:endParaRPr/>
          </a:p>
        </p:txBody>
      </p:sp>
      <p:sp>
        <p:nvSpPr>
          <p:cNvPr id="9520" name="Google Shape;9520;p47"/>
          <p:cNvSpPr txBox="1">
            <a:spLocks noGrp="1"/>
          </p:cNvSpPr>
          <p:nvPr>
            <p:ph type="subTitle" idx="1"/>
          </p:nvPr>
        </p:nvSpPr>
        <p:spPr>
          <a:xfrm>
            <a:off x="5861950" y="2484750"/>
            <a:ext cx="3114300" cy="10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accent6"/>
                </a:solidFill>
                <a:latin typeface="Times New Roman"/>
                <a:ea typeface="Times New Roman"/>
                <a:cs typeface="Times New Roman"/>
                <a:sym typeface="Times New Roman"/>
              </a:rPr>
              <a:t>Les diagrammes de séquences sont la représentation graphique des interactions entre les acteurs et les système</a:t>
            </a:r>
            <a:endParaRPr sz="1600">
              <a:solidFill>
                <a:schemeClr val="accent6"/>
              </a:solidFill>
              <a:latin typeface="Times New Roman"/>
              <a:ea typeface="Times New Roman"/>
              <a:cs typeface="Times New Roman"/>
              <a:sym typeface="Times New Roman"/>
            </a:endParaRPr>
          </a:p>
        </p:txBody>
      </p:sp>
      <p:grpSp>
        <p:nvGrpSpPr>
          <p:cNvPr id="9521" name="Google Shape;9521;p47"/>
          <p:cNvGrpSpPr/>
          <p:nvPr/>
        </p:nvGrpSpPr>
        <p:grpSpPr>
          <a:xfrm flipH="1">
            <a:off x="6472931" y="277550"/>
            <a:ext cx="1336450" cy="1088850"/>
            <a:chOff x="6107600" y="3375075"/>
            <a:chExt cx="1336450" cy="1088850"/>
          </a:xfrm>
        </p:grpSpPr>
        <p:sp>
          <p:nvSpPr>
            <p:cNvPr id="9522" name="Google Shape;9522;p47"/>
            <p:cNvSpPr/>
            <p:nvPr/>
          </p:nvSpPr>
          <p:spPr>
            <a:xfrm rot="-5400000" flipH="1">
              <a:off x="6748825" y="4282375"/>
              <a:ext cx="187050" cy="176050"/>
            </a:xfrm>
            <a:custGeom>
              <a:avLst/>
              <a:gdLst/>
              <a:ahLst/>
              <a:cxnLst/>
              <a:rect l="l" t="t" r="r" b="b"/>
              <a:pathLst>
                <a:path w="7482" h="7042" extrusionOk="0">
                  <a:moveTo>
                    <a:pt x="2961" y="1"/>
                  </a:moveTo>
                  <a:cubicBezTo>
                    <a:pt x="2416" y="1"/>
                    <a:pt x="1857" y="217"/>
                    <a:pt x="1370" y="648"/>
                  </a:cubicBezTo>
                  <a:cubicBezTo>
                    <a:pt x="917" y="1047"/>
                    <a:pt x="635" y="1509"/>
                    <a:pt x="454" y="2081"/>
                  </a:cubicBezTo>
                  <a:cubicBezTo>
                    <a:pt x="173" y="2942"/>
                    <a:pt x="1" y="6179"/>
                    <a:pt x="1" y="6533"/>
                  </a:cubicBezTo>
                  <a:lnTo>
                    <a:pt x="1" y="6869"/>
                  </a:lnTo>
                  <a:lnTo>
                    <a:pt x="336" y="6869"/>
                  </a:lnTo>
                  <a:cubicBezTo>
                    <a:pt x="602" y="6869"/>
                    <a:pt x="2631" y="7041"/>
                    <a:pt x="3940" y="7041"/>
                  </a:cubicBezTo>
                  <a:cubicBezTo>
                    <a:pt x="4329" y="7041"/>
                    <a:pt x="4655" y="7026"/>
                    <a:pt x="4852" y="6987"/>
                  </a:cubicBezTo>
                  <a:cubicBezTo>
                    <a:pt x="5414" y="6869"/>
                    <a:pt x="5886" y="6642"/>
                    <a:pt x="6339" y="6252"/>
                  </a:cubicBezTo>
                  <a:cubicBezTo>
                    <a:pt x="7482" y="5218"/>
                    <a:pt x="7309" y="3858"/>
                    <a:pt x="6566" y="3051"/>
                  </a:cubicBezTo>
                  <a:cubicBezTo>
                    <a:pt x="6167" y="2598"/>
                    <a:pt x="5641" y="2362"/>
                    <a:pt x="5133" y="2362"/>
                  </a:cubicBezTo>
                  <a:cubicBezTo>
                    <a:pt x="5188" y="1963"/>
                    <a:pt x="5079" y="1383"/>
                    <a:pt x="4625" y="820"/>
                  </a:cubicBezTo>
                  <a:cubicBezTo>
                    <a:pt x="4170" y="273"/>
                    <a:pt x="3574" y="1"/>
                    <a:pt x="29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3" name="Google Shape;9523;p47"/>
            <p:cNvSpPr/>
            <p:nvPr/>
          </p:nvSpPr>
          <p:spPr>
            <a:xfrm rot="-5400000" flipH="1">
              <a:off x="7148150" y="3721425"/>
              <a:ext cx="195200" cy="190300"/>
            </a:xfrm>
            <a:custGeom>
              <a:avLst/>
              <a:gdLst/>
              <a:ahLst/>
              <a:cxnLst/>
              <a:rect l="l" t="t" r="r" b="b"/>
              <a:pathLst>
                <a:path w="7808" h="7612" extrusionOk="0">
                  <a:moveTo>
                    <a:pt x="2261" y="1"/>
                  </a:moveTo>
                  <a:cubicBezTo>
                    <a:pt x="1249" y="1"/>
                    <a:pt x="457" y="655"/>
                    <a:pt x="164" y="1745"/>
                  </a:cubicBezTo>
                  <a:cubicBezTo>
                    <a:pt x="0" y="2371"/>
                    <a:pt x="0" y="2888"/>
                    <a:pt x="227" y="3395"/>
                  </a:cubicBezTo>
                  <a:cubicBezTo>
                    <a:pt x="508" y="4257"/>
                    <a:pt x="2159" y="7050"/>
                    <a:pt x="2331" y="7331"/>
                  </a:cubicBezTo>
                  <a:lnTo>
                    <a:pt x="2503" y="7612"/>
                  </a:lnTo>
                  <a:lnTo>
                    <a:pt x="2784" y="7449"/>
                  </a:lnTo>
                  <a:cubicBezTo>
                    <a:pt x="3129" y="7276"/>
                    <a:pt x="5922" y="5617"/>
                    <a:pt x="6547" y="5000"/>
                  </a:cubicBezTo>
                  <a:cubicBezTo>
                    <a:pt x="6946" y="4601"/>
                    <a:pt x="7228" y="4139"/>
                    <a:pt x="7409" y="3513"/>
                  </a:cubicBezTo>
                  <a:cubicBezTo>
                    <a:pt x="7808" y="2026"/>
                    <a:pt x="6901" y="992"/>
                    <a:pt x="5813" y="711"/>
                  </a:cubicBezTo>
                  <a:cubicBezTo>
                    <a:pt x="5736" y="705"/>
                    <a:pt x="5659" y="702"/>
                    <a:pt x="5581" y="702"/>
                  </a:cubicBezTo>
                  <a:cubicBezTo>
                    <a:pt x="5101" y="702"/>
                    <a:pt x="4616" y="823"/>
                    <a:pt x="4226" y="1065"/>
                  </a:cubicBezTo>
                  <a:cubicBezTo>
                    <a:pt x="4054" y="720"/>
                    <a:pt x="3655" y="267"/>
                    <a:pt x="2911" y="86"/>
                  </a:cubicBezTo>
                  <a:cubicBezTo>
                    <a:pt x="2687" y="28"/>
                    <a:pt x="2469" y="1"/>
                    <a:pt x="22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4" name="Google Shape;9524;p47"/>
            <p:cNvSpPr/>
            <p:nvPr/>
          </p:nvSpPr>
          <p:spPr>
            <a:xfrm rot="-5400000" flipH="1">
              <a:off x="6879163" y="3498838"/>
              <a:ext cx="190000" cy="175975"/>
            </a:xfrm>
            <a:custGeom>
              <a:avLst/>
              <a:gdLst/>
              <a:ahLst/>
              <a:cxnLst/>
              <a:rect l="l" t="t" r="r" b="b"/>
              <a:pathLst>
                <a:path w="7600" h="7039" extrusionOk="0">
                  <a:moveTo>
                    <a:pt x="4460" y="0"/>
                  </a:moveTo>
                  <a:cubicBezTo>
                    <a:pt x="3771" y="0"/>
                    <a:pt x="3149" y="348"/>
                    <a:pt x="2748" y="851"/>
                  </a:cubicBezTo>
                  <a:cubicBezTo>
                    <a:pt x="2403" y="1314"/>
                    <a:pt x="2240" y="1821"/>
                    <a:pt x="2294" y="2402"/>
                  </a:cubicBezTo>
                  <a:cubicBezTo>
                    <a:pt x="1895" y="2402"/>
                    <a:pt x="1315" y="2574"/>
                    <a:pt x="862" y="3136"/>
                  </a:cubicBezTo>
                  <a:cubicBezTo>
                    <a:pt x="0" y="4170"/>
                    <a:pt x="182" y="5476"/>
                    <a:pt x="1206" y="6337"/>
                  </a:cubicBezTo>
                  <a:cubicBezTo>
                    <a:pt x="1660" y="6736"/>
                    <a:pt x="2177" y="6963"/>
                    <a:pt x="2748" y="7017"/>
                  </a:cubicBezTo>
                  <a:cubicBezTo>
                    <a:pt x="2876" y="7032"/>
                    <a:pt x="3048" y="7039"/>
                    <a:pt x="3250" y="7039"/>
                  </a:cubicBezTo>
                  <a:cubicBezTo>
                    <a:pt x="4498" y="7039"/>
                    <a:pt x="6903" y="6791"/>
                    <a:pt x="7255" y="6791"/>
                  </a:cubicBezTo>
                  <a:lnTo>
                    <a:pt x="7599" y="6736"/>
                  </a:lnTo>
                  <a:lnTo>
                    <a:pt x="7545" y="6392"/>
                  </a:lnTo>
                  <a:cubicBezTo>
                    <a:pt x="7481" y="6056"/>
                    <a:pt x="7200" y="2801"/>
                    <a:pt x="6919" y="1939"/>
                  </a:cubicBezTo>
                  <a:cubicBezTo>
                    <a:pt x="6747" y="1368"/>
                    <a:pt x="6411" y="960"/>
                    <a:pt x="5940" y="570"/>
                  </a:cubicBezTo>
                  <a:cubicBezTo>
                    <a:pt x="5449" y="168"/>
                    <a:pt x="4938" y="0"/>
                    <a:pt x="446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5" name="Google Shape;9525;p47"/>
            <p:cNvSpPr/>
            <p:nvPr/>
          </p:nvSpPr>
          <p:spPr>
            <a:xfrm rot="-5400000" flipH="1">
              <a:off x="6383663" y="3214874"/>
              <a:ext cx="243950" cy="624575"/>
            </a:xfrm>
            <a:custGeom>
              <a:avLst/>
              <a:gdLst/>
              <a:ahLst/>
              <a:cxnLst/>
              <a:rect l="l" t="t" r="r" b="b"/>
              <a:pathLst>
                <a:path w="9758" h="24983" extrusionOk="0">
                  <a:moveTo>
                    <a:pt x="1" y="0"/>
                  </a:moveTo>
                  <a:cubicBezTo>
                    <a:pt x="4" y="3"/>
                    <a:pt x="7" y="6"/>
                    <a:pt x="10" y="9"/>
                  </a:cubicBezTo>
                  <a:lnTo>
                    <a:pt x="10" y="9"/>
                  </a:lnTo>
                  <a:cubicBezTo>
                    <a:pt x="7" y="4"/>
                    <a:pt x="4" y="1"/>
                    <a:pt x="1" y="0"/>
                  </a:cubicBezTo>
                  <a:close/>
                  <a:moveTo>
                    <a:pt x="10" y="9"/>
                  </a:moveTo>
                  <a:cubicBezTo>
                    <a:pt x="175" y="294"/>
                    <a:pt x="482" y="6723"/>
                    <a:pt x="1996" y="9857"/>
                  </a:cubicBezTo>
                  <a:cubicBezTo>
                    <a:pt x="2254" y="10385"/>
                    <a:pt x="2537" y="10571"/>
                    <a:pt x="2803" y="10571"/>
                  </a:cubicBezTo>
                  <a:cubicBezTo>
                    <a:pt x="3170" y="10571"/>
                    <a:pt x="3506" y="10215"/>
                    <a:pt x="3701" y="9920"/>
                  </a:cubicBezTo>
                  <a:lnTo>
                    <a:pt x="3701" y="9920"/>
                  </a:lnTo>
                  <a:cubicBezTo>
                    <a:pt x="3646" y="11689"/>
                    <a:pt x="3592" y="13566"/>
                    <a:pt x="4100" y="15053"/>
                  </a:cubicBezTo>
                  <a:cubicBezTo>
                    <a:pt x="4294" y="15673"/>
                    <a:pt x="4580" y="15877"/>
                    <a:pt x="4874" y="15877"/>
                  </a:cubicBezTo>
                  <a:cubicBezTo>
                    <a:pt x="5444" y="15877"/>
                    <a:pt x="6040" y="15107"/>
                    <a:pt x="6040" y="15107"/>
                  </a:cubicBezTo>
                  <a:cubicBezTo>
                    <a:pt x="6276" y="15107"/>
                    <a:pt x="7183" y="22461"/>
                    <a:pt x="9704" y="24982"/>
                  </a:cubicBezTo>
                  <a:cubicBezTo>
                    <a:pt x="9758" y="22860"/>
                    <a:pt x="9595" y="20675"/>
                    <a:pt x="9259" y="18562"/>
                  </a:cubicBezTo>
                  <a:cubicBezTo>
                    <a:pt x="8452" y="13711"/>
                    <a:pt x="6666" y="8814"/>
                    <a:pt x="3973" y="4715"/>
                  </a:cubicBezTo>
                  <a:cubicBezTo>
                    <a:pt x="2832" y="2951"/>
                    <a:pt x="1484" y="1547"/>
                    <a:pt x="10" y="9"/>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6" name="Google Shape;9526;p47"/>
            <p:cNvSpPr/>
            <p:nvPr/>
          </p:nvSpPr>
          <p:spPr>
            <a:xfrm rot="-5400000" flipH="1">
              <a:off x="6345150" y="3252950"/>
              <a:ext cx="321775" cy="623775"/>
            </a:xfrm>
            <a:custGeom>
              <a:avLst/>
              <a:gdLst/>
              <a:ahLst/>
              <a:cxnLst/>
              <a:rect l="l" t="t" r="r" b="b"/>
              <a:pathLst>
                <a:path w="12871" h="24951" extrusionOk="0">
                  <a:moveTo>
                    <a:pt x="10492" y="13813"/>
                  </a:moveTo>
                  <a:cubicBezTo>
                    <a:pt x="10493" y="13813"/>
                    <a:pt x="10493" y="13813"/>
                    <a:pt x="10493" y="13813"/>
                  </a:cubicBezTo>
                  <a:lnTo>
                    <a:pt x="10493" y="13813"/>
                  </a:lnTo>
                  <a:cubicBezTo>
                    <a:pt x="10492" y="13813"/>
                    <a:pt x="10490" y="13814"/>
                    <a:pt x="10489" y="13815"/>
                  </a:cubicBezTo>
                  <a:cubicBezTo>
                    <a:pt x="10489" y="13813"/>
                    <a:pt x="10490" y="13813"/>
                    <a:pt x="10492" y="13813"/>
                  </a:cubicBezTo>
                  <a:close/>
                  <a:moveTo>
                    <a:pt x="38" y="1"/>
                  </a:moveTo>
                  <a:cubicBezTo>
                    <a:pt x="12" y="1"/>
                    <a:pt x="0" y="5"/>
                    <a:pt x="6" y="13"/>
                  </a:cubicBezTo>
                  <a:cubicBezTo>
                    <a:pt x="1475" y="1555"/>
                    <a:pt x="2853" y="3269"/>
                    <a:pt x="3996" y="5037"/>
                  </a:cubicBezTo>
                  <a:cubicBezTo>
                    <a:pt x="6671" y="9136"/>
                    <a:pt x="8448" y="13760"/>
                    <a:pt x="9246" y="18557"/>
                  </a:cubicBezTo>
                  <a:cubicBezTo>
                    <a:pt x="9582" y="20607"/>
                    <a:pt x="9754" y="22783"/>
                    <a:pt x="9700" y="24950"/>
                  </a:cubicBezTo>
                  <a:cubicBezTo>
                    <a:pt x="12871" y="22596"/>
                    <a:pt x="10856" y="14013"/>
                    <a:pt x="10508" y="13816"/>
                  </a:cubicBezTo>
                  <a:lnTo>
                    <a:pt x="10508" y="13816"/>
                  </a:lnTo>
                  <a:cubicBezTo>
                    <a:pt x="10606" y="13844"/>
                    <a:pt x="11054" y="14043"/>
                    <a:pt x="11457" y="14043"/>
                  </a:cubicBezTo>
                  <a:cubicBezTo>
                    <a:pt x="11937" y="14043"/>
                    <a:pt x="12351" y="13760"/>
                    <a:pt x="12030" y="12563"/>
                  </a:cubicBezTo>
                  <a:cubicBezTo>
                    <a:pt x="11468" y="10623"/>
                    <a:pt x="9926" y="8800"/>
                    <a:pt x="8385" y="7540"/>
                  </a:cubicBezTo>
                  <a:lnTo>
                    <a:pt x="8385" y="7540"/>
                  </a:lnTo>
                  <a:cubicBezTo>
                    <a:pt x="8461" y="7547"/>
                    <a:pt x="8546" y="7552"/>
                    <a:pt x="8636" y="7552"/>
                  </a:cubicBezTo>
                  <a:cubicBezTo>
                    <a:pt x="9209" y="7552"/>
                    <a:pt x="9944" y="7333"/>
                    <a:pt x="9364" y="6007"/>
                  </a:cubicBezTo>
                  <a:cubicBezTo>
                    <a:pt x="7240" y="1656"/>
                    <a:pt x="571" y="1"/>
                    <a:pt x="38"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7" name="Google Shape;9527;p47"/>
            <p:cNvSpPr/>
            <p:nvPr/>
          </p:nvSpPr>
          <p:spPr>
            <a:xfrm rot="-5400000" flipH="1">
              <a:off x="5975813" y="3610488"/>
              <a:ext cx="879400" cy="450725"/>
            </a:xfrm>
            <a:custGeom>
              <a:avLst/>
              <a:gdLst/>
              <a:ahLst/>
              <a:cxnLst/>
              <a:rect l="l" t="t" r="r" b="b"/>
              <a:pathLst>
                <a:path w="35176" h="18029" extrusionOk="0">
                  <a:moveTo>
                    <a:pt x="4" y="1"/>
                  </a:moveTo>
                  <a:cubicBezTo>
                    <a:pt x="3" y="1"/>
                    <a:pt x="2" y="1"/>
                    <a:pt x="1" y="1"/>
                  </a:cubicBezTo>
                  <a:cubicBezTo>
                    <a:pt x="5" y="1"/>
                    <a:pt x="10" y="2"/>
                    <a:pt x="15" y="2"/>
                  </a:cubicBezTo>
                  <a:lnTo>
                    <a:pt x="15" y="2"/>
                  </a:lnTo>
                  <a:cubicBezTo>
                    <a:pt x="11" y="1"/>
                    <a:pt x="7" y="1"/>
                    <a:pt x="4" y="1"/>
                  </a:cubicBezTo>
                  <a:close/>
                  <a:moveTo>
                    <a:pt x="15" y="2"/>
                  </a:moveTo>
                  <a:cubicBezTo>
                    <a:pt x="465" y="122"/>
                    <a:pt x="7333" y="6990"/>
                    <a:pt x="12070" y="8960"/>
                  </a:cubicBezTo>
                  <a:cubicBezTo>
                    <a:pt x="12415" y="9081"/>
                    <a:pt x="12703" y="9134"/>
                    <a:pt x="12941" y="9134"/>
                  </a:cubicBezTo>
                  <a:cubicBezTo>
                    <a:pt x="14042" y="9134"/>
                    <a:pt x="14100" y="8009"/>
                    <a:pt x="14011" y="7301"/>
                  </a:cubicBezTo>
                  <a:lnTo>
                    <a:pt x="14011" y="7301"/>
                  </a:lnTo>
                  <a:cubicBezTo>
                    <a:pt x="15724" y="9296"/>
                    <a:pt x="17493" y="11409"/>
                    <a:pt x="19488" y="12551"/>
                  </a:cubicBezTo>
                  <a:cubicBezTo>
                    <a:pt x="19917" y="12807"/>
                    <a:pt x="20261" y="12912"/>
                    <a:pt x="20537" y="12912"/>
                  </a:cubicBezTo>
                  <a:cubicBezTo>
                    <a:pt x="21798" y="12912"/>
                    <a:pt x="21646" y="10728"/>
                    <a:pt x="21646" y="10728"/>
                  </a:cubicBezTo>
                  <a:cubicBezTo>
                    <a:pt x="21650" y="10725"/>
                    <a:pt x="21657" y="10723"/>
                    <a:pt x="21665" y="10723"/>
                  </a:cubicBezTo>
                  <a:cubicBezTo>
                    <a:pt x="22185" y="10723"/>
                    <a:pt x="30060" y="17689"/>
                    <a:pt x="35175" y="18028"/>
                  </a:cubicBezTo>
                  <a:cubicBezTo>
                    <a:pt x="35175" y="18010"/>
                    <a:pt x="35175" y="18010"/>
                    <a:pt x="35157" y="18001"/>
                  </a:cubicBezTo>
                  <a:cubicBezTo>
                    <a:pt x="33108" y="15562"/>
                    <a:pt x="31058" y="13376"/>
                    <a:pt x="28610" y="11381"/>
                  </a:cubicBezTo>
                  <a:cubicBezTo>
                    <a:pt x="23079" y="6884"/>
                    <a:pt x="16513" y="3519"/>
                    <a:pt x="9613" y="1633"/>
                  </a:cubicBezTo>
                  <a:cubicBezTo>
                    <a:pt x="6588" y="773"/>
                    <a:pt x="3148" y="284"/>
                    <a:pt x="15" y="2"/>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8" name="Google Shape;9528;p47"/>
            <p:cNvSpPr/>
            <p:nvPr/>
          </p:nvSpPr>
          <p:spPr>
            <a:xfrm rot="-5400000" flipH="1">
              <a:off x="5919175" y="3585175"/>
              <a:ext cx="910350" cy="533500"/>
            </a:xfrm>
            <a:custGeom>
              <a:avLst/>
              <a:gdLst/>
              <a:ahLst/>
              <a:cxnLst/>
              <a:rect l="l" t="t" r="r" b="b"/>
              <a:pathLst>
                <a:path w="36414" h="21340" extrusionOk="0">
                  <a:moveTo>
                    <a:pt x="25222" y="8326"/>
                  </a:moveTo>
                  <a:cubicBezTo>
                    <a:pt x="25222" y="8326"/>
                    <a:pt x="25222" y="8326"/>
                    <a:pt x="25222" y="8327"/>
                  </a:cubicBezTo>
                  <a:cubicBezTo>
                    <a:pt x="25221" y="8327"/>
                    <a:pt x="25221" y="8326"/>
                    <a:pt x="25222" y="8326"/>
                  </a:cubicBezTo>
                  <a:close/>
                  <a:moveTo>
                    <a:pt x="11680" y="0"/>
                  </a:moveTo>
                  <a:cubicBezTo>
                    <a:pt x="5824" y="0"/>
                    <a:pt x="0" y="3272"/>
                    <a:pt x="221" y="3357"/>
                  </a:cubicBezTo>
                  <a:cubicBezTo>
                    <a:pt x="3422" y="3648"/>
                    <a:pt x="6505" y="4219"/>
                    <a:pt x="9534" y="5017"/>
                  </a:cubicBezTo>
                  <a:cubicBezTo>
                    <a:pt x="16435" y="6894"/>
                    <a:pt x="22882" y="10204"/>
                    <a:pt x="28414" y="14720"/>
                  </a:cubicBezTo>
                  <a:cubicBezTo>
                    <a:pt x="30808" y="16715"/>
                    <a:pt x="33093" y="18945"/>
                    <a:pt x="35151" y="21339"/>
                  </a:cubicBezTo>
                  <a:cubicBezTo>
                    <a:pt x="36413" y="15705"/>
                    <a:pt x="26065" y="8385"/>
                    <a:pt x="25269" y="8308"/>
                  </a:cubicBezTo>
                  <a:lnTo>
                    <a:pt x="25269" y="8308"/>
                  </a:lnTo>
                  <a:cubicBezTo>
                    <a:pt x="25673" y="8165"/>
                    <a:pt x="28404" y="7198"/>
                    <a:pt x="25675" y="5470"/>
                  </a:cubicBezTo>
                  <a:cubicBezTo>
                    <a:pt x="23379" y="4061"/>
                    <a:pt x="20370" y="3516"/>
                    <a:pt x="17605" y="3516"/>
                  </a:cubicBezTo>
                  <a:cubicBezTo>
                    <a:pt x="17345" y="3516"/>
                    <a:pt x="17088" y="3520"/>
                    <a:pt x="16834" y="3530"/>
                  </a:cubicBezTo>
                  <a:cubicBezTo>
                    <a:pt x="17568" y="3013"/>
                    <a:pt x="18711" y="1879"/>
                    <a:pt x="16317" y="846"/>
                  </a:cubicBezTo>
                  <a:cubicBezTo>
                    <a:pt x="14848" y="240"/>
                    <a:pt x="13263" y="0"/>
                    <a:pt x="11680"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9" name="Google Shape;9529;p47"/>
            <p:cNvSpPr/>
            <p:nvPr/>
          </p:nvSpPr>
          <p:spPr>
            <a:xfrm rot="-5400000" flipH="1">
              <a:off x="6946088" y="3569463"/>
              <a:ext cx="122675" cy="102500"/>
            </a:xfrm>
            <a:custGeom>
              <a:avLst/>
              <a:gdLst/>
              <a:ahLst/>
              <a:cxnLst/>
              <a:rect l="l" t="t" r="r" b="b"/>
              <a:pathLst>
                <a:path w="4907" h="4100" fill="none" extrusionOk="0">
                  <a:moveTo>
                    <a:pt x="0" y="1"/>
                  </a:moveTo>
                  <a:lnTo>
                    <a:pt x="4906" y="409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0" name="Google Shape;9530;p47"/>
            <p:cNvSpPr/>
            <p:nvPr/>
          </p:nvSpPr>
          <p:spPr>
            <a:xfrm rot="-5400000" flipH="1">
              <a:off x="6991100" y="3606975"/>
              <a:ext cx="1375" cy="51275"/>
            </a:xfrm>
            <a:custGeom>
              <a:avLst/>
              <a:gdLst/>
              <a:ahLst/>
              <a:cxnLst/>
              <a:rect l="l" t="t" r="r" b="b"/>
              <a:pathLst>
                <a:path w="55" h="2051" fill="none" extrusionOk="0">
                  <a:moveTo>
                    <a:pt x="55" y="1"/>
                  </a:moveTo>
                  <a:lnTo>
                    <a:pt x="0" y="205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1" name="Google Shape;9531;p47"/>
            <p:cNvSpPr/>
            <p:nvPr/>
          </p:nvSpPr>
          <p:spPr>
            <a:xfrm rot="-5400000" flipH="1">
              <a:off x="6970563" y="3576263"/>
              <a:ext cx="34050" cy="2975"/>
            </a:xfrm>
            <a:custGeom>
              <a:avLst/>
              <a:gdLst/>
              <a:ahLst/>
              <a:cxnLst/>
              <a:rect l="l" t="t" r="r" b="b"/>
              <a:pathLst>
                <a:path w="1362" h="119" fill="none" extrusionOk="0">
                  <a:moveTo>
                    <a:pt x="1361" y="1"/>
                  </a:moveTo>
                  <a:lnTo>
                    <a:pt x="1" y="11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2" name="Google Shape;9532;p47"/>
            <p:cNvSpPr/>
            <p:nvPr/>
          </p:nvSpPr>
          <p:spPr>
            <a:xfrm rot="-5400000" flipH="1">
              <a:off x="7275725" y="3714550"/>
              <a:ext cx="11350" cy="159850"/>
            </a:xfrm>
            <a:custGeom>
              <a:avLst/>
              <a:gdLst/>
              <a:ahLst/>
              <a:cxnLst/>
              <a:rect l="l" t="t" r="r" b="b"/>
              <a:pathLst>
                <a:path w="454" h="6394" fill="none" extrusionOk="0">
                  <a:moveTo>
                    <a:pt x="454" y="0"/>
                  </a:moveTo>
                  <a:lnTo>
                    <a:pt x="0" y="639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3" name="Google Shape;9533;p47"/>
            <p:cNvSpPr/>
            <p:nvPr/>
          </p:nvSpPr>
          <p:spPr>
            <a:xfrm rot="-5400000" flipH="1">
              <a:off x="7260525" y="3799550"/>
              <a:ext cx="41500" cy="28600"/>
            </a:xfrm>
            <a:custGeom>
              <a:avLst/>
              <a:gdLst/>
              <a:ahLst/>
              <a:cxnLst/>
              <a:rect l="l" t="t" r="r" b="b"/>
              <a:pathLst>
                <a:path w="1660" h="1144" fill="none" extrusionOk="0">
                  <a:moveTo>
                    <a:pt x="1660" y="1"/>
                  </a:moveTo>
                  <a:lnTo>
                    <a:pt x="1" y="114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4" name="Google Shape;9534;p47"/>
            <p:cNvSpPr/>
            <p:nvPr/>
          </p:nvSpPr>
          <p:spPr>
            <a:xfrm rot="-5400000" flipH="1">
              <a:off x="7222900" y="3773275"/>
              <a:ext cx="22675" cy="25625"/>
            </a:xfrm>
            <a:custGeom>
              <a:avLst/>
              <a:gdLst/>
              <a:ahLst/>
              <a:cxnLst/>
              <a:rect l="l" t="t" r="r" b="b"/>
              <a:pathLst>
                <a:path w="907" h="1025" fill="none" extrusionOk="0">
                  <a:moveTo>
                    <a:pt x="907" y="1025"/>
                  </a:moveTo>
                  <a:lnTo>
                    <a:pt x="0" y="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5" name="Google Shape;9535;p47"/>
            <p:cNvSpPr/>
            <p:nvPr/>
          </p:nvSpPr>
          <p:spPr>
            <a:xfrm rot="-5400000" flipH="1">
              <a:off x="6833413" y="4260888"/>
              <a:ext cx="122675" cy="102950"/>
            </a:xfrm>
            <a:custGeom>
              <a:avLst/>
              <a:gdLst/>
              <a:ahLst/>
              <a:cxnLst/>
              <a:rect l="l" t="t" r="r" b="b"/>
              <a:pathLst>
                <a:path w="4907" h="4118" fill="none" extrusionOk="0">
                  <a:moveTo>
                    <a:pt x="4907" y="1"/>
                  </a:moveTo>
                  <a:lnTo>
                    <a:pt x="1" y="4118"/>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6" name="Google Shape;9536;p47"/>
            <p:cNvSpPr/>
            <p:nvPr/>
          </p:nvSpPr>
          <p:spPr>
            <a:xfrm rot="-5400000" flipH="1">
              <a:off x="6883288" y="4320963"/>
              <a:ext cx="50125" cy="10000"/>
            </a:xfrm>
            <a:custGeom>
              <a:avLst/>
              <a:gdLst/>
              <a:ahLst/>
              <a:cxnLst/>
              <a:rect l="l" t="t" r="r" b="b"/>
              <a:pathLst>
                <a:path w="2005" h="400" fill="none" extrusionOk="0">
                  <a:moveTo>
                    <a:pt x="2005" y="400"/>
                  </a:moveTo>
                  <a:lnTo>
                    <a:pt x="1"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7" name="Google Shape;9537;p47"/>
            <p:cNvSpPr/>
            <p:nvPr/>
          </p:nvSpPr>
          <p:spPr>
            <a:xfrm rot="-5400000" flipH="1">
              <a:off x="6854163" y="4322888"/>
              <a:ext cx="2750" cy="33125"/>
            </a:xfrm>
            <a:custGeom>
              <a:avLst/>
              <a:gdLst/>
              <a:ahLst/>
              <a:cxnLst/>
              <a:rect l="l" t="t" r="r" b="b"/>
              <a:pathLst>
                <a:path w="110" h="1325" fill="none" extrusionOk="0">
                  <a:moveTo>
                    <a:pt x="1" y="1324"/>
                  </a:moveTo>
                  <a:lnTo>
                    <a:pt x="110"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8" name="Google Shape;9538;p47"/>
            <p:cNvSpPr/>
            <p:nvPr/>
          </p:nvSpPr>
          <p:spPr>
            <a:xfrm rot="-5400000" flipH="1">
              <a:off x="6682313" y="3551888"/>
              <a:ext cx="676050" cy="847425"/>
            </a:xfrm>
            <a:custGeom>
              <a:avLst/>
              <a:gdLst/>
              <a:ahLst/>
              <a:cxnLst/>
              <a:rect l="l" t="t" r="r" b="b"/>
              <a:pathLst>
                <a:path w="27042" h="33897" fill="none" extrusionOk="0">
                  <a:moveTo>
                    <a:pt x="2513" y="3021"/>
                  </a:moveTo>
                  <a:cubicBezTo>
                    <a:pt x="11708" y="1"/>
                    <a:pt x="21628" y="5015"/>
                    <a:pt x="24657" y="14265"/>
                  </a:cubicBezTo>
                  <a:cubicBezTo>
                    <a:pt x="27042" y="21628"/>
                    <a:pt x="23052" y="29562"/>
                    <a:pt x="15698" y="31965"/>
                  </a:cubicBezTo>
                  <a:cubicBezTo>
                    <a:pt x="9812" y="33897"/>
                    <a:pt x="3492" y="30651"/>
                    <a:pt x="1543" y="24775"/>
                  </a:cubicBezTo>
                  <a:cubicBezTo>
                    <a:pt x="1" y="20041"/>
                    <a:pt x="2567" y="15017"/>
                    <a:pt x="7301" y="13476"/>
                  </a:cubicBezTo>
                  <a:cubicBezTo>
                    <a:pt x="11064" y="12215"/>
                    <a:pt x="15117" y="14265"/>
                    <a:pt x="16369" y="18101"/>
                  </a:cubicBezTo>
                  <a:cubicBezTo>
                    <a:pt x="17339" y="21120"/>
                    <a:pt x="15689" y="24376"/>
                    <a:pt x="12714" y="25337"/>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9" name="Google Shape;9539;p47"/>
            <p:cNvSpPr/>
            <p:nvPr/>
          </p:nvSpPr>
          <p:spPr>
            <a:xfrm rot="-5400000" flipH="1">
              <a:off x="6677225" y="3878000"/>
              <a:ext cx="149650" cy="168000"/>
            </a:xfrm>
            <a:custGeom>
              <a:avLst/>
              <a:gdLst/>
              <a:ahLst/>
              <a:cxnLst/>
              <a:rect l="l" t="t" r="r" b="b"/>
              <a:pathLst>
                <a:path w="5986" h="6720" fill="none" extrusionOk="0">
                  <a:moveTo>
                    <a:pt x="2975" y="0"/>
                  </a:moveTo>
                  <a:cubicBezTo>
                    <a:pt x="4000" y="336"/>
                    <a:pt x="4852" y="1088"/>
                    <a:pt x="5306" y="2158"/>
                  </a:cubicBezTo>
                  <a:cubicBezTo>
                    <a:pt x="5986" y="3700"/>
                    <a:pt x="5251" y="5532"/>
                    <a:pt x="3655" y="6212"/>
                  </a:cubicBezTo>
                  <a:cubicBezTo>
                    <a:pt x="2395" y="6720"/>
                    <a:pt x="962" y="6148"/>
                    <a:pt x="400" y="4897"/>
                  </a:cubicBezTo>
                  <a:cubicBezTo>
                    <a:pt x="1" y="3863"/>
                    <a:pt x="454" y="2730"/>
                    <a:pt x="1434" y="2322"/>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0" name="Google Shape;9540;p47"/>
            <p:cNvSpPr/>
            <p:nvPr/>
          </p:nvSpPr>
          <p:spPr>
            <a:xfrm rot="-5400000" flipH="1">
              <a:off x="6706188" y="3907863"/>
              <a:ext cx="38550" cy="34375"/>
            </a:xfrm>
            <a:custGeom>
              <a:avLst/>
              <a:gdLst/>
              <a:ahLst/>
              <a:cxnLst/>
              <a:rect l="l" t="t" r="r" b="b"/>
              <a:pathLst>
                <a:path w="1542" h="1375" extrusionOk="0">
                  <a:moveTo>
                    <a:pt x="771" y="0"/>
                  </a:moveTo>
                  <a:cubicBezTo>
                    <a:pt x="704" y="0"/>
                    <a:pt x="637" y="11"/>
                    <a:pt x="572" y="33"/>
                  </a:cubicBezTo>
                  <a:cubicBezTo>
                    <a:pt x="227" y="160"/>
                    <a:pt x="0" y="549"/>
                    <a:pt x="118" y="894"/>
                  </a:cubicBezTo>
                  <a:cubicBezTo>
                    <a:pt x="208" y="1172"/>
                    <a:pt x="497" y="1375"/>
                    <a:pt x="795" y="1375"/>
                  </a:cubicBezTo>
                  <a:cubicBezTo>
                    <a:pt x="857" y="1375"/>
                    <a:pt x="919" y="1366"/>
                    <a:pt x="980" y="1347"/>
                  </a:cubicBezTo>
                  <a:cubicBezTo>
                    <a:pt x="1315" y="1230"/>
                    <a:pt x="1542" y="840"/>
                    <a:pt x="1433" y="486"/>
                  </a:cubicBezTo>
                  <a:cubicBezTo>
                    <a:pt x="1337" y="198"/>
                    <a:pt x="1061" y="0"/>
                    <a:pt x="771"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1" name="Google Shape;9541;p47"/>
            <p:cNvSpPr/>
            <p:nvPr/>
          </p:nvSpPr>
          <p:spPr>
            <a:xfrm rot="-5400000" flipH="1">
              <a:off x="6152763" y="3375063"/>
              <a:ext cx="68700" cy="68725"/>
            </a:xfrm>
            <a:custGeom>
              <a:avLst/>
              <a:gdLst/>
              <a:ahLst/>
              <a:cxnLst/>
              <a:rect l="l" t="t" r="r" b="b"/>
              <a:pathLst>
                <a:path w="2748" h="2749" extrusionOk="0">
                  <a:moveTo>
                    <a:pt x="1379" y="1"/>
                  </a:moveTo>
                  <a:cubicBezTo>
                    <a:pt x="626" y="1"/>
                    <a:pt x="0" y="636"/>
                    <a:pt x="0" y="1370"/>
                  </a:cubicBezTo>
                  <a:cubicBezTo>
                    <a:pt x="0" y="2123"/>
                    <a:pt x="626" y="2748"/>
                    <a:pt x="1379" y="2748"/>
                  </a:cubicBezTo>
                  <a:cubicBezTo>
                    <a:pt x="2122" y="2748"/>
                    <a:pt x="2748" y="2114"/>
                    <a:pt x="2748" y="1370"/>
                  </a:cubicBezTo>
                  <a:cubicBezTo>
                    <a:pt x="2748" y="636"/>
                    <a:pt x="2122" y="1"/>
                    <a:pt x="1379"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2" name="Google Shape;9542;p47"/>
            <p:cNvSpPr/>
            <p:nvPr/>
          </p:nvSpPr>
          <p:spPr>
            <a:xfrm rot="-5400000" flipH="1">
              <a:off x="6417950" y="4413300"/>
              <a:ext cx="43100" cy="43200"/>
            </a:xfrm>
            <a:custGeom>
              <a:avLst/>
              <a:gdLst/>
              <a:ahLst/>
              <a:cxnLst/>
              <a:rect l="l" t="t" r="r" b="b"/>
              <a:pathLst>
                <a:path w="1724" h="1728" extrusionOk="0">
                  <a:moveTo>
                    <a:pt x="935" y="1"/>
                  </a:moveTo>
                  <a:cubicBezTo>
                    <a:pt x="911" y="1"/>
                    <a:pt x="887" y="2"/>
                    <a:pt x="862" y="4"/>
                  </a:cubicBezTo>
                  <a:cubicBezTo>
                    <a:pt x="400" y="4"/>
                    <a:pt x="1" y="403"/>
                    <a:pt x="1" y="866"/>
                  </a:cubicBezTo>
                  <a:cubicBezTo>
                    <a:pt x="1" y="1328"/>
                    <a:pt x="400" y="1727"/>
                    <a:pt x="862" y="1727"/>
                  </a:cubicBezTo>
                  <a:cubicBezTo>
                    <a:pt x="1334" y="1727"/>
                    <a:pt x="1723" y="1319"/>
                    <a:pt x="1723" y="866"/>
                  </a:cubicBezTo>
                  <a:cubicBezTo>
                    <a:pt x="1723" y="384"/>
                    <a:pt x="1373" y="1"/>
                    <a:pt x="935" y="1"/>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543" name="Google Shape;9543;p47"/>
          <p:cNvPicPr preferRelativeResize="0"/>
          <p:nvPr/>
        </p:nvPicPr>
        <p:blipFill>
          <a:blip r:embed="rId3">
            <a:alphaModFix/>
          </a:blip>
          <a:stretch>
            <a:fillRect/>
          </a:stretch>
        </p:blipFill>
        <p:spPr>
          <a:xfrm>
            <a:off x="232975" y="152400"/>
            <a:ext cx="5379736" cy="4838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47"/>
        <p:cNvGrpSpPr/>
        <p:nvPr/>
      </p:nvGrpSpPr>
      <p:grpSpPr>
        <a:xfrm>
          <a:off x="0" y="0"/>
          <a:ext cx="0" cy="0"/>
          <a:chOff x="0" y="0"/>
          <a:chExt cx="0" cy="0"/>
        </a:xfrm>
      </p:grpSpPr>
      <p:sp>
        <p:nvSpPr>
          <p:cNvPr id="9548" name="Google Shape;9548;p48"/>
          <p:cNvSpPr txBox="1">
            <a:spLocks noGrp="1"/>
          </p:cNvSpPr>
          <p:nvPr>
            <p:ph type="title"/>
          </p:nvPr>
        </p:nvSpPr>
        <p:spPr>
          <a:xfrm>
            <a:off x="5694100" y="1366400"/>
            <a:ext cx="3450000" cy="97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Espace commande client</a:t>
            </a:r>
            <a:endParaRPr sz="2400"/>
          </a:p>
          <a:p>
            <a:pPr marL="0" lvl="0" indent="0" algn="r" rtl="0">
              <a:spcBef>
                <a:spcPts val="0"/>
              </a:spcBef>
              <a:spcAft>
                <a:spcPts val="0"/>
              </a:spcAft>
              <a:buNone/>
            </a:pPr>
            <a:endParaRPr/>
          </a:p>
        </p:txBody>
      </p:sp>
      <p:sp>
        <p:nvSpPr>
          <p:cNvPr id="9549" name="Google Shape;9549;p48"/>
          <p:cNvSpPr txBox="1">
            <a:spLocks noGrp="1"/>
          </p:cNvSpPr>
          <p:nvPr>
            <p:ph type="subTitle" idx="1"/>
          </p:nvPr>
        </p:nvSpPr>
        <p:spPr>
          <a:xfrm>
            <a:off x="5861950" y="2484750"/>
            <a:ext cx="3114300" cy="10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solidFill>
                  <a:schemeClr val="accent6"/>
                </a:solidFill>
                <a:latin typeface="Times New Roman"/>
                <a:ea typeface="Times New Roman"/>
                <a:cs typeface="Times New Roman"/>
                <a:sym typeface="Times New Roman"/>
              </a:rPr>
              <a:t>Le client peut passer une commande en ligne et faire livrer dans la localité où il se trouve</a:t>
            </a:r>
            <a:endParaRPr sz="1700">
              <a:solidFill>
                <a:schemeClr val="accent6"/>
              </a:solidFill>
              <a:latin typeface="Times New Roman"/>
              <a:ea typeface="Times New Roman"/>
              <a:cs typeface="Times New Roman"/>
              <a:sym typeface="Times New Roman"/>
            </a:endParaRPr>
          </a:p>
        </p:txBody>
      </p:sp>
      <p:grpSp>
        <p:nvGrpSpPr>
          <p:cNvPr id="9550" name="Google Shape;9550;p48"/>
          <p:cNvGrpSpPr/>
          <p:nvPr/>
        </p:nvGrpSpPr>
        <p:grpSpPr>
          <a:xfrm flipH="1">
            <a:off x="6472931" y="277550"/>
            <a:ext cx="1336450" cy="1088850"/>
            <a:chOff x="6107600" y="3375075"/>
            <a:chExt cx="1336450" cy="1088850"/>
          </a:xfrm>
        </p:grpSpPr>
        <p:sp>
          <p:nvSpPr>
            <p:cNvPr id="9551" name="Google Shape;9551;p48"/>
            <p:cNvSpPr/>
            <p:nvPr/>
          </p:nvSpPr>
          <p:spPr>
            <a:xfrm rot="-5400000" flipH="1">
              <a:off x="6748825" y="4282375"/>
              <a:ext cx="187050" cy="176050"/>
            </a:xfrm>
            <a:custGeom>
              <a:avLst/>
              <a:gdLst/>
              <a:ahLst/>
              <a:cxnLst/>
              <a:rect l="l" t="t" r="r" b="b"/>
              <a:pathLst>
                <a:path w="7482" h="7042" extrusionOk="0">
                  <a:moveTo>
                    <a:pt x="2961" y="1"/>
                  </a:moveTo>
                  <a:cubicBezTo>
                    <a:pt x="2416" y="1"/>
                    <a:pt x="1857" y="217"/>
                    <a:pt x="1370" y="648"/>
                  </a:cubicBezTo>
                  <a:cubicBezTo>
                    <a:pt x="917" y="1047"/>
                    <a:pt x="635" y="1509"/>
                    <a:pt x="454" y="2081"/>
                  </a:cubicBezTo>
                  <a:cubicBezTo>
                    <a:pt x="173" y="2942"/>
                    <a:pt x="1" y="6179"/>
                    <a:pt x="1" y="6533"/>
                  </a:cubicBezTo>
                  <a:lnTo>
                    <a:pt x="1" y="6869"/>
                  </a:lnTo>
                  <a:lnTo>
                    <a:pt x="336" y="6869"/>
                  </a:lnTo>
                  <a:cubicBezTo>
                    <a:pt x="602" y="6869"/>
                    <a:pt x="2631" y="7041"/>
                    <a:pt x="3940" y="7041"/>
                  </a:cubicBezTo>
                  <a:cubicBezTo>
                    <a:pt x="4329" y="7041"/>
                    <a:pt x="4655" y="7026"/>
                    <a:pt x="4852" y="6987"/>
                  </a:cubicBezTo>
                  <a:cubicBezTo>
                    <a:pt x="5414" y="6869"/>
                    <a:pt x="5886" y="6642"/>
                    <a:pt x="6339" y="6252"/>
                  </a:cubicBezTo>
                  <a:cubicBezTo>
                    <a:pt x="7482" y="5218"/>
                    <a:pt x="7309" y="3858"/>
                    <a:pt x="6566" y="3051"/>
                  </a:cubicBezTo>
                  <a:cubicBezTo>
                    <a:pt x="6167" y="2598"/>
                    <a:pt x="5641" y="2362"/>
                    <a:pt x="5133" y="2362"/>
                  </a:cubicBezTo>
                  <a:cubicBezTo>
                    <a:pt x="5188" y="1963"/>
                    <a:pt x="5079" y="1383"/>
                    <a:pt x="4625" y="820"/>
                  </a:cubicBezTo>
                  <a:cubicBezTo>
                    <a:pt x="4170" y="273"/>
                    <a:pt x="3574" y="1"/>
                    <a:pt x="29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2" name="Google Shape;9552;p48"/>
            <p:cNvSpPr/>
            <p:nvPr/>
          </p:nvSpPr>
          <p:spPr>
            <a:xfrm rot="-5400000" flipH="1">
              <a:off x="7148150" y="3721425"/>
              <a:ext cx="195200" cy="190300"/>
            </a:xfrm>
            <a:custGeom>
              <a:avLst/>
              <a:gdLst/>
              <a:ahLst/>
              <a:cxnLst/>
              <a:rect l="l" t="t" r="r" b="b"/>
              <a:pathLst>
                <a:path w="7808" h="7612" extrusionOk="0">
                  <a:moveTo>
                    <a:pt x="2261" y="1"/>
                  </a:moveTo>
                  <a:cubicBezTo>
                    <a:pt x="1249" y="1"/>
                    <a:pt x="457" y="655"/>
                    <a:pt x="164" y="1745"/>
                  </a:cubicBezTo>
                  <a:cubicBezTo>
                    <a:pt x="0" y="2371"/>
                    <a:pt x="0" y="2888"/>
                    <a:pt x="227" y="3395"/>
                  </a:cubicBezTo>
                  <a:cubicBezTo>
                    <a:pt x="508" y="4257"/>
                    <a:pt x="2159" y="7050"/>
                    <a:pt x="2331" y="7331"/>
                  </a:cubicBezTo>
                  <a:lnTo>
                    <a:pt x="2503" y="7612"/>
                  </a:lnTo>
                  <a:lnTo>
                    <a:pt x="2784" y="7449"/>
                  </a:lnTo>
                  <a:cubicBezTo>
                    <a:pt x="3129" y="7276"/>
                    <a:pt x="5922" y="5617"/>
                    <a:pt x="6547" y="5000"/>
                  </a:cubicBezTo>
                  <a:cubicBezTo>
                    <a:pt x="6946" y="4601"/>
                    <a:pt x="7228" y="4139"/>
                    <a:pt x="7409" y="3513"/>
                  </a:cubicBezTo>
                  <a:cubicBezTo>
                    <a:pt x="7808" y="2026"/>
                    <a:pt x="6901" y="992"/>
                    <a:pt x="5813" y="711"/>
                  </a:cubicBezTo>
                  <a:cubicBezTo>
                    <a:pt x="5736" y="705"/>
                    <a:pt x="5659" y="702"/>
                    <a:pt x="5581" y="702"/>
                  </a:cubicBezTo>
                  <a:cubicBezTo>
                    <a:pt x="5101" y="702"/>
                    <a:pt x="4616" y="823"/>
                    <a:pt x="4226" y="1065"/>
                  </a:cubicBezTo>
                  <a:cubicBezTo>
                    <a:pt x="4054" y="720"/>
                    <a:pt x="3655" y="267"/>
                    <a:pt x="2911" y="86"/>
                  </a:cubicBezTo>
                  <a:cubicBezTo>
                    <a:pt x="2687" y="28"/>
                    <a:pt x="2469" y="1"/>
                    <a:pt x="22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3" name="Google Shape;9553;p48"/>
            <p:cNvSpPr/>
            <p:nvPr/>
          </p:nvSpPr>
          <p:spPr>
            <a:xfrm rot="-5400000" flipH="1">
              <a:off x="6879163" y="3498838"/>
              <a:ext cx="190000" cy="175975"/>
            </a:xfrm>
            <a:custGeom>
              <a:avLst/>
              <a:gdLst/>
              <a:ahLst/>
              <a:cxnLst/>
              <a:rect l="l" t="t" r="r" b="b"/>
              <a:pathLst>
                <a:path w="7600" h="7039" extrusionOk="0">
                  <a:moveTo>
                    <a:pt x="4460" y="0"/>
                  </a:moveTo>
                  <a:cubicBezTo>
                    <a:pt x="3771" y="0"/>
                    <a:pt x="3149" y="348"/>
                    <a:pt x="2748" y="851"/>
                  </a:cubicBezTo>
                  <a:cubicBezTo>
                    <a:pt x="2403" y="1314"/>
                    <a:pt x="2240" y="1821"/>
                    <a:pt x="2294" y="2402"/>
                  </a:cubicBezTo>
                  <a:cubicBezTo>
                    <a:pt x="1895" y="2402"/>
                    <a:pt x="1315" y="2574"/>
                    <a:pt x="862" y="3136"/>
                  </a:cubicBezTo>
                  <a:cubicBezTo>
                    <a:pt x="0" y="4170"/>
                    <a:pt x="182" y="5476"/>
                    <a:pt x="1206" y="6337"/>
                  </a:cubicBezTo>
                  <a:cubicBezTo>
                    <a:pt x="1660" y="6736"/>
                    <a:pt x="2177" y="6963"/>
                    <a:pt x="2748" y="7017"/>
                  </a:cubicBezTo>
                  <a:cubicBezTo>
                    <a:pt x="2876" y="7032"/>
                    <a:pt x="3048" y="7039"/>
                    <a:pt x="3250" y="7039"/>
                  </a:cubicBezTo>
                  <a:cubicBezTo>
                    <a:pt x="4498" y="7039"/>
                    <a:pt x="6903" y="6791"/>
                    <a:pt x="7255" y="6791"/>
                  </a:cubicBezTo>
                  <a:lnTo>
                    <a:pt x="7599" y="6736"/>
                  </a:lnTo>
                  <a:lnTo>
                    <a:pt x="7545" y="6392"/>
                  </a:lnTo>
                  <a:cubicBezTo>
                    <a:pt x="7481" y="6056"/>
                    <a:pt x="7200" y="2801"/>
                    <a:pt x="6919" y="1939"/>
                  </a:cubicBezTo>
                  <a:cubicBezTo>
                    <a:pt x="6747" y="1368"/>
                    <a:pt x="6411" y="960"/>
                    <a:pt x="5940" y="570"/>
                  </a:cubicBezTo>
                  <a:cubicBezTo>
                    <a:pt x="5449" y="168"/>
                    <a:pt x="4938" y="0"/>
                    <a:pt x="446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4" name="Google Shape;9554;p48"/>
            <p:cNvSpPr/>
            <p:nvPr/>
          </p:nvSpPr>
          <p:spPr>
            <a:xfrm rot="-5400000" flipH="1">
              <a:off x="6383663" y="3214874"/>
              <a:ext cx="243950" cy="624575"/>
            </a:xfrm>
            <a:custGeom>
              <a:avLst/>
              <a:gdLst/>
              <a:ahLst/>
              <a:cxnLst/>
              <a:rect l="l" t="t" r="r" b="b"/>
              <a:pathLst>
                <a:path w="9758" h="24983" extrusionOk="0">
                  <a:moveTo>
                    <a:pt x="1" y="0"/>
                  </a:moveTo>
                  <a:cubicBezTo>
                    <a:pt x="4" y="3"/>
                    <a:pt x="7" y="6"/>
                    <a:pt x="10" y="9"/>
                  </a:cubicBezTo>
                  <a:lnTo>
                    <a:pt x="10" y="9"/>
                  </a:lnTo>
                  <a:cubicBezTo>
                    <a:pt x="7" y="4"/>
                    <a:pt x="4" y="1"/>
                    <a:pt x="1" y="0"/>
                  </a:cubicBezTo>
                  <a:close/>
                  <a:moveTo>
                    <a:pt x="10" y="9"/>
                  </a:moveTo>
                  <a:cubicBezTo>
                    <a:pt x="175" y="294"/>
                    <a:pt x="482" y="6723"/>
                    <a:pt x="1996" y="9857"/>
                  </a:cubicBezTo>
                  <a:cubicBezTo>
                    <a:pt x="2254" y="10385"/>
                    <a:pt x="2537" y="10571"/>
                    <a:pt x="2803" y="10571"/>
                  </a:cubicBezTo>
                  <a:cubicBezTo>
                    <a:pt x="3170" y="10571"/>
                    <a:pt x="3506" y="10215"/>
                    <a:pt x="3701" y="9920"/>
                  </a:cubicBezTo>
                  <a:lnTo>
                    <a:pt x="3701" y="9920"/>
                  </a:lnTo>
                  <a:cubicBezTo>
                    <a:pt x="3646" y="11689"/>
                    <a:pt x="3592" y="13566"/>
                    <a:pt x="4100" y="15053"/>
                  </a:cubicBezTo>
                  <a:cubicBezTo>
                    <a:pt x="4294" y="15673"/>
                    <a:pt x="4580" y="15877"/>
                    <a:pt x="4874" y="15877"/>
                  </a:cubicBezTo>
                  <a:cubicBezTo>
                    <a:pt x="5444" y="15877"/>
                    <a:pt x="6040" y="15107"/>
                    <a:pt x="6040" y="15107"/>
                  </a:cubicBezTo>
                  <a:cubicBezTo>
                    <a:pt x="6276" y="15107"/>
                    <a:pt x="7183" y="22461"/>
                    <a:pt x="9704" y="24982"/>
                  </a:cubicBezTo>
                  <a:cubicBezTo>
                    <a:pt x="9758" y="22860"/>
                    <a:pt x="9595" y="20675"/>
                    <a:pt x="9259" y="18562"/>
                  </a:cubicBezTo>
                  <a:cubicBezTo>
                    <a:pt x="8452" y="13711"/>
                    <a:pt x="6666" y="8814"/>
                    <a:pt x="3973" y="4715"/>
                  </a:cubicBezTo>
                  <a:cubicBezTo>
                    <a:pt x="2832" y="2951"/>
                    <a:pt x="1484" y="1547"/>
                    <a:pt x="10" y="9"/>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5" name="Google Shape;9555;p48"/>
            <p:cNvSpPr/>
            <p:nvPr/>
          </p:nvSpPr>
          <p:spPr>
            <a:xfrm rot="-5400000" flipH="1">
              <a:off x="6345150" y="3252950"/>
              <a:ext cx="321775" cy="623775"/>
            </a:xfrm>
            <a:custGeom>
              <a:avLst/>
              <a:gdLst/>
              <a:ahLst/>
              <a:cxnLst/>
              <a:rect l="l" t="t" r="r" b="b"/>
              <a:pathLst>
                <a:path w="12871" h="24951" extrusionOk="0">
                  <a:moveTo>
                    <a:pt x="10492" y="13813"/>
                  </a:moveTo>
                  <a:cubicBezTo>
                    <a:pt x="10493" y="13813"/>
                    <a:pt x="10493" y="13813"/>
                    <a:pt x="10493" y="13813"/>
                  </a:cubicBezTo>
                  <a:lnTo>
                    <a:pt x="10493" y="13813"/>
                  </a:lnTo>
                  <a:cubicBezTo>
                    <a:pt x="10492" y="13813"/>
                    <a:pt x="10490" y="13814"/>
                    <a:pt x="10489" y="13815"/>
                  </a:cubicBezTo>
                  <a:cubicBezTo>
                    <a:pt x="10489" y="13813"/>
                    <a:pt x="10490" y="13813"/>
                    <a:pt x="10492" y="13813"/>
                  </a:cubicBezTo>
                  <a:close/>
                  <a:moveTo>
                    <a:pt x="38" y="1"/>
                  </a:moveTo>
                  <a:cubicBezTo>
                    <a:pt x="12" y="1"/>
                    <a:pt x="0" y="5"/>
                    <a:pt x="6" y="13"/>
                  </a:cubicBezTo>
                  <a:cubicBezTo>
                    <a:pt x="1475" y="1555"/>
                    <a:pt x="2853" y="3269"/>
                    <a:pt x="3996" y="5037"/>
                  </a:cubicBezTo>
                  <a:cubicBezTo>
                    <a:pt x="6671" y="9136"/>
                    <a:pt x="8448" y="13760"/>
                    <a:pt x="9246" y="18557"/>
                  </a:cubicBezTo>
                  <a:cubicBezTo>
                    <a:pt x="9582" y="20607"/>
                    <a:pt x="9754" y="22783"/>
                    <a:pt x="9700" y="24950"/>
                  </a:cubicBezTo>
                  <a:cubicBezTo>
                    <a:pt x="12871" y="22596"/>
                    <a:pt x="10856" y="14013"/>
                    <a:pt x="10508" y="13816"/>
                  </a:cubicBezTo>
                  <a:lnTo>
                    <a:pt x="10508" y="13816"/>
                  </a:lnTo>
                  <a:cubicBezTo>
                    <a:pt x="10606" y="13844"/>
                    <a:pt x="11054" y="14043"/>
                    <a:pt x="11457" y="14043"/>
                  </a:cubicBezTo>
                  <a:cubicBezTo>
                    <a:pt x="11937" y="14043"/>
                    <a:pt x="12351" y="13760"/>
                    <a:pt x="12030" y="12563"/>
                  </a:cubicBezTo>
                  <a:cubicBezTo>
                    <a:pt x="11468" y="10623"/>
                    <a:pt x="9926" y="8800"/>
                    <a:pt x="8385" y="7540"/>
                  </a:cubicBezTo>
                  <a:lnTo>
                    <a:pt x="8385" y="7540"/>
                  </a:lnTo>
                  <a:cubicBezTo>
                    <a:pt x="8461" y="7547"/>
                    <a:pt x="8546" y="7552"/>
                    <a:pt x="8636" y="7552"/>
                  </a:cubicBezTo>
                  <a:cubicBezTo>
                    <a:pt x="9209" y="7552"/>
                    <a:pt x="9944" y="7333"/>
                    <a:pt x="9364" y="6007"/>
                  </a:cubicBezTo>
                  <a:cubicBezTo>
                    <a:pt x="7240" y="1656"/>
                    <a:pt x="571" y="1"/>
                    <a:pt x="38"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6" name="Google Shape;9556;p48"/>
            <p:cNvSpPr/>
            <p:nvPr/>
          </p:nvSpPr>
          <p:spPr>
            <a:xfrm rot="-5400000" flipH="1">
              <a:off x="5975813" y="3610488"/>
              <a:ext cx="879400" cy="450725"/>
            </a:xfrm>
            <a:custGeom>
              <a:avLst/>
              <a:gdLst/>
              <a:ahLst/>
              <a:cxnLst/>
              <a:rect l="l" t="t" r="r" b="b"/>
              <a:pathLst>
                <a:path w="35176" h="18029" extrusionOk="0">
                  <a:moveTo>
                    <a:pt x="4" y="1"/>
                  </a:moveTo>
                  <a:cubicBezTo>
                    <a:pt x="3" y="1"/>
                    <a:pt x="2" y="1"/>
                    <a:pt x="1" y="1"/>
                  </a:cubicBezTo>
                  <a:cubicBezTo>
                    <a:pt x="5" y="1"/>
                    <a:pt x="10" y="2"/>
                    <a:pt x="15" y="2"/>
                  </a:cubicBezTo>
                  <a:lnTo>
                    <a:pt x="15" y="2"/>
                  </a:lnTo>
                  <a:cubicBezTo>
                    <a:pt x="11" y="1"/>
                    <a:pt x="7" y="1"/>
                    <a:pt x="4" y="1"/>
                  </a:cubicBezTo>
                  <a:close/>
                  <a:moveTo>
                    <a:pt x="15" y="2"/>
                  </a:moveTo>
                  <a:cubicBezTo>
                    <a:pt x="465" y="122"/>
                    <a:pt x="7333" y="6990"/>
                    <a:pt x="12070" y="8960"/>
                  </a:cubicBezTo>
                  <a:cubicBezTo>
                    <a:pt x="12415" y="9081"/>
                    <a:pt x="12703" y="9134"/>
                    <a:pt x="12941" y="9134"/>
                  </a:cubicBezTo>
                  <a:cubicBezTo>
                    <a:pt x="14042" y="9134"/>
                    <a:pt x="14100" y="8009"/>
                    <a:pt x="14011" y="7301"/>
                  </a:cubicBezTo>
                  <a:lnTo>
                    <a:pt x="14011" y="7301"/>
                  </a:lnTo>
                  <a:cubicBezTo>
                    <a:pt x="15724" y="9296"/>
                    <a:pt x="17493" y="11409"/>
                    <a:pt x="19488" y="12551"/>
                  </a:cubicBezTo>
                  <a:cubicBezTo>
                    <a:pt x="19917" y="12807"/>
                    <a:pt x="20261" y="12912"/>
                    <a:pt x="20537" y="12912"/>
                  </a:cubicBezTo>
                  <a:cubicBezTo>
                    <a:pt x="21798" y="12912"/>
                    <a:pt x="21646" y="10728"/>
                    <a:pt x="21646" y="10728"/>
                  </a:cubicBezTo>
                  <a:cubicBezTo>
                    <a:pt x="21650" y="10725"/>
                    <a:pt x="21657" y="10723"/>
                    <a:pt x="21665" y="10723"/>
                  </a:cubicBezTo>
                  <a:cubicBezTo>
                    <a:pt x="22185" y="10723"/>
                    <a:pt x="30060" y="17689"/>
                    <a:pt x="35175" y="18028"/>
                  </a:cubicBezTo>
                  <a:cubicBezTo>
                    <a:pt x="35175" y="18010"/>
                    <a:pt x="35175" y="18010"/>
                    <a:pt x="35157" y="18001"/>
                  </a:cubicBezTo>
                  <a:cubicBezTo>
                    <a:pt x="33108" y="15562"/>
                    <a:pt x="31058" y="13376"/>
                    <a:pt x="28610" y="11381"/>
                  </a:cubicBezTo>
                  <a:cubicBezTo>
                    <a:pt x="23079" y="6884"/>
                    <a:pt x="16513" y="3519"/>
                    <a:pt x="9613" y="1633"/>
                  </a:cubicBezTo>
                  <a:cubicBezTo>
                    <a:pt x="6588" y="773"/>
                    <a:pt x="3148" y="284"/>
                    <a:pt x="15" y="2"/>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7" name="Google Shape;9557;p48"/>
            <p:cNvSpPr/>
            <p:nvPr/>
          </p:nvSpPr>
          <p:spPr>
            <a:xfrm rot="-5400000" flipH="1">
              <a:off x="5919175" y="3585175"/>
              <a:ext cx="910350" cy="533500"/>
            </a:xfrm>
            <a:custGeom>
              <a:avLst/>
              <a:gdLst/>
              <a:ahLst/>
              <a:cxnLst/>
              <a:rect l="l" t="t" r="r" b="b"/>
              <a:pathLst>
                <a:path w="36414" h="21340" extrusionOk="0">
                  <a:moveTo>
                    <a:pt x="25222" y="8326"/>
                  </a:moveTo>
                  <a:cubicBezTo>
                    <a:pt x="25222" y="8326"/>
                    <a:pt x="25222" y="8326"/>
                    <a:pt x="25222" y="8327"/>
                  </a:cubicBezTo>
                  <a:cubicBezTo>
                    <a:pt x="25221" y="8327"/>
                    <a:pt x="25221" y="8326"/>
                    <a:pt x="25222" y="8326"/>
                  </a:cubicBezTo>
                  <a:close/>
                  <a:moveTo>
                    <a:pt x="11680" y="0"/>
                  </a:moveTo>
                  <a:cubicBezTo>
                    <a:pt x="5824" y="0"/>
                    <a:pt x="0" y="3272"/>
                    <a:pt x="221" y="3357"/>
                  </a:cubicBezTo>
                  <a:cubicBezTo>
                    <a:pt x="3422" y="3648"/>
                    <a:pt x="6505" y="4219"/>
                    <a:pt x="9534" y="5017"/>
                  </a:cubicBezTo>
                  <a:cubicBezTo>
                    <a:pt x="16435" y="6894"/>
                    <a:pt x="22882" y="10204"/>
                    <a:pt x="28414" y="14720"/>
                  </a:cubicBezTo>
                  <a:cubicBezTo>
                    <a:pt x="30808" y="16715"/>
                    <a:pt x="33093" y="18945"/>
                    <a:pt x="35151" y="21339"/>
                  </a:cubicBezTo>
                  <a:cubicBezTo>
                    <a:pt x="36413" y="15705"/>
                    <a:pt x="26065" y="8385"/>
                    <a:pt x="25269" y="8308"/>
                  </a:cubicBezTo>
                  <a:lnTo>
                    <a:pt x="25269" y="8308"/>
                  </a:lnTo>
                  <a:cubicBezTo>
                    <a:pt x="25673" y="8165"/>
                    <a:pt x="28404" y="7198"/>
                    <a:pt x="25675" y="5470"/>
                  </a:cubicBezTo>
                  <a:cubicBezTo>
                    <a:pt x="23379" y="4061"/>
                    <a:pt x="20370" y="3516"/>
                    <a:pt x="17605" y="3516"/>
                  </a:cubicBezTo>
                  <a:cubicBezTo>
                    <a:pt x="17345" y="3516"/>
                    <a:pt x="17088" y="3520"/>
                    <a:pt x="16834" y="3530"/>
                  </a:cubicBezTo>
                  <a:cubicBezTo>
                    <a:pt x="17568" y="3013"/>
                    <a:pt x="18711" y="1879"/>
                    <a:pt x="16317" y="846"/>
                  </a:cubicBezTo>
                  <a:cubicBezTo>
                    <a:pt x="14848" y="240"/>
                    <a:pt x="13263" y="0"/>
                    <a:pt x="11680"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8" name="Google Shape;9558;p48"/>
            <p:cNvSpPr/>
            <p:nvPr/>
          </p:nvSpPr>
          <p:spPr>
            <a:xfrm rot="-5400000" flipH="1">
              <a:off x="6946088" y="3569463"/>
              <a:ext cx="122675" cy="102500"/>
            </a:xfrm>
            <a:custGeom>
              <a:avLst/>
              <a:gdLst/>
              <a:ahLst/>
              <a:cxnLst/>
              <a:rect l="l" t="t" r="r" b="b"/>
              <a:pathLst>
                <a:path w="4907" h="4100" fill="none" extrusionOk="0">
                  <a:moveTo>
                    <a:pt x="0" y="1"/>
                  </a:moveTo>
                  <a:lnTo>
                    <a:pt x="4906" y="409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9" name="Google Shape;9559;p48"/>
            <p:cNvSpPr/>
            <p:nvPr/>
          </p:nvSpPr>
          <p:spPr>
            <a:xfrm rot="-5400000" flipH="1">
              <a:off x="6991100" y="3606975"/>
              <a:ext cx="1375" cy="51275"/>
            </a:xfrm>
            <a:custGeom>
              <a:avLst/>
              <a:gdLst/>
              <a:ahLst/>
              <a:cxnLst/>
              <a:rect l="l" t="t" r="r" b="b"/>
              <a:pathLst>
                <a:path w="55" h="2051" fill="none" extrusionOk="0">
                  <a:moveTo>
                    <a:pt x="55" y="1"/>
                  </a:moveTo>
                  <a:lnTo>
                    <a:pt x="0" y="205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0" name="Google Shape;9560;p48"/>
            <p:cNvSpPr/>
            <p:nvPr/>
          </p:nvSpPr>
          <p:spPr>
            <a:xfrm rot="-5400000" flipH="1">
              <a:off x="6970563" y="3576263"/>
              <a:ext cx="34050" cy="2975"/>
            </a:xfrm>
            <a:custGeom>
              <a:avLst/>
              <a:gdLst/>
              <a:ahLst/>
              <a:cxnLst/>
              <a:rect l="l" t="t" r="r" b="b"/>
              <a:pathLst>
                <a:path w="1362" h="119" fill="none" extrusionOk="0">
                  <a:moveTo>
                    <a:pt x="1361" y="1"/>
                  </a:moveTo>
                  <a:lnTo>
                    <a:pt x="1" y="11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1" name="Google Shape;9561;p48"/>
            <p:cNvSpPr/>
            <p:nvPr/>
          </p:nvSpPr>
          <p:spPr>
            <a:xfrm rot="-5400000" flipH="1">
              <a:off x="7275725" y="3714550"/>
              <a:ext cx="11350" cy="159850"/>
            </a:xfrm>
            <a:custGeom>
              <a:avLst/>
              <a:gdLst/>
              <a:ahLst/>
              <a:cxnLst/>
              <a:rect l="l" t="t" r="r" b="b"/>
              <a:pathLst>
                <a:path w="454" h="6394" fill="none" extrusionOk="0">
                  <a:moveTo>
                    <a:pt x="454" y="0"/>
                  </a:moveTo>
                  <a:lnTo>
                    <a:pt x="0" y="639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2" name="Google Shape;9562;p48"/>
            <p:cNvSpPr/>
            <p:nvPr/>
          </p:nvSpPr>
          <p:spPr>
            <a:xfrm rot="-5400000" flipH="1">
              <a:off x="7260525" y="3799550"/>
              <a:ext cx="41500" cy="28600"/>
            </a:xfrm>
            <a:custGeom>
              <a:avLst/>
              <a:gdLst/>
              <a:ahLst/>
              <a:cxnLst/>
              <a:rect l="l" t="t" r="r" b="b"/>
              <a:pathLst>
                <a:path w="1660" h="1144" fill="none" extrusionOk="0">
                  <a:moveTo>
                    <a:pt x="1660" y="1"/>
                  </a:moveTo>
                  <a:lnTo>
                    <a:pt x="1" y="114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3" name="Google Shape;9563;p48"/>
            <p:cNvSpPr/>
            <p:nvPr/>
          </p:nvSpPr>
          <p:spPr>
            <a:xfrm rot="-5400000" flipH="1">
              <a:off x="7222900" y="3773275"/>
              <a:ext cx="22675" cy="25625"/>
            </a:xfrm>
            <a:custGeom>
              <a:avLst/>
              <a:gdLst/>
              <a:ahLst/>
              <a:cxnLst/>
              <a:rect l="l" t="t" r="r" b="b"/>
              <a:pathLst>
                <a:path w="907" h="1025" fill="none" extrusionOk="0">
                  <a:moveTo>
                    <a:pt x="907" y="1025"/>
                  </a:moveTo>
                  <a:lnTo>
                    <a:pt x="0" y="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4" name="Google Shape;9564;p48"/>
            <p:cNvSpPr/>
            <p:nvPr/>
          </p:nvSpPr>
          <p:spPr>
            <a:xfrm rot="-5400000" flipH="1">
              <a:off x="6833413" y="4260888"/>
              <a:ext cx="122675" cy="102950"/>
            </a:xfrm>
            <a:custGeom>
              <a:avLst/>
              <a:gdLst/>
              <a:ahLst/>
              <a:cxnLst/>
              <a:rect l="l" t="t" r="r" b="b"/>
              <a:pathLst>
                <a:path w="4907" h="4118" fill="none" extrusionOk="0">
                  <a:moveTo>
                    <a:pt x="4907" y="1"/>
                  </a:moveTo>
                  <a:lnTo>
                    <a:pt x="1" y="4118"/>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5" name="Google Shape;9565;p48"/>
            <p:cNvSpPr/>
            <p:nvPr/>
          </p:nvSpPr>
          <p:spPr>
            <a:xfrm rot="-5400000" flipH="1">
              <a:off x="6883288" y="4320963"/>
              <a:ext cx="50125" cy="10000"/>
            </a:xfrm>
            <a:custGeom>
              <a:avLst/>
              <a:gdLst/>
              <a:ahLst/>
              <a:cxnLst/>
              <a:rect l="l" t="t" r="r" b="b"/>
              <a:pathLst>
                <a:path w="2005" h="400" fill="none" extrusionOk="0">
                  <a:moveTo>
                    <a:pt x="2005" y="400"/>
                  </a:moveTo>
                  <a:lnTo>
                    <a:pt x="1"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6" name="Google Shape;9566;p48"/>
            <p:cNvSpPr/>
            <p:nvPr/>
          </p:nvSpPr>
          <p:spPr>
            <a:xfrm rot="-5400000" flipH="1">
              <a:off x="6854163" y="4322888"/>
              <a:ext cx="2750" cy="33125"/>
            </a:xfrm>
            <a:custGeom>
              <a:avLst/>
              <a:gdLst/>
              <a:ahLst/>
              <a:cxnLst/>
              <a:rect l="l" t="t" r="r" b="b"/>
              <a:pathLst>
                <a:path w="110" h="1325" fill="none" extrusionOk="0">
                  <a:moveTo>
                    <a:pt x="1" y="1324"/>
                  </a:moveTo>
                  <a:lnTo>
                    <a:pt x="110"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7" name="Google Shape;9567;p48"/>
            <p:cNvSpPr/>
            <p:nvPr/>
          </p:nvSpPr>
          <p:spPr>
            <a:xfrm rot="-5400000" flipH="1">
              <a:off x="6682313" y="3551888"/>
              <a:ext cx="676050" cy="847425"/>
            </a:xfrm>
            <a:custGeom>
              <a:avLst/>
              <a:gdLst/>
              <a:ahLst/>
              <a:cxnLst/>
              <a:rect l="l" t="t" r="r" b="b"/>
              <a:pathLst>
                <a:path w="27042" h="33897" fill="none" extrusionOk="0">
                  <a:moveTo>
                    <a:pt x="2513" y="3021"/>
                  </a:moveTo>
                  <a:cubicBezTo>
                    <a:pt x="11708" y="1"/>
                    <a:pt x="21628" y="5015"/>
                    <a:pt x="24657" y="14265"/>
                  </a:cubicBezTo>
                  <a:cubicBezTo>
                    <a:pt x="27042" y="21628"/>
                    <a:pt x="23052" y="29562"/>
                    <a:pt x="15698" y="31965"/>
                  </a:cubicBezTo>
                  <a:cubicBezTo>
                    <a:pt x="9812" y="33897"/>
                    <a:pt x="3492" y="30651"/>
                    <a:pt x="1543" y="24775"/>
                  </a:cubicBezTo>
                  <a:cubicBezTo>
                    <a:pt x="1" y="20041"/>
                    <a:pt x="2567" y="15017"/>
                    <a:pt x="7301" y="13476"/>
                  </a:cubicBezTo>
                  <a:cubicBezTo>
                    <a:pt x="11064" y="12215"/>
                    <a:pt x="15117" y="14265"/>
                    <a:pt x="16369" y="18101"/>
                  </a:cubicBezTo>
                  <a:cubicBezTo>
                    <a:pt x="17339" y="21120"/>
                    <a:pt x="15689" y="24376"/>
                    <a:pt x="12714" y="25337"/>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8" name="Google Shape;9568;p48"/>
            <p:cNvSpPr/>
            <p:nvPr/>
          </p:nvSpPr>
          <p:spPr>
            <a:xfrm rot="-5400000" flipH="1">
              <a:off x="6677225" y="3878000"/>
              <a:ext cx="149650" cy="168000"/>
            </a:xfrm>
            <a:custGeom>
              <a:avLst/>
              <a:gdLst/>
              <a:ahLst/>
              <a:cxnLst/>
              <a:rect l="l" t="t" r="r" b="b"/>
              <a:pathLst>
                <a:path w="5986" h="6720" fill="none" extrusionOk="0">
                  <a:moveTo>
                    <a:pt x="2975" y="0"/>
                  </a:moveTo>
                  <a:cubicBezTo>
                    <a:pt x="4000" y="336"/>
                    <a:pt x="4852" y="1088"/>
                    <a:pt x="5306" y="2158"/>
                  </a:cubicBezTo>
                  <a:cubicBezTo>
                    <a:pt x="5986" y="3700"/>
                    <a:pt x="5251" y="5532"/>
                    <a:pt x="3655" y="6212"/>
                  </a:cubicBezTo>
                  <a:cubicBezTo>
                    <a:pt x="2395" y="6720"/>
                    <a:pt x="962" y="6148"/>
                    <a:pt x="400" y="4897"/>
                  </a:cubicBezTo>
                  <a:cubicBezTo>
                    <a:pt x="1" y="3863"/>
                    <a:pt x="454" y="2730"/>
                    <a:pt x="1434" y="2322"/>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9" name="Google Shape;9569;p48"/>
            <p:cNvSpPr/>
            <p:nvPr/>
          </p:nvSpPr>
          <p:spPr>
            <a:xfrm rot="-5400000" flipH="1">
              <a:off x="6706188" y="3907863"/>
              <a:ext cx="38550" cy="34375"/>
            </a:xfrm>
            <a:custGeom>
              <a:avLst/>
              <a:gdLst/>
              <a:ahLst/>
              <a:cxnLst/>
              <a:rect l="l" t="t" r="r" b="b"/>
              <a:pathLst>
                <a:path w="1542" h="1375" extrusionOk="0">
                  <a:moveTo>
                    <a:pt x="771" y="0"/>
                  </a:moveTo>
                  <a:cubicBezTo>
                    <a:pt x="704" y="0"/>
                    <a:pt x="637" y="11"/>
                    <a:pt x="572" y="33"/>
                  </a:cubicBezTo>
                  <a:cubicBezTo>
                    <a:pt x="227" y="160"/>
                    <a:pt x="0" y="549"/>
                    <a:pt x="118" y="894"/>
                  </a:cubicBezTo>
                  <a:cubicBezTo>
                    <a:pt x="208" y="1172"/>
                    <a:pt x="497" y="1375"/>
                    <a:pt x="795" y="1375"/>
                  </a:cubicBezTo>
                  <a:cubicBezTo>
                    <a:pt x="857" y="1375"/>
                    <a:pt x="919" y="1366"/>
                    <a:pt x="980" y="1347"/>
                  </a:cubicBezTo>
                  <a:cubicBezTo>
                    <a:pt x="1315" y="1230"/>
                    <a:pt x="1542" y="840"/>
                    <a:pt x="1433" y="486"/>
                  </a:cubicBezTo>
                  <a:cubicBezTo>
                    <a:pt x="1337" y="198"/>
                    <a:pt x="1061" y="0"/>
                    <a:pt x="771"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0" name="Google Shape;9570;p48"/>
            <p:cNvSpPr/>
            <p:nvPr/>
          </p:nvSpPr>
          <p:spPr>
            <a:xfrm rot="-5400000" flipH="1">
              <a:off x="6152763" y="3375063"/>
              <a:ext cx="68700" cy="68725"/>
            </a:xfrm>
            <a:custGeom>
              <a:avLst/>
              <a:gdLst/>
              <a:ahLst/>
              <a:cxnLst/>
              <a:rect l="l" t="t" r="r" b="b"/>
              <a:pathLst>
                <a:path w="2748" h="2749" extrusionOk="0">
                  <a:moveTo>
                    <a:pt x="1379" y="1"/>
                  </a:moveTo>
                  <a:cubicBezTo>
                    <a:pt x="626" y="1"/>
                    <a:pt x="0" y="636"/>
                    <a:pt x="0" y="1370"/>
                  </a:cubicBezTo>
                  <a:cubicBezTo>
                    <a:pt x="0" y="2123"/>
                    <a:pt x="626" y="2748"/>
                    <a:pt x="1379" y="2748"/>
                  </a:cubicBezTo>
                  <a:cubicBezTo>
                    <a:pt x="2122" y="2748"/>
                    <a:pt x="2748" y="2114"/>
                    <a:pt x="2748" y="1370"/>
                  </a:cubicBezTo>
                  <a:cubicBezTo>
                    <a:pt x="2748" y="636"/>
                    <a:pt x="2122" y="1"/>
                    <a:pt x="1379"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1" name="Google Shape;9571;p48"/>
            <p:cNvSpPr/>
            <p:nvPr/>
          </p:nvSpPr>
          <p:spPr>
            <a:xfrm rot="-5400000" flipH="1">
              <a:off x="6417950" y="4413300"/>
              <a:ext cx="43100" cy="43200"/>
            </a:xfrm>
            <a:custGeom>
              <a:avLst/>
              <a:gdLst/>
              <a:ahLst/>
              <a:cxnLst/>
              <a:rect l="l" t="t" r="r" b="b"/>
              <a:pathLst>
                <a:path w="1724" h="1728" extrusionOk="0">
                  <a:moveTo>
                    <a:pt x="935" y="1"/>
                  </a:moveTo>
                  <a:cubicBezTo>
                    <a:pt x="911" y="1"/>
                    <a:pt x="887" y="2"/>
                    <a:pt x="862" y="4"/>
                  </a:cubicBezTo>
                  <a:cubicBezTo>
                    <a:pt x="400" y="4"/>
                    <a:pt x="1" y="403"/>
                    <a:pt x="1" y="866"/>
                  </a:cubicBezTo>
                  <a:cubicBezTo>
                    <a:pt x="1" y="1328"/>
                    <a:pt x="400" y="1727"/>
                    <a:pt x="862" y="1727"/>
                  </a:cubicBezTo>
                  <a:cubicBezTo>
                    <a:pt x="1334" y="1727"/>
                    <a:pt x="1723" y="1319"/>
                    <a:pt x="1723" y="866"/>
                  </a:cubicBezTo>
                  <a:cubicBezTo>
                    <a:pt x="1723" y="384"/>
                    <a:pt x="1373" y="1"/>
                    <a:pt x="935" y="1"/>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572" name="Google Shape;9572;p48"/>
          <p:cNvPicPr preferRelativeResize="0"/>
          <p:nvPr/>
        </p:nvPicPr>
        <p:blipFill>
          <a:blip r:embed="rId3">
            <a:alphaModFix/>
          </a:blip>
          <a:stretch>
            <a:fillRect/>
          </a:stretch>
        </p:blipFill>
        <p:spPr>
          <a:xfrm>
            <a:off x="152400" y="152400"/>
            <a:ext cx="5389298" cy="47867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76"/>
        <p:cNvGrpSpPr/>
        <p:nvPr/>
      </p:nvGrpSpPr>
      <p:grpSpPr>
        <a:xfrm>
          <a:off x="0" y="0"/>
          <a:ext cx="0" cy="0"/>
          <a:chOff x="0" y="0"/>
          <a:chExt cx="0" cy="0"/>
        </a:xfrm>
      </p:grpSpPr>
      <p:sp>
        <p:nvSpPr>
          <p:cNvPr id="9577" name="Google Shape;9577;p49"/>
          <p:cNvSpPr txBox="1">
            <a:spLocks noGrp="1"/>
          </p:cNvSpPr>
          <p:nvPr>
            <p:ph type="title"/>
          </p:nvPr>
        </p:nvSpPr>
        <p:spPr>
          <a:xfrm>
            <a:off x="1147432" y="445025"/>
            <a:ext cx="727656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Environnements techniques</a:t>
            </a:r>
            <a:endParaRPr dirty="0"/>
          </a:p>
        </p:txBody>
      </p:sp>
      <p:grpSp>
        <p:nvGrpSpPr>
          <p:cNvPr id="9578" name="Google Shape;9578;p49"/>
          <p:cNvGrpSpPr/>
          <p:nvPr/>
        </p:nvGrpSpPr>
        <p:grpSpPr>
          <a:xfrm>
            <a:off x="1319406" y="3218763"/>
            <a:ext cx="1556750" cy="680025"/>
            <a:chOff x="4565275" y="1982813"/>
            <a:chExt cx="1556750" cy="680025"/>
          </a:xfrm>
        </p:grpSpPr>
        <p:sp>
          <p:nvSpPr>
            <p:cNvPr id="9579" name="Google Shape;9579;p49"/>
            <p:cNvSpPr/>
            <p:nvPr/>
          </p:nvSpPr>
          <p:spPr>
            <a:xfrm>
              <a:off x="4565275" y="2397088"/>
              <a:ext cx="287725" cy="265750"/>
            </a:xfrm>
            <a:custGeom>
              <a:avLst/>
              <a:gdLst/>
              <a:ahLst/>
              <a:cxnLst/>
              <a:rect l="l" t="t" r="r" b="b"/>
              <a:pathLst>
                <a:path w="11509" h="10630" extrusionOk="0">
                  <a:moveTo>
                    <a:pt x="11509" y="1"/>
                  </a:moveTo>
                  <a:lnTo>
                    <a:pt x="1" y="2009"/>
                  </a:lnTo>
                  <a:lnTo>
                    <a:pt x="4290" y="5587"/>
                  </a:lnTo>
                  <a:lnTo>
                    <a:pt x="1" y="10630"/>
                  </a:lnTo>
                  <a:lnTo>
                    <a:pt x="11509" y="8642"/>
                  </a:lnTo>
                  <a:lnTo>
                    <a:pt x="115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0" name="Google Shape;9580;p49"/>
            <p:cNvSpPr/>
            <p:nvPr/>
          </p:nvSpPr>
          <p:spPr>
            <a:xfrm>
              <a:off x="4726900" y="2516363"/>
              <a:ext cx="126100" cy="96800"/>
            </a:xfrm>
            <a:custGeom>
              <a:avLst/>
              <a:gdLst/>
              <a:ahLst/>
              <a:cxnLst/>
              <a:rect l="l" t="t" r="r" b="b"/>
              <a:pathLst>
                <a:path w="5044" h="3872" extrusionOk="0">
                  <a:moveTo>
                    <a:pt x="5023" y="0"/>
                  </a:moveTo>
                  <a:lnTo>
                    <a:pt x="1" y="858"/>
                  </a:lnTo>
                  <a:lnTo>
                    <a:pt x="5044" y="3871"/>
                  </a:lnTo>
                  <a:lnTo>
                    <a:pt x="50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1" name="Google Shape;9581;p49"/>
            <p:cNvSpPr/>
            <p:nvPr/>
          </p:nvSpPr>
          <p:spPr>
            <a:xfrm>
              <a:off x="5834300" y="1982813"/>
              <a:ext cx="287725" cy="265225"/>
            </a:xfrm>
            <a:custGeom>
              <a:avLst/>
              <a:gdLst/>
              <a:ahLst/>
              <a:cxnLst/>
              <a:rect l="l" t="t" r="r" b="b"/>
              <a:pathLst>
                <a:path w="11509" h="10609" extrusionOk="0">
                  <a:moveTo>
                    <a:pt x="11508" y="0"/>
                  </a:moveTo>
                  <a:lnTo>
                    <a:pt x="0" y="2009"/>
                  </a:lnTo>
                  <a:lnTo>
                    <a:pt x="0" y="10608"/>
                  </a:lnTo>
                  <a:lnTo>
                    <a:pt x="11508" y="8600"/>
                  </a:lnTo>
                  <a:lnTo>
                    <a:pt x="7198" y="5043"/>
                  </a:lnTo>
                  <a:lnTo>
                    <a:pt x="115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2" name="Google Shape;9582;p49"/>
            <p:cNvSpPr/>
            <p:nvPr/>
          </p:nvSpPr>
          <p:spPr>
            <a:xfrm>
              <a:off x="5834300" y="2033013"/>
              <a:ext cx="126075" cy="96275"/>
            </a:xfrm>
            <a:custGeom>
              <a:avLst/>
              <a:gdLst/>
              <a:ahLst/>
              <a:cxnLst/>
              <a:rect l="l" t="t" r="r" b="b"/>
              <a:pathLst>
                <a:path w="5043" h="3851" extrusionOk="0">
                  <a:moveTo>
                    <a:pt x="0" y="1"/>
                  </a:moveTo>
                  <a:lnTo>
                    <a:pt x="21" y="3851"/>
                  </a:lnTo>
                  <a:lnTo>
                    <a:pt x="5043" y="299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3" name="Google Shape;9583;p49"/>
            <p:cNvSpPr/>
            <p:nvPr/>
          </p:nvSpPr>
          <p:spPr>
            <a:xfrm>
              <a:off x="4726900" y="2107813"/>
              <a:ext cx="1233475" cy="430025"/>
            </a:xfrm>
            <a:custGeom>
              <a:avLst/>
              <a:gdLst/>
              <a:ahLst/>
              <a:cxnLst/>
              <a:rect l="l" t="t" r="r" b="b"/>
              <a:pathLst>
                <a:path w="49339" h="17201" extrusionOk="0">
                  <a:moveTo>
                    <a:pt x="49339" y="1"/>
                  </a:moveTo>
                  <a:lnTo>
                    <a:pt x="1" y="8601"/>
                  </a:lnTo>
                  <a:lnTo>
                    <a:pt x="1" y="17200"/>
                  </a:lnTo>
                  <a:lnTo>
                    <a:pt x="49339" y="8601"/>
                  </a:lnTo>
                  <a:lnTo>
                    <a:pt x="493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4" name="Google Shape;9584;p49"/>
          <p:cNvGrpSpPr/>
          <p:nvPr/>
        </p:nvGrpSpPr>
        <p:grpSpPr>
          <a:xfrm>
            <a:off x="1525256" y="1710650"/>
            <a:ext cx="1145075" cy="337025"/>
            <a:chOff x="3195825" y="2224975"/>
            <a:chExt cx="1145075" cy="337025"/>
          </a:xfrm>
        </p:grpSpPr>
        <p:sp>
          <p:nvSpPr>
            <p:cNvPr id="9585" name="Google Shape;9585;p49"/>
            <p:cNvSpPr/>
            <p:nvPr/>
          </p:nvSpPr>
          <p:spPr>
            <a:xfrm>
              <a:off x="3650925" y="2224975"/>
              <a:ext cx="689975" cy="263400"/>
            </a:xfrm>
            <a:custGeom>
              <a:avLst/>
              <a:gdLst/>
              <a:ahLst/>
              <a:cxnLst/>
              <a:rect l="l" t="t" r="r" b="b"/>
              <a:pathLst>
                <a:path w="27599" h="10536" extrusionOk="0">
                  <a:moveTo>
                    <a:pt x="0" y="0"/>
                  </a:moveTo>
                  <a:lnTo>
                    <a:pt x="0" y="8391"/>
                  </a:lnTo>
                  <a:cubicBezTo>
                    <a:pt x="5940" y="9822"/>
                    <a:pt x="11913" y="10535"/>
                    <a:pt x="17785" y="10535"/>
                  </a:cubicBezTo>
                  <a:cubicBezTo>
                    <a:pt x="21097" y="10535"/>
                    <a:pt x="24376" y="10308"/>
                    <a:pt x="27598" y="9856"/>
                  </a:cubicBezTo>
                  <a:lnTo>
                    <a:pt x="27598" y="1465"/>
                  </a:lnTo>
                  <a:cubicBezTo>
                    <a:pt x="24394" y="1915"/>
                    <a:pt x="21133" y="2140"/>
                    <a:pt x="17839" y="2140"/>
                  </a:cubicBezTo>
                  <a:cubicBezTo>
                    <a:pt x="11950" y="2140"/>
                    <a:pt x="5958" y="14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6" name="Google Shape;9586;p49"/>
            <p:cNvSpPr/>
            <p:nvPr/>
          </p:nvSpPr>
          <p:spPr>
            <a:xfrm>
              <a:off x="3195825" y="2261600"/>
              <a:ext cx="1145075" cy="300400"/>
            </a:xfrm>
            <a:custGeom>
              <a:avLst/>
              <a:gdLst/>
              <a:ahLst/>
              <a:cxnLst/>
              <a:rect l="l" t="t" r="r" b="b"/>
              <a:pathLst>
                <a:path w="45803" h="12016" extrusionOk="0">
                  <a:moveTo>
                    <a:pt x="45802" y="0"/>
                  </a:moveTo>
                  <a:cubicBezTo>
                    <a:pt x="38364" y="2417"/>
                    <a:pt x="30638" y="3625"/>
                    <a:pt x="22909" y="3625"/>
                  </a:cubicBezTo>
                  <a:cubicBezTo>
                    <a:pt x="15181" y="3625"/>
                    <a:pt x="7449" y="2417"/>
                    <a:pt x="1" y="0"/>
                  </a:cubicBezTo>
                  <a:lnTo>
                    <a:pt x="1" y="0"/>
                  </a:lnTo>
                  <a:cubicBezTo>
                    <a:pt x="1361" y="1820"/>
                    <a:pt x="2762" y="3620"/>
                    <a:pt x="4143" y="5398"/>
                  </a:cubicBezTo>
                  <a:cubicBezTo>
                    <a:pt x="2762" y="6445"/>
                    <a:pt x="1402" y="7449"/>
                    <a:pt x="1" y="8391"/>
                  </a:cubicBezTo>
                  <a:cubicBezTo>
                    <a:pt x="7439" y="10807"/>
                    <a:pt x="15170" y="12016"/>
                    <a:pt x="22901" y="12016"/>
                  </a:cubicBezTo>
                  <a:cubicBezTo>
                    <a:pt x="30633" y="12016"/>
                    <a:pt x="38364" y="10807"/>
                    <a:pt x="45802" y="8391"/>
                  </a:cubicBezTo>
                  <a:lnTo>
                    <a:pt x="458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7" name="Google Shape;9587;p49"/>
          <p:cNvGrpSpPr/>
          <p:nvPr/>
        </p:nvGrpSpPr>
        <p:grpSpPr>
          <a:xfrm>
            <a:off x="1318894" y="2465425"/>
            <a:ext cx="1557775" cy="420100"/>
            <a:chOff x="1374950" y="2160625"/>
            <a:chExt cx="1557775" cy="420100"/>
          </a:xfrm>
        </p:grpSpPr>
        <p:sp>
          <p:nvSpPr>
            <p:cNvPr id="9588" name="Google Shape;9588;p49"/>
            <p:cNvSpPr/>
            <p:nvPr/>
          </p:nvSpPr>
          <p:spPr>
            <a:xfrm>
              <a:off x="1374950" y="2258475"/>
              <a:ext cx="287725" cy="269425"/>
            </a:xfrm>
            <a:custGeom>
              <a:avLst/>
              <a:gdLst/>
              <a:ahLst/>
              <a:cxnLst/>
              <a:rect l="l" t="t" r="r" b="b"/>
              <a:pathLst>
                <a:path w="11509" h="10777" extrusionOk="0">
                  <a:moveTo>
                    <a:pt x="11508" y="1"/>
                  </a:moveTo>
                  <a:cubicBezTo>
                    <a:pt x="7700" y="126"/>
                    <a:pt x="3850" y="754"/>
                    <a:pt x="0" y="2177"/>
                  </a:cubicBezTo>
                  <a:cubicBezTo>
                    <a:pt x="1444" y="3076"/>
                    <a:pt x="2888" y="4102"/>
                    <a:pt x="4311" y="5231"/>
                  </a:cubicBezTo>
                  <a:cubicBezTo>
                    <a:pt x="2888" y="6989"/>
                    <a:pt x="1444" y="8809"/>
                    <a:pt x="0" y="10776"/>
                  </a:cubicBezTo>
                  <a:cubicBezTo>
                    <a:pt x="3850" y="9374"/>
                    <a:pt x="7658" y="8768"/>
                    <a:pt x="11508" y="8621"/>
                  </a:cubicBezTo>
                  <a:lnTo>
                    <a:pt x="115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9" name="Google Shape;9589;p49"/>
            <p:cNvSpPr/>
            <p:nvPr/>
          </p:nvSpPr>
          <p:spPr>
            <a:xfrm>
              <a:off x="2645000" y="2311825"/>
              <a:ext cx="287725" cy="268900"/>
            </a:xfrm>
            <a:custGeom>
              <a:avLst/>
              <a:gdLst/>
              <a:ahLst/>
              <a:cxnLst/>
              <a:rect l="l" t="t" r="r" b="b"/>
              <a:pathLst>
                <a:path w="11509" h="10756" extrusionOk="0">
                  <a:moveTo>
                    <a:pt x="11509" y="1"/>
                  </a:moveTo>
                  <a:lnTo>
                    <a:pt x="11509" y="1"/>
                  </a:lnTo>
                  <a:cubicBezTo>
                    <a:pt x="7659" y="1403"/>
                    <a:pt x="3809" y="1989"/>
                    <a:pt x="1" y="2135"/>
                  </a:cubicBezTo>
                  <a:lnTo>
                    <a:pt x="1" y="10756"/>
                  </a:lnTo>
                  <a:cubicBezTo>
                    <a:pt x="3830" y="10630"/>
                    <a:pt x="7659" y="10002"/>
                    <a:pt x="11509" y="8621"/>
                  </a:cubicBezTo>
                  <a:cubicBezTo>
                    <a:pt x="10065" y="7701"/>
                    <a:pt x="8621" y="6675"/>
                    <a:pt x="7178" y="5546"/>
                  </a:cubicBezTo>
                  <a:cubicBezTo>
                    <a:pt x="8621" y="3788"/>
                    <a:pt x="10065" y="1947"/>
                    <a:pt x="11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0" name="Google Shape;9590;p49"/>
            <p:cNvSpPr/>
            <p:nvPr/>
          </p:nvSpPr>
          <p:spPr>
            <a:xfrm>
              <a:off x="1536575" y="2160625"/>
              <a:ext cx="1234525" cy="324400"/>
            </a:xfrm>
            <a:custGeom>
              <a:avLst/>
              <a:gdLst/>
              <a:ahLst/>
              <a:cxnLst/>
              <a:rect l="l" t="t" r="r" b="b"/>
              <a:pathLst>
                <a:path w="49381" h="12976" extrusionOk="0">
                  <a:moveTo>
                    <a:pt x="6680" y="1"/>
                  </a:moveTo>
                  <a:cubicBezTo>
                    <a:pt x="4453" y="1"/>
                    <a:pt x="2227" y="150"/>
                    <a:pt x="1" y="504"/>
                  </a:cubicBezTo>
                  <a:lnTo>
                    <a:pt x="1" y="9145"/>
                  </a:lnTo>
                  <a:cubicBezTo>
                    <a:pt x="2230" y="8791"/>
                    <a:pt x="4459" y="8642"/>
                    <a:pt x="6688" y="8642"/>
                  </a:cubicBezTo>
                  <a:cubicBezTo>
                    <a:pt x="18696" y="8642"/>
                    <a:pt x="30703" y="12976"/>
                    <a:pt x="42701" y="12976"/>
                  </a:cubicBezTo>
                  <a:cubicBezTo>
                    <a:pt x="44928" y="12976"/>
                    <a:pt x="47154" y="12826"/>
                    <a:pt x="49381" y="12472"/>
                  </a:cubicBezTo>
                  <a:lnTo>
                    <a:pt x="49381" y="3831"/>
                  </a:lnTo>
                  <a:cubicBezTo>
                    <a:pt x="47149" y="4185"/>
                    <a:pt x="44918" y="4334"/>
                    <a:pt x="42687" y="4334"/>
                  </a:cubicBezTo>
                  <a:cubicBezTo>
                    <a:pt x="30671" y="4334"/>
                    <a:pt x="18674" y="1"/>
                    <a:pt x="6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1" name="Google Shape;9591;p49"/>
            <p:cNvSpPr/>
            <p:nvPr/>
          </p:nvSpPr>
          <p:spPr>
            <a:xfrm>
              <a:off x="1536575" y="2377225"/>
              <a:ext cx="126100" cy="96800"/>
            </a:xfrm>
            <a:custGeom>
              <a:avLst/>
              <a:gdLst/>
              <a:ahLst/>
              <a:cxnLst/>
              <a:rect l="l" t="t" r="r" b="b"/>
              <a:pathLst>
                <a:path w="5044" h="3872" extrusionOk="0">
                  <a:moveTo>
                    <a:pt x="5043" y="0"/>
                  </a:moveTo>
                  <a:cubicBezTo>
                    <a:pt x="3370" y="63"/>
                    <a:pt x="1675" y="209"/>
                    <a:pt x="1" y="481"/>
                  </a:cubicBezTo>
                  <a:cubicBezTo>
                    <a:pt x="1675" y="1486"/>
                    <a:pt x="3370" y="2637"/>
                    <a:pt x="5043" y="3871"/>
                  </a:cubicBez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2" name="Google Shape;9592;p49"/>
            <p:cNvSpPr/>
            <p:nvPr/>
          </p:nvSpPr>
          <p:spPr>
            <a:xfrm>
              <a:off x="2645000" y="2472425"/>
              <a:ext cx="126100" cy="108300"/>
            </a:xfrm>
            <a:custGeom>
              <a:avLst/>
              <a:gdLst/>
              <a:ahLst/>
              <a:cxnLst/>
              <a:rect l="l" t="t" r="r" b="b"/>
              <a:pathLst>
                <a:path w="5044" h="4332" extrusionOk="0">
                  <a:moveTo>
                    <a:pt x="5044" y="0"/>
                  </a:moveTo>
                  <a:lnTo>
                    <a:pt x="5044" y="0"/>
                  </a:lnTo>
                  <a:cubicBezTo>
                    <a:pt x="3370" y="251"/>
                    <a:pt x="1675" y="419"/>
                    <a:pt x="1" y="461"/>
                  </a:cubicBezTo>
                  <a:lnTo>
                    <a:pt x="1" y="4332"/>
                  </a:lnTo>
                  <a:cubicBezTo>
                    <a:pt x="1675" y="2971"/>
                    <a:pt x="3370" y="1528"/>
                    <a:pt x="5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3" name="Google Shape;9593;p49"/>
          <p:cNvSpPr/>
          <p:nvPr/>
        </p:nvSpPr>
        <p:spPr>
          <a:xfrm>
            <a:off x="1518444" y="3303267"/>
            <a:ext cx="1899" cy="934"/>
          </a:xfrm>
          <a:custGeom>
            <a:avLst/>
            <a:gdLst/>
            <a:ahLst/>
            <a:cxnLst/>
            <a:rect l="l" t="t" r="r" b="b"/>
            <a:pathLst>
              <a:path w="63" h="31" extrusionOk="0">
                <a:moveTo>
                  <a:pt x="62" y="0"/>
                </a:moveTo>
                <a:cubicBezTo>
                  <a:pt x="42" y="0"/>
                  <a:pt x="21" y="10"/>
                  <a:pt x="0" y="31"/>
                </a:cubicBezTo>
                <a:cubicBezTo>
                  <a:pt x="42" y="10"/>
                  <a:pt x="62" y="0"/>
                  <a:pt x="62" y="0"/>
                </a:cubicBezTo>
                <a:close/>
              </a:path>
            </a:pathLst>
          </a:custGeom>
          <a:solidFill>
            <a:srgbClr val="FFE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94" name="Google Shape;9594;p49"/>
          <p:cNvPicPr preferRelativeResize="0"/>
          <p:nvPr/>
        </p:nvPicPr>
        <p:blipFill>
          <a:blip r:embed="rId3">
            <a:alphaModFix/>
          </a:blip>
          <a:stretch>
            <a:fillRect/>
          </a:stretch>
        </p:blipFill>
        <p:spPr>
          <a:xfrm>
            <a:off x="3061848" y="1120823"/>
            <a:ext cx="1442120" cy="1081575"/>
          </a:xfrm>
          <a:prstGeom prst="rect">
            <a:avLst/>
          </a:prstGeom>
          <a:noFill/>
          <a:ln>
            <a:noFill/>
          </a:ln>
        </p:spPr>
      </p:pic>
      <p:pic>
        <p:nvPicPr>
          <p:cNvPr id="9595" name="Google Shape;9595;p49"/>
          <p:cNvPicPr preferRelativeResize="0"/>
          <p:nvPr/>
        </p:nvPicPr>
        <p:blipFill>
          <a:blip r:embed="rId4">
            <a:alphaModFix/>
          </a:blip>
          <a:stretch>
            <a:fillRect/>
          </a:stretch>
        </p:blipFill>
        <p:spPr>
          <a:xfrm>
            <a:off x="5375025" y="1228275"/>
            <a:ext cx="1871924" cy="917589"/>
          </a:xfrm>
          <a:prstGeom prst="rect">
            <a:avLst/>
          </a:prstGeom>
          <a:noFill/>
          <a:ln>
            <a:noFill/>
          </a:ln>
        </p:spPr>
      </p:pic>
      <p:grpSp>
        <p:nvGrpSpPr>
          <p:cNvPr id="9596" name="Google Shape;9596;p49"/>
          <p:cNvGrpSpPr/>
          <p:nvPr/>
        </p:nvGrpSpPr>
        <p:grpSpPr>
          <a:xfrm>
            <a:off x="506081" y="481474"/>
            <a:ext cx="898301" cy="965762"/>
            <a:chOff x="5320515" y="1151068"/>
            <a:chExt cx="539326" cy="579828"/>
          </a:xfrm>
        </p:grpSpPr>
        <p:sp>
          <p:nvSpPr>
            <p:cNvPr id="9597" name="Google Shape;9597;p49"/>
            <p:cNvSpPr/>
            <p:nvPr/>
          </p:nvSpPr>
          <p:spPr>
            <a:xfrm>
              <a:off x="5540548" y="1494133"/>
              <a:ext cx="153550" cy="206284"/>
            </a:xfrm>
            <a:custGeom>
              <a:avLst/>
              <a:gdLst/>
              <a:ahLst/>
              <a:cxnLst/>
              <a:rect l="l" t="t" r="r" b="b"/>
              <a:pathLst>
                <a:path w="4257" h="5719" fill="none" extrusionOk="0">
                  <a:moveTo>
                    <a:pt x="1" y="0"/>
                  </a:moveTo>
                  <a:cubicBezTo>
                    <a:pt x="1" y="0"/>
                    <a:pt x="258" y="1133"/>
                    <a:pt x="1278" y="2473"/>
                  </a:cubicBezTo>
                  <a:cubicBezTo>
                    <a:pt x="2299" y="3812"/>
                    <a:pt x="4256" y="4286"/>
                    <a:pt x="4112" y="5719"/>
                  </a:cubicBezTo>
                </a:path>
              </a:pathLst>
            </a:custGeom>
            <a:noFill/>
            <a:ln w="3350" cap="rnd" cmpd="sng">
              <a:solidFill>
                <a:schemeClr val="accent2"/>
              </a:solidFill>
              <a:prstDash val="solid"/>
              <a:miter lim="103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8" name="Google Shape;9598;p49"/>
            <p:cNvSpPr/>
            <p:nvPr/>
          </p:nvSpPr>
          <p:spPr>
            <a:xfrm>
              <a:off x="5636460" y="1483348"/>
              <a:ext cx="98868" cy="247548"/>
            </a:xfrm>
            <a:custGeom>
              <a:avLst/>
              <a:gdLst/>
              <a:ahLst/>
              <a:cxnLst/>
              <a:rect l="l" t="t" r="r" b="b"/>
              <a:pathLst>
                <a:path w="2741" h="6863" fill="none" extrusionOk="0">
                  <a:moveTo>
                    <a:pt x="2349" y="0"/>
                  </a:moveTo>
                  <a:cubicBezTo>
                    <a:pt x="2349" y="0"/>
                    <a:pt x="2741" y="1381"/>
                    <a:pt x="1700" y="2370"/>
                  </a:cubicBezTo>
                  <a:cubicBezTo>
                    <a:pt x="649" y="3359"/>
                    <a:pt x="0" y="4307"/>
                    <a:pt x="165" y="5492"/>
                  </a:cubicBezTo>
                  <a:cubicBezTo>
                    <a:pt x="330" y="6677"/>
                    <a:pt x="1288" y="6863"/>
                    <a:pt x="1288" y="6863"/>
                  </a:cubicBezTo>
                </a:path>
              </a:pathLst>
            </a:custGeom>
            <a:noFill/>
            <a:ln w="3350" cap="rnd" cmpd="sng">
              <a:solidFill>
                <a:schemeClr val="accent2"/>
              </a:solidFill>
              <a:prstDash val="solid"/>
              <a:miter lim="103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9" name="Google Shape;9599;p49"/>
            <p:cNvSpPr/>
            <p:nvPr/>
          </p:nvSpPr>
          <p:spPr>
            <a:xfrm>
              <a:off x="5605584" y="1603750"/>
              <a:ext cx="87037" cy="62870"/>
            </a:xfrm>
            <a:custGeom>
              <a:avLst/>
              <a:gdLst/>
              <a:ahLst/>
              <a:cxnLst/>
              <a:rect l="l" t="t" r="r" b="b"/>
              <a:pathLst>
                <a:path w="2413" h="1743" fill="none" extrusionOk="0">
                  <a:moveTo>
                    <a:pt x="1062" y="1052"/>
                  </a:moveTo>
                  <a:cubicBezTo>
                    <a:pt x="1062" y="1052"/>
                    <a:pt x="1660" y="1"/>
                    <a:pt x="2041" y="629"/>
                  </a:cubicBezTo>
                  <a:cubicBezTo>
                    <a:pt x="2412" y="1258"/>
                    <a:pt x="557" y="619"/>
                    <a:pt x="289" y="835"/>
                  </a:cubicBezTo>
                  <a:cubicBezTo>
                    <a:pt x="1" y="1052"/>
                    <a:pt x="310" y="1742"/>
                    <a:pt x="1062" y="1052"/>
                  </a:cubicBezTo>
                  <a:close/>
                </a:path>
              </a:pathLst>
            </a:custGeom>
            <a:noFill/>
            <a:ln w="3350" cap="rnd" cmpd="sng">
              <a:solidFill>
                <a:schemeClr val="accent2"/>
              </a:solidFill>
              <a:prstDash val="solid"/>
              <a:miter lim="103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0" name="Google Shape;9600;p49"/>
            <p:cNvSpPr/>
            <p:nvPr/>
          </p:nvSpPr>
          <p:spPr>
            <a:xfrm>
              <a:off x="5320515" y="1175199"/>
              <a:ext cx="323764" cy="326361"/>
            </a:xfrm>
            <a:custGeom>
              <a:avLst/>
              <a:gdLst/>
              <a:ahLst/>
              <a:cxnLst/>
              <a:rect l="l" t="t" r="r" b="b"/>
              <a:pathLst>
                <a:path w="8976" h="9048" extrusionOk="0">
                  <a:moveTo>
                    <a:pt x="4011" y="1"/>
                  </a:moveTo>
                  <a:cubicBezTo>
                    <a:pt x="3624" y="1"/>
                    <a:pt x="3238" y="67"/>
                    <a:pt x="2865" y="207"/>
                  </a:cubicBezTo>
                  <a:cubicBezTo>
                    <a:pt x="877" y="959"/>
                    <a:pt x="1" y="3494"/>
                    <a:pt x="897" y="5874"/>
                  </a:cubicBezTo>
                  <a:cubicBezTo>
                    <a:pt x="1625" y="7808"/>
                    <a:pt x="3298" y="9048"/>
                    <a:pt x="4966" y="9048"/>
                  </a:cubicBezTo>
                  <a:cubicBezTo>
                    <a:pt x="5352" y="9048"/>
                    <a:pt x="5738" y="8981"/>
                    <a:pt x="6111" y="8842"/>
                  </a:cubicBezTo>
                  <a:cubicBezTo>
                    <a:pt x="8100" y="8090"/>
                    <a:pt x="8976" y="5555"/>
                    <a:pt x="8079" y="3175"/>
                  </a:cubicBezTo>
                  <a:cubicBezTo>
                    <a:pt x="7352" y="1235"/>
                    <a:pt x="5674" y="1"/>
                    <a:pt x="40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1" name="Google Shape;9601;p49"/>
            <p:cNvSpPr/>
            <p:nvPr/>
          </p:nvSpPr>
          <p:spPr>
            <a:xfrm>
              <a:off x="5531278" y="1483708"/>
              <a:ext cx="39425" cy="41228"/>
            </a:xfrm>
            <a:custGeom>
              <a:avLst/>
              <a:gdLst/>
              <a:ahLst/>
              <a:cxnLst/>
              <a:rect l="l" t="t" r="r" b="b"/>
              <a:pathLst>
                <a:path w="1093" h="1143" extrusionOk="0">
                  <a:moveTo>
                    <a:pt x="247" y="0"/>
                  </a:moveTo>
                  <a:lnTo>
                    <a:pt x="62" y="52"/>
                  </a:lnTo>
                  <a:cubicBezTo>
                    <a:pt x="62" y="52"/>
                    <a:pt x="0" y="866"/>
                    <a:pt x="62" y="1072"/>
                  </a:cubicBezTo>
                  <a:cubicBezTo>
                    <a:pt x="79" y="1122"/>
                    <a:pt x="141" y="1143"/>
                    <a:pt x="225" y="1143"/>
                  </a:cubicBezTo>
                  <a:cubicBezTo>
                    <a:pt x="490" y="1143"/>
                    <a:pt x="984" y="933"/>
                    <a:pt x="1031" y="753"/>
                  </a:cubicBezTo>
                  <a:cubicBezTo>
                    <a:pt x="1092" y="495"/>
                    <a:pt x="247" y="0"/>
                    <a:pt x="2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2" name="Google Shape;9602;p49"/>
            <p:cNvSpPr/>
            <p:nvPr/>
          </p:nvSpPr>
          <p:spPr>
            <a:xfrm>
              <a:off x="5395218" y="1250658"/>
              <a:ext cx="153189" cy="142621"/>
            </a:xfrm>
            <a:custGeom>
              <a:avLst/>
              <a:gdLst/>
              <a:ahLst/>
              <a:cxnLst/>
              <a:rect l="l" t="t" r="r" b="b"/>
              <a:pathLst>
                <a:path w="4247" h="3954" extrusionOk="0">
                  <a:moveTo>
                    <a:pt x="3504" y="1"/>
                  </a:moveTo>
                  <a:lnTo>
                    <a:pt x="2051" y="413"/>
                  </a:lnTo>
                  <a:cubicBezTo>
                    <a:pt x="2051" y="413"/>
                    <a:pt x="4009" y="2422"/>
                    <a:pt x="2587" y="2886"/>
                  </a:cubicBezTo>
                  <a:cubicBezTo>
                    <a:pt x="2458" y="2940"/>
                    <a:pt x="2342" y="2965"/>
                    <a:pt x="2238" y="2965"/>
                  </a:cubicBezTo>
                  <a:cubicBezTo>
                    <a:pt x="1234" y="2965"/>
                    <a:pt x="1361" y="671"/>
                    <a:pt x="1361" y="671"/>
                  </a:cubicBezTo>
                  <a:lnTo>
                    <a:pt x="1361" y="671"/>
                  </a:lnTo>
                  <a:lnTo>
                    <a:pt x="1" y="1310"/>
                  </a:lnTo>
                  <a:lnTo>
                    <a:pt x="506" y="2031"/>
                  </a:lnTo>
                  <a:lnTo>
                    <a:pt x="969" y="1608"/>
                  </a:lnTo>
                  <a:lnTo>
                    <a:pt x="969" y="1608"/>
                  </a:lnTo>
                  <a:cubicBezTo>
                    <a:pt x="969" y="1609"/>
                    <a:pt x="712" y="2495"/>
                    <a:pt x="1021" y="3092"/>
                  </a:cubicBezTo>
                  <a:cubicBezTo>
                    <a:pt x="1390" y="3800"/>
                    <a:pt x="1965" y="3953"/>
                    <a:pt x="2393" y="3953"/>
                  </a:cubicBezTo>
                  <a:cubicBezTo>
                    <a:pt x="2718" y="3953"/>
                    <a:pt x="2958" y="3865"/>
                    <a:pt x="2958" y="3865"/>
                  </a:cubicBezTo>
                  <a:cubicBezTo>
                    <a:pt x="2958" y="3865"/>
                    <a:pt x="4246" y="3370"/>
                    <a:pt x="3916" y="2000"/>
                  </a:cubicBezTo>
                  <a:cubicBezTo>
                    <a:pt x="3762" y="1340"/>
                    <a:pt x="2979" y="836"/>
                    <a:pt x="2979" y="836"/>
                  </a:cubicBezTo>
                  <a:lnTo>
                    <a:pt x="2979" y="836"/>
                  </a:lnTo>
                  <a:lnTo>
                    <a:pt x="3607" y="866"/>
                  </a:lnTo>
                  <a:lnTo>
                    <a:pt x="35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3" name="Google Shape;9603;p49"/>
            <p:cNvSpPr/>
            <p:nvPr/>
          </p:nvSpPr>
          <p:spPr>
            <a:xfrm>
              <a:off x="5432407" y="1297117"/>
              <a:ext cx="128265" cy="89418"/>
            </a:xfrm>
            <a:custGeom>
              <a:avLst/>
              <a:gdLst/>
              <a:ahLst/>
              <a:cxnLst/>
              <a:rect l="l" t="t" r="r" b="b"/>
              <a:pathLst>
                <a:path w="3556" h="2479" extrusionOk="0">
                  <a:moveTo>
                    <a:pt x="2236" y="1"/>
                  </a:moveTo>
                  <a:lnTo>
                    <a:pt x="1958" y="104"/>
                  </a:lnTo>
                  <a:cubicBezTo>
                    <a:pt x="1958" y="104"/>
                    <a:pt x="2782" y="1299"/>
                    <a:pt x="1608" y="1742"/>
                  </a:cubicBezTo>
                  <a:cubicBezTo>
                    <a:pt x="1448" y="1802"/>
                    <a:pt x="1306" y="1828"/>
                    <a:pt x="1180" y="1828"/>
                  </a:cubicBezTo>
                  <a:cubicBezTo>
                    <a:pt x="374" y="1828"/>
                    <a:pt x="227" y="763"/>
                    <a:pt x="227" y="763"/>
                  </a:cubicBezTo>
                  <a:lnTo>
                    <a:pt x="0" y="836"/>
                  </a:lnTo>
                  <a:cubicBezTo>
                    <a:pt x="0" y="836"/>
                    <a:pt x="94" y="2478"/>
                    <a:pt x="1257" y="2478"/>
                  </a:cubicBezTo>
                  <a:cubicBezTo>
                    <a:pt x="1428" y="2478"/>
                    <a:pt x="1623" y="2443"/>
                    <a:pt x="1845" y="2361"/>
                  </a:cubicBezTo>
                  <a:cubicBezTo>
                    <a:pt x="3555" y="1711"/>
                    <a:pt x="2236" y="1"/>
                    <a:pt x="2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4" name="Google Shape;9604;p49"/>
            <p:cNvSpPr/>
            <p:nvPr/>
          </p:nvSpPr>
          <p:spPr>
            <a:xfrm>
              <a:off x="5705572" y="1469966"/>
              <a:ext cx="41300" cy="37765"/>
            </a:xfrm>
            <a:custGeom>
              <a:avLst/>
              <a:gdLst/>
              <a:ahLst/>
              <a:cxnLst/>
              <a:rect l="l" t="t" r="r" b="b"/>
              <a:pathLst>
                <a:path w="1145" h="1047" extrusionOk="0">
                  <a:moveTo>
                    <a:pt x="320" y="0"/>
                  </a:moveTo>
                  <a:cubicBezTo>
                    <a:pt x="320" y="0"/>
                    <a:pt x="1" y="629"/>
                    <a:pt x="114" y="876"/>
                  </a:cubicBezTo>
                  <a:cubicBezTo>
                    <a:pt x="171" y="989"/>
                    <a:pt x="397" y="1046"/>
                    <a:pt x="618" y="1046"/>
                  </a:cubicBezTo>
                  <a:cubicBezTo>
                    <a:pt x="838" y="1046"/>
                    <a:pt x="1052" y="989"/>
                    <a:pt x="1083" y="876"/>
                  </a:cubicBezTo>
                  <a:cubicBezTo>
                    <a:pt x="1144" y="639"/>
                    <a:pt x="640"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5" name="Google Shape;9605;p49"/>
            <p:cNvSpPr/>
            <p:nvPr/>
          </p:nvSpPr>
          <p:spPr>
            <a:xfrm>
              <a:off x="5582931" y="1151068"/>
              <a:ext cx="276909" cy="332674"/>
            </a:xfrm>
            <a:custGeom>
              <a:avLst/>
              <a:gdLst/>
              <a:ahLst/>
              <a:cxnLst/>
              <a:rect l="l" t="t" r="r" b="b"/>
              <a:pathLst>
                <a:path w="7677" h="9223" extrusionOk="0">
                  <a:moveTo>
                    <a:pt x="3833" y="0"/>
                  </a:moveTo>
                  <a:cubicBezTo>
                    <a:pt x="1721" y="0"/>
                    <a:pt x="0" y="2072"/>
                    <a:pt x="0" y="4617"/>
                  </a:cubicBezTo>
                  <a:cubicBezTo>
                    <a:pt x="0" y="7162"/>
                    <a:pt x="1721" y="9222"/>
                    <a:pt x="3833" y="9222"/>
                  </a:cubicBezTo>
                  <a:cubicBezTo>
                    <a:pt x="5956" y="9222"/>
                    <a:pt x="7677" y="7162"/>
                    <a:pt x="7677" y="4617"/>
                  </a:cubicBezTo>
                  <a:cubicBezTo>
                    <a:pt x="7677" y="2072"/>
                    <a:pt x="5956" y="0"/>
                    <a:pt x="3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6" name="Google Shape;9606;p49"/>
            <p:cNvSpPr/>
            <p:nvPr/>
          </p:nvSpPr>
          <p:spPr>
            <a:xfrm>
              <a:off x="5685878" y="1235256"/>
              <a:ext cx="73258" cy="68966"/>
            </a:xfrm>
            <a:custGeom>
              <a:avLst/>
              <a:gdLst/>
              <a:ahLst/>
              <a:cxnLst/>
              <a:rect l="l" t="t" r="r" b="b"/>
              <a:pathLst>
                <a:path w="2031" h="1912" extrusionOk="0">
                  <a:moveTo>
                    <a:pt x="1400" y="0"/>
                  </a:moveTo>
                  <a:cubicBezTo>
                    <a:pt x="1161" y="0"/>
                    <a:pt x="1021" y="335"/>
                    <a:pt x="1021" y="335"/>
                  </a:cubicBezTo>
                  <a:cubicBezTo>
                    <a:pt x="1021" y="335"/>
                    <a:pt x="876" y="5"/>
                    <a:pt x="638" y="5"/>
                  </a:cubicBezTo>
                  <a:cubicBezTo>
                    <a:pt x="579" y="5"/>
                    <a:pt x="514" y="26"/>
                    <a:pt x="444" y="78"/>
                  </a:cubicBezTo>
                  <a:cubicBezTo>
                    <a:pt x="1" y="397"/>
                    <a:pt x="1031" y="1912"/>
                    <a:pt x="1031" y="1912"/>
                  </a:cubicBezTo>
                  <a:cubicBezTo>
                    <a:pt x="1031" y="1912"/>
                    <a:pt x="2030" y="376"/>
                    <a:pt x="1587" y="67"/>
                  </a:cubicBezTo>
                  <a:cubicBezTo>
                    <a:pt x="1520" y="19"/>
                    <a:pt x="1457" y="0"/>
                    <a:pt x="14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7" name="Google Shape;9607;p49"/>
            <p:cNvSpPr/>
            <p:nvPr/>
          </p:nvSpPr>
          <p:spPr>
            <a:xfrm>
              <a:off x="5722670" y="1278793"/>
              <a:ext cx="75495" cy="49236"/>
            </a:xfrm>
            <a:custGeom>
              <a:avLst/>
              <a:gdLst/>
              <a:ahLst/>
              <a:cxnLst/>
              <a:rect l="l" t="t" r="r" b="b"/>
              <a:pathLst>
                <a:path w="2093" h="1365" extrusionOk="0">
                  <a:moveTo>
                    <a:pt x="1571" y="1"/>
                  </a:moveTo>
                  <a:cubicBezTo>
                    <a:pt x="1028" y="1"/>
                    <a:pt x="1" y="705"/>
                    <a:pt x="1" y="705"/>
                  </a:cubicBezTo>
                  <a:cubicBezTo>
                    <a:pt x="1" y="705"/>
                    <a:pt x="1026" y="1365"/>
                    <a:pt x="1569" y="1365"/>
                  </a:cubicBezTo>
                  <a:cubicBezTo>
                    <a:pt x="1691" y="1365"/>
                    <a:pt x="1789" y="1332"/>
                    <a:pt x="1845" y="1251"/>
                  </a:cubicBezTo>
                  <a:cubicBezTo>
                    <a:pt x="2092" y="911"/>
                    <a:pt x="1577" y="684"/>
                    <a:pt x="1577" y="684"/>
                  </a:cubicBezTo>
                  <a:cubicBezTo>
                    <a:pt x="1577" y="684"/>
                    <a:pt x="2092" y="447"/>
                    <a:pt x="1835" y="107"/>
                  </a:cubicBezTo>
                  <a:cubicBezTo>
                    <a:pt x="1778" y="32"/>
                    <a:pt x="1685" y="1"/>
                    <a:pt x="15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8" name="Google Shape;9608;p49"/>
            <p:cNvSpPr/>
            <p:nvPr/>
          </p:nvSpPr>
          <p:spPr>
            <a:xfrm>
              <a:off x="5687357" y="1304186"/>
              <a:ext cx="72897" cy="68605"/>
            </a:xfrm>
            <a:custGeom>
              <a:avLst/>
              <a:gdLst/>
              <a:ahLst/>
              <a:cxnLst/>
              <a:rect l="l" t="t" r="r" b="b"/>
              <a:pathLst>
                <a:path w="2021" h="1902" extrusionOk="0">
                  <a:moveTo>
                    <a:pt x="990" y="1"/>
                  </a:moveTo>
                  <a:cubicBezTo>
                    <a:pt x="990" y="1"/>
                    <a:pt x="1" y="1526"/>
                    <a:pt x="444" y="1835"/>
                  </a:cubicBezTo>
                  <a:cubicBezTo>
                    <a:pt x="510" y="1883"/>
                    <a:pt x="571" y="1902"/>
                    <a:pt x="628" y="1902"/>
                  </a:cubicBezTo>
                  <a:cubicBezTo>
                    <a:pt x="863" y="1902"/>
                    <a:pt x="1011" y="1567"/>
                    <a:pt x="1011" y="1567"/>
                  </a:cubicBezTo>
                  <a:cubicBezTo>
                    <a:pt x="1011" y="1567"/>
                    <a:pt x="1156" y="1897"/>
                    <a:pt x="1393" y="1897"/>
                  </a:cubicBezTo>
                  <a:cubicBezTo>
                    <a:pt x="1452" y="1897"/>
                    <a:pt x="1518" y="1876"/>
                    <a:pt x="1588" y="1824"/>
                  </a:cubicBezTo>
                  <a:cubicBezTo>
                    <a:pt x="2020" y="1505"/>
                    <a:pt x="990" y="1"/>
                    <a:pt x="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9" name="Google Shape;9609;p49"/>
            <p:cNvSpPr/>
            <p:nvPr/>
          </p:nvSpPr>
          <p:spPr>
            <a:xfrm>
              <a:off x="5647967" y="1280019"/>
              <a:ext cx="75098" cy="49380"/>
            </a:xfrm>
            <a:custGeom>
              <a:avLst/>
              <a:gdLst/>
              <a:ahLst/>
              <a:cxnLst/>
              <a:rect l="l" t="t" r="r" b="b"/>
              <a:pathLst>
                <a:path w="2082" h="1369" extrusionOk="0">
                  <a:moveTo>
                    <a:pt x="520" y="1"/>
                  </a:moveTo>
                  <a:cubicBezTo>
                    <a:pt x="400" y="1"/>
                    <a:pt x="304" y="34"/>
                    <a:pt x="248" y="114"/>
                  </a:cubicBezTo>
                  <a:cubicBezTo>
                    <a:pt x="1" y="465"/>
                    <a:pt x="516" y="681"/>
                    <a:pt x="516" y="681"/>
                  </a:cubicBezTo>
                  <a:cubicBezTo>
                    <a:pt x="516" y="681"/>
                    <a:pt x="1" y="908"/>
                    <a:pt x="258" y="1258"/>
                  </a:cubicBezTo>
                  <a:cubicBezTo>
                    <a:pt x="315" y="1336"/>
                    <a:pt x="408" y="1369"/>
                    <a:pt x="524" y="1369"/>
                  </a:cubicBezTo>
                  <a:cubicBezTo>
                    <a:pt x="1063" y="1369"/>
                    <a:pt x="2082" y="671"/>
                    <a:pt x="2082" y="671"/>
                  </a:cubicBezTo>
                  <a:cubicBezTo>
                    <a:pt x="2082" y="671"/>
                    <a:pt x="1060" y="1"/>
                    <a:pt x="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0" name="Google Shape;9610;p49"/>
          <p:cNvGrpSpPr/>
          <p:nvPr/>
        </p:nvGrpSpPr>
        <p:grpSpPr>
          <a:xfrm>
            <a:off x="8113281" y="481474"/>
            <a:ext cx="898301" cy="965762"/>
            <a:chOff x="5320515" y="1151068"/>
            <a:chExt cx="539326" cy="579828"/>
          </a:xfrm>
        </p:grpSpPr>
        <p:sp>
          <p:nvSpPr>
            <p:cNvPr id="9611" name="Google Shape;9611;p49"/>
            <p:cNvSpPr/>
            <p:nvPr/>
          </p:nvSpPr>
          <p:spPr>
            <a:xfrm>
              <a:off x="5540548" y="1494133"/>
              <a:ext cx="153550" cy="206284"/>
            </a:xfrm>
            <a:custGeom>
              <a:avLst/>
              <a:gdLst/>
              <a:ahLst/>
              <a:cxnLst/>
              <a:rect l="l" t="t" r="r" b="b"/>
              <a:pathLst>
                <a:path w="4257" h="5719" fill="none" extrusionOk="0">
                  <a:moveTo>
                    <a:pt x="1" y="0"/>
                  </a:moveTo>
                  <a:cubicBezTo>
                    <a:pt x="1" y="0"/>
                    <a:pt x="258" y="1133"/>
                    <a:pt x="1278" y="2473"/>
                  </a:cubicBezTo>
                  <a:cubicBezTo>
                    <a:pt x="2299" y="3812"/>
                    <a:pt x="4256" y="4286"/>
                    <a:pt x="4112" y="5719"/>
                  </a:cubicBezTo>
                </a:path>
              </a:pathLst>
            </a:custGeom>
            <a:noFill/>
            <a:ln w="3350" cap="rnd" cmpd="sng">
              <a:solidFill>
                <a:schemeClr val="accent2"/>
              </a:solidFill>
              <a:prstDash val="solid"/>
              <a:miter lim="103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2" name="Google Shape;9612;p49"/>
            <p:cNvSpPr/>
            <p:nvPr/>
          </p:nvSpPr>
          <p:spPr>
            <a:xfrm>
              <a:off x="5636460" y="1483348"/>
              <a:ext cx="98868" cy="247548"/>
            </a:xfrm>
            <a:custGeom>
              <a:avLst/>
              <a:gdLst/>
              <a:ahLst/>
              <a:cxnLst/>
              <a:rect l="l" t="t" r="r" b="b"/>
              <a:pathLst>
                <a:path w="2741" h="6863" fill="none" extrusionOk="0">
                  <a:moveTo>
                    <a:pt x="2349" y="0"/>
                  </a:moveTo>
                  <a:cubicBezTo>
                    <a:pt x="2349" y="0"/>
                    <a:pt x="2741" y="1381"/>
                    <a:pt x="1700" y="2370"/>
                  </a:cubicBezTo>
                  <a:cubicBezTo>
                    <a:pt x="649" y="3359"/>
                    <a:pt x="0" y="4307"/>
                    <a:pt x="165" y="5492"/>
                  </a:cubicBezTo>
                  <a:cubicBezTo>
                    <a:pt x="330" y="6677"/>
                    <a:pt x="1288" y="6863"/>
                    <a:pt x="1288" y="6863"/>
                  </a:cubicBezTo>
                </a:path>
              </a:pathLst>
            </a:custGeom>
            <a:noFill/>
            <a:ln w="3350" cap="rnd" cmpd="sng">
              <a:solidFill>
                <a:schemeClr val="accent2"/>
              </a:solidFill>
              <a:prstDash val="solid"/>
              <a:miter lim="103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3" name="Google Shape;9613;p49"/>
            <p:cNvSpPr/>
            <p:nvPr/>
          </p:nvSpPr>
          <p:spPr>
            <a:xfrm>
              <a:off x="5605584" y="1603750"/>
              <a:ext cx="87037" cy="62870"/>
            </a:xfrm>
            <a:custGeom>
              <a:avLst/>
              <a:gdLst/>
              <a:ahLst/>
              <a:cxnLst/>
              <a:rect l="l" t="t" r="r" b="b"/>
              <a:pathLst>
                <a:path w="2413" h="1743" fill="none" extrusionOk="0">
                  <a:moveTo>
                    <a:pt x="1062" y="1052"/>
                  </a:moveTo>
                  <a:cubicBezTo>
                    <a:pt x="1062" y="1052"/>
                    <a:pt x="1660" y="1"/>
                    <a:pt x="2041" y="629"/>
                  </a:cubicBezTo>
                  <a:cubicBezTo>
                    <a:pt x="2412" y="1258"/>
                    <a:pt x="557" y="619"/>
                    <a:pt x="289" y="835"/>
                  </a:cubicBezTo>
                  <a:cubicBezTo>
                    <a:pt x="1" y="1052"/>
                    <a:pt x="310" y="1742"/>
                    <a:pt x="1062" y="1052"/>
                  </a:cubicBezTo>
                  <a:close/>
                </a:path>
              </a:pathLst>
            </a:custGeom>
            <a:noFill/>
            <a:ln w="3350" cap="rnd" cmpd="sng">
              <a:solidFill>
                <a:schemeClr val="accent2"/>
              </a:solidFill>
              <a:prstDash val="solid"/>
              <a:miter lim="103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4" name="Google Shape;9614;p49"/>
            <p:cNvSpPr/>
            <p:nvPr/>
          </p:nvSpPr>
          <p:spPr>
            <a:xfrm>
              <a:off x="5320515" y="1175199"/>
              <a:ext cx="323764" cy="326361"/>
            </a:xfrm>
            <a:custGeom>
              <a:avLst/>
              <a:gdLst/>
              <a:ahLst/>
              <a:cxnLst/>
              <a:rect l="l" t="t" r="r" b="b"/>
              <a:pathLst>
                <a:path w="8976" h="9048" extrusionOk="0">
                  <a:moveTo>
                    <a:pt x="4011" y="1"/>
                  </a:moveTo>
                  <a:cubicBezTo>
                    <a:pt x="3624" y="1"/>
                    <a:pt x="3238" y="67"/>
                    <a:pt x="2865" y="207"/>
                  </a:cubicBezTo>
                  <a:cubicBezTo>
                    <a:pt x="877" y="959"/>
                    <a:pt x="1" y="3494"/>
                    <a:pt x="897" y="5874"/>
                  </a:cubicBezTo>
                  <a:cubicBezTo>
                    <a:pt x="1625" y="7808"/>
                    <a:pt x="3298" y="9048"/>
                    <a:pt x="4966" y="9048"/>
                  </a:cubicBezTo>
                  <a:cubicBezTo>
                    <a:pt x="5352" y="9048"/>
                    <a:pt x="5738" y="8981"/>
                    <a:pt x="6111" y="8842"/>
                  </a:cubicBezTo>
                  <a:cubicBezTo>
                    <a:pt x="8100" y="8090"/>
                    <a:pt x="8976" y="5555"/>
                    <a:pt x="8079" y="3175"/>
                  </a:cubicBezTo>
                  <a:cubicBezTo>
                    <a:pt x="7352" y="1235"/>
                    <a:pt x="5674" y="1"/>
                    <a:pt x="40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5" name="Google Shape;9615;p49"/>
            <p:cNvSpPr/>
            <p:nvPr/>
          </p:nvSpPr>
          <p:spPr>
            <a:xfrm>
              <a:off x="5531278" y="1483708"/>
              <a:ext cx="39425" cy="41228"/>
            </a:xfrm>
            <a:custGeom>
              <a:avLst/>
              <a:gdLst/>
              <a:ahLst/>
              <a:cxnLst/>
              <a:rect l="l" t="t" r="r" b="b"/>
              <a:pathLst>
                <a:path w="1093" h="1143" extrusionOk="0">
                  <a:moveTo>
                    <a:pt x="247" y="0"/>
                  </a:moveTo>
                  <a:lnTo>
                    <a:pt x="62" y="52"/>
                  </a:lnTo>
                  <a:cubicBezTo>
                    <a:pt x="62" y="52"/>
                    <a:pt x="0" y="866"/>
                    <a:pt x="62" y="1072"/>
                  </a:cubicBezTo>
                  <a:cubicBezTo>
                    <a:pt x="79" y="1122"/>
                    <a:pt x="141" y="1143"/>
                    <a:pt x="225" y="1143"/>
                  </a:cubicBezTo>
                  <a:cubicBezTo>
                    <a:pt x="490" y="1143"/>
                    <a:pt x="984" y="933"/>
                    <a:pt x="1031" y="753"/>
                  </a:cubicBezTo>
                  <a:cubicBezTo>
                    <a:pt x="1092" y="495"/>
                    <a:pt x="247" y="0"/>
                    <a:pt x="2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6" name="Google Shape;9616;p49"/>
            <p:cNvSpPr/>
            <p:nvPr/>
          </p:nvSpPr>
          <p:spPr>
            <a:xfrm>
              <a:off x="5395218" y="1250658"/>
              <a:ext cx="153189" cy="142621"/>
            </a:xfrm>
            <a:custGeom>
              <a:avLst/>
              <a:gdLst/>
              <a:ahLst/>
              <a:cxnLst/>
              <a:rect l="l" t="t" r="r" b="b"/>
              <a:pathLst>
                <a:path w="4247" h="3954" extrusionOk="0">
                  <a:moveTo>
                    <a:pt x="3504" y="1"/>
                  </a:moveTo>
                  <a:lnTo>
                    <a:pt x="2051" y="413"/>
                  </a:lnTo>
                  <a:cubicBezTo>
                    <a:pt x="2051" y="413"/>
                    <a:pt x="4009" y="2422"/>
                    <a:pt x="2587" y="2886"/>
                  </a:cubicBezTo>
                  <a:cubicBezTo>
                    <a:pt x="2458" y="2940"/>
                    <a:pt x="2342" y="2965"/>
                    <a:pt x="2238" y="2965"/>
                  </a:cubicBezTo>
                  <a:cubicBezTo>
                    <a:pt x="1234" y="2965"/>
                    <a:pt x="1361" y="671"/>
                    <a:pt x="1361" y="671"/>
                  </a:cubicBezTo>
                  <a:lnTo>
                    <a:pt x="1361" y="671"/>
                  </a:lnTo>
                  <a:lnTo>
                    <a:pt x="1" y="1310"/>
                  </a:lnTo>
                  <a:lnTo>
                    <a:pt x="506" y="2031"/>
                  </a:lnTo>
                  <a:lnTo>
                    <a:pt x="969" y="1608"/>
                  </a:lnTo>
                  <a:lnTo>
                    <a:pt x="969" y="1608"/>
                  </a:lnTo>
                  <a:cubicBezTo>
                    <a:pt x="969" y="1609"/>
                    <a:pt x="712" y="2495"/>
                    <a:pt x="1021" y="3092"/>
                  </a:cubicBezTo>
                  <a:cubicBezTo>
                    <a:pt x="1390" y="3800"/>
                    <a:pt x="1965" y="3953"/>
                    <a:pt x="2393" y="3953"/>
                  </a:cubicBezTo>
                  <a:cubicBezTo>
                    <a:pt x="2718" y="3953"/>
                    <a:pt x="2958" y="3865"/>
                    <a:pt x="2958" y="3865"/>
                  </a:cubicBezTo>
                  <a:cubicBezTo>
                    <a:pt x="2958" y="3865"/>
                    <a:pt x="4246" y="3370"/>
                    <a:pt x="3916" y="2000"/>
                  </a:cubicBezTo>
                  <a:cubicBezTo>
                    <a:pt x="3762" y="1340"/>
                    <a:pt x="2979" y="836"/>
                    <a:pt x="2979" y="836"/>
                  </a:cubicBezTo>
                  <a:lnTo>
                    <a:pt x="2979" y="836"/>
                  </a:lnTo>
                  <a:lnTo>
                    <a:pt x="3607" y="866"/>
                  </a:lnTo>
                  <a:lnTo>
                    <a:pt x="35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7" name="Google Shape;9617;p49"/>
            <p:cNvSpPr/>
            <p:nvPr/>
          </p:nvSpPr>
          <p:spPr>
            <a:xfrm>
              <a:off x="5432407" y="1297117"/>
              <a:ext cx="128265" cy="89418"/>
            </a:xfrm>
            <a:custGeom>
              <a:avLst/>
              <a:gdLst/>
              <a:ahLst/>
              <a:cxnLst/>
              <a:rect l="l" t="t" r="r" b="b"/>
              <a:pathLst>
                <a:path w="3556" h="2479" extrusionOk="0">
                  <a:moveTo>
                    <a:pt x="2236" y="1"/>
                  </a:moveTo>
                  <a:lnTo>
                    <a:pt x="1958" y="104"/>
                  </a:lnTo>
                  <a:cubicBezTo>
                    <a:pt x="1958" y="104"/>
                    <a:pt x="2782" y="1299"/>
                    <a:pt x="1608" y="1742"/>
                  </a:cubicBezTo>
                  <a:cubicBezTo>
                    <a:pt x="1448" y="1802"/>
                    <a:pt x="1306" y="1828"/>
                    <a:pt x="1180" y="1828"/>
                  </a:cubicBezTo>
                  <a:cubicBezTo>
                    <a:pt x="374" y="1828"/>
                    <a:pt x="227" y="763"/>
                    <a:pt x="227" y="763"/>
                  </a:cubicBezTo>
                  <a:lnTo>
                    <a:pt x="0" y="836"/>
                  </a:lnTo>
                  <a:cubicBezTo>
                    <a:pt x="0" y="836"/>
                    <a:pt x="94" y="2478"/>
                    <a:pt x="1257" y="2478"/>
                  </a:cubicBezTo>
                  <a:cubicBezTo>
                    <a:pt x="1428" y="2478"/>
                    <a:pt x="1623" y="2443"/>
                    <a:pt x="1845" y="2361"/>
                  </a:cubicBezTo>
                  <a:cubicBezTo>
                    <a:pt x="3555" y="1711"/>
                    <a:pt x="2236" y="1"/>
                    <a:pt x="2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8" name="Google Shape;9618;p49"/>
            <p:cNvSpPr/>
            <p:nvPr/>
          </p:nvSpPr>
          <p:spPr>
            <a:xfrm>
              <a:off x="5705572" y="1469966"/>
              <a:ext cx="41300" cy="37765"/>
            </a:xfrm>
            <a:custGeom>
              <a:avLst/>
              <a:gdLst/>
              <a:ahLst/>
              <a:cxnLst/>
              <a:rect l="l" t="t" r="r" b="b"/>
              <a:pathLst>
                <a:path w="1145" h="1047" extrusionOk="0">
                  <a:moveTo>
                    <a:pt x="320" y="0"/>
                  </a:moveTo>
                  <a:cubicBezTo>
                    <a:pt x="320" y="0"/>
                    <a:pt x="1" y="629"/>
                    <a:pt x="114" y="876"/>
                  </a:cubicBezTo>
                  <a:cubicBezTo>
                    <a:pt x="171" y="989"/>
                    <a:pt x="397" y="1046"/>
                    <a:pt x="618" y="1046"/>
                  </a:cubicBezTo>
                  <a:cubicBezTo>
                    <a:pt x="838" y="1046"/>
                    <a:pt x="1052" y="989"/>
                    <a:pt x="1083" y="876"/>
                  </a:cubicBezTo>
                  <a:cubicBezTo>
                    <a:pt x="1144" y="639"/>
                    <a:pt x="640"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9" name="Google Shape;9619;p49"/>
            <p:cNvSpPr/>
            <p:nvPr/>
          </p:nvSpPr>
          <p:spPr>
            <a:xfrm>
              <a:off x="5582931" y="1151068"/>
              <a:ext cx="276909" cy="332674"/>
            </a:xfrm>
            <a:custGeom>
              <a:avLst/>
              <a:gdLst/>
              <a:ahLst/>
              <a:cxnLst/>
              <a:rect l="l" t="t" r="r" b="b"/>
              <a:pathLst>
                <a:path w="7677" h="9223" extrusionOk="0">
                  <a:moveTo>
                    <a:pt x="3833" y="0"/>
                  </a:moveTo>
                  <a:cubicBezTo>
                    <a:pt x="1721" y="0"/>
                    <a:pt x="0" y="2072"/>
                    <a:pt x="0" y="4617"/>
                  </a:cubicBezTo>
                  <a:cubicBezTo>
                    <a:pt x="0" y="7162"/>
                    <a:pt x="1721" y="9222"/>
                    <a:pt x="3833" y="9222"/>
                  </a:cubicBezTo>
                  <a:cubicBezTo>
                    <a:pt x="5956" y="9222"/>
                    <a:pt x="7677" y="7162"/>
                    <a:pt x="7677" y="4617"/>
                  </a:cubicBezTo>
                  <a:cubicBezTo>
                    <a:pt x="7677" y="2072"/>
                    <a:pt x="5956" y="0"/>
                    <a:pt x="3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0" name="Google Shape;9620;p49"/>
            <p:cNvSpPr/>
            <p:nvPr/>
          </p:nvSpPr>
          <p:spPr>
            <a:xfrm>
              <a:off x="5685878" y="1235256"/>
              <a:ext cx="73258" cy="68966"/>
            </a:xfrm>
            <a:custGeom>
              <a:avLst/>
              <a:gdLst/>
              <a:ahLst/>
              <a:cxnLst/>
              <a:rect l="l" t="t" r="r" b="b"/>
              <a:pathLst>
                <a:path w="2031" h="1912" extrusionOk="0">
                  <a:moveTo>
                    <a:pt x="1400" y="0"/>
                  </a:moveTo>
                  <a:cubicBezTo>
                    <a:pt x="1161" y="0"/>
                    <a:pt x="1021" y="335"/>
                    <a:pt x="1021" y="335"/>
                  </a:cubicBezTo>
                  <a:cubicBezTo>
                    <a:pt x="1021" y="335"/>
                    <a:pt x="876" y="5"/>
                    <a:pt x="638" y="5"/>
                  </a:cubicBezTo>
                  <a:cubicBezTo>
                    <a:pt x="579" y="5"/>
                    <a:pt x="514" y="26"/>
                    <a:pt x="444" y="78"/>
                  </a:cubicBezTo>
                  <a:cubicBezTo>
                    <a:pt x="1" y="397"/>
                    <a:pt x="1031" y="1912"/>
                    <a:pt x="1031" y="1912"/>
                  </a:cubicBezTo>
                  <a:cubicBezTo>
                    <a:pt x="1031" y="1912"/>
                    <a:pt x="2030" y="376"/>
                    <a:pt x="1587" y="67"/>
                  </a:cubicBezTo>
                  <a:cubicBezTo>
                    <a:pt x="1520" y="19"/>
                    <a:pt x="1457" y="0"/>
                    <a:pt x="14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1" name="Google Shape;9621;p49"/>
            <p:cNvSpPr/>
            <p:nvPr/>
          </p:nvSpPr>
          <p:spPr>
            <a:xfrm>
              <a:off x="5722670" y="1278793"/>
              <a:ext cx="75495" cy="49236"/>
            </a:xfrm>
            <a:custGeom>
              <a:avLst/>
              <a:gdLst/>
              <a:ahLst/>
              <a:cxnLst/>
              <a:rect l="l" t="t" r="r" b="b"/>
              <a:pathLst>
                <a:path w="2093" h="1365" extrusionOk="0">
                  <a:moveTo>
                    <a:pt x="1571" y="1"/>
                  </a:moveTo>
                  <a:cubicBezTo>
                    <a:pt x="1028" y="1"/>
                    <a:pt x="1" y="705"/>
                    <a:pt x="1" y="705"/>
                  </a:cubicBezTo>
                  <a:cubicBezTo>
                    <a:pt x="1" y="705"/>
                    <a:pt x="1026" y="1365"/>
                    <a:pt x="1569" y="1365"/>
                  </a:cubicBezTo>
                  <a:cubicBezTo>
                    <a:pt x="1691" y="1365"/>
                    <a:pt x="1789" y="1332"/>
                    <a:pt x="1845" y="1251"/>
                  </a:cubicBezTo>
                  <a:cubicBezTo>
                    <a:pt x="2092" y="911"/>
                    <a:pt x="1577" y="684"/>
                    <a:pt x="1577" y="684"/>
                  </a:cubicBezTo>
                  <a:cubicBezTo>
                    <a:pt x="1577" y="684"/>
                    <a:pt x="2092" y="447"/>
                    <a:pt x="1835" y="107"/>
                  </a:cubicBezTo>
                  <a:cubicBezTo>
                    <a:pt x="1778" y="32"/>
                    <a:pt x="1685" y="1"/>
                    <a:pt x="15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2" name="Google Shape;9622;p49"/>
            <p:cNvSpPr/>
            <p:nvPr/>
          </p:nvSpPr>
          <p:spPr>
            <a:xfrm>
              <a:off x="5687357" y="1304186"/>
              <a:ext cx="72897" cy="68605"/>
            </a:xfrm>
            <a:custGeom>
              <a:avLst/>
              <a:gdLst/>
              <a:ahLst/>
              <a:cxnLst/>
              <a:rect l="l" t="t" r="r" b="b"/>
              <a:pathLst>
                <a:path w="2021" h="1902" extrusionOk="0">
                  <a:moveTo>
                    <a:pt x="990" y="1"/>
                  </a:moveTo>
                  <a:cubicBezTo>
                    <a:pt x="990" y="1"/>
                    <a:pt x="1" y="1526"/>
                    <a:pt x="444" y="1835"/>
                  </a:cubicBezTo>
                  <a:cubicBezTo>
                    <a:pt x="510" y="1883"/>
                    <a:pt x="571" y="1902"/>
                    <a:pt x="628" y="1902"/>
                  </a:cubicBezTo>
                  <a:cubicBezTo>
                    <a:pt x="863" y="1902"/>
                    <a:pt x="1011" y="1567"/>
                    <a:pt x="1011" y="1567"/>
                  </a:cubicBezTo>
                  <a:cubicBezTo>
                    <a:pt x="1011" y="1567"/>
                    <a:pt x="1156" y="1897"/>
                    <a:pt x="1393" y="1897"/>
                  </a:cubicBezTo>
                  <a:cubicBezTo>
                    <a:pt x="1452" y="1897"/>
                    <a:pt x="1518" y="1876"/>
                    <a:pt x="1588" y="1824"/>
                  </a:cubicBezTo>
                  <a:cubicBezTo>
                    <a:pt x="2020" y="1505"/>
                    <a:pt x="990" y="1"/>
                    <a:pt x="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3" name="Google Shape;9623;p49"/>
            <p:cNvSpPr/>
            <p:nvPr/>
          </p:nvSpPr>
          <p:spPr>
            <a:xfrm>
              <a:off x="5647967" y="1280019"/>
              <a:ext cx="75098" cy="49380"/>
            </a:xfrm>
            <a:custGeom>
              <a:avLst/>
              <a:gdLst/>
              <a:ahLst/>
              <a:cxnLst/>
              <a:rect l="l" t="t" r="r" b="b"/>
              <a:pathLst>
                <a:path w="2082" h="1369" extrusionOk="0">
                  <a:moveTo>
                    <a:pt x="520" y="1"/>
                  </a:moveTo>
                  <a:cubicBezTo>
                    <a:pt x="400" y="1"/>
                    <a:pt x="304" y="34"/>
                    <a:pt x="248" y="114"/>
                  </a:cubicBezTo>
                  <a:cubicBezTo>
                    <a:pt x="1" y="465"/>
                    <a:pt x="516" y="681"/>
                    <a:pt x="516" y="681"/>
                  </a:cubicBezTo>
                  <a:cubicBezTo>
                    <a:pt x="516" y="681"/>
                    <a:pt x="1" y="908"/>
                    <a:pt x="258" y="1258"/>
                  </a:cubicBezTo>
                  <a:cubicBezTo>
                    <a:pt x="315" y="1336"/>
                    <a:pt x="408" y="1369"/>
                    <a:pt x="524" y="1369"/>
                  </a:cubicBezTo>
                  <a:cubicBezTo>
                    <a:pt x="1063" y="1369"/>
                    <a:pt x="2082" y="671"/>
                    <a:pt x="2082" y="671"/>
                  </a:cubicBezTo>
                  <a:cubicBezTo>
                    <a:pt x="2082" y="671"/>
                    <a:pt x="1060" y="1"/>
                    <a:pt x="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624" name="Google Shape;9624;p49"/>
          <p:cNvPicPr preferRelativeResize="0"/>
          <p:nvPr/>
        </p:nvPicPr>
        <p:blipFill>
          <a:blip r:embed="rId5">
            <a:alphaModFix/>
          </a:blip>
          <a:stretch>
            <a:fillRect/>
          </a:stretch>
        </p:blipFill>
        <p:spPr>
          <a:xfrm>
            <a:off x="3175148" y="2428950"/>
            <a:ext cx="1396844" cy="789825"/>
          </a:xfrm>
          <a:prstGeom prst="rect">
            <a:avLst/>
          </a:prstGeom>
          <a:noFill/>
          <a:ln>
            <a:noFill/>
          </a:ln>
        </p:spPr>
      </p:pic>
      <p:pic>
        <p:nvPicPr>
          <p:cNvPr id="9625" name="Google Shape;9625;p49"/>
          <p:cNvPicPr preferRelativeResize="0"/>
          <p:nvPr/>
        </p:nvPicPr>
        <p:blipFill>
          <a:blip r:embed="rId6">
            <a:alphaModFix/>
          </a:blip>
          <a:stretch>
            <a:fillRect/>
          </a:stretch>
        </p:blipFill>
        <p:spPr>
          <a:xfrm>
            <a:off x="5244975" y="2428950"/>
            <a:ext cx="1719928" cy="789825"/>
          </a:xfrm>
          <a:prstGeom prst="rect">
            <a:avLst/>
          </a:prstGeom>
          <a:noFill/>
          <a:ln>
            <a:noFill/>
          </a:ln>
        </p:spPr>
      </p:pic>
      <p:pic>
        <p:nvPicPr>
          <p:cNvPr id="9626" name="Google Shape;9626;p49"/>
          <p:cNvPicPr preferRelativeResize="0"/>
          <p:nvPr/>
        </p:nvPicPr>
        <p:blipFill>
          <a:blip r:embed="rId7">
            <a:alphaModFix/>
          </a:blip>
          <a:stretch>
            <a:fillRect/>
          </a:stretch>
        </p:blipFill>
        <p:spPr>
          <a:xfrm>
            <a:off x="3175152" y="3671338"/>
            <a:ext cx="1603076" cy="917600"/>
          </a:xfrm>
          <a:prstGeom prst="rect">
            <a:avLst/>
          </a:prstGeom>
          <a:noFill/>
          <a:ln>
            <a:noFill/>
          </a:ln>
        </p:spPr>
      </p:pic>
      <p:pic>
        <p:nvPicPr>
          <p:cNvPr id="9627" name="Google Shape;9627;p49"/>
          <p:cNvPicPr preferRelativeResize="0"/>
          <p:nvPr/>
        </p:nvPicPr>
        <p:blipFill>
          <a:blip r:embed="rId8">
            <a:alphaModFix/>
          </a:blip>
          <a:stretch>
            <a:fillRect/>
          </a:stretch>
        </p:blipFill>
        <p:spPr>
          <a:xfrm>
            <a:off x="5305825" y="3687888"/>
            <a:ext cx="1719924" cy="884529"/>
          </a:xfrm>
          <a:prstGeom prst="rect">
            <a:avLst/>
          </a:prstGeom>
          <a:noFill/>
          <a:ln>
            <a:noFill/>
          </a:ln>
        </p:spPr>
      </p:pic>
      <p:pic>
        <p:nvPicPr>
          <p:cNvPr id="9628" name="Google Shape;9628;p49"/>
          <p:cNvPicPr preferRelativeResize="0"/>
          <p:nvPr/>
        </p:nvPicPr>
        <p:blipFill>
          <a:blip r:embed="rId9">
            <a:alphaModFix/>
          </a:blip>
          <a:stretch>
            <a:fillRect/>
          </a:stretch>
        </p:blipFill>
        <p:spPr>
          <a:xfrm>
            <a:off x="7408497" y="2957163"/>
            <a:ext cx="1603074" cy="120323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32"/>
        <p:cNvGrpSpPr/>
        <p:nvPr/>
      </p:nvGrpSpPr>
      <p:grpSpPr>
        <a:xfrm>
          <a:off x="0" y="0"/>
          <a:ext cx="0" cy="0"/>
          <a:chOff x="0" y="0"/>
          <a:chExt cx="0" cy="0"/>
        </a:xfrm>
      </p:grpSpPr>
      <p:sp>
        <p:nvSpPr>
          <p:cNvPr id="9633" name="Google Shape;9633;p50"/>
          <p:cNvSpPr txBox="1">
            <a:spLocks noGrp="1"/>
          </p:cNvSpPr>
          <p:nvPr>
            <p:ph type="title"/>
          </p:nvPr>
        </p:nvSpPr>
        <p:spPr>
          <a:xfrm>
            <a:off x="1388100" y="1199650"/>
            <a:ext cx="6367800" cy="252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100"/>
              <a:t>Solutions</a:t>
            </a:r>
            <a:r>
              <a:rPr lang="en" sz="7100">
                <a:solidFill>
                  <a:schemeClr val="dk1"/>
                </a:solidFill>
              </a:rPr>
              <a:t>  proposées</a:t>
            </a:r>
            <a:endParaRPr sz="71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14:doors dir="ver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37"/>
        <p:cNvGrpSpPr/>
        <p:nvPr/>
      </p:nvGrpSpPr>
      <p:grpSpPr>
        <a:xfrm>
          <a:off x="0" y="0"/>
          <a:ext cx="0" cy="0"/>
          <a:chOff x="0" y="0"/>
          <a:chExt cx="0" cy="0"/>
        </a:xfrm>
      </p:grpSpPr>
      <p:sp>
        <p:nvSpPr>
          <p:cNvPr id="9638" name="Google Shape;9638;p51"/>
          <p:cNvSpPr txBox="1">
            <a:spLocks noGrp="1"/>
          </p:cNvSpPr>
          <p:nvPr>
            <p:ph type="title"/>
          </p:nvPr>
        </p:nvSpPr>
        <p:spPr>
          <a:xfrm>
            <a:off x="160750" y="1012850"/>
            <a:ext cx="2270100" cy="49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Lancement de  l'application</a:t>
            </a:r>
            <a:endParaRPr sz="1200"/>
          </a:p>
        </p:txBody>
      </p:sp>
      <p:pic>
        <p:nvPicPr>
          <p:cNvPr id="9639" name="Google Shape;9639;p51"/>
          <p:cNvPicPr preferRelativeResize="0"/>
          <p:nvPr/>
        </p:nvPicPr>
        <p:blipFill>
          <a:blip r:embed="rId3">
            <a:alphaModFix/>
          </a:blip>
          <a:stretch>
            <a:fillRect/>
          </a:stretch>
        </p:blipFill>
        <p:spPr>
          <a:xfrm>
            <a:off x="2967900" y="1300450"/>
            <a:ext cx="1604100" cy="3386425"/>
          </a:xfrm>
          <a:prstGeom prst="rect">
            <a:avLst/>
          </a:prstGeom>
          <a:noFill/>
          <a:ln>
            <a:noFill/>
          </a:ln>
        </p:spPr>
      </p:pic>
      <p:pic>
        <p:nvPicPr>
          <p:cNvPr id="9640" name="Google Shape;9640;p51"/>
          <p:cNvPicPr preferRelativeResize="0"/>
          <p:nvPr/>
        </p:nvPicPr>
        <p:blipFill>
          <a:blip r:embed="rId4">
            <a:alphaModFix/>
          </a:blip>
          <a:stretch>
            <a:fillRect/>
          </a:stretch>
        </p:blipFill>
        <p:spPr>
          <a:xfrm>
            <a:off x="816275" y="1694625"/>
            <a:ext cx="1449775" cy="3072851"/>
          </a:xfrm>
          <a:prstGeom prst="rect">
            <a:avLst/>
          </a:prstGeom>
          <a:noFill/>
          <a:ln>
            <a:noFill/>
          </a:ln>
        </p:spPr>
      </p:pic>
      <p:sp>
        <p:nvSpPr>
          <p:cNvPr id="9641" name="Google Shape;9641;p51"/>
          <p:cNvSpPr txBox="1">
            <a:spLocks noGrp="1"/>
          </p:cNvSpPr>
          <p:nvPr>
            <p:ph type="title"/>
          </p:nvPr>
        </p:nvSpPr>
        <p:spPr>
          <a:xfrm>
            <a:off x="2967900" y="681775"/>
            <a:ext cx="1604100" cy="49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Accueil de  l'application</a:t>
            </a:r>
            <a:endParaRPr sz="1200" dirty="0"/>
          </a:p>
        </p:txBody>
      </p:sp>
      <p:pic>
        <p:nvPicPr>
          <p:cNvPr id="9642" name="Google Shape;9642;p51"/>
          <p:cNvPicPr preferRelativeResize="0"/>
          <p:nvPr/>
        </p:nvPicPr>
        <p:blipFill>
          <a:blip r:embed="rId5">
            <a:alphaModFix/>
          </a:blip>
          <a:stretch>
            <a:fillRect/>
          </a:stretch>
        </p:blipFill>
        <p:spPr>
          <a:xfrm>
            <a:off x="5109050" y="1135600"/>
            <a:ext cx="1526925" cy="3281661"/>
          </a:xfrm>
          <a:prstGeom prst="rect">
            <a:avLst/>
          </a:prstGeom>
          <a:noFill/>
          <a:ln>
            <a:noFill/>
          </a:ln>
        </p:spPr>
      </p:pic>
      <p:sp>
        <p:nvSpPr>
          <p:cNvPr id="9643" name="Google Shape;9643;p51"/>
          <p:cNvSpPr txBox="1">
            <a:spLocks noGrp="1"/>
          </p:cNvSpPr>
          <p:nvPr>
            <p:ph type="title"/>
          </p:nvPr>
        </p:nvSpPr>
        <p:spPr>
          <a:xfrm>
            <a:off x="5109038" y="418100"/>
            <a:ext cx="1604100" cy="81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Espace boutiques par localité</a:t>
            </a:r>
            <a:endParaRPr sz="1200"/>
          </a:p>
        </p:txBody>
      </p:sp>
      <p:pic>
        <p:nvPicPr>
          <p:cNvPr id="9644" name="Google Shape;9644;p51"/>
          <p:cNvPicPr preferRelativeResize="0"/>
          <p:nvPr/>
        </p:nvPicPr>
        <p:blipFill>
          <a:blip r:embed="rId6">
            <a:alphaModFix/>
          </a:blip>
          <a:stretch>
            <a:fillRect/>
          </a:stretch>
        </p:blipFill>
        <p:spPr>
          <a:xfrm>
            <a:off x="7040150" y="911974"/>
            <a:ext cx="1604100" cy="3422537"/>
          </a:xfrm>
          <a:prstGeom prst="rect">
            <a:avLst/>
          </a:prstGeom>
          <a:noFill/>
          <a:ln>
            <a:noFill/>
          </a:ln>
        </p:spPr>
      </p:pic>
      <p:sp>
        <p:nvSpPr>
          <p:cNvPr id="9645" name="Google Shape;9645;p51"/>
          <p:cNvSpPr txBox="1">
            <a:spLocks noGrp="1"/>
          </p:cNvSpPr>
          <p:nvPr>
            <p:ph type="title"/>
          </p:nvPr>
        </p:nvSpPr>
        <p:spPr>
          <a:xfrm>
            <a:off x="6914902" y="100475"/>
            <a:ext cx="1809900" cy="81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Espace de géolocalisation des boutiques</a:t>
            </a:r>
            <a:endParaRPr sz="120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9640"/>
                                        </p:tgtEl>
                                        <p:attrNameLst>
                                          <p:attrName>style.color</p:attrName>
                                        </p:attrNameLst>
                                      </p:cBhvr>
                                      <p:by>
                                        <p:hsl h="7200000" s="0" l="0"/>
                                      </p:by>
                                    </p:animClr>
                                    <p:animClr clrSpc="hsl" dir="cw">
                                      <p:cBhvr>
                                        <p:cTn id="7" dur="500" fill="hold"/>
                                        <p:tgtEl>
                                          <p:spTgt spid="9640"/>
                                        </p:tgtEl>
                                        <p:attrNameLst>
                                          <p:attrName>fillcolor</p:attrName>
                                        </p:attrNameLst>
                                      </p:cBhvr>
                                      <p:by>
                                        <p:hsl h="7200000" s="0" l="0"/>
                                      </p:by>
                                    </p:animClr>
                                    <p:animClr clrSpc="hsl" dir="cw">
                                      <p:cBhvr>
                                        <p:cTn id="8" dur="500" fill="hold"/>
                                        <p:tgtEl>
                                          <p:spTgt spid="9640"/>
                                        </p:tgtEl>
                                        <p:attrNameLst>
                                          <p:attrName>stroke.color</p:attrName>
                                        </p:attrNameLst>
                                      </p:cBhvr>
                                      <p:by>
                                        <p:hsl h="7200000" s="0" l="0"/>
                                      </p:by>
                                    </p:animClr>
                                    <p:set>
                                      <p:cBhvr>
                                        <p:cTn id="9" dur="500" fill="hold"/>
                                        <p:tgtEl>
                                          <p:spTgt spid="9640"/>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9638"/>
                                        </p:tgtEl>
                                        <p:attrNameLst>
                                          <p:attrName>style.color</p:attrName>
                                        </p:attrNameLst>
                                      </p:cBhvr>
                                      <p:by>
                                        <p:hsl h="7200000" s="0" l="0"/>
                                      </p:by>
                                    </p:animClr>
                                    <p:animClr clrSpc="hsl" dir="cw">
                                      <p:cBhvr>
                                        <p:cTn id="12" dur="500" fill="hold"/>
                                        <p:tgtEl>
                                          <p:spTgt spid="9638"/>
                                        </p:tgtEl>
                                        <p:attrNameLst>
                                          <p:attrName>fillcolor</p:attrName>
                                        </p:attrNameLst>
                                      </p:cBhvr>
                                      <p:by>
                                        <p:hsl h="7200000" s="0" l="0"/>
                                      </p:by>
                                    </p:animClr>
                                    <p:animClr clrSpc="hsl" dir="cw">
                                      <p:cBhvr>
                                        <p:cTn id="13" dur="500" fill="hold"/>
                                        <p:tgtEl>
                                          <p:spTgt spid="9638"/>
                                        </p:tgtEl>
                                        <p:attrNameLst>
                                          <p:attrName>stroke.color</p:attrName>
                                        </p:attrNameLst>
                                      </p:cBhvr>
                                      <p:by>
                                        <p:hsl h="7200000" s="0" l="0"/>
                                      </p:by>
                                    </p:animClr>
                                    <p:set>
                                      <p:cBhvr>
                                        <p:cTn id="14" dur="500" fill="hold"/>
                                        <p:tgtEl>
                                          <p:spTgt spid="9638"/>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9641"/>
                                        </p:tgtEl>
                                        <p:attrNameLst>
                                          <p:attrName>style.visibility</p:attrName>
                                        </p:attrNameLst>
                                      </p:cBhvr>
                                      <p:to>
                                        <p:strVal val="visible"/>
                                      </p:to>
                                    </p:set>
                                    <p:animEffect transition="in" filter="wipe(down)">
                                      <p:cBhvr>
                                        <p:cTn id="19" dur="580">
                                          <p:stCondLst>
                                            <p:cond delay="0"/>
                                          </p:stCondLst>
                                        </p:cTn>
                                        <p:tgtEl>
                                          <p:spTgt spid="9641"/>
                                        </p:tgtEl>
                                      </p:cBhvr>
                                    </p:animEffect>
                                    <p:anim calcmode="lin" valueType="num">
                                      <p:cBhvr>
                                        <p:cTn id="20" dur="1822" tmFilter="0,0; 0.14,0.36; 0.43,0.73; 0.71,0.91; 1.0,1.0">
                                          <p:stCondLst>
                                            <p:cond delay="0"/>
                                          </p:stCondLst>
                                        </p:cTn>
                                        <p:tgtEl>
                                          <p:spTgt spid="9641"/>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9641"/>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9641"/>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9641"/>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9641"/>
                                        </p:tgtEl>
                                        <p:attrNameLst>
                                          <p:attrName>ppt_y</p:attrName>
                                        </p:attrNameLst>
                                      </p:cBhvr>
                                      <p:tavLst>
                                        <p:tav tm="0" fmla="#ppt_y-sin(pi*$)/81">
                                          <p:val>
                                            <p:fltVal val="0"/>
                                          </p:val>
                                        </p:tav>
                                        <p:tav tm="100000">
                                          <p:val>
                                            <p:fltVal val="1"/>
                                          </p:val>
                                        </p:tav>
                                      </p:tavLst>
                                    </p:anim>
                                    <p:animScale>
                                      <p:cBhvr>
                                        <p:cTn id="25" dur="26">
                                          <p:stCondLst>
                                            <p:cond delay="650"/>
                                          </p:stCondLst>
                                        </p:cTn>
                                        <p:tgtEl>
                                          <p:spTgt spid="9641"/>
                                        </p:tgtEl>
                                      </p:cBhvr>
                                      <p:to x="100000" y="60000"/>
                                    </p:animScale>
                                    <p:animScale>
                                      <p:cBhvr>
                                        <p:cTn id="26" dur="166" decel="50000">
                                          <p:stCondLst>
                                            <p:cond delay="676"/>
                                          </p:stCondLst>
                                        </p:cTn>
                                        <p:tgtEl>
                                          <p:spTgt spid="9641"/>
                                        </p:tgtEl>
                                      </p:cBhvr>
                                      <p:to x="100000" y="100000"/>
                                    </p:animScale>
                                    <p:animScale>
                                      <p:cBhvr>
                                        <p:cTn id="27" dur="26">
                                          <p:stCondLst>
                                            <p:cond delay="1312"/>
                                          </p:stCondLst>
                                        </p:cTn>
                                        <p:tgtEl>
                                          <p:spTgt spid="9641"/>
                                        </p:tgtEl>
                                      </p:cBhvr>
                                      <p:to x="100000" y="80000"/>
                                    </p:animScale>
                                    <p:animScale>
                                      <p:cBhvr>
                                        <p:cTn id="28" dur="166" decel="50000">
                                          <p:stCondLst>
                                            <p:cond delay="1338"/>
                                          </p:stCondLst>
                                        </p:cTn>
                                        <p:tgtEl>
                                          <p:spTgt spid="9641"/>
                                        </p:tgtEl>
                                      </p:cBhvr>
                                      <p:to x="100000" y="100000"/>
                                    </p:animScale>
                                    <p:animScale>
                                      <p:cBhvr>
                                        <p:cTn id="29" dur="26">
                                          <p:stCondLst>
                                            <p:cond delay="1642"/>
                                          </p:stCondLst>
                                        </p:cTn>
                                        <p:tgtEl>
                                          <p:spTgt spid="9641"/>
                                        </p:tgtEl>
                                      </p:cBhvr>
                                      <p:to x="100000" y="90000"/>
                                    </p:animScale>
                                    <p:animScale>
                                      <p:cBhvr>
                                        <p:cTn id="30" dur="166" decel="50000">
                                          <p:stCondLst>
                                            <p:cond delay="1668"/>
                                          </p:stCondLst>
                                        </p:cTn>
                                        <p:tgtEl>
                                          <p:spTgt spid="9641"/>
                                        </p:tgtEl>
                                      </p:cBhvr>
                                      <p:to x="100000" y="100000"/>
                                    </p:animScale>
                                    <p:animScale>
                                      <p:cBhvr>
                                        <p:cTn id="31" dur="26">
                                          <p:stCondLst>
                                            <p:cond delay="1808"/>
                                          </p:stCondLst>
                                        </p:cTn>
                                        <p:tgtEl>
                                          <p:spTgt spid="9641"/>
                                        </p:tgtEl>
                                      </p:cBhvr>
                                      <p:to x="100000" y="95000"/>
                                    </p:animScale>
                                    <p:animScale>
                                      <p:cBhvr>
                                        <p:cTn id="32" dur="166" decel="50000">
                                          <p:stCondLst>
                                            <p:cond delay="1834"/>
                                          </p:stCondLst>
                                        </p:cTn>
                                        <p:tgtEl>
                                          <p:spTgt spid="9641"/>
                                        </p:tgtEl>
                                      </p:cBhvr>
                                      <p:to x="100000" y="100000"/>
                                    </p:animScale>
                                  </p:childTnLst>
                                </p:cTn>
                              </p:par>
                              <p:par>
                                <p:cTn id="33" presetID="26" presetClass="entr" presetSubtype="0" fill="hold" nodeType="withEffect">
                                  <p:stCondLst>
                                    <p:cond delay="0"/>
                                  </p:stCondLst>
                                  <p:childTnLst>
                                    <p:set>
                                      <p:cBhvr>
                                        <p:cTn id="34" dur="1" fill="hold">
                                          <p:stCondLst>
                                            <p:cond delay="0"/>
                                          </p:stCondLst>
                                        </p:cTn>
                                        <p:tgtEl>
                                          <p:spTgt spid="9639"/>
                                        </p:tgtEl>
                                        <p:attrNameLst>
                                          <p:attrName>style.visibility</p:attrName>
                                        </p:attrNameLst>
                                      </p:cBhvr>
                                      <p:to>
                                        <p:strVal val="visible"/>
                                      </p:to>
                                    </p:set>
                                    <p:animEffect transition="in" filter="wipe(down)">
                                      <p:cBhvr>
                                        <p:cTn id="35" dur="580">
                                          <p:stCondLst>
                                            <p:cond delay="0"/>
                                          </p:stCondLst>
                                        </p:cTn>
                                        <p:tgtEl>
                                          <p:spTgt spid="9639"/>
                                        </p:tgtEl>
                                      </p:cBhvr>
                                    </p:animEffect>
                                    <p:anim calcmode="lin" valueType="num">
                                      <p:cBhvr>
                                        <p:cTn id="36" dur="1822" tmFilter="0,0; 0.14,0.36; 0.43,0.73; 0.71,0.91; 1.0,1.0">
                                          <p:stCondLst>
                                            <p:cond delay="0"/>
                                          </p:stCondLst>
                                        </p:cTn>
                                        <p:tgtEl>
                                          <p:spTgt spid="9639"/>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9639"/>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9639"/>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9639"/>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9639"/>
                                        </p:tgtEl>
                                        <p:attrNameLst>
                                          <p:attrName>ppt_y</p:attrName>
                                        </p:attrNameLst>
                                      </p:cBhvr>
                                      <p:tavLst>
                                        <p:tav tm="0" fmla="#ppt_y-sin(pi*$)/81">
                                          <p:val>
                                            <p:fltVal val="0"/>
                                          </p:val>
                                        </p:tav>
                                        <p:tav tm="100000">
                                          <p:val>
                                            <p:fltVal val="1"/>
                                          </p:val>
                                        </p:tav>
                                      </p:tavLst>
                                    </p:anim>
                                    <p:animScale>
                                      <p:cBhvr>
                                        <p:cTn id="41" dur="26">
                                          <p:stCondLst>
                                            <p:cond delay="650"/>
                                          </p:stCondLst>
                                        </p:cTn>
                                        <p:tgtEl>
                                          <p:spTgt spid="9639"/>
                                        </p:tgtEl>
                                      </p:cBhvr>
                                      <p:to x="100000" y="60000"/>
                                    </p:animScale>
                                    <p:animScale>
                                      <p:cBhvr>
                                        <p:cTn id="42" dur="166" decel="50000">
                                          <p:stCondLst>
                                            <p:cond delay="676"/>
                                          </p:stCondLst>
                                        </p:cTn>
                                        <p:tgtEl>
                                          <p:spTgt spid="9639"/>
                                        </p:tgtEl>
                                      </p:cBhvr>
                                      <p:to x="100000" y="100000"/>
                                    </p:animScale>
                                    <p:animScale>
                                      <p:cBhvr>
                                        <p:cTn id="43" dur="26">
                                          <p:stCondLst>
                                            <p:cond delay="1312"/>
                                          </p:stCondLst>
                                        </p:cTn>
                                        <p:tgtEl>
                                          <p:spTgt spid="9639"/>
                                        </p:tgtEl>
                                      </p:cBhvr>
                                      <p:to x="100000" y="80000"/>
                                    </p:animScale>
                                    <p:animScale>
                                      <p:cBhvr>
                                        <p:cTn id="44" dur="166" decel="50000">
                                          <p:stCondLst>
                                            <p:cond delay="1338"/>
                                          </p:stCondLst>
                                        </p:cTn>
                                        <p:tgtEl>
                                          <p:spTgt spid="9639"/>
                                        </p:tgtEl>
                                      </p:cBhvr>
                                      <p:to x="100000" y="100000"/>
                                    </p:animScale>
                                    <p:animScale>
                                      <p:cBhvr>
                                        <p:cTn id="45" dur="26">
                                          <p:stCondLst>
                                            <p:cond delay="1642"/>
                                          </p:stCondLst>
                                        </p:cTn>
                                        <p:tgtEl>
                                          <p:spTgt spid="9639"/>
                                        </p:tgtEl>
                                      </p:cBhvr>
                                      <p:to x="100000" y="90000"/>
                                    </p:animScale>
                                    <p:animScale>
                                      <p:cBhvr>
                                        <p:cTn id="46" dur="166" decel="50000">
                                          <p:stCondLst>
                                            <p:cond delay="1668"/>
                                          </p:stCondLst>
                                        </p:cTn>
                                        <p:tgtEl>
                                          <p:spTgt spid="9639"/>
                                        </p:tgtEl>
                                      </p:cBhvr>
                                      <p:to x="100000" y="100000"/>
                                    </p:animScale>
                                    <p:animScale>
                                      <p:cBhvr>
                                        <p:cTn id="47" dur="26">
                                          <p:stCondLst>
                                            <p:cond delay="1808"/>
                                          </p:stCondLst>
                                        </p:cTn>
                                        <p:tgtEl>
                                          <p:spTgt spid="9639"/>
                                        </p:tgtEl>
                                      </p:cBhvr>
                                      <p:to x="100000" y="95000"/>
                                    </p:animScale>
                                    <p:animScale>
                                      <p:cBhvr>
                                        <p:cTn id="48" dur="166" decel="50000">
                                          <p:stCondLst>
                                            <p:cond delay="1834"/>
                                          </p:stCondLst>
                                        </p:cTn>
                                        <p:tgtEl>
                                          <p:spTgt spid="9639"/>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9642"/>
                                        </p:tgtEl>
                                        <p:attrNameLst>
                                          <p:attrName>style.visibility</p:attrName>
                                        </p:attrNameLst>
                                      </p:cBhvr>
                                      <p:to>
                                        <p:strVal val="visible"/>
                                      </p:to>
                                    </p:set>
                                    <p:animEffect transition="in" filter="randombar(horizontal)">
                                      <p:cBhvr>
                                        <p:cTn id="53" dur="500"/>
                                        <p:tgtEl>
                                          <p:spTgt spid="9642"/>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9643"/>
                                        </p:tgtEl>
                                        <p:attrNameLst>
                                          <p:attrName>style.visibility</p:attrName>
                                        </p:attrNameLst>
                                      </p:cBhvr>
                                      <p:to>
                                        <p:strVal val="visible"/>
                                      </p:to>
                                    </p:set>
                                    <p:animEffect transition="in" filter="randombar(horizontal)">
                                      <p:cBhvr>
                                        <p:cTn id="56" dur="500"/>
                                        <p:tgtEl>
                                          <p:spTgt spid="9643"/>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9645"/>
                                        </p:tgtEl>
                                        <p:attrNameLst>
                                          <p:attrName>style.visibility</p:attrName>
                                        </p:attrNameLst>
                                      </p:cBhvr>
                                      <p:to>
                                        <p:strVal val="visible"/>
                                      </p:to>
                                    </p:set>
                                    <p:animEffect transition="in" filter="circle(in)">
                                      <p:cBhvr>
                                        <p:cTn id="61" dur="2000"/>
                                        <p:tgtEl>
                                          <p:spTgt spid="9645"/>
                                        </p:tgtEl>
                                      </p:cBhvr>
                                    </p:animEffect>
                                  </p:childTnLst>
                                </p:cTn>
                              </p:par>
                              <p:par>
                                <p:cTn id="62" presetID="6" presetClass="entr" presetSubtype="16" fill="hold" nodeType="withEffect">
                                  <p:stCondLst>
                                    <p:cond delay="0"/>
                                  </p:stCondLst>
                                  <p:childTnLst>
                                    <p:set>
                                      <p:cBhvr>
                                        <p:cTn id="63" dur="1" fill="hold">
                                          <p:stCondLst>
                                            <p:cond delay="0"/>
                                          </p:stCondLst>
                                        </p:cTn>
                                        <p:tgtEl>
                                          <p:spTgt spid="9644"/>
                                        </p:tgtEl>
                                        <p:attrNameLst>
                                          <p:attrName>style.visibility</p:attrName>
                                        </p:attrNameLst>
                                      </p:cBhvr>
                                      <p:to>
                                        <p:strVal val="visible"/>
                                      </p:to>
                                    </p:set>
                                    <p:animEffect transition="in" filter="circle(in)">
                                      <p:cBhvr>
                                        <p:cTn id="64" dur="2000"/>
                                        <p:tgtEl>
                                          <p:spTgt spid="9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8" grpId="0"/>
      <p:bldP spid="9641" grpId="0"/>
      <p:bldP spid="9643" grpId="0"/>
      <p:bldP spid="96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01"/>
        <p:cNvGrpSpPr/>
        <p:nvPr/>
      </p:nvGrpSpPr>
      <p:grpSpPr>
        <a:xfrm>
          <a:off x="0" y="0"/>
          <a:ext cx="0" cy="0"/>
          <a:chOff x="0" y="0"/>
          <a:chExt cx="0" cy="0"/>
        </a:xfrm>
      </p:grpSpPr>
      <p:grpSp>
        <p:nvGrpSpPr>
          <p:cNvPr id="2" name="Groupe 1"/>
          <p:cNvGrpSpPr/>
          <p:nvPr/>
        </p:nvGrpSpPr>
        <p:grpSpPr>
          <a:xfrm rot="21139506">
            <a:off x="4408520" y="493003"/>
            <a:ext cx="913472" cy="945621"/>
            <a:chOff x="4464569" y="499397"/>
            <a:chExt cx="913472" cy="945621"/>
          </a:xfrm>
        </p:grpSpPr>
        <p:sp>
          <p:nvSpPr>
            <p:cNvPr id="8808" name="Google Shape;8808;p33"/>
            <p:cNvSpPr/>
            <p:nvPr/>
          </p:nvSpPr>
          <p:spPr>
            <a:xfrm>
              <a:off x="4464569" y="499397"/>
              <a:ext cx="214385" cy="945621"/>
            </a:xfrm>
            <a:custGeom>
              <a:avLst/>
              <a:gdLst/>
              <a:ahLst/>
              <a:cxnLst/>
              <a:rect l="l" t="t" r="r" b="b"/>
              <a:pathLst>
                <a:path w="6506" h="28697" extrusionOk="0">
                  <a:moveTo>
                    <a:pt x="6037" y="0"/>
                  </a:moveTo>
                  <a:cubicBezTo>
                    <a:pt x="5799" y="0"/>
                    <a:pt x="5599" y="158"/>
                    <a:pt x="5538" y="371"/>
                  </a:cubicBezTo>
                  <a:lnTo>
                    <a:pt x="34" y="28158"/>
                  </a:lnTo>
                  <a:cubicBezTo>
                    <a:pt x="1" y="28425"/>
                    <a:pt x="167" y="28658"/>
                    <a:pt x="434" y="28692"/>
                  </a:cubicBezTo>
                  <a:cubicBezTo>
                    <a:pt x="458" y="28695"/>
                    <a:pt x="482" y="28697"/>
                    <a:pt x="506" y="28697"/>
                  </a:cubicBezTo>
                  <a:cubicBezTo>
                    <a:pt x="719" y="28697"/>
                    <a:pt x="938" y="28565"/>
                    <a:pt x="968" y="28325"/>
                  </a:cubicBezTo>
                  <a:lnTo>
                    <a:pt x="6472" y="538"/>
                  </a:lnTo>
                  <a:cubicBezTo>
                    <a:pt x="6505" y="305"/>
                    <a:pt x="6339" y="38"/>
                    <a:pt x="6105" y="5"/>
                  </a:cubicBezTo>
                  <a:cubicBezTo>
                    <a:pt x="6082" y="2"/>
                    <a:pt x="6060" y="0"/>
                    <a:pt x="6037"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1" name="Google Shape;8801;p33"/>
            <p:cNvSpPr/>
            <p:nvPr/>
          </p:nvSpPr>
          <p:spPr>
            <a:xfrm>
              <a:off x="5048258" y="594071"/>
              <a:ext cx="329783" cy="535337"/>
            </a:xfrm>
            <a:custGeom>
              <a:avLst/>
              <a:gdLst/>
              <a:ahLst/>
              <a:cxnLst/>
              <a:rect l="l" t="t" r="r" b="b"/>
              <a:pathLst>
                <a:path w="10008" h="16246" extrusionOk="0">
                  <a:moveTo>
                    <a:pt x="2836" y="0"/>
                  </a:moveTo>
                  <a:cubicBezTo>
                    <a:pt x="1902" y="4804"/>
                    <a:pt x="968" y="9574"/>
                    <a:pt x="0" y="14377"/>
                  </a:cubicBezTo>
                  <a:cubicBezTo>
                    <a:pt x="2469" y="14611"/>
                    <a:pt x="4904" y="15078"/>
                    <a:pt x="7172" y="16245"/>
                  </a:cubicBezTo>
                  <a:cubicBezTo>
                    <a:pt x="8106" y="11442"/>
                    <a:pt x="9073" y="6638"/>
                    <a:pt x="10007" y="1902"/>
                  </a:cubicBezTo>
                  <a:cubicBezTo>
                    <a:pt x="7739" y="767"/>
                    <a:pt x="5304" y="267"/>
                    <a:pt x="2836" y="0"/>
                  </a:cubicBezTo>
                  <a:close/>
                </a:path>
              </a:pathLst>
            </a:custGeom>
            <a:solidFill>
              <a:srgbClr val="FF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800;p33"/>
            <p:cNvSpPr/>
            <p:nvPr/>
          </p:nvSpPr>
          <p:spPr>
            <a:xfrm>
              <a:off x="4570630" y="515375"/>
              <a:ext cx="329783" cy="534250"/>
            </a:xfrm>
            <a:custGeom>
              <a:avLst/>
              <a:gdLst/>
              <a:ahLst/>
              <a:cxnLst/>
              <a:rect l="l" t="t" r="r" b="b"/>
              <a:pathLst>
                <a:path w="10008" h="16213" extrusionOk="0">
                  <a:moveTo>
                    <a:pt x="2836" y="1"/>
                  </a:moveTo>
                  <a:cubicBezTo>
                    <a:pt x="1868" y="4804"/>
                    <a:pt x="968" y="9541"/>
                    <a:pt x="0" y="14344"/>
                  </a:cubicBezTo>
                  <a:cubicBezTo>
                    <a:pt x="2302" y="15478"/>
                    <a:pt x="4704" y="15979"/>
                    <a:pt x="7172" y="16212"/>
                  </a:cubicBezTo>
                  <a:cubicBezTo>
                    <a:pt x="8139" y="11442"/>
                    <a:pt x="9073" y="6639"/>
                    <a:pt x="10007" y="1869"/>
                  </a:cubicBezTo>
                  <a:cubicBezTo>
                    <a:pt x="7539" y="1635"/>
                    <a:pt x="5137" y="1168"/>
                    <a:pt x="28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810;p33"/>
            <p:cNvSpPr/>
            <p:nvPr/>
          </p:nvSpPr>
          <p:spPr>
            <a:xfrm>
              <a:off x="4806966" y="576931"/>
              <a:ext cx="337461" cy="491380"/>
            </a:xfrm>
            <a:custGeom>
              <a:avLst/>
              <a:gdLst/>
              <a:ahLst/>
              <a:cxnLst/>
              <a:rect l="l" t="t" r="r" b="b"/>
              <a:pathLst>
                <a:path w="10241" h="14912" extrusionOk="0">
                  <a:moveTo>
                    <a:pt x="2835" y="1"/>
                  </a:moveTo>
                  <a:cubicBezTo>
                    <a:pt x="1868" y="4804"/>
                    <a:pt x="967" y="9541"/>
                    <a:pt x="0" y="14344"/>
                  </a:cubicBezTo>
                  <a:cubicBezTo>
                    <a:pt x="2468" y="14611"/>
                    <a:pt x="4970" y="14644"/>
                    <a:pt x="7405" y="14911"/>
                  </a:cubicBezTo>
                  <a:cubicBezTo>
                    <a:pt x="8373" y="10108"/>
                    <a:pt x="9340" y="5304"/>
                    <a:pt x="10241" y="534"/>
                  </a:cubicBezTo>
                  <a:cubicBezTo>
                    <a:pt x="7806" y="301"/>
                    <a:pt x="5304" y="267"/>
                    <a:pt x="2835" y="1"/>
                  </a:cubicBezTo>
                  <a:close/>
                </a:path>
              </a:pathLst>
            </a:custGeom>
            <a:solidFill>
              <a:srgbClr val="FFFF00"/>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00"/>
                </a:highlight>
              </a:endParaRPr>
            </a:p>
          </p:txBody>
        </p:sp>
      </p:grpSp>
      <p:grpSp>
        <p:nvGrpSpPr>
          <p:cNvPr id="8702" name="Google Shape;8702;p33"/>
          <p:cNvGrpSpPr/>
          <p:nvPr/>
        </p:nvGrpSpPr>
        <p:grpSpPr>
          <a:xfrm>
            <a:off x="1990450" y="3756453"/>
            <a:ext cx="5165086" cy="736600"/>
            <a:chOff x="1990450" y="3795200"/>
            <a:chExt cx="5165086" cy="736600"/>
          </a:xfrm>
        </p:grpSpPr>
        <p:sp>
          <p:nvSpPr>
            <p:cNvPr id="8703" name="Google Shape;8703;p33"/>
            <p:cNvSpPr/>
            <p:nvPr/>
          </p:nvSpPr>
          <p:spPr>
            <a:xfrm>
              <a:off x="1990450" y="4023458"/>
              <a:ext cx="953607" cy="508337"/>
            </a:xfrm>
            <a:custGeom>
              <a:avLst/>
              <a:gdLst/>
              <a:ahLst/>
              <a:cxnLst/>
              <a:rect l="l" t="t" r="r" b="b"/>
              <a:pathLst>
                <a:path w="11509" h="8621" extrusionOk="0">
                  <a:moveTo>
                    <a:pt x="0" y="0"/>
                  </a:moveTo>
                  <a:lnTo>
                    <a:pt x="4311" y="4310"/>
                  </a:lnTo>
                  <a:lnTo>
                    <a:pt x="0" y="8621"/>
                  </a:lnTo>
                  <a:lnTo>
                    <a:pt x="11508" y="8621"/>
                  </a:lnTo>
                  <a:lnTo>
                    <a:pt x="115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4" name="Google Shape;8704;p33"/>
            <p:cNvSpPr/>
            <p:nvPr/>
          </p:nvSpPr>
          <p:spPr>
            <a:xfrm>
              <a:off x="6201929" y="4023458"/>
              <a:ext cx="953607" cy="508337"/>
            </a:xfrm>
            <a:custGeom>
              <a:avLst/>
              <a:gdLst/>
              <a:ahLst/>
              <a:cxnLst/>
              <a:rect l="l" t="t" r="r" b="b"/>
              <a:pathLst>
                <a:path w="11509" h="8621" extrusionOk="0">
                  <a:moveTo>
                    <a:pt x="1" y="0"/>
                  </a:moveTo>
                  <a:lnTo>
                    <a:pt x="1" y="8621"/>
                  </a:lnTo>
                  <a:lnTo>
                    <a:pt x="11509" y="8621"/>
                  </a:lnTo>
                  <a:lnTo>
                    <a:pt x="7178" y="4310"/>
                  </a:lnTo>
                  <a:lnTo>
                    <a:pt x="115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5" name="Google Shape;8705;p33"/>
            <p:cNvSpPr/>
            <p:nvPr/>
          </p:nvSpPr>
          <p:spPr>
            <a:xfrm>
              <a:off x="2526145" y="3795200"/>
              <a:ext cx="4091586" cy="508337"/>
            </a:xfrm>
            <a:custGeom>
              <a:avLst/>
              <a:gdLst/>
              <a:ahLst/>
              <a:cxnLst/>
              <a:rect l="l" t="t" r="r" b="b"/>
              <a:pathLst>
                <a:path w="49381" h="8621" extrusionOk="0">
                  <a:moveTo>
                    <a:pt x="1" y="0"/>
                  </a:moveTo>
                  <a:lnTo>
                    <a:pt x="1" y="8621"/>
                  </a:lnTo>
                  <a:lnTo>
                    <a:pt x="49381" y="8621"/>
                  </a:lnTo>
                  <a:lnTo>
                    <a:pt x="49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6" name="Google Shape;8706;p33"/>
            <p:cNvSpPr/>
            <p:nvPr/>
          </p:nvSpPr>
          <p:spPr>
            <a:xfrm>
              <a:off x="2527679" y="4303488"/>
              <a:ext cx="417933" cy="228312"/>
            </a:xfrm>
            <a:custGeom>
              <a:avLst/>
              <a:gdLst/>
              <a:ahLst/>
              <a:cxnLst/>
              <a:rect l="l" t="t" r="r" b="b"/>
              <a:pathLst>
                <a:path w="5044" h="3872" extrusionOk="0">
                  <a:moveTo>
                    <a:pt x="1" y="1"/>
                  </a:moveTo>
                  <a:lnTo>
                    <a:pt x="5043" y="3872"/>
                  </a:lnTo>
                  <a:lnTo>
                    <a:pt x="50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7" name="Google Shape;8707;p33"/>
            <p:cNvSpPr/>
            <p:nvPr/>
          </p:nvSpPr>
          <p:spPr>
            <a:xfrm>
              <a:off x="6195340" y="4303488"/>
              <a:ext cx="417933" cy="228312"/>
            </a:xfrm>
            <a:custGeom>
              <a:avLst/>
              <a:gdLst/>
              <a:ahLst/>
              <a:cxnLst/>
              <a:rect l="l" t="t" r="r" b="b"/>
              <a:pathLst>
                <a:path w="5044" h="3872" extrusionOk="0">
                  <a:moveTo>
                    <a:pt x="1" y="1"/>
                  </a:moveTo>
                  <a:lnTo>
                    <a:pt x="1" y="3872"/>
                  </a:lnTo>
                  <a:lnTo>
                    <a:pt x="50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08" name="Google Shape;8708;p33"/>
          <p:cNvSpPr txBox="1">
            <a:spLocks noGrp="1"/>
          </p:cNvSpPr>
          <p:nvPr>
            <p:ph type="ctrTitle"/>
          </p:nvPr>
        </p:nvSpPr>
        <p:spPr>
          <a:xfrm>
            <a:off x="1990550" y="2213600"/>
            <a:ext cx="5163000" cy="14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MES DENREES</a:t>
            </a:r>
            <a:endParaRPr dirty="0"/>
          </a:p>
          <a:p>
            <a:pPr marL="0" lvl="0" indent="0" algn="ctr" rtl="0">
              <a:spcBef>
                <a:spcPts val="0"/>
              </a:spcBef>
              <a:spcAft>
                <a:spcPts val="0"/>
              </a:spcAft>
              <a:buNone/>
            </a:pPr>
            <a:r>
              <a:rPr lang="en" dirty="0"/>
              <a:t>“SUMA”</a:t>
            </a:r>
            <a:endParaRPr dirty="0"/>
          </a:p>
        </p:txBody>
      </p:sp>
      <p:sp>
        <p:nvSpPr>
          <p:cNvPr id="8709" name="Google Shape;8709;p33"/>
          <p:cNvSpPr txBox="1">
            <a:spLocks noGrp="1"/>
          </p:cNvSpPr>
          <p:nvPr>
            <p:ph type="subTitle" idx="1"/>
          </p:nvPr>
        </p:nvSpPr>
        <p:spPr>
          <a:xfrm>
            <a:off x="2054725" y="3697700"/>
            <a:ext cx="5098800" cy="66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Application de Géolocalisation des</a:t>
            </a:r>
            <a:endParaRPr dirty="0"/>
          </a:p>
          <a:p>
            <a:pPr marL="0" lvl="0" indent="0" algn="ctr" rtl="0">
              <a:spcBef>
                <a:spcPts val="0"/>
              </a:spcBef>
              <a:spcAft>
                <a:spcPts val="0"/>
              </a:spcAft>
              <a:buNone/>
            </a:pPr>
            <a:r>
              <a:rPr lang="en" dirty="0"/>
              <a:t> boutiques et denrées </a:t>
            </a:r>
            <a:r>
              <a:rPr lang="en" dirty="0" smtClean="0"/>
              <a:t>alimentaires</a:t>
            </a:r>
            <a:endParaRPr dirty="0"/>
          </a:p>
        </p:txBody>
      </p:sp>
      <p:sp>
        <p:nvSpPr>
          <p:cNvPr id="8710" name="Google Shape;8710;p33"/>
          <p:cNvSpPr/>
          <p:nvPr/>
        </p:nvSpPr>
        <p:spPr>
          <a:xfrm rot="-5400000" flipH="1">
            <a:off x="7460662" y="2657309"/>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1" name="Google Shape;8711;p33"/>
          <p:cNvSpPr/>
          <p:nvPr/>
        </p:nvSpPr>
        <p:spPr>
          <a:xfrm rot="-5400000" flipH="1">
            <a:off x="1567387" y="2657309"/>
            <a:ext cx="56877" cy="56950"/>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2" name="Google Shape;8712;p33"/>
          <p:cNvGrpSpPr/>
          <p:nvPr/>
        </p:nvGrpSpPr>
        <p:grpSpPr>
          <a:xfrm>
            <a:off x="1683373" y="1951777"/>
            <a:ext cx="474279" cy="474313"/>
            <a:chOff x="4435750" y="2877925"/>
            <a:chExt cx="339425" cy="339450"/>
          </a:xfrm>
        </p:grpSpPr>
        <p:sp>
          <p:nvSpPr>
            <p:cNvPr id="8713" name="Google Shape;8713;p33"/>
            <p:cNvSpPr/>
            <p:nvPr/>
          </p:nvSpPr>
          <p:spPr>
            <a:xfrm>
              <a:off x="4526625" y="3059725"/>
              <a:ext cx="156825" cy="157650"/>
            </a:xfrm>
            <a:custGeom>
              <a:avLst/>
              <a:gdLst/>
              <a:ahLst/>
              <a:cxnLst/>
              <a:rect l="l" t="t" r="r" b="b"/>
              <a:pathLst>
                <a:path w="6273" h="6306" extrusionOk="0">
                  <a:moveTo>
                    <a:pt x="3170" y="1"/>
                  </a:moveTo>
                  <a:lnTo>
                    <a:pt x="2970" y="201"/>
                  </a:lnTo>
                  <a:cubicBezTo>
                    <a:pt x="2770" y="401"/>
                    <a:pt x="802" y="2336"/>
                    <a:pt x="368" y="3003"/>
                  </a:cubicBezTo>
                  <a:cubicBezTo>
                    <a:pt x="134" y="3403"/>
                    <a:pt x="1" y="3837"/>
                    <a:pt x="1" y="4370"/>
                  </a:cubicBezTo>
                  <a:cubicBezTo>
                    <a:pt x="1" y="5638"/>
                    <a:pt x="968" y="6305"/>
                    <a:pt x="1869" y="6305"/>
                  </a:cubicBezTo>
                  <a:cubicBezTo>
                    <a:pt x="2369" y="6305"/>
                    <a:pt x="2836" y="6138"/>
                    <a:pt x="3137" y="5805"/>
                  </a:cubicBezTo>
                  <a:cubicBezTo>
                    <a:pt x="3370" y="6038"/>
                    <a:pt x="3770" y="6305"/>
                    <a:pt x="4371" y="6305"/>
                  </a:cubicBezTo>
                  <a:cubicBezTo>
                    <a:pt x="5505" y="6305"/>
                    <a:pt x="6272" y="5505"/>
                    <a:pt x="6272" y="4370"/>
                  </a:cubicBezTo>
                  <a:cubicBezTo>
                    <a:pt x="6272" y="3870"/>
                    <a:pt x="6139" y="3470"/>
                    <a:pt x="5872" y="3003"/>
                  </a:cubicBezTo>
                  <a:cubicBezTo>
                    <a:pt x="5538" y="2369"/>
                    <a:pt x="3604" y="468"/>
                    <a:pt x="3370" y="201"/>
                  </a:cubicBezTo>
                  <a:lnTo>
                    <a:pt x="3170" y="1"/>
                  </a:ln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4" name="Google Shape;8714;p33"/>
            <p:cNvSpPr/>
            <p:nvPr/>
          </p:nvSpPr>
          <p:spPr>
            <a:xfrm>
              <a:off x="4527475" y="2877925"/>
              <a:ext cx="156800" cy="157650"/>
            </a:xfrm>
            <a:custGeom>
              <a:avLst/>
              <a:gdLst/>
              <a:ahLst/>
              <a:cxnLst/>
              <a:rect l="l" t="t" r="r" b="b"/>
              <a:pathLst>
                <a:path w="6272" h="6306" extrusionOk="0">
                  <a:moveTo>
                    <a:pt x="1902" y="1"/>
                  </a:moveTo>
                  <a:cubicBezTo>
                    <a:pt x="768" y="1"/>
                    <a:pt x="0" y="801"/>
                    <a:pt x="0" y="1935"/>
                  </a:cubicBezTo>
                  <a:cubicBezTo>
                    <a:pt x="0" y="2436"/>
                    <a:pt x="134" y="2836"/>
                    <a:pt x="367" y="3303"/>
                  </a:cubicBezTo>
                  <a:cubicBezTo>
                    <a:pt x="768" y="3970"/>
                    <a:pt x="2669" y="5905"/>
                    <a:pt x="2902" y="6105"/>
                  </a:cubicBezTo>
                  <a:lnTo>
                    <a:pt x="3103" y="6305"/>
                  </a:lnTo>
                  <a:lnTo>
                    <a:pt x="3303" y="6105"/>
                  </a:lnTo>
                  <a:cubicBezTo>
                    <a:pt x="3503" y="5905"/>
                    <a:pt x="5471" y="3970"/>
                    <a:pt x="5905" y="3303"/>
                  </a:cubicBezTo>
                  <a:cubicBezTo>
                    <a:pt x="6138" y="2903"/>
                    <a:pt x="6271" y="2469"/>
                    <a:pt x="6271" y="1935"/>
                  </a:cubicBezTo>
                  <a:cubicBezTo>
                    <a:pt x="6271" y="668"/>
                    <a:pt x="5304" y="1"/>
                    <a:pt x="4403" y="1"/>
                  </a:cubicBezTo>
                  <a:cubicBezTo>
                    <a:pt x="3903" y="1"/>
                    <a:pt x="3436" y="167"/>
                    <a:pt x="3136" y="501"/>
                  </a:cubicBezTo>
                  <a:cubicBezTo>
                    <a:pt x="2869" y="268"/>
                    <a:pt x="2502" y="1"/>
                    <a:pt x="1902"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33"/>
            <p:cNvSpPr/>
            <p:nvPr/>
          </p:nvSpPr>
          <p:spPr>
            <a:xfrm>
              <a:off x="4616700" y="2969650"/>
              <a:ext cx="158475" cy="157650"/>
            </a:xfrm>
            <a:custGeom>
              <a:avLst/>
              <a:gdLst/>
              <a:ahLst/>
              <a:cxnLst/>
              <a:rect l="l" t="t" r="r" b="b"/>
              <a:pathLst>
                <a:path w="6339" h="6306" extrusionOk="0">
                  <a:moveTo>
                    <a:pt x="4370" y="1"/>
                  </a:moveTo>
                  <a:cubicBezTo>
                    <a:pt x="3870" y="1"/>
                    <a:pt x="3436" y="134"/>
                    <a:pt x="3003" y="401"/>
                  </a:cubicBezTo>
                  <a:cubicBezTo>
                    <a:pt x="2369" y="768"/>
                    <a:pt x="434" y="2736"/>
                    <a:pt x="201" y="2936"/>
                  </a:cubicBezTo>
                  <a:lnTo>
                    <a:pt x="1" y="3137"/>
                  </a:lnTo>
                  <a:lnTo>
                    <a:pt x="201" y="3337"/>
                  </a:lnTo>
                  <a:cubicBezTo>
                    <a:pt x="401" y="3570"/>
                    <a:pt x="2336" y="5505"/>
                    <a:pt x="3003" y="5939"/>
                  </a:cubicBezTo>
                  <a:cubicBezTo>
                    <a:pt x="3403" y="6172"/>
                    <a:pt x="3837" y="6305"/>
                    <a:pt x="4370" y="6305"/>
                  </a:cubicBezTo>
                  <a:cubicBezTo>
                    <a:pt x="5605" y="6305"/>
                    <a:pt x="6272" y="5338"/>
                    <a:pt x="6272" y="4437"/>
                  </a:cubicBezTo>
                  <a:cubicBezTo>
                    <a:pt x="6338" y="3837"/>
                    <a:pt x="6105" y="3437"/>
                    <a:pt x="5771" y="3137"/>
                  </a:cubicBezTo>
                  <a:cubicBezTo>
                    <a:pt x="6038" y="2903"/>
                    <a:pt x="6272" y="2503"/>
                    <a:pt x="6272" y="1902"/>
                  </a:cubicBezTo>
                  <a:cubicBezTo>
                    <a:pt x="6272" y="768"/>
                    <a:pt x="5504" y="1"/>
                    <a:pt x="4370"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33"/>
            <p:cNvSpPr/>
            <p:nvPr/>
          </p:nvSpPr>
          <p:spPr>
            <a:xfrm>
              <a:off x="4435750" y="2968825"/>
              <a:ext cx="157625" cy="156800"/>
            </a:xfrm>
            <a:custGeom>
              <a:avLst/>
              <a:gdLst/>
              <a:ahLst/>
              <a:cxnLst/>
              <a:rect l="l" t="t" r="r" b="b"/>
              <a:pathLst>
                <a:path w="6305" h="6272" extrusionOk="0">
                  <a:moveTo>
                    <a:pt x="1935" y="1"/>
                  </a:moveTo>
                  <a:cubicBezTo>
                    <a:pt x="667" y="1"/>
                    <a:pt x="0" y="968"/>
                    <a:pt x="0" y="1869"/>
                  </a:cubicBezTo>
                  <a:cubicBezTo>
                    <a:pt x="0" y="2369"/>
                    <a:pt x="167" y="2836"/>
                    <a:pt x="500" y="3136"/>
                  </a:cubicBezTo>
                  <a:cubicBezTo>
                    <a:pt x="267" y="3370"/>
                    <a:pt x="0" y="3770"/>
                    <a:pt x="0" y="4370"/>
                  </a:cubicBezTo>
                  <a:cubicBezTo>
                    <a:pt x="0" y="5505"/>
                    <a:pt x="801" y="6272"/>
                    <a:pt x="1935" y="6272"/>
                  </a:cubicBezTo>
                  <a:cubicBezTo>
                    <a:pt x="2435" y="6272"/>
                    <a:pt x="2835" y="6138"/>
                    <a:pt x="3302" y="5871"/>
                  </a:cubicBezTo>
                  <a:cubicBezTo>
                    <a:pt x="3970" y="5538"/>
                    <a:pt x="5904" y="3603"/>
                    <a:pt x="6104" y="3370"/>
                  </a:cubicBezTo>
                  <a:lnTo>
                    <a:pt x="6305" y="3170"/>
                  </a:lnTo>
                  <a:lnTo>
                    <a:pt x="6104" y="2969"/>
                  </a:lnTo>
                  <a:cubicBezTo>
                    <a:pt x="5904" y="2769"/>
                    <a:pt x="3970" y="801"/>
                    <a:pt x="3302" y="368"/>
                  </a:cubicBezTo>
                  <a:cubicBezTo>
                    <a:pt x="2902" y="134"/>
                    <a:pt x="2468" y="1"/>
                    <a:pt x="1935"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7" name="Google Shape;8717;p33"/>
          <p:cNvGrpSpPr/>
          <p:nvPr/>
        </p:nvGrpSpPr>
        <p:grpSpPr>
          <a:xfrm>
            <a:off x="6986348" y="1951777"/>
            <a:ext cx="474279" cy="474313"/>
            <a:chOff x="4435750" y="2877925"/>
            <a:chExt cx="339425" cy="339450"/>
          </a:xfrm>
        </p:grpSpPr>
        <p:sp>
          <p:nvSpPr>
            <p:cNvPr id="8718" name="Google Shape;8718;p33"/>
            <p:cNvSpPr/>
            <p:nvPr/>
          </p:nvSpPr>
          <p:spPr>
            <a:xfrm>
              <a:off x="4526625" y="3059725"/>
              <a:ext cx="156825" cy="157650"/>
            </a:xfrm>
            <a:custGeom>
              <a:avLst/>
              <a:gdLst/>
              <a:ahLst/>
              <a:cxnLst/>
              <a:rect l="l" t="t" r="r" b="b"/>
              <a:pathLst>
                <a:path w="6273" h="6306" extrusionOk="0">
                  <a:moveTo>
                    <a:pt x="3170" y="1"/>
                  </a:moveTo>
                  <a:lnTo>
                    <a:pt x="2970" y="201"/>
                  </a:lnTo>
                  <a:cubicBezTo>
                    <a:pt x="2770" y="401"/>
                    <a:pt x="802" y="2336"/>
                    <a:pt x="368" y="3003"/>
                  </a:cubicBezTo>
                  <a:cubicBezTo>
                    <a:pt x="134" y="3403"/>
                    <a:pt x="1" y="3837"/>
                    <a:pt x="1" y="4370"/>
                  </a:cubicBezTo>
                  <a:cubicBezTo>
                    <a:pt x="1" y="5638"/>
                    <a:pt x="968" y="6305"/>
                    <a:pt x="1869" y="6305"/>
                  </a:cubicBezTo>
                  <a:cubicBezTo>
                    <a:pt x="2369" y="6305"/>
                    <a:pt x="2836" y="6138"/>
                    <a:pt x="3137" y="5805"/>
                  </a:cubicBezTo>
                  <a:cubicBezTo>
                    <a:pt x="3370" y="6038"/>
                    <a:pt x="3770" y="6305"/>
                    <a:pt x="4371" y="6305"/>
                  </a:cubicBezTo>
                  <a:cubicBezTo>
                    <a:pt x="5505" y="6305"/>
                    <a:pt x="6272" y="5505"/>
                    <a:pt x="6272" y="4370"/>
                  </a:cubicBezTo>
                  <a:cubicBezTo>
                    <a:pt x="6272" y="3870"/>
                    <a:pt x="6139" y="3470"/>
                    <a:pt x="5872" y="3003"/>
                  </a:cubicBezTo>
                  <a:cubicBezTo>
                    <a:pt x="5538" y="2369"/>
                    <a:pt x="3604" y="468"/>
                    <a:pt x="3370" y="201"/>
                  </a:cubicBezTo>
                  <a:lnTo>
                    <a:pt x="3170" y="1"/>
                  </a:ln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9" name="Google Shape;8719;p33"/>
            <p:cNvSpPr/>
            <p:nvPr/>
          </p:nvSpPr>
          <p:spPr>
            <a:xfrm>
              <a:off x="4527475" y="2877925"/>
              <a:ext cx="156800" cy="157650"/>
            </a:xfrm>
            <a:custGeom>
              <a:avLst/>
              <a:gdLst/>
              <a:ahLst/>
              <a:cxnLst/>
              <a:rect l="l" t="t" r="r" b="b"/>
              <a:pathLst>
                <a:path w="6272" h="6306" extrusionOk="0">
                  <a:moveTo>
                    <a:pt x="1902" y="1"/>
                  </a:moveTo>
                  <a:cubicBezTo>
                    <a:pt x="768" y="1"/>
                    <a:pt x="0" y="801"/>
                    <a:pt x="0" y="1935"/>
                  </a:cubicBezTo>
                  <a:cubicBezTo>
                    <a:pt x="0" y="2436"/>
                    <a:pt x="134" y="2836"/>
                    <a:pt x="367" y="3303"/>
                  </a:cubicBezTo>
                  <a:cubicBezTo>
                    <a:pt x="768" y="3970"/>
                    <a:pt x="2669" y="5905"/>
                    <a:pt x="2902" y="6105"/>
                  </a:cubicBezTo>
                  <a:lnTo>
                    <a:pt x="3103" y="6305"/>
                  </a:lnTo>
                  <a:lnTo>
                    <a:pt x="3303" y="6105"/>
                  </a:lnTo>
                  <a:cubicBezTo>
                    <a:pt x="3503" y="5905"/>
                    <a:pt x="5471" y="3970"/>
                    <a:pt x="5905" y="3303"/>
                  </a:cubicBezTo>
                  <a:cubicBezTo>
                    <a:pt x="6138" y="2903"/>
                    <a:pt x="6271" y="2469"/>
                    <a:pt x="6271" y="1935"/>
                  </a:cubicBezTo>
                  <a:cubicBezTo>
                    <a:pt x="6271" y="668"/>
                    <a:pt x="5304" y="1"/>
                    <a:pt x="4403" y="1"/>
                  </a:cubicBezTo>
                  <a:cubicBezTo>
                    <a:pt x="3903" y="1"/>
                    <a:pt x="3436" y="167"/>
                    <a:pt x="3136" y="501"/>
                  </a:cubicBezTo>
                  <a:cubicBezTo>
                    <a:pt x="2869" y="268"/>
                    <a:pt x="2502" y="1"/>
                    <a:pt x="1902"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33"/>
            <p:cNvSpPr/>
            <p:nvPr/>
          </p:nvSpPr>
          <p:spPr>
            <a:xfrm>
              <a:off x="4616700" y="2969650"/>
              <a:ext cx="158475" cy="157650"/>
            </a:xfrm>
            <a:custGeom>
              <a:avLst/>
              <a:gdLst/>
              <a:ahLst/>
              <a:cxnLst/>
              <a:rect l="l" t="t" r="r" b="b"/>
              <a:pathLst>
                <a:path w="6339" h="6306" extrusionOk="0">
                  <a:moveTo>
                    <a:pt x="4370" y="1"/>
                  </a:moveTo>
                  <a:cubicBezTo>
                    <a:pt x="3870" y="1"/>
                    <a:pt x="3436" y="134"/>
                    <a:pt x="3003" y="401"/>
                  </a:cubicBezTo>
                  <a:cubicBezTo>
                    <a:pt x="2369" y="768"/>
                    <a:pt x="434" y="2736"/>
                    <a:pt x="201" y="2936"/>
                  </a:cubicBezTo>
                  <a:lnTo>
                    <a:pt x="1" y="3137"/>
                  </a:lnTo>
                  <a:lnTo>
                    <a:pt x="201" y="3337"/>
                  </a:lnTo>
                  <a:cubicBezTo>
                    <a:pt x="401" y="3570"/>
                    <a:pt x="2336" y="5505"/>
                    <a:pt x="3003" y="5939"/>
                  </a:cubicBezTo>
                  <a:cubicBezTo>
                    <a:pt x="3403" y="6172"/>
                    <a:pt x="3837" y="6305"/>
                    <a:pt x="4370" y="6305"/>
                  </a:cubicBezTo>
                  <a:cubicBezTo>
                    <a:pt x="5605" y="6305"/>
                    <a:pt x="6272" y="5338"/>
                    <a:pt x="6272" y="4437"/>
                  </a:cubicBezTo>
                  <a:cubicBezTo>
                    <a:pt x="6338" y="3837"/>
                    <a:pt x="6105" y="3437"/>
                    <a:pt x="5771" y="3137"/>
                  </a:cubicBezTo>
                  <a:cubicBezTo>
                    <a:pt x="6038" y="2903"/>
                    <a:pt x="6272" y="2503"/>
                    <a:pt x="6272" y="1902"/>
                  </a:cubicBezTo>
                  <a:cubicBezTo>
                    <a:pt x="6272" y="768"/>
                    <a:pt x="5504" y="1"/>
                    <a:pt x="4370"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33"/>
            <p:cNvSpPr/>
            <p:nvPr/>
          </p:nvSpPr>
          <p:spPr>
            <a:xfrm>
              <a:off x="4435750" y="2968825"/>
              <a:ext cx="157625" cy="156800"/>
            </a:xfrm>
            <a:custGeom>
              <a:avLst/>
              <a:gdLst/>
              <a:ahLst/>
              <a:cxnLst/>
              <a:rect l="l" t="t" r="r" b="b"/>
              <a:pathLst>
                <a:path w="6305" h="6272" extrusionOk="0">
                  <a:moveTo>
                    <a:pt x="1935" y="1"/>
                  </a:moveTo>
                  <a:cubicBezTo>
                    <a:pt x="667" y="1"/>
                    <a:pt x="0" y="968"/>
                    <a:pt x="0" y="1869"/>
                  </a:cubicBezTo>
                  <a:cubicBezTo>
                    <a:pt x="0" y="2369"/>
                    <a:pt x="167" y="2836"/>
                    <a:pt x="500" y="3136"/>
                  </a:cubicBezTo>
                  <a:cubicBezTo>
                    <a:pt x="267" y="3370"/>
                    <a:pt x="0" y="3770"/>
                    <a:pt x="0" y="4370"/>
                  </a:cubicBezTo>
                  <a:cubicBezTo>
                    <a:pt x="0" y="5505"/>
                    <a:pt x="801" y="6272"/>
                    <a:pt x="1935" y="6272"/>
                  </a:cubicBezTo>
                  <a:cubicBezTo>
                    <a:pt x="2435" y="6272"/>
                    <a:pt x="2835" y="6138"/>
                    <a:pt x="3302" y="5871"/>
                  </a:cubicBezTo>
                  <a:cubicBezTo>
                    <a:pt x="3970" y="5538"/>
                    <a:pt x="5904" y="3603"/>
                    <a:pt x="6104" y="3370"/>
                  </a:cubicBezTo>
                  <a:lnTo>
                    <a:pt x="6305" y="3170"/>
                  </a:lnTo>
                  <a:lnTo>
                    <a:pt x="6104" y="2969"/>
                  </a:lnTo>
                  <a:cubicBezTo>
                    <a:pt x="5904" y="2769"/>
                    <a:pt x="3970" y="801"/>
                    <a:pt x="3302" y="368"/>
                  </a:cubicBezTo>
                  <a:cubicBezTo>
                    <a:pt x="2902" y="134"/>
                    <a:pt x="2468" y="1"/>
                    <a:pt x="1935"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22" name="Google Shape;8722;p33"/>
          <p:cNvSpPr/>
          <p:nvPr/>
        </p:nvSpPr>
        <p:spPr>
          <a:xfrm rot="-5400000" flipH="1">
            <a:off x="1146386" y="4462299"/>
            <a:ext cx="93900" cy="9402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3" name="Google Shape;8723;p33"/>
          <p:cNvSpPr/>
          <p:nvPr/>
        </p:nvSpPr>
        <p:spPr>
          <a:xfrm rot="-5400000" flipH="1">
            <a:off x="7983625" y="920439"/>
            <a:ext cx="93900" cy="9402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33"/>
          <p:cNvSpPr/>
          <p:nvPr/>
        </p:nvSpPr>
        <p:spPr>
          <a:xfrm rot="-5400000" flipH="1">
            <a:off x="944300" y="920439"/>
            <a:ext cx="93900" cy="9402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33"/>
          <p:cNvSpPr/>
          <p:nvPr/>
        </p:nvSpPr>
        <p:spPr>
          <a:xfrm rot="-5400000" flipH="1">
            <a:off x="7903714" y="4462299"/>
            <a:ext cx="93900" cy="94025"/>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7" name="Google Shape;8727;p33"/>
          <p:cNvSpPr/>
          <p:nvPr/>
        </p:nvSpPr>
        <p:spPr>
          <a:xfrm>
            <a:off x="3533291" y="1177995"/>
            <a:ext cx="739771" cy="628756"/>
          </a:xfrm>
          <a:custGeom>
            <a:avLst/>
            <a:gdLst/>
            <a:ahLst/>
            <a:cxnLst/>
            <a:rect l="l" t="t" r="r" b="b"/>
            <a:pathLst>
              <a:path w="22450" h="19081" fill="none" extrusionOk="0">
                <a:moveTo>
                  <a:pt x="22149" y="14811"/>
                </a:moveTo>
                <a:cubicBezTo>
                  <a:pt x="22450" y="11442"/>
                  <a:pt x="21449" y="7940"/>
                  <a:pt x="19047" y="5104"/>
                </a:cubicBezTo>
                <a:cubicBezTo>
                  <a:pt x="15278" y="601"/>
                  <a:pt x="8540" y="1"/>
                  <a:pt x="4036" y="3803"/>
                </a:cubicBezTo>
                <a:cubicBezTo>
                  <a:pt x="467" y="6839"/>
                  <a:pt x="0" y="12176"/>
                  <a:pt x="3002" y="15812"/>
                </a:cubicBezTo>
                <a:cubicBezTo>
                  <a:pt x="5437" y="18681"/>
                  <a:pt x="9707" y="19081"/>
                  <a:pt x="12609" y="16646"/>
                </a:cubicBezTo>
                <a:cubicBezTo>
                  <a:pt x="14878" y="14744"/>
                  <a:pt x="15178" y="11275"/>
                  <a:pt x="13276" y="8974"/>
                </a:cubicBezTo>
                <a:cubicBezTo>
                  <a:pt x="11709" y="7139"/>
                  <a:pt x="8973" y="6905"/>
                  <a:pt x="7139" y="8440"/>
                </a:cubicBezTo>
                <a:cubicBezTo>
                  <a:pt x="5671" y="9674"/>
                  <a:pt x="5471" y="11909"/>
                  <a:pt x="6705" y="13343"/>
                </a:cubicBezTo>
                <a:cubicBezTo>
                  <a:pt x="7706" y="14511"/>
                  <a:pt x="9474" y="14678"/>
                  <a:pt x="10641" y="13677"/>
                </a:cubicBezTo>
                <a:cubicBezTo>
                  <a:pt x="11609" y="12910"/>
                  <a:pt x="11675" y="11475"/>
                  <a:pt x="10875" y="10575"/>
                </a:cubicBezTo>
                <a:cubicBezTo>
                  <a:pt x="10274" y="9808"/>
                  <a:pt x="9140" y="9741"/>
                  <a:pt x="8373" y="10341"/>
                </a:cubicBezTo>
              </a:path>
            </a:pathLst>
          </a:custGeom>
          <a:noFill/>
          <a:ln w="1905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33"/>
          <p:cNvSpPr/>
          <p:nvPr/>
        </p:nvSpPr>
        <p:spPr>
          <a:xfrm>
            <a:off x="2932005" y="2031276"/>
            <a:ext cx="316339" cy="194845"/>
          </a:xfrm>
          <a:custGeom>
            <a:avLst/>
            <a:gdLst/>
            <a:ahLst/>
            <a:cxnLst/>
            <a:rect l="l" t="t" r="r" b="b"/>
            <a:pathLst>
              <a:path w="9600" h="5913" extrusionOk="0">
                <a:moveTo>
                  <a:pt x="5887" y="0"/>
                </a:moveTo>
                <a:cubicBezTo>
                  <a:pt x="5191" y="0"/>
                  <a:pt x="4464" y="106"/>
                  <a:pt x="3770" y="392"/>
                </a:cubicBezTo>
                <a:cubicBezTo>
                  <a:pt x="1102" y="1459"/>
                  <a:pt x="1" y="4095"/>
                  <a:pt x="501" y="5062"/>
                </a:cubicBezTo>
                <a:cubicBezTo>
                  <a:pt x="769" y="5597"/>
                  <a:pt x="1588" y="5912"/>
                  <a:pt x="2665" y="5912"/>
                </a:cubicBezTo>
                <a:cubicBezTo>
                  <a:pt x="3604" y="5912"/>
                  <a:pt x="4738" y="5672"/>
                  <a:pt x="5872" y="5129"/>
                </a:cubicBezTo>
                <a:cubicBezTo>
                  <a:pt x="8240" y="3961"/>
                  <a:pt x="9541" y="859"/>
                  <a:pt x="9574" y="859"/>
                </a:cubicBezTo>
                <a:cubicBezTo>
                  <a:pt x="9599" y="859"/>
                  <a:pt x="7869" y="0"/>
                  <a:pt x="5887"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9" name="Google Shape;8729;p33"/>
          <p:cNvSpPr/>
          <p:nvPr/>
        </p:nvSpPr>
        <p:spPr>
          <a:xfrm>
            <a:off x="3196911" y="2023301"/>
            <a:ext cx="219888" cy="292647"/>
          </a:xfrm>
          <a:custGeom>
            <a:avLst/>
            <a:gdLst/>
            <a:ahLst/>
            <a:cxnLst/>
            <a:rect l="l" t="t" r="r" b="b"/>
            <a:pathLst>
              <a:path w="6673" h="8881" extrusionOk="0">
                <a:moveTo>
                  <a:pt x="4704" y="0"/>
                </a:moveTo>
                <a:cubicBezTo>
                  <a:pt x="4704" y="0"/>
                  <a:pt x="1202" y="1468"/>
                  <a:pt x="568" y="4003"/>
                </a:cubicBezTo>
                <a:cubicBezTo>
                  <a:pt x="1" y="6505"/>
                  <a:pt x="1235" y="8807"/>
                  <a:pt x="2169" y="8873"/>
                </a:cubicBezTo>
                <a:cubicBezTo>
                  <a:pt x="2205" y="8878"/>
                  <a:pt x="2243" y="8880"/>
                  <a:pt x="2281" y="8880"/>
                </a:cubicBezTo>
                <a:cubicBezTo>
                  <a:pt x="3306" y="8880"/>
                  <a:pt x="5100" y="7185"/>
                  <a:pt x="5872" y="4870"/>
                </a:cubicBezTo>
                <a:cubicBezTo>
                  <a:pt x="6672" y="2469"/>
                  <a:pt x="4738" y="0"/>
                  <a:pt x="4704"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0" name="Google Shape;8730;p33"/>
          <p:cNvSpPr/>
          <p:nvPr/>
        </p:nvSpPr>
        <p:spPr>
          <a:xfrm>
            <a:off x="3126590" y="1809569"/>
            <a:ext cx="307112" cy="200150"/>
          </a:xfrm>
          <a:custGeom>
            <a:avLst/>
            <a:gdLst/>
            <a:ahLst/>
            <a:cxnLst/>
            <a:rect l="l" t="t" r="r" b="b"/>
            <a:pathLst>
              <a:path w="9320" h="6074" extrusionOk="0">
                <a:moveTo>
                  <a:pt x="8938" y="5852"/>
                </a:moveTo>
                <a:lnTo>
                  <a:pt x="8938" y="5852"/>
                </a:lnTo>
                <a:cubicBezTo>
                  <a:pt x="8939" y="5852"/>
                  <a:pt x="8939" y="5852"/>
                  <a:pt x="8940" y="5852"/>
                </a:cubicBezTo>
                <a:cubicBezTo>
                  <a:pt x="8940" y="5852"/>
                  <a:pt x="8939" y="5852"/>
                  <a:pt x="8938" y="5852"/>
                </a:cubicBezTo>
                <a:close/>
                <a:moveTo>
                  <a:pt x="3094" y="1"/>
                </a:moveTo>
                <a:cubicBezTo>
                  <a:pt x="2063" y="1"/>
                  <a:pt x="1206" y="228"/>
                  <a:pt x="834" y="615"/>
                </a:cubicBezTo>
                <a:cubicBezTo>
                  <a:pt x="0" y="1416"/>
                  <a:pt x="767" y="3851"/>
                  <a:pt x="3002" y="5285"/>
                </a:cubicBezTo>
                <a:cubicBezTo>
                  <a:pt x="4018" y="5907"/>
                  <a:pt x="5338" y="6074"/>
                  <a:pt x="6475" y="6074"/>
                </a:cubicBezTo>
                <a:cubicBezTo>
                  <a:pt x="7789" y="6074"/>
                  <a:pt x="8859" y="5851"/>
                  <a:pt x="8935" y="5851"/>
                </a:cubicBezTo>
                <a:cubicBezTo>
                  <a:pt x="8937" y="5851"/>
                  <a:pt x="8937" y="5852"/>
                  <a:pt x="8938" y="5852"/>
                </a:cubicBezTo>
                <a:lnTo>
                  <a:pt x="8938" y="5852"/>
                </a:lnTo>
                <a:cubicBezTo>
                  <a:pt x="8882" y="5792"/>
                  <a:pt x="9319" y="2669"/>
                  <a:pt x="7139" y="1182"/>
                </a:cubicBezTo>
                <a:cubicBezTo>
                  <a:pt x="5919" y="351"/>
                  <a:pt x="4373" y="1"/>
                  <a:pt x="3094"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1" name="Google Shape;8731;p33"/>
          <p:cNvSpPr/>
          <p:nvPr/>
        </p:nvSpPr>
        <p:spPr>
          <a:xfrm>
            <a:off x="3415684" y="1958417"/>
            <a:ext cx="237452" cy="278576"/>
          </a:xfrm>
          <a:custGeom>
            <a:avLst/>
            <a:gdLst/>
            <a:ahLst/>
            <a:cxnLst/>
            <a:rect l="l" t="t" r="r" b="b"/>
            <a:pathLst>
              <a:path w="7206" h="8454" extrusionOk="0">
                <a:moveTo>
                  <a:pt x="5535" y="0"/>
                </a:moveTo>
                <a:cubicBezTo>
                  <a:pt x="5435" y="0"/>
                  <a:pt x="1822" y="1169"/>
                  <a:pt x="901" y="3570"/>
                </a:cubicBezTo>
                <a:cubicBezTo>
                  <a:pt x="0" y="5939"/>
                  <a:pt x="934" y="8174"/>
                  <a:pt x="1901" y="8441"/>
                </a:cubicBezTo>
                <a:cubicBezTo>
                  <a:pt x="1952" y="8449"/>
                  <a:pt x="2007" y="8454"/>
                  <a:pt x="2064" y="8454"/>
                </a:cubicBezTo>
                <a:cubicBezTo>
                  <a:pt x="3095" y="8454"/>
                  <a:pt x="5093" y="7055"/>
                  <a:pt x="6104" y="4938"/>
                </a:cubicBezTo>
                <a:cubicBezTo>
                  <a:pt x="7205" y="2670"/>
                  <a:pt x="5537" y="1"/>
                  <a:pt x="5537" y="1"/>
                </a:cubicBezTo>
                <a:cubicBezTo>
                  <a:pt x="5537" y="1"/>
                  <a:pt x="5537" y="0"/>
                  <a:pt x="5535"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33"/>
          <p:cNvSpPr/>
          <p:nvPr/>
        </p:nvSpPr>
        <p:spPr>
          <a:xfrm>
            <a:off x="3389289" y="1737699"/>
            <a:ext cx="303059" cy="206839"/>
          </a:xfrm>
          <a:custGeom>
            <a:avLst/>
            <a:gdLst/>
            <a:ahLst/>
            <a:cxnLst/>
            <a:rect l="l" t="t" r="r" b="b"/>
            <a:pathLst>
              <a:path w="9197" h="6277" extrusionOk="0">
                <a:moveTo>
                  <a:pt x="2853" y="1"/>
                </a:moveTo>
                <a:cubicBezTo>
                  <a:pt x="2001" y="1"/>
                  <a:pt x="1284" y="167"/>
                  <a:pt x="901" y="461"/>
                </a:cubicBezTo>
                <a:cubicBezTo>
                  <a:pt x="0" y="1262"/>
                  <a:pt x="467" y="3664"/>
                  <a:pt x="2569" y="5165"/>
                </a:cubicBezTo>
                <a:cubicBezTo>
                  <a:pt x="3992" y="6143"/>
                  <a:pt x="6142" y="6277"/>
                  <a:pt x="7417" y="6277"/>
                </a:cubicBezTo>
                <a:cubicBezTo>
                  <a:pt x="7895" y="6277"/>
                  <a:pt x="8250" y="6258"/>
                  <a:pt x="8398" y="6258"/>
                </a:cubicBezTo>
                <a:cubicBezTo>
                  <a:pt x="8447" y="6258"/>
                  <a:pt x="8473" y="6260"/>
                  <a:pt x="8473" y="6266"/>
                </a:cubicBezTo>
                <a:cubicBezTo>
                  <a:pt x="8473" y="6266"/>
                  <a:pt x="8473" y="6266"/>
                  <a:pt x="8473" y="6266"/>
                </a:cubicBezTo>
                <a:cubicBezTo>
                  <a:pt x="8481" y="6266"/>
                  <a:pt x="9197" y="3121"/>
                  <a:pt x="7206" y="1462"/>
                </a:cubicBezTo>
                <a:cubicBezTo>
                  <a:pt x="5950" y="433"/>
                  <a:pt x="4225" y="1"/>
                  <a:pt x="2853"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3" name="Google Shape;8733;p33"/>
          <p:cNvSpPr/>
          <p:nvPr/>
        </p:nvSpPr>
        <p:spPr>
          <a:xfrm>
            <a:off x="3643189" y="1923223"/>
            <a:ext cx="246250" cy="262627"/>
          </a:xfrm>
          <a:custGeom>
            <a:avLst/>
            <a:gdLst/>
            <a:ahLst/>
            <a:cxnLst/>
            <a:rect l="l" t="t" r="r" b="b"/>
            <a:pathLst>
              <a:path w="7473" h="7970" extrusionOk="0">
                <a:moveTo>
                  <a:pt x="6133" y="1"/>
                </a:moveTo>
                <a:cubicBezTo>
                  <a:pt x="5974" y="1"/>
                  <a:pt x="2408" y="719"/>
                  <a:pt x="1202" y="2904"/>
                </a:cubicBezTo>
                <a:cubicBezTo>
                  <a:pt x="1" y="5172"/>
                  <a:pt x="768" y="7507"/>
                  <a:pt x="1669" y="7874"/>
                </a:cubicBezTo>
                <a:cubicBezTo>
                  <a:pt x="1812" y="7938"/>
                  <a:pt x="1984" y="7969"/>
                  <a:pt x="2178" y="7969"/>
                </a:cubicBezTo>
                <a:cubicBezTo>
                  <a:pt x="3293" y="7969"/>
                  <a:pt x="5120" y="6930"/>
                  <a:pt x="6172" y="5139"/>
                </a:cubicBezTo>
                <a:cubicBezTo>
                  <a:pt x="7473" y="3004"/>
                  <a:pt x="6172" y="2"/>
                  <a:pt x="6139" y="2"/>
                </a:cubicBezTo>
                <a:cubicBezTo>
                  <a:pt x="6139" y="1"/>
                  <a:pt x="6137" y="1"/>
                  <a:pt x="6133"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4" name="Google Shape;8734;p33"/>
          <p:cNvSpPr/>
          <p:nvPr/>
        </p:nvSpPr>
        <p:spPr>
          <a:xfrm>
            <a:off x="3664081" y="1686161"/>
            <a:ext cx="286254" cy="233827"/>
          </a:xfrm>
          <a:custGeom>
            <a:avLst/>
            <a:gdLst/>
            <a:ahLst/>
            <a:cxnLst/>
            <a:rect l="l" t="t" r="r" b="b"/>
            <a:pathLst>
              <a:path w="8687" h="7096" extrusionOk="0">
                <a:moveTo>
                  <a:pt x="2430" y="0"/>
                </a:moveTo>
                <a:cubicBezTo>
                  <a:pt x="1818" y="0"/>
                  <a:pt x="1308" y="122"/>
                  <a:pt x="1001" y="358"/>
                </a:cubicBezTo>
                <a:cubicBezTo>
                  <a:pt x="1" y="1058"/>
                  <a:pt x="168" y="3493"/>
                  <a:pt x="2069" y="5228"/>
                </a:cubicBezTo>
                <a:cubicBezTo>
                  <a:pt x="3978" y="6972"/>
                  <a:pt x="7544" y="7060"/>
                  <a:pt x="7638" y="7094"/>
                </a:cubicBezTo>
                <a:lnTo>
                  <a:pt x="7638" y="7094"/>
                </a:lnTo>
                <a:cubicBezTo>
                  <a:pt x="7599" y="7020"/>
                  <a:pt x="8686" y="3904"/>
                  <a:pt x="6972" y="1992"/>
                </a:cubicBezTo>
                <a:cubicBezTo>
                  <a:pt x="5723" y="627"/>
                  <a:pt x="3816" y="0"/>
                  <a:pt x="2430" y="0"/>
                </a:cubicBezTo>
                <a:close/>
                <a:moveTo>
                  <a:pt x="7638" y="7094"/>
                </a:moveTo>
                <a:lnTo>
                  <a:pt x="7638" y="7094"/>
                </a:lnTo>
                <a:cubicBezTo>
                  <a:pt x="7638" y="7095"/>
                  <a:pt x="7639" y="7096"/>
                  <a:pt x="7640" y="7096"/>
                </a:cubicBezTo>
                <a:cubicBezTo>
                  <a:pt x="7640" y="7095"/>
                  <a:pt x="7639" y="7095"/>
                  <a:pt x="7638" y="7094"/>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5" name="Google Shape;8735;p33"/>
          <p:cNvSpPr/>
          <p:nvPr/>
        </p:nvSpPr>
        <p:spPr>
          <a:xfrm>
            <a:off x="2981467" y="2061757"/>
            <a:ext cx="256168" cy="115464"/>
          </a:xfrm>
          <a:custGeom>
            <a:avLst/>
            <a:gdLst/>
            <a:ahLst/>
            <a:cxnLst/>
            <a:rect l="l" t="t" r="r" b="b"/>
            <a:pathLst>
              <a:path w="7774" h="3504" fill="none" extrusionOk="0">
                <a:moveTo>
                  <a:pt x="1" y="3503"/>
                </a:moveTo>
                <a:cubicBezTo>
                  <a:pt x="2002" y="2336"/>
                  <a:pt x="5438" y="835"/>
                  <a:pt x="7773"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6" name="Google Shape;8736;p33"/>
          <p:cNvSpPr/>
          <p:nvPr/>
        </p:nvSpPr>
        <p:spPr>
          <a:xfrm>
            <a:off x="3000184" y="2111219"/>
            <a:ext cx="71473" cy="20925"/>
          </a:xfrm>
          <a:custGeom>
            <a:avLst/>
            <a:gdLst/>
            <a:ahLst/>
            <a:cxnLst/>
            <a:rect l="l" t="t" r="r" b="b"/>
            <a:pathLst>
              <a:path w="2169" h="635" fill="none" extrusionOk="0">
                <a:moveTo>
                  <a:pt x="33" y="1"/>
                </a:moveTo>
                <a:cubicBezTo>
                  <a:pt x="0" y="1"/>
                  <a:pt x="2001" y="601"/>
                  <a:pt x="2168" y="6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33"/>
          <p:cNvSpPr/>
          <p:nvPr/>
        </p:nvSpPr>
        <p:spPr>
          <a:xfrm>
            <a:off x="3106786" y="2104629"/>
            <a:ext cx="25307" cy="56084"/>
          </a:xfrm>
          <a:custGeom>
            <a:avLst/>
            <a:gdLst/>
            <a:ahLst/>
            <a:cxnLst/>
            <a:rect l="l" t="t" r="r" b="b"/>
            <a:pathLst>
              <a:path w="768" h="1702" fill="none" extrusionOk="0">
                <a:moveTo>
                  <a:pt x="768" y="1"/>
                </a:moveTo>
                <a:cubicBezTo>
                  <a:pt x="534" y="534"/>
                  <a:pt x="268" y="1135"/>
                  <a:pt x="1" y="17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8" name="Google Shape;8738;p33"/>
          <p:cNvSpPr/>
          <p:nvPr/>
        </p:nvSpPr>
        <p:spPr>
          <a:xfrm>
            <a:off x="3276063" y="2054079"/>
            <a:ext cx="71473" cy="206675"/>
          </a:xfrm>
          <a:custGeom>
            <a:avLst/>
            <a:gdLst/>
            <a:ahLst/>
            <a:cxnLst/>
            <a:rect l="l" t="t" r="r" b="b"/>
            <a:pathLst>
              <a:path w="2169" h="6272" fill="none" extrusionOk="0">
                <a:moveTo>
                  <a:pt x="1" y="6271"/>
                </a:moveTo>
                <a:cubicBezTo>
                  <a:pt x="601" y="4170"/>
                  <a:pt x="1302" y="2068"/>
                  <a:pt x="2169"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9" name="Google Shape;8739;p33"/>
          <p:cNvSpPr/>
          <p:nvPr/>
        </p:nvSpPr>
        <p:spPr>
          <a:xfrm>
            <a:off x="3240903" y="2171687"/>
            <a:ext cx="62674" cy="38488"/>
          </a:xfrm>
          <a:custGeom>
            <a:avLst/>
            <a:gdLst/>
            <a:ahLst/>
            <a:cxnLst/>
            <a:rect l="l" t="t" r="r" b="b"/>
            <a:pathLst>
              <a:path w="1902" h="1168" fill="none" extrusionOk="0">
                <a:moveTo>
                  <a:pt x="0" y="1168"/>
                </a:moveTo>
                <a:cubicBezTo>
                  <a:pt x="67" y="1101"/>
                  <a:pt x="1868" y="0"/>
                  <a:pt x="1902"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33"/>
          <p:cNvSpPr/>
          <p:nvPr/>
        </p:nvSpPr>
        <p:spPr>
          <a:xfrm>
            <a:off x="3323350" y="2112340"/>
            <a:ext cx="27482" cy="48373"/>
          </a:xfrm>
          <a:custGeom>
            <a:avLst/>
            <a:gdLst/>
            <a:ahLst/>
            <a:cxnLst/>
            <a:rect l="l" t="t" r="r" b="b"/>
            <a:pathLst>
              <a:path w="834" h="1468" fill="none" extrusionOk="0">
                <a:moveTo>
                  <a:pt x="0" y="0"/>
                </a:moveTo>
                <a:cubicBezTo>
                  <a:pt x="300" y="501"/>
                  <a:pt x="534" y="968"/>
                  <a:pt x="834" y="14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33"/>
          <p:cNvSpPr/>
          <p:nvPr/>
        </p:nvSpPr>
        <p:spPr>
          <a:xfrm>
            <a:off x="3192529" y="1863908"/>
            <a:ext cx="197876" cy="115431"/>
          </a:xfrm>
          <a:custGeom>
            <a:avLst/>
            <a:gdLst/>
            <a:ahLst/>
            <a:cxnLst/>
            <a:rect l="l" t="t" r="r" b="b"/>
            <a:pathLst>
              <a:path w="6005" h="3503" fill="none" extrusionOk="0">
                <a:moveTo>
                  <a:pt x="1" y="0"/>
                </a:moveTo>
                <a:cubicBezTo>
                  <a:pt x="2102" y="1168"/>
                  <a:pt x="4103" y="2302"/>
                  <a:pt x="6005" y="3503"/>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33"/>
          <p:cNvSpPr/>
          <p:nvPr/>
        </p:nvSpPr>
        <p:spPr>
          <a:xfrm>
            <a:off x="3269473" y="1847432"/>
            <a:ext cx="8831" cy="65970"/>
          </a:xfrm>
          <a:custGeom>
            <a:avLst/>
            <a:gdLst/>
            <a:ahLst/>
            <a:cxnLst/>
            <a:rect l="l" t="t" r="r" b="b"/>
            <a:pathLst>
              <a:path w="268" h="2002" fill="none" extrusionOk="0">
                <a:moveTo>
                  <a:pt x="1" y="0"/>
                </a:moveTo>
                <a:cubicBezTo>
                  <a:pt x="1" y="134"/>
                  <a:pt x="267" y="2002"/>
                  <a:pt x="267"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3" name="Google Shape;8743;p33"/>
          <p:cNvSpPr/>
          <p:nvPr/>
        </p:nvSpPr>
        <p:spPr>
          <a:xfrm>
            <a:off x="3266178" y="1945236"/>
            <a:ext cx="68177" cy="12126"/>
          </a:xfrm>
          <a:custGeom>
            <a:avLst/>
            <a:gdLst/>
            <a:ahLst/>
            <a:cxnLst/>
            <a:rect l="l" t="t" r="r" b="b"/>
            <a:pathLst>
              <a:path w="2069" h="368" fill="none" extrusionOk="0">
                <a:moveTo>
                  <a:pt x="2069" y="1"/>
                </a:moveTo>
                <a:cubicBezTo>
                  <a:pt x="1368" y="134"/>
                  <a:pt x="668" y="234"/>
                  <a:pt x="0" y="3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4" name="Google Shape;8744;p33"/>
          <p:cNvSpPr/>
          <p:nvPr/>
        </p:nvSpPr>
        <p:spPr>
          <a:xfrm>
            <a:off x="3493716" y="1990315"/>
            <a:ext cx="97867" cy="193494"/>
          </a:xfrm>
          <a:custGeom>
            <a:avLst/>
            <a:gdLst/>
            <a:ahLst/>
            <a:cxnLst/>
            <a:rect l="l" t="t" r="r" b="b"/>
            <a:pathLst>
              <a:path w="2970" h="5872" fill="none" extrusionOk="0">
                <a:moveTo>
                  <a:pt x="0" y="5871"/>
                </a:moveTo>
                <a:cubicBezTo>
                  <a:pt x="868" y="3870"/>
                  <a:pt x="1835" y="1935"/>
                  <a:pt x="2969"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5" name="Google Shape;8745;p33"/>
          <p:cNvSpPr/>
          <p:nvPr/>
        </p:nvSpPr>
        <p:spPr>
          <a:xfrm>
            <a:off x="3462938" y="2099126"/>
            <a:ext cx="69265" cy="31931"/>
          </a:xfrm>
          <a:custGeom>
            <a:avLst/>
            <a:gdLst/>
            <a:ahLst/>
            <a:cxnLst/>
            <a:rect l="l" t="t" r="r" b="b"/>
            <a:pathLst>
              <a:path w="2102" h="969" fill="none" extrusionOk="0">
                <a:moveTo>
                  <a:pt x="0" y="968"/>
                </a:moveTo>
                <a:cubicBezTo>
                  <a:pt x="134" y="868"/>
                  <a:pt x="2102" y="1"/>
                  <a:pt x="2102"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6" name="Google Shape;8746;p33"/>
          <p:cNvSpPr/>
          <p:nvPr/>
        </p:nvSpPr>
        <p:spPr>
          <a:xfrm>
            <a:off x="3559654" y="2045281"/>
            <a:ext cx="22012" cy="50581"/>
          </a:xfrm>
          <a:custGeom>
            <a:avLst/>
            <a:gdLst/>
            <a:ahLst/>
            <a:cxnLst/>
            <a:rect l="l" t="t" r="r" b="b"/>
            <a:pathLst>
              <a:path w="668" h="1535" fill="none" extrusionOk="0">
                <a:moveTo>
                  <a:pt x="1" y="0"/>
                </a:moveTo>
                <a:cubicBezTo>
                  <a:pt x="201" y="501"/>
                  <a:pt x="468" y="1001"/>
                  <a:pt x="668" y="15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7" name="Google Shape;8747;p33"/>
          <p:cNvSpPr/>
          <p:nvPr/>
        </p:nvSpPr>
        <p:spPr>
          <a:xfrm>
            <a:off x="3456347" y="1791346"/>
            <a:ext cx="185783" cy="128645"/>
          </a:xfrm>
          <a:custGeom>
            <a:avLst/>
            <a:gdLst/>
            <a:ahLst/>
            <a:cxnLst/>
            <a:rect l="l" t="t" r="r" b="b"/>
            <a:pathLst>
              <a:path w="5638" h="3904" fill="none" extrusionOk="0">
                <a:moveTo>
                  <a:pt x="0" y="1"/>
                </a:moveTo>
                <a:cubicBezTo>
                  <a:pt x="1968" y="1235"/>
                  <a:pt x="3836" y="2536"/>
                  <a:pt x="5638" y="390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33"/>
          <p:cNvSpPr/>
          <p:nvPr/>
        </p:nvSpPr>
        <p:spPr>
          <a:xfrm>
            <a:off x="3536587" y="1780373"/>
            <a:ext cx="1120" cy="65970"/>
          </a:xfrm>
          <a:custGeom>
            <a:avLst/>
            <a:gdLst/>
            <a:ahLst/>
            <a:cxnLst/>
            <a:rect l="l" t="t" r="r" b="b"/>
            <a:pathLst>
              <a:path w="34" h="2002" fill="none" extrusionOk="0">
                <a:moveTo>
                  <a:pt x="0" y="0"/>
                </a:moveTo>
                <a:cubicBezTo>
                  <a:pt x="0" y="134"/>
                  <a:pt x="34" y="2002"/>
                  <a:pt x="34"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9" name="Google Shape;8749;p33"/>
          <p:cNvSpPr/>
          <p:nvPr/>
        </p:nvSpPr>
        <p:spPr>
          <a:xfrm>
            <a:off x="3520077" y="1881505"/>
            <a:ext cx="69298" cy="7711"/>
          </a:xfrm>
          <a:custGeom>
            <a:avLst/>
            <a:gdLst/>
            <a:ahLst/>
            <a:cxnLst/>
            <a:rect l="l" t="t" r="r" b="b"/>
            <a:pathLst>
              <a:path w="2103" h="234" fill="none" extrusionOk="0">
                <a:moveTo>
                  <a:pt x="2102" y="0"/>
                </a:moveTo>
                <a:cubicBezTo>
                  <a:pt x="1402" y="67"/>
                  <a:pt x="701" y="134"/>
                  <a:pt x="1" y="23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0" name="Google Shape;8750;p33"/>
          <p:cNvSpPr/>
          <p:nvPr/>
        </p:nvSpPr>
        <p:spPr>
          <a:xfrm>
            <a:off x="3719046" y="1949652"/>
            <a:ext cx="116551" cy="181401"/>
          </a:xfrm>
          <a:custGeom>
            <a:avLst/>
            <a:gdLst/>
            <a:ahLst/>
            <a:cxnLst/>
            <a:rect l="l" t="t" r="r" b="b"/>
            <a:pathLst>
              <a:path w="3537" h="5505" fill="none" extrusionOk="0">
                <a:moveTo>
                  <a:pt x="1" y="5504"/>
                </a:moveTo>
                <a:cubicBezTo>
                  <a:pt x="1068" y="3670"/>
                  <a:pt x="2236" y="1835"/>
                  <a:pt x="3536"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1" name="Google Shape;8751;p33"/>
          <p:cNvSpPr/>
          <p:nvPr/>
        </p:nvSpPr>
        <p:spPr>
          <a:xfrm>
            <a:off x="3695979" y="2051871"/>
            <a:ext cx="71473" cy="22012"/>
          </a:xfrm>
          <a:custGeom>
            <a:avLst/>
            <a:gdLst/>
            <a:ahLst/>
            <a:cxnLst/>
            <a:rect l="l" t="t" r="r" b="b"/>
            <a:pathLst>
              <a:path w="2169" h="668" fill="none" extrusionOk="0">
                <a:moveTo>
                  <a:pt x="0" y="668"/>
                </a:moveTo>
                <a:cubicBezTo>
                  <a:pt x="100" y="634"/>
                  <a:pt x="2168" y="1"/>
                  <a:pt x="2168" y="67"/>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2" name="Google Shape;8752;p33"/>
          <p:cNvSpPr/>
          <p:nvPr/>
        </p:nvSpPr>
        <p:spPr>
          <a:xfrm>
            <a:off x="3800406" y="2001322"/>
            <a:ext cx="16509" cy="53876"/>
          </a:xfrm>
          <a:custGeom>
            <a:avLst/>
            <a:gdLst/>
            <a:ahLst/>
            <a:cxnLst/>
            <a:rect l="l" t="t" r="r" b="b"/>
            <a:pathLst>
              <a:path w="501" h="1635" fill="none" extrusionOk="0">
                <a:moveTo>
                  <a:pt x="0" y="0"/>
                </a:moveTo>
                <a:lnTo>
                  <a:pt x="500" y="1635"/>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3" name="Google Shape;8753;p33"/>
          <p:cNvSpPr/>
          <p:nvPr/>
        </p:nvSpPr>
        <p:spPr>
          <a:xfrm>
            <a:off x="3726757" y="1733085"/>
            <a:ext cx="167099" cy="152831"/>
          </a:xfrm>
          <a:custGeom>
            <a:avLst/>
            <a:gdLst/>
            <a:ahLst/>
            <a:cxnLst/>
            <a:rect l="l" t="t" r="r" b="b"/>
            <a:pathLst>
              <a:path w="5071" h="4638" fill="none" extrusionOk="0">
                <a:moveTo>
                  <a:pt x="0" y="1"/>
                </a:moveTo>
                <a:cubicBezTo>
                  <a:pt x="1801" y="1469"/>
                  <a:pt x="3469" y="2970"/>
                  <a:pt x="5070" y="463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4" name="Google Shape;8754;p33"/>
          <p:cNvSpPr/>
          <p:nvPr/>
        </p:nvSpPr>
        <p:spPr>
          <a:xfrm>
            <a:off x="3801493" y="1729790"/>
            <a:ext cx="5536" cy="67090"/>
          </a:xfrm>
          <a:custGeom>
            <a:avLst/>
            <a:gdLst/>
            <a:ahLst/>
            <a:cxnLst/>
            <a:rect l="l" t="t" r="r" b="b"/>
            <a:pathLst>
              <a:path w="168" h="2036" fill="none" extrusionOk="0">
                <a:moveTo>
                  <a:pt x="167" y="1"/>
                </a:moveTo>
                <a:cubicBezTo>
                  <a:pt x="167" y="101"/>
                  <a:pt x="0" y="2036"/>
                  <a:pt x="0"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5" name="Google Shape;8755;p33"/>
          <p:cNvSpPr/>
          <p:nvPr/>
        </p:nvSpPr>
        <p:spPr>
          <a:xfrm>
            <a:off x="3779514" y="1837513"/>
            <a:ext cx="68177" cy="2241"/>
          </a:xfrm>
          <a:custGeom>
            <a:avLst/>
            <a:gdLst/>
            <a:ahLst/>
            <a:cxnLst/>
            <a:rect l="l" t="t" r="r" b="b"/>
            <a:pathLst>
              <a:path w="2069" h="68" fill="none" extrusionOk="0">
                <a:moveTo>
                  <a:pt x="2068" y="68"/>
                </a:moveTo>
                <a:cubicBezTo>
                  <a:pt x="1401" y="1"/>
                  <a:pt x="701" y="1"/>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6" name="Google Shape;8756;p33"/>
          <p:cNvSpPr/>
          <p:nvPr/>
        </p:nvSpPr>
        <p:spPr>
          <a:xfrm>
            <a:off x="3231017" y="1900189"/>
            <a:ext cx="932112" cy="164892"/>
          </a:xfrm>
          <a:custGeom>
            <a:avLst/>
            <a:gdLst/>
            <a:ahLst/>
            <a:cxnLst/>
            <a:rect l="l" t="t" r="r" b="b"/>
            <a:pathLst>
              <a:path w="28287" h="5004" fill="none" extrusionOk="0">
                <a:moveTo>
                  <a:pt x="0" y="5004"/>
                </a:moveTo>
                <a:cubicBezTo>
                  <a:pt x="9006" y="1401"/>
                  <a:pt x="19547" y="0"/>
                  <a:pt x="28287" y="601"/>
                </a:cubicBezTo>
              </a:path>
            </a:pathLst>
          </a:custGeom>
          <a:noFill/>
          <a:ln w="1905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7" name="Google Shape;8757;p33"/>
          <p:cNvSpPr/>
          <p:nvPr/>
        </p:nvSpPr>
        <p:spPr>
          <a:xfrm>
            <a:off x="3177139" y="1506667"/>
            <a:ext cx="37401" cy="37401"/>
          </a:xfrm>
          <a:custGeom>
            <a:avLst/>
            <a:gdLst/>
            <a:ahLst/>
            <a:cxnLst/>
            <a:rect l="l" t="t" r="r" b="b"/>
            <a:pathLst>
              <a:path w="1135" h="1135" fill="none" extrusionOk="0">
                <a:moveTo>
                  <a:pt x="67" y="501"/>
                </a:moveTo>
                <a:cubicBezTo>
                  <a:pt x="1" y="801"/>
                  <a:pt x="234" y="1034"/>
                  <a:pt x="501" y="1101"/>
                </a:cubicBezTo>
                <a:cubicBezTo>
                  <a:pt x="801" y="1134"/>
                  <a:pt x="1068" y="934"/>
                  <a:pt x="1101" y="634"/>
                </a:cubicBezTo>
                <a:cubicBezTo>
                  <a:pt x="1135" y="334"/>
                  <a:pt x="935" y="100"/>
                  <a:pt x="634" y="34"/>
                </a:cubicBezTo>
                <a:cubicBezTo>
                  <a:pt x="334" y="0"/>
                  <a:pt x="101" y="200"/>
                  <a:pt x="67" y="501"/>
                </a:cubicBezTo>
                <a:close/>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8" name="Google Shape;8758;p33"/>
          <p:cNvSpPr/>
          <p:nvPr/>
        </p:nvSpPr>
        <p:spPr>
          <a:xfrm>
            <a:off x="3446461" y="1285026"/>
            <a:ext cx="159389" cy="155698"/>
          </a:xfrm>
          <a:custGeom>
            <a:avLst/>
            <a:gdLst/>
            <a:ahLst/>
            <a:cxnLst/>
            <a:rect l="l" t="t" r="r" b="b"/>
            <a:pathLst>
              <a:path w="4837" h="4725" extrusionOk="0">
                <a:moveTo>
                  <a:pt x="3433" y="0"/>
                </a:moveTo>
                <a:cubicBezTo>
                  <a:pt x="3347" y="0"/>
                  <a:pt x="3259" y="7"/>
                  <a:pt x="3169" y="22"/>
                </a:cubicBezTo>
                <a:cubicBezTo>
                  <a:pt x="2702" y="55"/>
                  <a:pt x="2435" y="288"/>
                  <a:pt x="2302" y="522"/>
                </a:cubicBezTo>
                <a:cubicBezTo>
                  <a:pt x="2049" y="325"/>
                  <a:pt x="1773" y="247"/>
                  <a:pt x="1473" y="247"/>
                </a:cubicBezTo>
                <a:cubicBezTo>
                  <a:pt x="1416" y="247"/>
                  <a:pt x="1359" y="250"/>
                  <a:pt x="1301" y="255"/>
                </a:cubicBezTo>
                <a:cubicBezTo>
                  <a:pt x="634" y="355"/>
                  <a:pt x="0" y="989"/>
                  <a:pt x="133" y="1890"/>
                </a:cubicBezTo>
                <a:cubicBezTo>
                  <a:pt x="167" y="2256"/>
                  <a:pt x="300" y="2557"/>
                  <a:pt x="534" y="2857"/>
                </a:cubicBezTo>
                <a:cubicBezTo>
                  <a:pt x="934" y="3257"/>
                  <a:pt x="2535" y="4458"/>
                  <a:pt x="2769" y="4591"/>
                </a:cubicBezTo>
                <a:lnTo>
                  <a:pt x="2935" y="4725"/>
                </a:lnTo>
                <a:lnTo>
                  <a:pt x="3069" y="4558"/>
                </a:lnTo>
                <a:cubicBezTo>
                  <a:pt x="3169" y="4391"/>
                  <a:pt x="4403" y="2757"/>
                  <a:pt x="4670" y="2256"/>
                </a:cubicBezTo>
                <a:cubicBezTo>
                  <a:pt x="4837" y="1923"/>
                  <a:pt x="4837" y="1589"/>
                  <a:pt x="4803" y="1222"/>
                </a:cubicBezTo>
                <a:cubicBezTo>
                  <a:pt x="4684" y="479"/>
                  <a:pt x="4141" y="0"/>
                  <a:pt x="3433"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9" name="Google Shape;8759;p33"/>
          <p:cNvSpPr/>
          <p:nvPr/>
        </p:nvSpPr>
        <p:spPr>
          <a:xfrm>
            <a:off x="3482709" y="1466003"/>
            <a:ext cx="159421" cy="155698"/>
          </a:xfrm>
          <a:custGeom>
            <a:avLst/>
            <a:gdLst/>
            <a:ahLst/>
            <a:cxnLst/>
            <a:rect l="l" t="t" r="r" b="b"/>
            <a:pathLst>
              <a:path w="4838" h="4725" extrusionOk="0">
                <a:moveTo>
                  <a:pt x="1902" y="0"/>
                </a:moveTo>
                <a:lnTo>
                  <a:pt x="1802" y="167"/>
                </a:lnTo>
                <a:cubicBezTo>
                  <a:pt x="1669" y="300"/>
                  <a:pt x="468" y="1968"/>
                  <a:pt x="168" y="2435"/>
                </a:cubicBezTo>
                <a:cubicBezTo>
                  <a:pt x="1" y="2769"/>
                  <a:pt x="1" y="3102"/>
                  <a:pt x="34" y="3503"/>
                </a:cubicBezTo>
                <a:cubicBezTo>
                  <a:pt x="153" y="4246"/>
                  <a:pt x="697" y="4725"/>
                  <a:pt x="1405" y="4725"/>
                </a:cubicBezTo>
                <a:cubicBezTo>
                  <a:pt x="1490" y="4725"/>
                  <a:pt x="1579" y="4718"/>
                  <a:pt x="1669" y="4704"/>
                </a:cubicBezTo>
                <a:cubicBezTo>
                  <a:pt x="2136" y="4670"/>
                  <a:pt x="2403" y="4403"/>
                  <a:pt x="2536" y="4203"/>
                </a:cubicBezTo>
                <a:cubicBezTo>
                  <a:pt x="2774" y="4362"/>
                  <a:pt x="3032" y="4457"/>
                  <a:pt x="3311" y="4457"/>
                </a:cubicBezTo>
                <a:cubicBezTo>
                  <a:pt x="3385" y="4457"/>
                  <a:pt x="3460" y="4451"/>
                  <a:pt x="3537" y="4437"/>
                </a:cubicBezTo>
                <a:cubicBezTo>
                  <a:pt x="4204" y="4370"/>
                  <a:pt x="4838" y="3736"/>
                  <a:pt x="4704" y="2835"/>
                </a:cubicBezTo>
                <a:cubicBezTo>
                  <a:pt x="4671" y="2435"/>
                  <a:pt x="4537" y="2168"/>
                  <a:pt x="4304" y="1868"/>
                </a:cubicBezTo>
                <a:cubicBezTo>
                  <a:pt x="3904" y="1434"/>
                  <a:pt x="2302" y="234"/>
                  <a:pt x="2069" y="100"/>
                </a:cubicBezTo>
                <a:lnTo>
                  <a:pt x="1902" y="0"/>
                </a:ln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0" name="Google Shape;8760;p33"/>
          <p:cNvSpPr/>
          <p:nvPr/>
        </p:nvSpPr>
        <p:spPr>
          <a:xfrm>
            <a:off x="3371692" y="1392881"/>
            <a:ext cx="160509" cy="152864"/>
          </a:xfrm>
          <a:custGeom>
            <a:avLst/>
            <a:gdLst/>
            <a:ahLst/>
            <a:cxnLst/>
            <a:rect l="l" t="t" r="r" b="b"/>
            <a:pathLst>
              <a:path w="4871" h="4639" extrusionOk="0">
                <a:moveTo>
                  <a:pt x="1667" y="0"/>
                </a:moveTo>
                <a:cubicBezTo>
                  <a:pt x="1559" y="0"/>
                  <a:pt x="1448" y="7"/>
                  <a:pt x="1335" y="18"/>
                </a:cubicBezTo>
                <a:cubicBezTo>
                  <a:pt x="501" y="151"/>
                  <a:pt x="1" y="818"/>
                  <a:pt x="101" y="1652"/>
                </a:cubicBezTo>
                <a:cubicBezTo>
                  <a:pt x="168" y="2119"/>
                  <a:pt x="401" y="2419"/>
                  <a:pt x="601" y="2519"/>
                </a:cubicBezTo>
                <a:cubicBezTo>
                  <a:pt x="401" y="2820"/>
                  <a:pt x="301" y="3153"/>
                  <a:pt x="401" y="3453"/>
                </a:cubicBezTo>
                <a:cubicBezTo>
                  <a:pt x="492" y="4060"/>
                  <a:pt x="996" y="4639"/>
                  <a:pt x="1789" y="4639"/>
                </a:cubicBezTo>
                <a:cubicBezTo>
                  <a:pt x="1868" y="4639"/>
                  <a:pt x="1951" y="4633"/>
                  <a:pt x="2036" y="4621"/>
                </a:cubicBezTo>
                <a:cubicBezTo>
                  <a:pt x="2402" y="4587"/>
                  <a:pt x="2703" y="4454"/>
                  <a:pt x="3003" y="4221"/>
                </a:cubicBezTo>
                <a:cubicBezTo>
                  <a:pt x="3403" y="3820"/>
                  <a:pt x="4604" y="2219"/>
                  <a:pt x="4737" y="1986"/>
                </a:cubicBezTo>
                <a:lnTo>
                  <a:pt x="4871" y="1819"/>
                </a:lnTo>
                <a:lnTo>
                  <a:pt x="4704" y="1685"/>
                </a:lnTo>
                <a:cubicBezTo>
                  <a:pt x="4537" y="1585"/>
                  <a:pt x="2869" y="384"/>
                  <a:pt x="2369" y="151"/>
                </a:cubicBezTo>
                <a:cubicBezTo>
                  <a:pt x="2139" y="36"/>
                  <a:pt x="1908" y="0"/>
                  <a:pt x="1667"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1" name="Google Shape;8761;p33"/>
          <p:cNvSpPr/>
          <p:nvPr/>
        </p:nvSpPr>
        <p:spPr>
          <a:xfrm>
            <a:off x="3556359" y="1358774"/>
            <a:ext cx="159421" cy="155072"/>
          </a:xfrm>
          <a:custGeom>
            <a:avLst/>
            <a:gdLst/>
            <a:ahLst/>
            <a:cxnLst/>
            <a:rect l="l" t="t" r="r" b="b"/>
            <a:pathLst>
              <a:path w="4838" h="4706" extrusionOk="0">
                <a:moveTo>
                  <a:pt x="3083" y="1"/>
                </a:moveTo>
                <a:cubicBezTo>
                  <a:pt x="3003" y="1"/>
                  <a:pt x="2921" y="6"/>
                  <a:pt x="2836" y="18"/>
                </a:cubicBezTo>
                <a:cubicBezTo>
                  <a:pt x="2469" y="52"/>
                  <a:pt x="2169" y="185"/>
                  <a:pt x="1902" y="452"/>
                </a:cubicBezTo>
                <a:cubicBezTo>
                  <a:pt x="1468" y="819"/>
                  <a:pt x="268" y="2454"/>
                  <a:pt x="134" y="2654"/>
                </a:cubicBezTo>
                <a:lnTo>
                  <a:pt x="1" y="2820"/>
                </a:lnTo>
                <a:lnTo>
                  <a:pt x="168" y="2954"/>
                </a:lnTo>
                <a:cubicBezTo>
                  <a:pt x="334" y="3087"/>
                  <a:pt x="1969" y="4288"/>
                  <a:pt x="2469" y="4555"/>
                </a:cubicBezTo>
                <a:cubicBezTo>
                  <a:pt x="2700" y="4670"/>
                  <a:pt x="2930" y="4706"/>
                  <a:pt x="3172" y="4706"/>
                </a:cubicBezTo>
                <a:cubicBezTo>
                  <a:pt x="3280" y="4706"/>
                  <a:pt x="3390" y="4699"/>
                  <a:pt x="3503" y="4688"/>
                </a:cubicBezTo>
                <a:cubicBezTo>
                  <a:pt x="4337" y="4555"/>
                  <a:pt x="4838" y="3888"/>
                  <a:pt x="4737" y="3054"/>
                </a:cubicBezTo>
                <a:cubicBezTo>
                  <a:pt x="4671" y="2620"/>
                  <a:pt x="4437" y="2320"/>
                  <a:pt x="4237" y="2187"/>
                </a:cubicBezTo>
                <a:cubicBezTo>
                  <a:pt x="4437" y="1886"/>
                  <a:pt x="4504" y="1553"/>
                  <a:pt x="4471" y="1186"/>
                </a:cubicBezTo>
                <a:cubicBezTo>
                  <a:pt x="4410" y="579"/>
                  <a:pt x="3881" y="1"/>
                  <a:pt x="3083"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5" name="Google Shape;8765;p33"/>
          <p:cNvSpPr/>
          <p:nvPr/>
        </p:nvSpPr>
        <p:spPr>
          <a:xfrm>
            <a:off x="4888601" y="1171405"/>
            <a:ext cx="751864" cy="638643"/>
          </a:xfrm>
          <a:custGeom>
            <a:avLst/>
            <a:gdLst/>
            <a:ahLst/>
            <a:cxnLst/>
            <a:rect l="l" t="t" r="r" b="b"/>
            <a:pathLst>
              <a:path w="22817" h="19381" fill="none" extrusionOk="0">
                <a:moveTo>
                  <a:pt x="267" y="15045"/>
                </a:moveTo>
                <a:cubicBezTo>
                  <a:pt x="1" y="11575"/>
                  <a:pt x="1001" y="8006"/>
                  <a:pt x="3403" y="5171"/>
                </a:cubicBezTo>
                <a:cubicBezTo>
                  <a:pt x="7272" y="601"/>
                  <a:pt x="14111" y="0"/>
                  <a:pt x="18714" y="3870"/>
                </a:cubicBezTo>
                <a:cubicBezTo>
                  <a:pt x="22383" y="6972"/>
                  <a:pt x="22817" y="12476"/>
                  <a:pt x="19748" y="16112"/>
                </a:cubicBezTo>
                <a:cubicBezTo>
                  <a:pt x="17280" y="19014"/>
                  <a:pt x="12910" y="19381"/>
                  <a:pt x="9941" y="16946"/>
                </a:cubicBezTo>
                <a:cubicBezTo>
                  <a:pt x="7606" y="14978"/>
                  <a:pt x="7306" y="11442"/>
                  <a:pt x="9274" y="9107"/>
                </a:cubicBezTo>
                <a:cubicBezTo>
                  <a:pt x="10875" y="7206"/>
                  <a:pt x="13644" y="6972"/>
                  <a:pt x="15545" y="8540"/>
                </a:cubicBezTo>
                <a:cubicBezTo>
                  <a:pt x="17046" y="9807"/>
                  <a:pt x="17246" y="12042"/>
                  <a:pt x="15945" y="13543"/>
                </a:cubicBezTo>
                <a:cubicBezTo>
                  <a:pt x="14945" y="14778"/>
                  <a:pt x="13143" y="14878"/>
                  <a:pt x="11942" y="13877"/>
                </a:cubicBezTo>
                <a:cubicBezTo>
                  <a:pt x="10975" y="13110"/>
                  <a:pt x="10875" y="11642"/>
                  <a:pt x="11642" y="10675"/>
                </a:cubicBezTo>
                <a:cubicBezTo>
                  <a:pt x="12309" y="9941"/>
                  <a:pt x="13444" y="9807"/>
                  <a:pt x="14244" y="10475"/>
                </a:cubicBezTo>
              </a:path>
            </a:pathLst>
          </a:custGeom>
          <a:noFill/>
          <a:ln w="1905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6" name="Google Shape;8766;p33"/>
          <p:cNvSpPr/>
          <p:nvPr/>
        </p:nvSpPr>
        <p:spPr>
          <a:xfrm>
            <a:off x="5928751" y="2031276"/>
            <a:ext cx="317393" cy="194845"/>
          </a:xfrm>
          <a:custGeom>
            <a:avLst/>
            <a:gdLst/>
            <a:ahLst/>
            <a:cxnLst/>
            <a:rect l="l" t="t" r="r" b="b"/>
            <a:pathLst>
              <a:path w="9632" h="5913" extrusionOk="0">
                <a:moveTo>
                  <a:pt x="3712" y="0"/>
                </a:moveTo>
                <a:cubicBezTo>
                  <a:pt x="1730" y="0"/>
                  <a:pt x="0" y="859"/>
                  <a:pt x="25" y="859"/>
                </a:cubicBezTo>
                <a:cubicBezTo>
                  <a:pt x="58" y="859"/>
                  <a:pt x="1359" y="3961"/>
                  <a:pt x="3727" y="5129"/>
                </a:cubicBezTo>
                <a:cubicBezTo>
                  <a:pt x="4862" y="5672"/>
                  <a:pt x="6003" y="5912"/>
                  <a:pt x="6949" y="5912"/>
                </a:cubicBezTo>
                <a:cubicBezTo>
                  <a:pt x="8035" y="5912"/>
                  <a:pt x="8864" y="5597"/>
                  <a:pt x="9131" y="5062"/>
                </a:cubicBezTo>
                <a:cubicBezTo>
                  <a:pt x="9632" y="4095"/>
                  <a:pt x="8498" y="1459"/>
                  <a:pt x="5829" y="392"/>
                </a:cubicBezTo>
                <a:cubicBezTo>
                  <a:pt x="5136" y="106"/>
                  <a:pt x="4408" y="0"/>
                  <a:pt x="3712"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7" name="Google Shape;8767;p33"/>
          <p:cNvSpPr/>
          <p:nvPr/>
        </p:nvSpPr>
        <p:spPr>
          <a:xfrm>
            <a:off x="5760264" y="2023301"/>
            <a:ext cx="219888" cy="292647"/>
          </a:xfrm>
          <a:custGeom>
            <a:avLst/>
            <a:gdLst/>
            <a:ahLst/>
            <a:cxnLst/>
            <a:rect l="l" t="t" r="r" b="b"/>
            <a:pathLst>
              <a:path w="6673" h="8881" extrusionOk="0">
                <a:moveTo>
                  <a:pt x="1969" y="0"/>
                </a:moveTo>
                <a:cubicBezTo>
                  <a:pt x="1936" y="0"/>
                  <a:pt x="1" y="2469"/>
                  <a:pt x="801" y="4870"/>
                </a:cubicBezTo>
                <a:cubicBezTo>
                  <a:pt x="1573" y="7185"/>
                  <a:pt x="3367" y="8880"/>
                  <a:pt x="4392" y="8880"/>
                </a:cubicBezTo>
                <a:cubicBezTo>
                  <a:pt x="4431" y="8880"/>
                  <a:pt x="4468" y="8878"/>
                  <a:pt x="4504" y="8873"/>
                </a:cubicBezTo>
                <a:cubicBezTo>
                  <a:pt x="5438" y="8807"/>
                  <a:pt x="6672" y="6505"/>
                  <a:pt x="6105" y="4003"/>
                </a:cubicBezTo>
                <a:cubicBezTo>
                  <a:pt x="5471" y="1468"/>
                  <a:pt x="1969" y="0"/>
                  <a:pt x="1969"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8" name="Google Shape;8768;p33"/>
          <p:cNvSpPr/>
          <p:nvPr/>
        </p:nvSpPr>
        <p:spPr>
          <a:xfrm>
            <a:off x="5743293" y="1809569"/>
            <a:ext cx="307211" cy="200150"/>
          </a:xfrm>
          <a:custGeom>
            <a:avLst/>
            <a:gdLst/>
            <a:ahLst/>
            <a:cxnLst/>
            <a:rect l="l" t="t" r="r" b="b"/>
            <a:pathLst>
              <a:path w="9323" h="6074" extrusionOk="0">
                <a:moveTo>
                  <a:pt x="416" y="5852"/>
                </a:moveTo>
                <a:cubicBezTo>
                  <a:pt x="416" y="5852"/>
                  <a:pt x="416" y="5852"/>
                  <a:pt x="416" y="5852"/>
                </a:cubicBezTo>
                <a:cubicBezTo>
                  <a:pt x="416" y="5852"/>
                  <a:pt x="416" y="5852"/>
                  <a:pt x="416" y="5852"/>
                </a:cubicBezTo>
                <a:close/>
                <a:moveTo>
                  <a:pt x="6239" y="1"/>
                </a:moveTo>
                <a:cubicBezTo>
                  <a:pt x="4966" y="1"/>
                  <a:pt x="3421" y="351"/>
                  <a:pt x="2184" y="1182"/>
                </a:cubicBezTo>
                <a:cubicBezTo>
                  <a:pt x="0" y="2671"/>
                  <a:pt x="442" y="5800"/>
                  <a:pt x="416" y="5852"/>
                </a:cubicBezTo>
                <a:lnTo>
                  <a:pt x="416" y="5852"/>
                </a:lnTo>
                <a:cubicBezTo>
                  <a:pt x="417" y="5852"/>
                  <a:pt x="418" y="5851"/>
                  <a:pt x="420" y="5851"/>
                </a:cubicBezTo>
                <a:cubicBezTo>
                  <a:pt x="496" y="5851"/>
                  <a:pt x="1556" y="6074"/>
                  <a:pt x="2861" y="6074"/>
                </a:cubicBezTo>
                <a:cubicBezTo>
                  <a:pt x="3991" y="6074"/>
                  <a:pt x="5304" y="5907"/>
                  <a:pt x="6320" y="5285"/>
                </a:cubicBezTo>
                <a:cubicBezTo>
                  <a:pt x="8588" y="3851"/>
                  <a:pt x="9322" y="1416"/>
                  <a:pt x="8488" y="615"/>
                </a:cubicBezTo>
                <a:cubicBezTo>
                  <a:pt x="8116" y="228"/>
                  <a:pt x="7266" y="1"/>
                  <a:pt x="6239"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9" name="Google Shape;8769;p33"/>
          <p:cNvSpPr/>
          <p:nvPr/>
        </p:nvSpPr>
        <p:spPr>
          <a:xfrm>
            <a:off x="5523960" y="1958417"/>
            <a:ext cx="238539" cy="278576"/>
          </a:xfrm>
          <a:custGeom>
            <a:avLst/>
            <a:gdLst/>
            <a:ahLst/>
            <a:cxnLst/>
            <a:rect l="l" t="t" r="r" b="b"/>
            <a:pathLst>
              <a:path w="7239" h="8454" extrusionOk="0">
                <a:moveTo>
                  <a:pt x="1670" y="0"/>
                </a:moveTo>
                <a:cubicBezTo>
                  <a:pt x="1669" y="0"/>
                  <a:pt x="1668" y="1"/>
                  <a:pt x="1668" y="1"/>
                </a:cubicBezTo>
                <a:cubicBezTo>
                  <a:pt x="1668" y="1"/>
                  <a:pt x="0" y="2670"/>
                  <a:pt x="1101" y="4938"/>
                </a:cubicBezTo>
                <a:cubicBezTo>
                  <a:pt x="2112" y="7055"/>
                  <a:pt x="4111" y="8454"/>
                  <a:pt x="5141" y="8454"/>
                </a:cubicBezTo>
                <a:cubicBezTo>
                  <a:pt x="5198" y="8454"/>
                  <a:pt x="5253" y="8449"/>
                  <a:pt x="5304" y="8441"/>
                </a:cubicBezTo>
                <a:cubicBezTo>
                  <a:pt x="6271" y="8174"/>
                  <a:pt x="7239" y="5939"/>
                  <a:pt x="6305" y="3570"/>
                </a:cubicBezTo>
                <a:cubicBezTo>
                  <a:pt x="5384" y="1169"/>
                  <a:pt x="1770" y="0"/>
                  <a:pt x="1670"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0" name="Google Shape;8770;p33"/>
          <p:cNvSpPr/>
          <p:nvPr/>
        </p:nvSpPr>
        <p:spPr>
          <a:xfrm>
            <a:off x="5484714" y="1737699"/>
            <a:ext cx="303059" cy="206839"/>
          </a:xfrm>
          <a:custGeom>
            <a:avLst/>
            <a:gdLst/>
            <a:ahLst/>
            <a:cxnLst/>
            <a:rect l="l" t="t" r="r" b="b"/>
            <a:pathLst>
              <a:path w="9197" h="6277" extrusionOk="0">
                <a:moveTo>
                  <a:pt x="6345" y="1"/>
                </a:moveTo>
                <a:cubicBezTo>
                  <a:pt x="4972" y="1"/>
                  <a:pt x="3247" y="433"/>
                  <a:pt x="1992" y="1462"/>
                </a:cubicBezTo>
                <a:cubicBezTo>
                  <a:pt x="1" y="3121"/>
                  <a:pt x="749" y="6266"/>
                  <a:pt x="757" y="6266"/>
                </a:cubicBezTo>
                <a:cubicBezTo>
                  <a:pt x="757" y="6266"/>
                  <a:pt x="757" y="6266"/>
                  <a:pt x="757" y="6266"/>
                </a:cubicBezTo>
                <a:cubicBezTo>
                  <a:pt x="757" y="6260"/>
                  <a:pt x="783" y="6258"/>
                  <a:pt x="832" y="6258"/>
                </a:cubicBezTo>
                <a:cubicBezTo>
                  <a:pt x="979" y="6258"/>
                  <a:pt x="1331" y="6277"/>
                  <a:pt x="1805" y="6277"/>
                </a:cubicBezTo>
                <a:cubicBezTo>
                  <a:pt x="3070" y="6277"/>
                  <a:pt x="5205" y="6143"/>
                  <a:pt x="6628" y="5165"/>
                </a:cubicBezTo>
                <a:cubicBezTo>
                  <a:pt x="8763" y="3664"/>
                  <a:pt x="9197" y="1262"/>
                  <a:pt x="8296" y="461"/>
                </a:cubicBezTo>
                <a:cubicBezTo>
                  <a:pt x="7913" y="167"/>
                  <a:pt x="7197" y="1"/>
                  <a:pt x="6345"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1" name="Google Shape;8771;p33"/>
          <p:cNvSpPr/>
          <p:nvPr/>
        </p:nvSpPr>
        <p:spPr>
          <a:xfrm>
            <a:off x="5287624" y="1923223"/>
            <a:ext cx="246250" cy="262627"/>
          </a:xfrm>
          <a:custGeom>
            <a:avLst/>
            <a:gdLst/>
            <a:ahLst/>
            <a:cxnLst/>
            <a:rect l="l" t="t" r="r" b="b"/>
            <a:pathLst>
              <a:path w="7473" h="7970" extrusionOk="0">
                <a:moveTo>
                  <a:pt x="1340" y="1"/>
                </a:moveTo>
                <a:cubicBezTo>
                  <a:pt x="1336" y="1"/>
                  <a:pt x="1335" y="1"/>
                  <a:pt x="1335" y="2"/>
                </a:cubicBezTo>
                <a:cubicBezTo>
                  <a:pt x="1301" y="2"/>
                  <a:pt x="0" y="3004"/>
                  <a:pt x="1301" y="5139"/>
                </a:cubicBezTo>
                <a:cubicBezTo>
                  <a:pt x="2381" y="6930"/>
                  <a:pt x="4188" y="7969"/>
                  <a:pt x="5297" y="7969"/>
                </a:cubicBezTo>
                <a:cubicBezTo>
                  <a:pt x="5490" y="7969"/>
                  <a:pt x="5661" y="7938"/>
                  <a:pt x="5804" y="7874"/>
                </a:cubicBezTo>
                <a:cubicBezTo>
                  <a:pt x="6738" y="7507"/>
                  <a:pt x="7472" y="5172"/>
                  <a:pt x="6271" y="2904"/>
                </a:cubicBezTo>
                <a:cubicBezTo>
                  <a:pt x="5098" y="719"/>
                  <a:pt x="1501" y="1"/>
                  <a:pt x="1340"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2" name="Google Shape;8772;p33"/>
          <p:cNvSpPr/>
          <p:nvPr/>
        </p:nvSpPr>
        <p:spPr>
          <a:xfrm>
            <a:off x="5226596" y="1686161"/>
            <a:ext cx="286385" cy="233827"/>
          </a:xfrm>
          <a:custGeom>
            <a:avLst/>
            <a:gdLst/>
            <a:ahLst/>
            <a:cxnLst/>
            <a:rect l="l" t="t" r="r" b="b"/>
            <a:pathLst>
              <a:path w="8691" h="7096" extrusionOk="0">
                <a:moveTo>
                  <a:pt x="6262" y="0"/>
                </a:moveTo>
                <a:cubicBezTo>
                  <a:pt x="4879" y="0"/>
                  <a:pt x="2978" y="627"/>
                  <a:pt x="1752" y="1992"/>
                </a:cubicBezTo>
                <a:cubicBezTo>
                  <a:pt x="0" y="3909"/>
                  <a:pt x="1098" y="7039"/>
                  <a:pt x="1086" y="7095"/>
                </a:cubicBezTo>
                <a:lnTo>
                  <a:pt x="1086" y="7095"/>
                </a:lnTo>
                <a:cubicBezTo>
                  <a:pt x="1139" y="7061"/>
                  <a:pt x="4702" y="6982"/>
                  <a:pt x="6622" y="5228"/>
                </a:cubicBezTo>
                <a:cubicBezTo>
                  <a:pt x="8524" y="3493"/>
                  <a:pt x="8690" y="1058"/>
                  <a:pt x="7690" y="358"/>
                </a:cubicBezTo>
                <a:cubicBezTo>
                  <a:pt x="7383" y="122"/>
                  <a:pt x="6873" y="0"/>
                  <a:pt x="6262" y="0"/>
                </a:cubicBezTo>
                <a:close/>
                <a:moveTo>
                  <a:pt x="1086" y="7095"/>
                </a:moveTo>
                <a:cubicBezTo>
                  <a:pt x="1085" y="7095"/>
                  <a:pt x="1085" y="7095"/>
                  <a:pt x="1085" y="7096"/>
                </a:cubicBezTo>
                <a:cubicBezTo>
                  <a:pt x="1085" y="7096"/>
                  <a:pt x="1086" y="7095"/>
                  <a:pt x="1086" y="7095"/>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3" name="Google Shape;8773;p33"/>
          <p:cNvSpPr/>
          <p:nvPr/>
        </p:nvSpPr>
        <p:spPr>
          <a:xfrm>
            <a:off x="5939460" y="2061757"/>
            <a:ext cx="257223" cy="115464"/>
          </a:xfrm>
          <a:custGeom>
            <a:avLst/>
            <a:gdLst/>
            <a:ahLst/>
            <a:cxnLst/>
            <a:rect l="l" t="t" r="r" b="b"/>
            <a:pathLst>
              <a:path w="7806" h="3504" fill="none" extrusionOk="0">
                <a:moveTo>
                  <a:pt x="7806" y="3503"/>
                </a:moveTo>
                <a:cubicBezTo>
                  <a:pt x="5804" y="2336"/>
                  <a:pt x="2335" y="8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4" name="Google Shape;8774;p33"/>
          <p:cNvSpPr/>
          <p:nvPr/>
        </p:nvSpPr>
        <p:spPr>
          <a:xfrm>
            <a:off x="6044974" y="2104629"/>
            <a:ext cx="25307" cy="56084"/>
          </a:xfrm>
          <a:custGeom>
            <a:avLst/>
            <a:gdLst/>
            <a:ahLst/>
            <a:cxnLst/>
            <a:rect l="l" t="t" r="r" b="b"/>
            <a:pathLst>
              <a:path w="768" h="1702" fill="none" extrusionOk="0">
                <a:moveTo>
                  <a:pt x="0" y="1"/>
                </a:moveTo>
                <a:cubicBezTo>
                  <a:pt x="267" y="534"/>
                  <a:pt x="501" y="1135"/>
                  <a:pt x="768" y="17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5" name="Google Shape;8775;p33"/>
          <p:cNvSpPr/>
          <p:nvPr/>
        </p:nvSpPr>
        <p:spPr>
          <a:xfrm>
            <a:off x="5829530" y="2054079"/>
            <a:ext cx="71473" cy="206675"/>
          </a:xfrm>
          <a:custGeom>
            <a:avLst/>
            <a:gdLst/>
            <a:ahLst/>
            <a:cxnLst/>
            <a:rect l="l" t="t" r="r" b="b"/>
            <a:pathLst>
              <a:path w="2169" h="6272" fill="none" extrusionOk="0">
                <a:moveTo>
                  <a:pt x="2169" y="6271"/>
                </a:moveTo>
                <a:cubicBezTo>
                  <a:pt x="1568" y="4170"/>
                  <a:pt x="868" y="2068"/>
                  <a:pt x="0"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6" name="Google Shape;8776;p33"/>
          <p:cNvSpPr/>
          <p:nvPr/>
        </p:nvSpPr>
        <p:spPr>
          <a:xfrm>
            <a:off x="5873489" y="2171687"/>
            <a:ext cx="62674" cy="38488"/>
          </a:xfrm>
          <a:custGeom>
            <a:avLst/>
            <a:gdLst/>
            <a:ahLst/>
            <a:cxnLst/>
            <a:rect l="l" t="t" r="r" b="b"/>
            <a:pathLst>
              <a:path w="1902" h="1168" fill="none" extrusionOk="0">
                <a:moveTo>
                  <a:pt x="1902" y="1168"/>
                </a:moveTo>
                <a:cubicBezTo>
                  <a:pt x="1835" y="1101"/>
                  <a:pt x="34" y="0"/>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7" name="Google Shape;8777;p33"/>
          <p:cNvSpPr/>
          <p:nvPr/>
        </p:nvSpPr>
        <p:spPr>
          <a:xfrm>
            <a:off x="5826234" y="2112340"/>
            <a:ext cx="27515" cy="48373"/>
          </a:xfrm>
          <a:custGeom>
            <a:avLst/>
            <a:gdLst/>
            <a:ahLst/>
            <a:cxnLst/>
            <a:rect l="l" t="t" r="r" b="b"/>
            <a:pathLst>
              <a:path w="835" h="1468" fill="none" extrusionOk="0">
                <a:moveTo>
                  <a:pt x="834" y="0"/>
                </a:moveTo>
                <a:cubicBezTo>
                  <a:pt x="567" y="501"/>
                  <a:pt x="300" y="968"/>
                  <a:pt x="0" y="14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8" name="Google Shape;8778;p33"/>
          <p:cNvSpPr/>
          <p:nvPr/>
        </p:nvSpPr>
        <p:spPr>
          <a:xfrm>
            <a:off x="5786659" y="1863908"/>
            <a:ext cx="197876" cy="115431"/>
          </a:xfrm>
          <a:custGeom>
            <a:avLst/>
            <a:gdLst/>
            <a:ahLst/>
            <a:cxnLst/>
            <a:rect l="l" t="t" r="r" b="b"/>
            <a:pathLst>
              <a:path w="6005" h="3503" fill="none" extrusionOk="0">
                <a:moveTo>
                  <a:pt x="6005" y="0"/>
                </a:moveTo>
                <a:cubicBezTo>
                  <a:pt x="3937" y="1168"/>
                  <a:pt x="1935" y="2302"/>
                  <a:pt x="0" y="3503"/>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9" name="Google Shape;8779;p33"/>
          <p:cNvSpPr/>
          <p:nvPr/>
        </p:nvSpPr>
        <p:spPr>
          <a:xfrm>
            <a:off x="5899884" y="1847432"/>
            <a:ext cx="7711" cy="65970"/>
          </a:xfrm>
          <a:custGeom>
            <a:avLst/>
            <a:gdLst/>
            <a:ahLst/>
            <a:cxnLst/>
            <a:rect l="l" t="t" r="r" b="b"/>
            <a:pathLst>
              <a:path w="234" h="2002" fill="none" extrusionOk="0">
                <a:moveTo>
                  <a:pt x="234" y="0"/>
                </a:moveTo>
                <a:cubicBezTo>
                  <a:pt x="234" y="134"/>
                  <a:pt x="0" y="2002"/>
                  <a:pt x="0"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0" name="Google Shape;8780;p33"/>
          <p:cNvSpPr/>
          <p:nvPr/>
        </p:nvSpPr>
        <p:spPr>
          <a:xfrm>
            <a:off x="5842711" y="1945236"/>
            <a:ext cx="68177" cy="12126"/>
          </a:xfrm>
          <a:custGeom>
            <a:avLst/>
            <a:gdLst/>
            <a:ahLst/>
            <a:cxnLst/>
            <a:rect l="l" t="t" r="r" b="b"/>
            <a:pathLst>
              <a:path w="2069" h="368" fill="none" extrusionOk="0">
                <a:moveTo>
                  <a:pt x="1" y="1"/>
                </a:moveTo>
                <a:cubicBezTo>
                  <a:pt x="734" y="134"/>
                  <a:pt x="1402" y="234"/>
                  <a:pt x="2069" y="3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1" name="Google Shape;8781;p33"/>
          <p:cNvSpPr/>
          <p:nvPr/>
        </p:nvSpPr>
        <p:spPr>
          <a:xfrm>
            <a:off x="5585516" y="1990315"/>
            <a:ext cx="97835" cy="193494"/>
          </a:xfrm>
          <a:custGeom>
            <a:avLst/>
            <a:gdLst/>
            <a:ahLst/>
            <a:cxnLst/>
            <a:rect l="l" t="t" r="r" b="b"/>
            <a:pathLst>
              <a:path w="2969" h="5872" fill="none" extrusionOk="0">
                <a:moveTo>
                  <a:pt x="2969" y="5871"/>
                </a:moveTo>
                <a:cubicBezTo>
                  <a:pt x="2102" y="3870"/>
                  <a:pt x="1134" y="19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2" name="Google Shape;8782;p33"/>
          <p:cNvSpPr/>
          <p:nvPr/>
        </p:nvSpPr>
        <p:spPr>
          <a:xfrm>
            <a:off x="5644864" y="2099126"/>
            <a:ext cx="69265" cy="31931"/>
          </a:xfrm>
          <a:custGeom>
            <a:avLst/>
            <a:gdLst/>
            <a:ahLst/>
            <a:cxnLst/>
            <a:rect l="l" t="t" r="r" b="b"/>
            <a:pathLst>
              <a:path w="2102" h="969" fill="none" extrusionOk="0">
                <a:moveTo>
                  <a:pt x="2102" y="968"/>
                </a:moveTo>
                <a:cubicBezTo>
                  <a:pt x="1968" y="868"/>
                  <a:pt x="0" y="1"/>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3" name="Google Shape;8783;p33"/>
          <p:cNvSpPr/>
          <p:nvPr/>
        </p:nvSpPr>
        <p:spPr>
          <a:xfrm>
            <a:off x="5595402" y="2045281"/>
            <a:ext cx="22012" cy="50581"/>
          </a:xfrm>
          <a:custGeom>
            <a:avLst/>
            <a:gdLst/>
            <a:ahLst/>
            <a:cxnLst/>
            <a:rect l="l" t="t" r="r" b="b"/>
            <a:pathLst>
              <a:path w="668" h="1535" fill="none" extrusionOk="0">
                <a:moveTo>
                  <a:pt x="667" y="0"/>
                </a:moveTo>
                <a:cubicBezTo>
                  <a:pt x="467" y="501"/>
                  <a:pt x="200" y="1001"/>
                  <a:pt x="0" y="15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4" name="Google Shape;8784;p33"/>
          <p:cNvSpPr/>
          <p:nvPr/>
        </p:nvSpPr>
        <p:spPr>
          <a:xfrm>
            <a:off x="5534934" y="1791346"/>
            <a:ext cx="185783" cy="128645"/>
          </a:xfrm>
          <a:custGeom>
            <a:avLst/>
            <a:gdLst/>
            <a:ahLst/>
            <a:cxnLst/>
            <a:rect l="l" t="t" r="r" b="b"/>
            <a:pathLst>
              <a:path w="5638" h="3904" fill="none" extrusionOk="0">
                <a:moveTo>
                  <a:pt x="5638" y="1"/>
                </a:moveTo>
                <a:cubicBezTo>
                  <a:pt x="3670" y="1235"/>
                  <a:pt x="1802" y="2536"/>
                  <a:pt x="1" y="390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5" name="Google Shape;8785;p33"/>
          <p:cNvSpPr/>
          <p:nvPr/>
        </p:nvSpPr>
        <p:spPr>
          <a:xfrm>
            <a:off x="5639360" y="1780373"/>
            <a:ext cx="2241" cy="65970"/>
          </a:xfrm>
          <a:custGeom>
            <a:avLst/>
            <a:gdLst/>
            <a:ahLst/>
            <a:cxnLst/>
            <a:rect l="l" t="t" r="r" b="b"/>
            <a:pathLst>
              <a:path w="68" h="2002" fill="none" extrusionOk="0">
                <a:moveTo>
                  <a:pt x="67" y="0"/>
                </a:moveTo>
                <a:cubicBezTo>
                  <a:pt x="67" y="134"/>
                  <a:pt x="1" y="2002"/>
                  <a:pt x="1"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6" name="Google Shape;8786;p33"/>
          <p:cNvSpPr/>
          <p:nvPr/>
        </p:nvSpPr>
        <p:spPr>
          <a:xfrm>
            <a:off x="5587691" y="1881505"/>
            <a:ext cx="70385" cy="7711"/>
          </a:xfrm>
          <a:custGeom>
            <a:avLst/>
            <a:gdLst/>
            <a:ahLst/>
            <a:cxnLst/>
            <a:rect l="l" t="t" r="r" b="b"/>
            <a:pathLst>
              <a:path w="2136" h="234" fill="none" extrusionOk="0">
                <a:moveTo>
                  <a:pt x="1" y="0"/>
                </a:moveTo>
                <a:cubicBezTo>
                  <a:pt x="701" y="67"/>
                  <a:pt x="1402" y="134"/>
                  <a:pt x="2136" y="23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7" name="Google Shape;8787;p33"/>
          <p:cNvSpPr/>
          <p:nvPr/>
        </p:nvSpPr>
        <p:spPr>
          <a:xfrm>
            <a:off x="5341469" y="1949652"/>
            <a:ext cx="116551" cy="181401"/>
          </a:xfrm>
          <a:custGeom>
            <a:avLst/>
            <a:gdLst/>
            <a:ahLst/>
            <a:cxnLst/>
            <a:rect l="l" t="t" r="r" b="b"/>
            <a:pathLst>
              <a:path w="3537" h="5505" fill="none" extrusionOk="0">
                <a:moveTo>
                  <a:pt x="3537" y="5504"/>
                </a:moveTo>
                <a:cubicBezTo>
                  <a:pt x="2469" y="3670"/>
                  <a:pt x="1302" y="1835"/>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8" name="Google Shape;8788;p33"/>
          <p:cNvSpPr/>
          <p:nvPr/>
        </p:nvSpPr>
        <p:spPr>
          <a:xfrm>
            <a:off x="5410735" y="2051871"/>
            <a:ext cx="71473" cy="22012"/>
          </a:xfrm>
          <a:custGeom>
            <a:avLst/>
            <a:gdLst/>
            <a:ahLst/>
            <a:cxnLst/>
            <a:rect l="l" t="t" r="r" b="b"/>
            <a:pathLst>
              <a:path w="2169" h="668" fill="none" extrusionOk="0">
                <a:moveTo>
                  <a:pt x="2168" y="668"/>
                </a:moveTo>
                <a:cubicBezTo>
                  <a:pt x="2035" y="634"/>
                  <a:pt x="0" y="1"/>
                  <a:pt x="0" y="67"/>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9" name="Google Shape;8789;p33"/>
          <p:cNvSpPr/>
          <p:nvPr/>
        </p:nvSpPr>
        <p:spPr>
          <a:xfrm>
            <a:off x="5361273" y="2001322"/>
            <a:ext cx="15422" cy="53876"/>
          </a:xfrm>
          <a:custGeom>
            <a:avLst/>
            <a:gdLst/>
            <a:ahLst/>
            <a:cxnLst/>
            <a:rect l="l" t="t" r="r" b="b"/>
            <a:pathLst>
              <a:path w="468" h="1635" fill="none" extrusionOk="0">
                <a:moveTo>
                  <a:pt x="467" y="0"/>
                </a:moveTo>
                <a:lnTo>
                  <a:pt x="0" y="1635"/>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0" name="Google Shape;8790;p33"/>
          <p:cNvSpPr/>
          <p:nvPr/>
        </p:nvSpPr>
        <p:spPr>
          <a:xfrm>
            <a:off x="5283208" y="1733085"/>
            <a:ext cx="167132" cy="152831"/>
          </a:xfrm>
          <a:custGeom>
            <a:avLst/>
            <a:gdLst/>
            <a:ahLst/>
            <a:cxnLst/>
            <a:rect l="l" t="t" r="r" b="b"/>
            <a:pathLst>
              <a:path w="5072" h="4638" fill="none" extrusionOk="0">
                <a:moveTo>
                  <a:pt x="5071" y="1"/>
                </a:moveTo>
                <a:cubicBezTo>
                  <a:pt x="3270" y="1469"/>
                  <a:pt x="1602" y="2970"/>
                  <a:pt x="1" y="463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1" name="Google Shape;8791;p33"/>
          <p:cNvSpPr/>
          <p:nvPr/>
        </p:nvSpPr>
        <p:spPr>
          <a:xfrm>
            <a:off x="5370071" y="1729790"/>
            <a:ext cx="5503" cy="67090"/>
          </a:xfrm>
          <a:custGeom>
            <a:avLst/>
            <a:gdLst/>
            <a:ahLst/>
            <a:cxnLst/>
            <a:rect l="l" t="t" r="r" b="b"/>
            <a:pathLst>
              <a:path w="167" h="2036" fill="none" extrusionOk="0">
                <a:moveTo>
                  <a:pt x="0" y="1"/>
                </a:moveTo>
                <a:cubicBezTo>
                  <a:pt x="0" y="101"/>
                  <a:pt x="167" y="2036"/>
                  <a:pt x="167"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2" name="Google Shape;8792;p33"/>
          <p:cNvSpPr/>
          <p:nvPr/>
        </p:nvSpPr>
        <p:spPr>
          <a:xfrm>
            <a:off x="5329375" y="1837513"/>
            <a:ext cx="68177" cy="2241"/>
          </a:xfrm>
          <a:custGeom>
            <a:avLst/>
            <a:gdLst/>
            <a:ahLst/>
            <a:cxnLst/>
            <a:rect l="l" t="t" r="r" b="b"/>
            <a:pathLst>
              <a:path w="2069" h="68" fill="none" extrusionOk="0">
                <a:moveTo>
                  <a:pt x="1" y="68"/>
                </a:moveTo>
                <a:cubicBezTo>
                  <a:pt x="668" y="1"/>
                  <a:pt x="1368" y="1"/>
                  <a:pt x="2069"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3" name="Google Shape;8793;p33"/>
          <p:cNvSpPr/>
          <p:nvPr/>
        </p:nvSpPr>
        <p:spPr>
          <a:xfrm>
            <a:off x="5015007" y="1900189"/>
            <a:ext cx="931057" cy="164892"/>
          </a:xfrm>
          <a:custGeom>
            <a:avLst/>
            <a:gdLst/>
            <a:ahLst/>
            <a:cxnLst/>
            <a:rect l="l" t="t" r="r" b="b"/>
            <a:pathLst>
              <a:path w="28255" h="5004" fill="none" extrusionOk="0">
                <a:moveTo>
                  <a:pt x="28254" y="5004"/>
                </a:moveTo>
                <a:cubicBezTo>
                  <a:pt x="19248" y="1401"/>
                  <a:pt x="8707" y="0"/>
                  <a:pt x="1" y="601"/>
                </a:cubicBezTo>
              </a:path>
            </a:pathLst>
          </a:custGeom>
          <a:noFill/>
          <a:ln w="1905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4" name="Google Shape;8794;p33"/>
          <p:cNvSpPr/>
          <p:nvPr/>
        </p:nvSpPr>
        <p:spPr>
          <a:xfrm>
            <a:off x="5962527" y="1506667"/>
            <a:ext cx="37401" cy="37401"/>
          </a:xfrm>
          <a:custGeom>
            <a:avLst/>
            <a:gdLst/>
            <a:ahLst/>
            <a:cxnLst/>
            <a:rect l="l" t="t" r="r" b="b"/>
            <a:pathLst>
              <a:path w="1135" h="1135" fill="none" extrusionOk="0">
                <a:moveTo>
                  <a:pt x="1101" y="501"/>
                </a:moveTo>
                <a:cubicBezTo>
                  <a:pt x="1135" y="801"/>
                  <a:pt x="935" y="1034"/>
                  <a:pt x="634" y="1101"/>
                </a:cubicBezTo>
                <a:cubicBezTo>
                  <a:pt x="334" y="1134"/>
                  <a:pt x="101" y="934"/>
                  <a:pt x="34" y="634"/>
                </a:cubicBezTo>
                <a:cubicBezTo>
                  <a:pt x="1" y="334"/>
                  <a:pt x="201" y="100"/>
                  <a:pt x="501" y="34"/>
                </a:cubicBezTo>
                <a:cubicBezTo>
                  <a:pt x="801" y="0"/>
                  <a:pt x="1035" y="200"/>
                  <a:pt x="1101" y="501"/>
                </a:cubicBezTo>
                <a:close/>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5" name="Google Shape;8795;p33"/>
          <p:cNvSpPr/>
          <p:nvPr/>
        </p:nvSpPr>
        <p:spPr>
          <a:xfrm>
            <a:off x="4982022" y="1891391"/>
            <a:ext cx="64915" cy="65970"/>
          </a:xfrm>
          <a:custGeom>
            <a:avLst/>
            <a:gdLst/>
            <a:ahLst/>
            <a:cxnLst/>
            <a:rect l="l" t="t" r="r" b="b"/>
            <a:pathLst>
              <a:path w="1970" h="2002" extrusionOk="0">
                <a:moveTo>
                  <a:pt x="1002" y="0"/>
                </a:moveTo>
                <a:cubicBezTo>
                  <a:pt x="435" y="0"/>
                  <a:pt x="1" y="467"/>
                  <a:pt x="1" y="1001"/>
                </a:cubicBezTo>
                <a:cubicBezTo>
                  <a:pt x="1" y="1535"/>
                  <a:pt x="435" y="2002"/>
                  <a:pt x="1002" y="2002"/>
                </a:cubicBezTo>
                <a:cubicBezTo>
                  <a:pt x="1535" y="2002"/>
                  <a:pt x="1969" y="1535"/>
                  <a:pt x="1969" y="1001"/>
                </a:cubicBezTo>
                <a:cubicBezTo>
                  <a:pt x="1969" y="434"/>
                  <a:pt x="1535" y="0"/>
                  <a:pt x="1002"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6" name="Google Shape;8796;p33"/>
          <p:cNvSpPr/>
          <p:nvPr/>
        </p:nvSpPr>
        <p:spPr>
          <a:xfrm>
            <a:off x="5545940" y="1290496"/>
            <a:ext cx="159389" cy="155731"/>
          </a:xfrm>
          <a:custGeom>
            <a:avLst/>
            <a:gdLst/>
            <a:ahLst/>
            <a:cxnLst/>
            <a:rect l="l" t="t" r="r" b="b"/>
            <a:pathLst>
              <a:path w="4837" h="4726" extrusionOk="0">
                <a:moveTo>
                  <a:pt x="1404" y="1"/>
                </a:moveTo>
                <a:cubicBezTo>
                  <a:pt x="697" y="1"/>
                  <a:pt x="156" y="479"/>
                  <a:pt x="67" y="1223"/>
                </a:cubicBezTo>
                <a:cubicBezTo>
                  <a:pt x="0" y="1590"/>
                  <a:pt x="0" y="1924"/>
                  <a:pt x="167" y="2257"/>
                </a:cubicBezTo>
                <a:cubicBezTo>
                  <a:pt x="434" y="2724"/>
                  <a:pt x="1635" y="4359"/>
                  <a:pt x="1801" y="4559"/>
                </a:cubicBezTo>
                <a:lnTo>
                  <a:pt x="1935" y="4726"/>
                </a:lnTo>
                <a:lnTo>
                  <a:pt x="2102" y="4592"/>
                </a:lnTo>
                <a:cubicBezTo>
                  <a:pt x="2302" y="4459"/>
                  <a:pt x="3936" y="3258"/>
                  <a:pt x="4303" y="2858"/>
                </a:cubicBezTo>
                <a:cubicBezTo>
                  <a:pt x="4570" y="2557"/>
                  <a:pt x="4670" y="2257"/>
                  <a:pt x="4737" y="1890"/>
                </a:cubicBezTo>
                <a:cubicBezTo>
                  <a:pt x="4837" y="990"/>
                  <a:pt x="4237" y="356"/>
                  <a:pt x="3569" y="256"/>
                </a:cubicBezTo>
                <a:cubicBezTo>
                  <a:pt x="3506" y="251"/>
                  <a:pt x="3444" y="248"/>
                  <a:pt x="3384" y="248"/>
                </a:cubicBezTo>
                <a:cubicBezTo>
                  <a:pt x="3065" y="248"/>
                  <a:pt x="2793" y="326"/>
                  <a:pt x="2569" y="523"/>
                </a:cubicBezTo>
                <a:cubicBezTo>
                  <a:pt x="2435" y="289"/>
                  <a:pt x="2135" y="56"/>
                  <a:pt x="1668" y="22"/>
                </a:cubicBezTo>
                <a:cubicBezTo>
                  <a:pt x="1578" y="8"/>
                  <a:pt x="1490" y="1"/>
                  <a:pt x="1404"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7" name="Google Shape;8797;p33"/>
          <p:cNvSpPr/>
          <p:nvPr/>
        </p:nvSpPr>
        <p:spPr>
          <a:xfrm>
            <a:off x="5510746" y="1469298"/>
            <a:ext cx="159421" cy="156522"/>
          </a:xfrm>
          <a:custGeom>
            <a:avLst/>
            <a:gdLst/>
            <a:ahLst/>
            <a:cxnLst/>
            <a:rect l="l" t="t" r="r" b="b"/>
            <a:pathLst>
              <a:path w="4838" h="4750" extrusionOk="0">
                <a:moveTo>
                  <a:pt x="2903" y="0"/>
                </a:moveTo>
                <a:lnTo>
                  <a:pt x="2736" y="134"/>
                </a:lnTo>
                <a:cubicBezTo>
                  <a:pt x="2536" y="267"/>
                  <a:pt x="901" y="1468"/>
                  <a:pt x="534" y="1868"/>
                </a:cubicBezTo>
                <a:cubicBezTo>
                  <a:pt x="268" y="2168"/>
                  <a:pt x="168" y="2469"/>
                  <a:pt x="101" y="2836"/>
                </a:cubicBezTo>
                <a:cubicBezTo>
                  <a:pt x="1" y="3770"/>
                  <a:pt x="601" y="4403"/>
                  <a:pt x="1302" y="4470"/>
                </a:cubicBezTo>
                <a:cubicBezTo>
                  <a:pt x="1361" y="4475"/>
                  <a:pt x="1420" y="4478"/>
                  <a:pt x="1478" y="4478"/>
                </a:cubicBezTo>
                <a:cubicBezTo>
                  <a:pt x="1775" y="4478"/>
                  <a:pt x="2046" y="4404"/>
                  <a:pt x="2269" y="4237"/>
                </a:cubicBezTo>
                <a:cubicBezTo>
                  <a:pt x="2402" y="4437"/>
                  <a:pt x="2703" y="4670"/>
                  <a:pt x="3170" y="4737"/>
                </a:cubicBezTo>
                <a:cubicBezTo>
                  <a:pt x="3241" y="4745"/>
                  <a:pt x="3310" y="4750"/>
                  <a:pt x="3378" y="4750"/>
                </a:cubicBezTo>
                <a:cubicBezTo>
                  <a:pt x="4113" y="4750"/>
                  <a:pt x="4682" y="4266"/>
                  <a:pt x="4804" y="3503"/>
                </a:cubicBezTo>
                <a:cubicBezTo>
                  <a:pt x="4838" y="3136"/>
                  <a:pt x="4838" y="2802"/>
                  <a:pt x="4671" y="2469"/>
                </a:cubicBezTo>
                <a:cubicBezTo>
                  <a:pt x="4371" y="2002"/>
                  <a:pt x="3170" y="400"/>
                  <a:pt x="3036" y="167"/>
                </a:cubicBezTo>
                <a:lnTo>
                  <a:pt x="2903" y="0"/>
                </a:ln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8" name="Google Shape;8798;p33"/>
          <p:cNvSpPr/>
          <p:nvPr/>
        </p:nvSpPr>
        <p:spPr>
          <a:xfrm>
            <a:off x="5619588" y="1398680"/>
            <a:ext cx="160509" cy="153655"/>
          </a:xfrm>
          <a:custGeom>
            <a:avLst/>
            <a:gdLst/>
            <a:ahLst/>
            <a:cxnLst/>
            <a:rect l="l" t="t" r="r" b="b"/>
            <a:pathLst>
              <a:path w="4871" h="4663" extrusionOk="0">
                <a:moveTo>
                  <a:pt x="3123" y="0"/>
                </a:moveTo>
                <a:cubicBezTo>
                  <a:pt x="2911" y="0"/>
                  <a:pt x="2706" y="40"/>
                  <a:pt x="2502" y="142"/>
                </a:cubicBezTo>
                <a:cubicBezTo>
                  <a:pt x="2002" y="375"/>
                  <a:pt x="334" y="1576"/>
                  <a:pt x="134" y="1710"/>
                </a:cubicBezTo>
                <a:lnTo>
                  <a:pt x="0" y="1876"/>
                </a:lnTo>
                <a:lnTo>
                  <a:pt x="100" y="2043"/>
                </a:lnTo>
                <a:cubicBezTo>
                  <a:pt x="234" y="2243"/>
                  <a:pt x="1434" y="3878"/>
                  <a:pt x="1868" y="4245"/>
                </a:cubicBezTo>
                <a:cubicBezTo>
                  <a:pt x="2168" y="4478"/>
                  <a:pt x="2435" y="4612"/>
                  <a:pt x="2835" y="4645"/>
                </a:cubicBezTo>
                <a:cubicBezTo>
                  <a:pt x="2917" y="4657"/>
                  <a:pt x="2997" y="4663"/>
                  <a:pt x="3074" y="4663"/>
                </a:cubicBezTo>
                <a:cubicBezTo>
                  <a:pt x="3847" y="4663"/>
                  <a:pt x="4376" y="4084"/>
                  <a:pt x="4437" y="3477"/>
                </a:cubicBezTo>
                <a:cubicBezTo>
                  <a:pt x="4537" y="3111"/>
                  <a:pt x="4437" y="2777"/>
                  <a:pt x="4236" y="2543"/>
                </a:cubicBezTo>
                <a:cubicBezTo>
                  <a:pt x="4437" y="2410"/>
                  <a:pt x="4703" y="2110"/>
                  <a:pt x="4737" y="1643"/>
                </a:cubicBezTo>
                <a:cubicBezTo>
                  <a:pt x="4870" y="809"/>
                  <a:pt x="4370" y="142"/>
                  <a:pt x="3536" y="42"/>
                </a:cubicBezTo>
                <a:cubicBezTo>
                  <a:pt x="3394" y="16"/>
                  <a:pt x="3257" y="0"/>
                  <a:pt x="3123"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9" name="Google Shape;8799;p33"/>
          <p:cNvSpPr/>
          <p:nvPr/>
        </p:nvSpPr>
        <p:spPr>
          <a:xfrm>
            <a:off x="5436010" y="1363157"/>
            <a:ext cx="159421" cy="155105"/>
          </a:xfrm>
          <a:custGeom>
            <a:avLst/>
            <a:gdLst/>
            <a:ahLst/>
            <a:cxnLst/>
            <a:rect l="l" t="t" r="r" b="b"/>
            <a:pathLst>
              <a:path w="4838" h="4707" extrusionOk="0">
                <a:moveTo>
                  <a:pt x="1763" y="1"/>
                </a:moveTo>
                <a:cubicBezTo>
                  <a:pt x="990" y="1"/>
                  <a:pt x="458" y="580"/>
                  <a:pt x="367" y="1186"/>
                </a:cubicBezTo>
                <a:cubicBezTo>
                  <a:pt x="334" y="1553"/>
                  <a:pt x="434" y="1887"/>
                  <a:pt x="634" y="2187"/>
                </a:cubicBezTo>
                <a:cubicBezTo>
                  <a:pt x="434" y="2321"/>
                  <a:pt x="167" y="2587"/>
                  <a:pt x="134" y="3054"/>
                </a:cubicBezTo>
                <a:cubicBezTo>
                  <a:pt x="0" y="3888"/>
                  <a:pt x="501" y="4555"/>
                  <a:pt x="1335" y="4689"/>
                </a:cubicBezTo>
                <a:cubicBezTo>
                  <a:pt x="1448" y="4699"/>
                  <a:pt x="1558" y="4706"/>
                  <a:pt x="1666" y="4706"/>
                </a:cubicBezTo>
                <a:cubicBezTo>
                  <a:pt x="1908" y="4706"/>
                  <a:pt x="2138" y="4671"/>
                  <a:pt x="2369" y="4555"/>
                </a:cubicBezTo>
                <a:cubicBezTo>
                  <a:pt x="2836" y="4322"/>
                  <a:pt x="4470" y="3121"/>
                  <a:pt x="4670" y="2954"/>
                </a:cubicBezTo>
                <a:lnTo>
                  <a:pt x="4837" y="2821"/>
                </a:lnTo>
                <a:lnTo>
                  <a:pt x="4704" y="2654"/>
                </a:lnTo>
                <a:cubicBezTo>
                  <a:pt x="4604" y="2421"/>
                  <a:pt x="3370" y="819"/>
                  <a:pt x="2969" y="419"/>
                </a:cubicBezTo>
                <a:cubicBezTo>
                  <a:pt x="2669" y="186"/>
                  <a:pt x="2369" y="52"/>
                  <a:pt x="2002" y="19"/>
                </a:cubicBezTo>
                <a:cubicBezTo>
                  <a:pt x="1920" y="7"/>
                  <a:pt x="1840" y="1"/>
                  <a:pt x="1763"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2" name="Google Shape;8802;p33"/>
          <p:cNvSpPr/>
          <p:nvPr/>
        </p:nvSpPr>
        <p:spPr>
          <a:xfrm>
            <a:off x="4235677" y="1309906"/>
            <a:ext cx="685927" cy="779347"/>
          </a:xfrm>
          <a:custGeom>
            <a:avLst/>
            <a:gdLst/>
            <a:ahLst/>
            <a:cxnLst/>
            <a:rect l="l" t="t" r="r" b="b"/>
            <a:pathLst>
              <a:path w="20816" h="23651" extrusionOk="0">
                <a:moveTo>
                  <a:pt x="17947" y="23651"/>
                </a:moveTo>
                <a:lnTo>
                  <a:pt x="2802" y="23651"/>
                </a:lnTo>
                <a:cubicBezTo>
                  <a:pt x="1235" y="23651"/>
                  <a:pt x="0" y="22416"/>
                  <a:pt x="0" y="20849"/>
                </a:cubicBezTo>
                <a:lnTo>
                  <a:pt x="0" y="2802"/>
                </a:lnTo>
                <a:cubicBezTo>
                  <a:pt x="0" y="1268"/>
                  <a:pt x="1235" y="0"/>
                  <a:pt x="2802" y="0"/>
                </a:cubicBezTo>
                <a:lnTo>
                  <a:pt x="17947" y="0"/>
                </a:lnTo>
                <a:cubicBezTo>
                  <a:pt x="19514" y="0"/>
                  <a:pt x="20749" y="1268"/>
                  <a:pt x="20749" y="2802"/>
                </a:cubicBezTo>
                <a:lnTo>
                  <a:pt x="20749" y="20849"/>
                </a:lnTo>
                <a:cubicBezTo>
                  <a:pt x="20815" y="22416"/>
                  <a:pt x="19548" y="23651"/>
                  <a:pt x="17947" y="23651"/>
                </a:cubicBezTo>
                <a:close/>
              </a:path>
            </a:pathLst>
          </a:custGeom>
          <a:solidFill>
            <a:srgbClr val="2A8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3" name="Google Shape;8803;p33"/>
          <p:cNvSpPr/>
          <p:nvPr/>
        </p:nvSpPr>
        <p:spPr>
          <a:xfrm>
            <a:off x="4235677" y="1753978"/>
            <a:ext cx="685927" cy="248458"/>
          </a:xfrm>
          <a:custGeom>
            <a:avLst/>
            <a:gdLst/>
            <a:ahLst/>
            <a:cxnLst/>
            <a:rect l="l" t="t" r="r" b="b"/>
            <a:pathLst>
              <a:path w="20816" h="7540" extrusionOk="0">
                <a:moveTo>
                  <a:pt x="0" y="1"/>
                </a:moveTo>
                <a:lnTo>
                  <a:pt x="0" y="7539"/>
                </a:lnTo>
                <a:lnTo>
                  <a:pt x="20815" y="7539"/>
                </a:lnTo>
                <a:lnTo>
                  <a:pt x="20815" y="1"/>
                </a:ln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4" name="Google Shape;8804;p33"/>
          <p:cNvSpPr/>
          <p:nvPr/>
        </p:nvSpPr>
        <p:spPr>
          <a:xfrm>
            <a:off x="4094969" y="2002409"/>
            <a:ext cx="965129" cy="126437"/>
          </a:xfrm>
          <a:custGeom>
            <a:avLst/>
            <a:gdLst/>
            <a:ahLst/>
            <a:cxnLst/>
            <a:rect l="l" t="t" r="r" b="b"/>
            <a:pathLst>
              <a:path w="29289" h="3837" extrusionOk="0">
                <a:moveTo>
                  <a:pt x="1935" y="0"/>
                </a:moveTo>
                <a:cubicBezTo>
                  <a:pt x="901" y="0"/>
                  <a:pt x="1" y="834"/>
                  <a:pt x="1" y="1935"/>
                </a:cubicBezTo>
                <a:cubicBezTo>
                  <a:pt x="1" y="2969"/>
                  <a:pt x="835" y="3837"/>
                  <a:pt x="1935" y="3837"/>
                </a:cubicBezTo>
                <a:lnTo>
                  <a:pt x="27354" y="3837"/>
                </a:lnTo>
                <a:cubicBezTo>
                  <a:pt x="28454" y="3837"/>
                  <a:pt x="29288" y="3003"/>
                  <a:pt x="29288" y="1935"/>
                </a:cubicBezTo>
                <a:cubicBezTo>
                  <a:pt x="29288" y="901"/>
                  <a:pt x="28454" y="0"/>
                  <a:pt x="27354"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5" name="Google Shape;8805;p33"/>
          <p:cNvSpPr/>
          <p:nvPr/>
        </p:nvSpPr>
        <p:spPr>
          <a:xfrm>
            <a:off x="4437941" y="1753978"/>
            <a:ext cx="279201" cy="248458"/>
          </a:xfrm>
          <a:custGeom>
            <a:avLst/>
            <a:gdLst/>
            <a:ahLst/>
            <a:cxnLst/>
            <a:rect l="l" t="t" r="r" b="b"/>
            <a:pathLst>
              <a:path w="8473" h="7540" extrusionOk="0">
                <a:moveTo>
                  <a:pt x="0" y="1"/>
                </a:moveTo>
                <a:lnTo>
                  <a:pt x="0" y="7539"/>
                </a:lnTo>
                <a:lnTo>
                  <a:pt x="8473" y="7539"/>
                </a:lnTo>
                <a:lnTo>
                  <a:pt x="8473" y="1"/>
                </a:ln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6" name="Google Shape;8806;p33"/>
          <p:cNvSpPr/>
          <p:nvPr/>
        </p:nvSpPr>
        <p:spPr>
          <a:xfrm>
            <a:off x="4520355" y="1802353"/>
            <a:ext cx="116551" cy="151711"/>
          </a:xfrm>
          <a:custGeom>
            <a:avLst/>
            <a:gdLst/>
            <a:ahLst/>
            <a:cxnLst/>
            <a:rect l="l" t="t" r="r" b="b"/>
            <a:pathLst>
              <a:path w="3537" h="4604" extrusionOk="0">
                <a:moveTo>
                  <a:pt x="1" y="0"/>
                </a:moveTo>
                <a:lnTo>
                  <a:pt x="1" y="4604"/>
                </a:lnTo>
                <a:lnTo>
                  <a:pt x="3537" y="4604"/>
                </a:lnTo>
                <a:lnTo>
                  <a:pt x="3537" y="0"/>
                </a:ln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8807;p33"/>
          <p:cNvSpPr/>
          <p:nvPr/>
        </p:nvSpPr>
        <p:spPr>
          <a:xfrm>
            <a:off x="4118069" y="1885888"/>
            <a:ext cx="65970" cy="66003"/>
          </a:xfrm>
          <a:custGeom>
            <a:avLst/>
            <a:gdLst/>
            <a:ahLst/>
            <a:cxnLst/>
            <a:rect l="l" t="t" r="r" b="b"/>
            <a:pathLst>
              <a:path w="2002" h="2003" extrusionOk="0">
                <a:moveTo>
                  <a:pt x="1001" y="1"/>
                </a:moveTo>
                <a:cubicBezTo>
                  <a:pt x="467" y="1"/>
                  <a:pt x="0" y="434"/>
                  <a:pt x="0" y="1001"/>
                </a:cubicBezTo>
                <a:cubicBezTo>
                  <a:pt x="0" y="1568"/>
                  <a:pt x="467" y="2002"/>
                  <a:pt x="1001" y="2002"/>
                </a:cubicBezTo>
                <a:cubicBezTo>
                  <a:pt x="1568" y="2002"/>
                  <a:pt x="2002" y="1568"/>
                  <a:pt x="2002" y="1001"/>
                </a:cubicBezTo>
                <a:cubicBezTo>
                  <a:pt x="2002" y="434"/>
                  <a:pt x="1568" y="1"/>
                  <a:pt x="1001"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832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250">
        <p15:prstTrans prst="airplan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49"/>
        <p:cNvGrpSpPr/>
        <p:nvPr/>
      </p:nvGrpSpPr>
      <p:grpSpPr>
        <a:xfrm>
          <a:off x="0" y="0"/>
          <a:ext cx="0" cy="0"/>
          <a:chOff x="0" y="0"/>
          <a:chExt cx="0" cy="0"/>
        </a:xfrm>
      </p:grpSpPr>
      <p:sp>
        <p:nvSpPr>
          <p:cNvPr id="9650" name="Google Shape;9650;p52"/>
          <p:cNvSpPr txBox="1">
            <a:spLocks noGrp="1"/>
          </p:cNvSpPr>
          <p:nvPr>
            <p:ph type="title"/>
          </p:nvPr>
        </p:nvSpPr>
        <p:spPr>
          <a:xfrm>
            <a:off x="2396350" y="445025"/>
            <a:ext cx="4318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Application web (dashboard)</a:t>
            </a:r>
            <a:endParaRPr sz="1800"/>
          </a:p>
        </p:txBody>
      </p:sp>
      <p:grpSp>
        <p:nvGrpSpPr>
          <p:cNvPr id="9651" name="Google Shape;9651;p52"/>
          <p:cNvGrpSpPr/>
          <p:nvPr/>
        </p:nvGrpSpPr>
        <p:grpSpPr>
          <a:xfrm flipH="1">
            <a:off x="6868555" y="612786"/>
            <a:ext cx="372314" cy="271228"/>
            <a:chOff x="496983" y="3034281"/>
            <a:chExt cx="217855" cy="158715"/>
          </a:xfrm>
        </p:grpSpPr>
        <p:sp>
          <p:nvSpPr>
            <p:cNvPr id="9652" name="Google Shape;9652;p52"/>
            <p:cNvSpPr/>
            <p:nvPr/>
          </p:nvSpPr>
          <p:spPr>
            <a:xfrm>
              <a:off x="553104" y="3096441"/>
              <a:ext cx="84329" cy="89632"/>
            </a:xfrm>
            <a:custGeom>
              <a:avLst/>
              <a:gdLst/>
              <a:ahLst/>
              <a:cxnLst/>
              <a:rect l="l" t="t" r="r" b="b"/>
              <a:pathLst>
                <a:path w="1145" h="1217" extrusionOk="0">
                  <a:moveTo>
                    <a:pt x="392" y="1"/>
                  </a:moveTo>
                  <a:cubicBezTo>
                    <a:pt x="230" y="1"/>
                    <a:pt x="69" y="111"/>
                    <a:pt x="21" y="292"/>
                  </a:cubicBezTo>
                  <a:cubicBezTo>
                    <a:pt x="1" y="395"/>
                    <a:pt x="1" y="508"/>
                    <a:pt x="52" y="611"/>
                  </a:cubicBezTo>
                  <a:cubicBezTo>
                    <a:pt x="83" y="663"/>
                    <a:pt x="124" y="725"/>
                    <a:pt x="176" y="766"/>
                  </a:cubicBezTo>
                  <a:lnTo>
                    <a:pt x="176" y="848"/>
                  </a:lnTo>
                  <a:cubicBezTo>
                    <a:pt x="186" y="900"/>
                    <a:pt x="207" y="931"/>
                    <a:pt x="217" y="972"/>
                  </a:cubicBezTo>
                  <a:cubicBezTo>
                    <a:pt x="268" y="1075"/>
                    <a:pt x="341" y="1157"/>
                    <a:pt x="444" y="1188"/>
                  </a:cubicBezTo>
                  <a:cubicBezTo>
                    <a:pt x="492" y="1207"/>
                    <a:pt x="542" y="1216"/>
                    <a:pt x="590" y="1216"/>
                  </a:cubicBezTo>
                  <a:cubicBezTo>
                    <a:pt x="725" y="1216"/>
                    <a:pt x="852" y="1145"/>
                    <a:pt x="928" y="1023"/>
                  </a:cubicBezTo>
                  <a:cubicBezTo>
                    <a:pt x="938" y="1003"/>
                    <a:pt x="949" y="962"/>
                    <a:pt x="959" y="931"/>
                  </a:cubicBezTo>
                  <a:lnTo>
                    <a:pt x="1000" y="817"/>
                  </a:lnTo>
                  <a:lnTo>
                    <a:pt x="1093" y="549"/>
                  </a:lnTo>
                  <a:lnTo>
                    <a:pt x="1113" y="446"/>
                  </a:lnTo>
                  <a:lnTo>
                    <a:pt x="1134" y="405"/>
                  </a:lnTo>
                  <a:cubicBezTo>
                    <a:pt x="1134" y="395"/>
                    <a:pt x="1144" y="364"/>
                    <a:pt x="1144" y="343"/>
                  </a:cubicBezTo>
                  <a:lnTo>
                    <a:pt x="1144" y="312"/>
                  </a:lnTo>
                  <a:lnTo>
                    <a:pt x="1144" y="292"/>
                  </a:lnTo>
                  <a:lnTo>
                    <a:pt x="1144" y="282"/>
                  </a:lnTo>
                  <a:lnTo>
                    <a:pt x="1113" y="261"/>
                  </a:lnTo>
                  <a:cubicBezTo>
                    <a:pt x="1103" y="261"/>
                    <a:pt x="1103" y="251"/>
                    <a:pt x="1093" y="251"/>
                  </a:cubicBezTo>
                  <a:cubicBezTo>
                    <a:pt x="1062" y="240"/>
                    <a:pt x="1052" y="240"/>
                    <a:pt x="1031" y="230"/>
                  </a:cubicBezTo>
                  <a:lnTo>
                    <a:pt x="990" y="209"/>
                  </a:lnTo>
                  <a:lnTo>
                    <a:pt x="897" y="178"/>
                  </a:lnTo>
                  <a:lnTo>
                    <a:pt x="526" y="34"/>
                  </a:lnTo>
                  <a:cubicBezTo>
                    <a:pt x="495" y="24"/>
                    <a:pt x="464" y="3"/>
                    <a:pt x="433" y="3"/>
                  </a:cubicBezTo>
                  <a:cubicBezTo>
                    <a:pt x="420" y="2"/>
                    <a:pt x="406"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52"/>
            <p:cNvSpPr/>
            <p:nvPr/>
          </p:nvSpPr>
          <p:spPr>
            <a:xfrm>
              <a:off x="555387" y="3100271"/>
              <a:ext cx="78216" cy="82046"/>
            </a:xfrm>
            <a:custGeom>
              <a:avLst/>
              <a:gdLst/>
              <a:ahLst/>
              <a:cxnLst/>
              <a:rect l="l" t="t" r="r" b="b"/>
              <a:pathLst>
                <a:path w="1062" h="1114" extrusionOk="0">
                  <a:moveTo>
                    <a:pt x="363" y="0"/>
                  </a:moveTo>
                  <a:cubicBezTo>
                    <a:pt x="221" y="0"/>
                    <a:pt x="79" y="99"/>
                    <a:pt x="31" y="250"/>
                  </a:cubicBezTo>
                  <a:cubicBezTo>
                    <a:pt x="0" y="353"/>
                    <a:pt x="0" y="456"/>
                    <a:pt x="52" y="539"/>
                  </a:cubicBezTo>
                  <a:cubicBezTo>
                    <a:pt x="83" y="600"/>
                    <a:pt x="134" y="652"/>
                    <a:pt x="186" y="693"/>
                  </a:cubicBezTo>
                  <a:cubicBezTo>
                    <a:pt x="186" y="755"/>
                    <a:pt x="196" y="827"/>
                    <a:pt x="227" y="899"/>
                  </a:cubicBezTo>
                  <a:cubicBezTo>
                    <a:pt x="258" y="982"/>
                    <a:pt x="341" y="1054"/>
                    <a:pt x="433" y="1085"/>
                  </a:cubicBezTo>
                  <a:cubicBezTo>
                    <a:pt x="475" y="1104"/>
                    <a:pt x="519" y="1113"/>
                    <a:pt x="561" y="1113"/>
                  </a:cubicBezTo>
                  <a:cubicBezTo>
                    <a:pt x="676" y="1113"/>
                    <a:pt x="785" y="1048"/>
                    <a:pt x="845" y="951"/>
                  </a:cubicBezTo>
                  <a:lnTo>
                    <a:pt x="876" y="868"/>
                  </a:lnTo>
                  <a:lnTo>
                    <a:pt x="1041" y="343"/>
                  </a:lnTo>
                  <a:cubicBezTo>
                    <a:pt x="1062" y="312"/>
                    <a:pt x="1062" y="291"/>
                    <a:pt x="1062" y="250"/>
                  </a:cubicBezTo>
                  <a:lnTo>
                    <a:pt x="979" y="209"/>
                  </a:lnTo>
                  <a:lnTo>
                    <a:pt x="485" y="34"/>
                  </a:lnTo>
                  <a:cubicBezTo>
                    <a:pt x="454" y="23"/>
                    <a:pt x="433" y="23"/>
                    <a:pt x="402" y="3"/>
                  </a:cubicBezTo>
                  <a:cubicBezTo>
                    <a:pt x="389" y="1"/>
                    <a:pt x="376"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4" name="Google Shape;9654;p52"/>
            <p:cNvSpPr/>
            <p:nvPr/>
          </p:nvSpPr>
          <p:spPr>
            <a:xfrm>
              <a:off x="629773" y="3105868"/>
              <a:ext cx="84329" cy="87128"/>
            </a:xfrm>
            <a:custGeom>
              <a:avLst/>
              <a:gdLst/>
              <a:ahLst/>
              <a:cxnLst/>
              <a:rect l="l" t="t" r="r" b="b"/>
              <a:pathLst>
                <a:path w="1145" h="1183" extrusionOk="0">
                  <a:moveTo>
                    <a:pt x="706" y="0"/>
                  </a:moveTo>
                  <a:cubicBezTo>
                    <a:pt x="685" y="0"/>
                    <a:pt x="660" y="9"/>
                    <a:pt x="639" y="9"/>
                  </a:cubicBezTo>
                  <a:lnTo>
                    <a:pt x="258" y="71"/>
                  </a:lnTo>
                  <a:lnTo>
                    <a:pt x="155" y="81"/>
                  </a:lnTo>
                  <a:lnTo>
                    <a:pt x="114" y="92"/>
                  </a:lnTo>
                  <a:cubicBezTo>
                    <a:pt x="103" y="112"/>
                    <a:pt x="93" y="112"/>
                    <a:pt x="72" y="112"/>
                  </a:cubicBezTo>
                  <a:cubicBezTo>
                    <a:pt x="72" y="112"/>
                    <a:pt x="62" y="123"/>
                    <a:pt x="52" y="123"/>
                  </a:cubicBezTo>
                  <a:cubicBezTo>
                    <a:pt x="41" y="123"/>
                    <a:pt x="41" y="133"/>
                    <a:pt x="21" y="133"/>
                  </a:cubicBezTo>
                  <a:lnTo>
                    <a:pt x="0" y="154"/>
                  </a:lnTo>
                  <a:lnTo>
                    <a:pt x="0" y="174"/>
                  </a:lnTo>
                  <a:lnTo>
                    <a:pt x="0" y="195"/>
                  </a:lnTo>
                  <a:cubicBezTo>
                    <a:pt x="0" y="226"/>
                    <a:pt x="11" y="246"/>
                    <a:pt x="11" y="277"/>
                  </a:cubicBezTo>
                  <a:lnTo>
                    <a:pt x="21" y="318"/>
                  </a:lnTo>
                  <a:lnTo>
                    <a:pt x="52" y="421"/>
                  </a:lnTo>
                  <a:lnTo>
                    <a:pt x="124" y="834"/>
                  </a:lnTo>
                  <a:cubicBezTo>
                    <a:pt x="124" y="854"/>
                    <a:pt x="145" y="895"/>
                    <a:pt x="155" y="916"/>
                  </a:cubicBezTo>
                  <a:lnTo>
                    <a:pt x="155" y="937"/>
                  </a:lnTo>
                  <a:cubicBezTo>
                    <a:pt x="216" y="1086"/>
                    <a:pt x="360" y="1183"/>
                    <a:pt x="509" y="1183"/>
                  </a:cubicBezTo>
                  <a:cubicBezTo>
                    <a:pt x="535" y="1183"/>
                    <a:pt x="562" y="1180"/>
                    <a:pt x="588" y="1174"/>
                  </a:cubicBezTo>
                  <a:cubicBezTo>
                    <a:pt x="691" y="1153"/>
                    <a:pt x="783" y="1091"/>
                    <a:pt x="845" y="998"/>
                  </a:cubicBezTo>
                  <a:cubicBezTo>
                    <a:pt x="886" y="947"/>
                    <a:pt x="897" y="885"/>
                    <a:pt x="917" y="813"/>
                  </a:cubicBezTo>
                  <a:lnTo>
                    <a:pt x="917" y="803"/>
                  </a:lnTo>
                  <a:cubicBezTo>
                    <a:pt x="969" y="782"/>
                    <a:pt x="1020" y="731"/>
                    <a:pt x="1051" y="679"/>
                  </a:cubicBezTo>
                  <a:cubicBezTo>
                    <a:pt x="1123" y="586"/>
                    <a:pt x="1144" y="473"/>
                    <a:pt x="1123" y="349"/>
                  </a:cubicBezTo>
                  <a:cubicBezTo>
                    <a:pt x="1103" y="318"/>
                    <a:pt x="1092" y="287"/>
                    <a:pt x="1082" y="246"/>
                  </a:cubicBezTo>
                  <a:cubicBezTo>
                    <a:pt x="1020" y="112"/>
                    <a:pt x="886" y="20"/>
                    <a:pt x="732" y="9"/>
                  </a:cubicBezTo>
                  <a:cubicBezTo>
                    <a:pt x="725" y="2"/>
                    <a:pt x="716"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5" name="Google Shape;9655;p52"/>
            <p:cNvSpPr/>
            <p:nvPr/>
          </p:nvSpPr>
          <p:spPr>
            <a:xfrm>
              <a:off x="634339" y="3110287"/>
              <a:ext cx="75933" cy="79395"/>
            </a:xfrm>
            <a:custGeom>
              <a:avLst/>
              <a:gdLst/>
              <a:ahLst/>
              <a:cxnLst/>
              <a:rect l="l" t="t" r="r" b="b"/>
              <a:pathLst>
                <a:path w="1031" h="1078" extrusionOk="0">
                  <a:moveTo>
                    <a:pt x="598" y="1"/>
                  </a:moveTo>
                  <a:lnTo>
                    <a:pt x="83" y="94"/>
                  </a:lnTo>
                  <a:cubicBezTo>
                    <a:pt x="52" y="94"/>
                    <a:pt x="31" y="104"/>
                    <a:pt x="0" y="114"/>
                  </a:cubicBezTo>
                  <a:cubicBezTo>
                    <a:pt x="0" y="145"/>
                    <a:pt x="0" y="166"/>
                    <a:pt x="10" y="207"/>
                  </a:cubicBezTo>
                  <a:lnTo>
                    <a:pt x="103" y="763"/>
                  </a:lnTo>
                  <a:cubicBezTo>
                    <a:pt x="103" y="784"/>
                    <a:pt x="113" y="815"/>
                    <a:pt x="134" y="846"/>
                  </a:cubicBezTo>
                  <a:cubicBezTo>
                    <a:pt x="188" y="982"/>
                    <a:pt x="323" y="1078"/>
                    <a:pt x="467" y="1078"/>
                  </a:cubicBezTo>
                  <a:cubicBezTo>
                    <a:pt x="486" y="1078"/>
                    <a:pt x="506" y="1076"/>
                    <a:pt x="526" y="1072"/>
                  </a:cubicBezTo>
                  <a:cubicBezTo>
                    <a:pt x="618" y="1052"/>
                    <a:pt x="711" y="990"/>
                    <a:pt x="752" y="918"/>
                  </a:cubicBezTo>
                  <a:cubicBezTo>
                    <a:pt x="783" y="866"/>
                    <a:pt x="804" y="784"/>
                    <a:pt x="814" y="722"/>
                  </a:cubicBezTo>
                  <a:cubicBezTo>
                    <a:pt x="876" y="691"/>
                    <a:pt x="927" y="640"/>
                    <a:pt x="958" y="588"/>
                  </a:cubicBezTo>
                  <a:cubicBezTo>
                    <a:pt x="1010" y="516"/>
                    <a:pt x="1030" y="413"/>
                    <a:pt x="1010" y="310"/>
                  </a:cubicBezTo>
                  <a:cubicBezTo>
                    <a:pt x="969" y="124"/>
                    <a:pt x="824" y="1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656;p52"/>
            <p:cNvSpPr/>
            <p:nvPr/>
          </p:nvSpPr>
          <p:spPr>
            <a:xfrm>
              <a:off x="591843" y="3034281"/>
              <a:ext cx="90369" cy="88969"/>
            </a:xfrm>
            <a:custGeom>
              <a:avLst/>
              <a:gdLst/>
              <a:ahLst/>
              <a:cxnLst/>
              <a:rect l="l" t="t" r="r" b="b"/>
              <a:pathLst>
                <a:path w="1227" h="1208" extrusionOk="0">
                  <a:moveTo>
                    <a:pt x="395" y="0"/>
                  </a:moveTo>
                  <a:cubicBezTo>
                    <a:pt x="305" y="0"/>
                    <a:pt x="219" y="33"/>
                    <a:pt x="165" y="105"/>
                  </a:cubicBezTo>
                  <a:cubicBezTo>
                    <a:pt x="31" y="229"/>
                    <a:pt x="0" y="435"/>
                    <a:pt x="72" y="621"/>
                  </a:cubicBezTo>
                  <a:lnTo>
                    <a:pt x="72" y="631"/>
                  </a:lnTo>
                  <a:cubicBezTo>
                    <a:pt x="93" y="662"/>
                    <a:pt x="103" y="682"/>
                    <a:pt x="124" y="713"/>
                  </a:cubicBezTo>
                  <a:lnTo>
                    <a:pt x="381" y="1033"/>
                  </a:lnTo>
                  <a:lnTo>
                    <a:pt x="453" y="1105"/>
                  </a:lnTo>
                  <a:lnTo>
                    <a:pt x="474" y="1136"/>
                  </a:lnTo>
                  <a:lnTo>
                    <a:pt x="526" y="1187"/>
                  </a:lnTo>
                  <a:cubicBezTo>
                    <a:pt x="536" y="1187"/>
                    <a:pt x="536" y="1198"/>
                    <a:pt x="556" y="1198"/>
                  </a:cubicBezTo>
                  <a:lnTo>
                    <a:pt x="567" y="1208"/>
                  </a:lnTo>
                  <a:lnTo>
                    <a:pt x="587" y="1198"/>
                  </a:lnTo>
                  <a:cubicBezTo>
                    <a:pt x="608" y="1198"/>
                    <a:pt x="608" y="1187"/>
                    <a:pt x="618" y="1187"/>
                  </a:cubicBezTo>
                  <a:cubicBezTo>
                    <a:pt x="629" y="1187"/>
                    <a:pt x="629" y="1167"/>
                    <a:pt x="639" y="1167"/>
                  </a:cubicBezTo>
                  <a:lnTo>
                    <a:pt x="670" y="1146"/>
                  </a:lnTo>
                  <a:lnTo>
                    <a:pt x="690" y="1126"/>
                  </a:lnTo>
                  <a:lnTo>
                    <a:pt x="773" y="1053"/>
                  </a:lnTo>
                  <a:lnTo>
                    <a:pt x="1072" y="796"/>
                  </a:lnTo>
                  <a:cubicBezTo>
                    <a:pt x="1092" y="775"/>
                    <a:pt x="1123" y="744"/>
                    <a:pt x="1134" y="724"/>
                  </a:cubicBezTo>
                  <a:cubicBezTo>
                    <a:pt x="1206" y="590"/>
                    <a:pt x="1226" y="425"/>
                    <a:pt x="1154" y="281"/>
                  </a:cubicBezTo>
                  <a:cubicBezTo>
                    <a:pt x="1134" y="260"/>
                    <a:pt x="1123" y="219"/>
                    <a:pt x="1092" y="198"/>
                  </a:cubicBezTo>
                  <a:cubicBezTo>
                    <a:pt x="1020" y="105"/>
                    <a:pt x="917" y="54"/>
                    <a:pt x="814" y="44"/>
                  </a:cubicBezTo>
                  <a:cubicBezTo>
                    <a:pt x="793" y="38"/>
                    <a:pt x="773" y="35"/>
                    <a:pt x="753" y="35"/>
                  </a:cubicBezTo>
                  <a:cubicBezTo>
                    <a:pt x="706" y="35"/>
                    <a:pt x="662" y="50"/>
                    <a:pt x="618" y="64"/>
                  </a:cubicBezTo>
                  <a:cubicBezTo>
                    <a:pt x="567" y="23"/>
                    <a:pt x="505" y="13"/>
                    <a:pt x="433" y="2"/>
                  </a:cubicBezTo>
                  <a:cubicBezTo>
                    <a:pt x="420" y="1"/>
                    <a:pt x="407"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52"/>
            <p:cNvSpPr/>
            <p:nvPr/>
          </p:nvSpPr>
          <p:spPr>
            <a:xfrm>
              <a:off x="593316" y="3038037"/>
              <a:ext cx="85066" cy="81457"/>
            </a:xfrm>
            <a:custGeom>
              <a:avLst/>
              <a:gdLst/>
              <a:ahLst/>
              <a:cxnLst/>
              <a:rect l="l" t="t" r="r" b="b"/>
              <a:pathLst>
                <a:path w="1155" h="1106" extrusionOk="0">
                  <a:moveTo>
                    <a:pt x="374" y="0"/>
                  </a:moveTo>
                  <a:cubicBezTo>
                    <a:pt x="302" y="0"/>
                    <a:pt x="225" y="26"/>
                    <a:pt x="155" y="96"/>
                  </a:cubicBezTo>
                  <a:cubicBezTo>
                    <a:pt x="32" y="209"/>
                    <a:pt x="1" y="405"/>
                    <a:pt x="83" y="539"/>
                  </a:cubicBezTo>
                  <a:cubicBezTo>
                    <a:pt x="93" y="570"/>
                    <a:pt x="104" y="590"/>
                    <a:pt x="135" y="621"/>
                  </a:cubicBezTo>
                  <a:lnTo>
                    <a:pt x="485" y="1044"/>
                  </a:lnTo>
                  <a:cubicBezTo>
                    <a:pt x="495" y="1075"/>
                    <a:pt x="516" y="1085"/>
                    <a:pt x="547" y="1105"/>
                  </a:cubicBezTo>
                  <a:cubicBezTo>
                    <a:pt x="567" y="1095"/>
                    <a:pt x="598" y="1085"/>
                    <a:pt x="609" y="1054"/>
                  </a:cubicBezTo>
                  <a:lnTo>
                    <a:pt x="1010" y="693"/>
                  </a:lnTo>
                  <a:cubicBezTo>
                    <a:pt x="1031" y="683"/>
                    <a:pt x="1052" y="662"/>
                    <a:pt x="1062" y="631"/>
                  </a:cubicBezTo>
                  <a:cubicBezTo>
                    <a:pt x="1155" y="487"/>
                    <a:pt x="1155" y="302"/>
                    <a:pt x="1031" y="168"/>
                  </a:cubicBezTo>
                  <a:cubicBezTo>
                    <a:pt x="969" y="96"/>
                    <a:pt x="877" y="44"/>
                    <a:pt x="794" y="44"/>
                  </a:cubicBezTo>
                  <a:cubicBezTo>
                    <a:pt x="722" y="44"/>
                    <a:pt x="660" y="44"/>
                    <a:pt x="598" y="75"/>
                  </a:cubicBezTo>
                  <a:cubicBezTo>
                    <a:pt x="547" y="44"/>
                    <a:pt x="485" y="13"/>
                    <a:pt x="413" y="3"/>
                  </a:cubicBezTo>
                  <a:cubicBezTo>
                    <a:pt x="400" y="1"/>
                    <a:pt x="387"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658;p52"/>
            <p:cNvSpPr/>
            <p:nvPr/>
          </p:nvSpPr>
          <p:spPr>
            <a:xfrm>
              <a:off x="565256" y="3137243"/>
              <a:ext cx="60761" cy="49566"/>
            </a:xfrm>
            <a:custGeom>
              <a:avLst/>
              <a:gdLst/>
              <a:ahLst/>
              <a:cxnLst/>
              <a:rect l="l" t="t" r="r" b="b"/>
              <a:pathLst>
                <a:path w="825" h="673" extrusionOk="0">
                  <a:moveTo>
                    <a:pt x="358" y="0"/>
                  </a:moveTo>
                  <a:cubicBezTo>
                    <a:pt x="305" y="0"/>
                    <a:pt x="253" y="12"/>
                    <a:pt x="207" y="37"/>
                  </a:cubicBezTo>
                  <a:cubicBezTo>
                    <a:pt x="145" y="57"/>
                    <a:pt x="93" y="119"/>
                    <a:pt x="42" y="202"/>
                  </a:cubicBezTo>
                  <a:cubicBezTo>
                    <a:pt x="21" y="222"/>
                    <a:pt x="11" y="263"/>
                    <a:pt x="0" y="305"/>
                  </a:cubicBezTo>
                  <a:cubicBezTo>
                    <a:pt x="11" y="356"/>
                    <a:pt x="21" y="387"/>
                    <a:pt x="42" y="428"/>
                  </a:cubicBezTo>
                  <a:cubicBezTo>
                    <a:pt x="93" y="531"/>
                    <a:pt x="165" y="614"/>
                    <a:pt x="268" y="645"/>
                  </a:cubicBezTo>
                  <a:cubicBezTo>
                    <a:pt x="317" y="664"/>
                    <a:pt x="366" y="672"/>
                    <a:pt x="413" y="672"/>
                  </a:cubicBezTo>
                  <a:cubicBezTo>
                    <a:pt x="545" y="672"/>
                    <a:pt x="666" y="601"/>
                    <a:pt x="742" y="480"/>
                  </a:cubicBezTo>
                  <a:cubicBezTo>
                    <a:pt x="763" y="459"/>
                    <a:pt x="773" y="418"/>
                    <a:pt x="784" y="387"/>
                  </a:cubicBezTo>
                  <a:lnTo>
                    <a:pt x="825" y="274"/>
                  </a:lnTo>
                  <a:cubicBezTo>
                    <a:pt x="814" y="253"/>
                    <a:pt x="794" y="243"/>
                    <a:pt x="784" y="222"/>
                  </a:cubicBezTo>
                  <a:cubicBezTo>
                    <a:pt x="663" y="86"/>
                    <a:pt x="504"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9" name="Google Shape;9659;p52"/>
            <p:cNvSpPr/>
            <p:nvPr/>
          </p:nvSpPr>
          <p:spPr>
            <a:xfrm>
              <a:off x="625943" y="3036859"/>
              <a:ext cx="88896" cy="130434"/>
            </a:xfrm>
            <a:custGeom>
              <a:avLst/>
              <a:gdLst/>
              <a:ahLst/>
              <a:cxnLst/>
              <a:rect l="l" t="t" r="r" b="b"/>
              <a:pathLst>
                <a:path w="1207" h="1771" extrusionOk="0">
                  <a:moveTo>
                    <a:pt x="305" y="0"/>
                  </a:moveTo>
                  <a:cubicBezTo>
                    <a:pt x="258" y="0"/>
                    <a:pt x="209" y="15"/>
                    <a:pt x="166" y="29"/>
                  </a:cubicBezTo>
                  <a:cubicBezTo>
                    <a:pt x="155" y="40"/>
                    <a:pt x="145" y="60"/>
                    <a:pt x="155" y="81"/>
                  </a:cubicBezTo>
                  <a:cubicBezTo>
                    <a:pt x="1" y="297"/>
                    <a:pt x="1" y="689"/>
                    <a:pt x="155" y="1060"/>
                  </a:cubicBezTo>
                  <a:cubicBezTo>
                    <a:pt x="155" y="1070"/>
                    <a:pt x="166" y="1091"/>
                    <a:pt x="166" y="1101"/>
                  </a:cubicBezTo>
                  <a:cubicBezTo>
                    <a:pt x="166" y="1111"/>
                    <a:pt x="176" y="1121"/>
                    <a:pt x="176" y="1142"/>
                  </a:cubicBezTo>
                  <a:cubicBezTo>
                    <a:pt x="372" y="1513"/>
                    <a:pt x="660" y="1740"/>
                    <a:pt x="928" y="1771"/>
                  </a:cubicBezTo>
                  <a:lnTo>
                    <a:pt x="980" y="1771"/>
                  </a:lnTo>
                  <a:lnTo>
                    <a:pt x="980" y="1750"/>
                  </a:lnTo>
                  <a:cubicBezTo>
                    <a:pt x="1031" y="1729"/>
                    <a:pt x="1083" y="1678"/>
                    <a:pt x="1124" y="1626"/>
                  </a:cubicBezTo>
                  <a:cubicBezTo>
                    <a:pt x="1186" y="1534"/>
                    <a:pt x="1206" y="1420"/>
                    <a:pt x="1186" y="1307"/>
                  </a:cubicBezTo>
                  <a:cubicBezTo>
                    <a:pt x="1175" y="1266"/>
                    <a:pt x="1155" y="1235"/>
                    <a:pt x="1144" y="1204"/>
                  </a:cubicBezTo>
                  <a:cubicBezTo>
                    <a:pt x="1083" y="1060"/>
                    <a:pt x="949" y="967"/>
                    <a:pt x="794" y="957"/>
                  </a:cubicBezTo>
                  <a:cubicBezTo>
                    <a:pt x="787" y="953"/>
                    <a:pt x="778" y="952"/>
                    <a:pt x="768" y="952"/>
                  </a:cubicBezTo>
                  <a:cubicBezTo>
                    <a:pt x="748" y="952"/>
                    <a:pt x="725" y="957"/>
                    <a:pt x="712" y="957"/>
                  </a:cubicBezTo>
                  <a:lnTo>
                    <a:pt x="320" y="1018"/>
                  </a:lnTo>
                  <a:lnTo>
                    <a:pt x="619" y="761"/>
                  </a:lnTo>
                  <a:cubicBezTo>
                    <a:pt x="640" y="740"/>
                    <a:pt x="671" y="709"/>
                    <a:pt x="681" y="689"/>
                  </a:cubicBezTo>
                  <a:cubicBezTo>
                    <a:pt x="763" y="555"/>
                    <a:pt x="774" y="390"/>
                    <a:pt x="712" y="246"/>
                  </a:cubicBezTo>
                  <a:cubicBezTo>
                    <a:pt x="681" y="225"/>
                    <a:pt x="671" y="184"/>
                    <a:pt x="640" y="163"/>
                  </a:cubicBezTo>
                  <a:cubicBezTo>
                    <a:pt x="567" y="70"/>
                    <a:pt x="464" y="19"/>
                    <a:pt x="361" y="9"/>
                  </a:cubicBezTo>
                  <a:cubicBezTo>
                    <a:pt x="343" y="3"/>
                    <a:pt x="324"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52"/>
            <p:cNvSpPr/>
            <p:nvPr/>
          </p:nvSpPr>
          <p:spPr>
            <a:xfrm>
              <a:off x="496983" y="3060279"/>
              <a:ext cx="138167" cy="65254"/>
            </a:xfrm>
            <a:custGeom>
              <a:avLst/>
              <a:gdLst/>
              <a:ahLst/>
              <a:cxnLst/>
              <a:rect l="l" t="t" r="r" b="b"/>
              <a:pathLst>
                <a:path w="1876" h="886" extrusionOk="0">
                  <a:moveTo>
                    <a:pt x="247" y="0"/>
                  </a:moveTo>
                  <a:cubicBezTo>
                    <a:pt x="166" y="0"/>
                    <a:pt x="84" y="7"/>
                    <a:pt x="0" y="20"/>
                  </a:cubicBezTo>
                  <a:lnTo>
                    <a:pt x="0" y="175"/>
                  </a:lnTo>
                  <a:cubicBezTo>
                    <a:pt x="0" y="175"/>
                    <a:pt x="112" y="128"/>
                    <a:pt x="312" y="128"/>
                  </a:cubicBezTo>
                  <a:cubicBezTo>
                    <a:pt x="635" y="128"/>
                    <a:pt x="1188" y="250"/>
                    <a:pt x="1875" y="886"/>
                  </a:cubicBezTo>
                  <a:cubicBezTo>
                    <a:pt x="1875" y="886"/>
                    <a:pt x="1200" y="0"/>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1" name="Google Shape;9661;p52"/>
          <p:cNvGrpSpPr/>
          <p:nvPr/>
        </p:nvGrpSpPr>
        <p:grpSpPr>
          <a:xfrm>
            <a:off x="1903130" y="612786"/>
            <a:ext cx="372314" cy="271228"/>
            <a:chOff x="496983" y="3034281"/>
            <a:chExt cx="217855" cy="158715"/>
          </a:xfrm>
        </p:grpSpPr>
        <p:sp>
          <p:nvSpPr>
            <p:cNvPr id="9662" name="Google Shape;9662;p52"/>
            <p:cNvSpPr/>
            <p:nvPr/>
          </p:nvSpPr>
          <p:spPr>
            <a:xfrm>
              <a:off x="553104" y="3096441"/>
              <a:ext cx="84329" cy="89632"/>
            </a:xfrm>
            <a:custGeom>
              <a:avLst/>
              <a:gdLst/>
              <a:ahLst/>
              <a:cxnLst/>
              <a:rect l="l" t="t" r="r" b="b"/>
              <a:pathLst>
                <a:path w="1145" h="1217" extrusionOk="0">
                  <a:moveTo>
                    <a:pt x="392" y="1"/>
                  </a:moveTo>
                  <a:cubicBezTo>
                    <a:pt x="230" y="1"/>
                    <a:pt x="69" y="111"/>
                    <a:pt x="21" y="292"/>
                  </a:cubicBezTo>
                  <a:cubicBezTo>
                    <a:pt x="1" y="395"/>
                    <a:pt x="1" y="508"/>
                    <a:pt x="52" y="611"/>
                  </a:cubicBezTo>
                  <a:cubicBezTo>
                    <a:pt x="83" y="663"/>
                    <a:pt x="124" y="725"/>
                    <a:pt x="176" y="766"/>
                  </a:cubicBezTo>
                  <a:lnTo>
                    <a:pt x="176" y="848"/>
                  </a:lnTo>
                  <a:cubicBezTo>
                    <a:pt x="186" y="900"/>
                    <a:pt x="207" y="931"/>
                    <a:pt x="217" y="972"/>
                  </a:cubicBezTo>
                  <a:cubicBezTo>
                    <a:pt x="268" y="1075"/>
                    <a:pt x="341" y="1157"/>
                    <a:pt x="444" y="1188"/>
                  </a:cubicBezTo>
                  <a:cubicBezTo>
                    <a:pt x="492" y="1207"/>
                    <a:pt x="542" y="1216"/>
                    <a:pt x="590" y="1216"/>
                  </a:cubicBezTo>
                  <a:cubicBezTo>
                    <a:pt x="725" y="1216"/>
                    <a:pt x="852" y="1145"/>
                    <a:pt x="928" y="1023"/>
                  </a:cubicBezTo>
                  <a:cubicBezTo>
                    <a:pt x="938" y="1003"/>
                    <a:pt x="949" y="962"/>
                    <a:pt x="959" y="931"/>
                  </a:cubicBezTo>
                  <a:lnTo>
                    <a:pt x="1000" y="817"/>
                  </a:lnTo>
                  <a:lnTo>
                    <a:pt x="1093" y="549"/>
                  </a:lnTo>
                  <a:lnTo>
                    <a:pt x="1113" y="446"/>
                  </a:lnTo>
                  <a:lnTo>
                    <a:pt x="1134" y="405"/>
                  </a:lnTo>
                  <a:cubicBezTo>
                    <a:pt x="1134" y="395"/>
                    <a:pt x="1144" y="364"/>
                    <a:pt x="1144" y="343"/>
                  </a:cubicBezTo>
                  <a:lnTo>
                    <a:pt x="1144" y="312"/>
                  </a:lnTo>
                  <a:lnTo>
                    <a:pt x="1144" y="292"/>
                  </a:lnTo>
                  <a:lnTo>
                    <a:pt x="1144" y="282"/>
                  </a:lnTo>
                  <a:lnTo>
                    <a:pt x="1113" y="261"/>
                  </a:lnTo>
                  <a:cubicBezTo>
                    <a:pt x="1103" y="261"/>
                    <a:pt x="1103" y="251"/>
                    <a:pt x="1093" y="251"/>
                  </a:cubicBezTo>
                  <a:cubicBezTo>
                    <a:pt x="1062" y="240"/>
                    <a:pt x="1052" y="240"/>
                    <a:pt x="1031" y="230"/>
                  </a:cubicBezTo>
                  <a:lnTo>
                    <a:pt x="990" y="209"/>
                  </a:lnTo>
                  <a:lnTo>
                    <a:pt x="897" y="178"/>
                  </a:lnTo>
                  <a:lnTo>
                    <a:pt x="526" y="34"/>
                  </a:lnTo>
                  <a:cubicBezTo>
                    <a:pt x="495" y="24"/>
                    <a:pt x="464" y="3"/>
                    <a:pt x="433" y="3"/>
                  </a:cubicBezTo>
                  <a:cubicBezTo>
                    <a:pt x="420" y="2"/>
                    <a:pt x="406"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52"/>
            <p:cNvSpPr/>
            <p:nvPr/>
          </p:nvSpPr>
          <p:spPr>
            <a:xfrm>
              <a:off x="555387" y="3100271"/>
              <a:ext cx="78216" cy="82046"/>
            </a:xfrm>
            <a:custGeom>
              <a:avLst/>
              <a:gdLst/>
              <a:ahLst/>
              <a:cxnLst/>
              <a:rect l="l" t="t" r="r" b="b"/>
              <a:pathLst>
                <a:path w="1062" h="1114" extrusionOk="0">
                  <a:moveTo>
                    <a:pt x="363" y="0"/>
                  </a:moveTo>
                  <a:cubicBezTo>
                    <a:pt x="221" y="0"/>
                    <a:pt x="79" y="99"/>
                    <a:pt x="31" y="250"/>
                  </a:cubicBezTo>
                  <a:cubicBezTo>
                    <a:pt x="0" y="353"/>
                    <a:pt x="0" y="456"/>
                    <a:pt x="52" y="539"/>
                  </a:cubicBezTo>
                  <a:cubicBezTo>
                    <a:pt x="83" y="600"/>
                    <a:pt x="134" y="652"/>
                    <a:pt x="186" y="693"/>
                  </a:cubicBezTo>
                  <a:cubicBezTo>
                    <a:pt x="186" y="755"/>
                    <a:pt x="196" y="827"/>
                    <a:pt x="227" y="899"/>
                  </a:cubicBezTo>
                  <a:cubicBezTo>
                    <a:pt x="258" y="982"/>
                    <a:pt x="341" y="1054"/>
                    <a:pt x="433" y="1085"/>
                  </a:cubicBezTo>
                  <a:cubicBezTo>
                    <a:pt x="475" y="1104"/>
                    <a:pt x="519" y="1113"/>
                    <a:pt x="561" y="1113"/>
                  </a:cubicBezTo>
                  <a:cubicBezTo>
                    <a:pt x="676" y="1113"/>
                    <a:pt x="785" y="1048"/>
                    <a:pt x="845" y="951"/>
                  </a:cubicBezTo>
                  <a:lnTo>
                    <a:pt x="876" y="868"/>
                  </a:lnTo>
                  <a:lnTo>
                    <a:pt x="1041" y="343"/>
                  </a:lnTo>
                  <a:cubicBezTo>
                    <a:pt x="1062" y="312"/>
                    <a:pt x="1062" y="291"/>
                    <a:pt x="1062" y="250"/>
                  </a:cubicBezTo>
                  <a:lnTo>
                    <a:pt x="979" y="209"/>
                  </a:lnTo>
                  <a:lnTo>
                    <a:pt x="485" y="34"/>
                  </a:lnTo>
                  <a:cubicBezTo>
                    <a:pt x="454" y="23"/>
                    <a:pt x="433" y="23"/>
                    <a:pt x="402" y="3"/>
                  </a:cubicBezTo>
                  <a:cubicBezTo>
                    <a:pt x="389" y="1"/>
                    <a:pt x="376"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52"/>
            <p:cNvSpPr/>
            <p:nvPr/>
          </p:nvSpPr>
          <p:spPr>
            <a:xfrm>
              <a:off x="629773" y="3105868"/>
              <a:ext cx="84329" cy="87128"/>
            </a:xfrm>
            <a:custGeom>
              <a:avLst/>
              <a:gdLst/>
              <a:ahLst/>
              <a:cxnLst/>
              <a:rect l="l" t="t" r="r" b="b"/>
              <a:pathLst>
                <a:path w="1145" h="1183" extrusionOk="0">
                  <a:moveTo>
                    <a:pt x="706" y="0"/>
                  </a:moveTo>
                  <a:cubicBezTo>
                    <a:pt x="685" y="0"/>
                    <a:pt x="660" y="9"/>
                    <a:pt x="639" y="9"/>
                  </a:cubicBezTo>
                  <a:lnTo>
                    <a:pt x="258" y="71"/>
                  </a:lnTo>
                  <a:lnTo>
                    <a:pt x="155" y="81"/>
                  </a:lnTo>
                  <a:lnTo>
                    <a:pt x="114" y="92"/>
                  </a:lnTo>
                  <a:cubicBezTo>
                    <a:pt x="103" y="112"/>
                    <a:pt x="93" y="112"/>
                    <a:pt x="72" y="112"/>
                  </a:cubicBezTo>
                  <a:cubicBezTo>
                    <a:pt x="72" y="112"/>
                    <a:pt x="62" y="123"/>
                    <a:pt x="52" y="123"/>
                  </a:cubicBezTo>
                  <a:cubicBezTo>
                    <a:pt x="41" y="123"/>
                    <a:pt x="41" y="133"/>
                    <a:pt x="21" y="133"/>
                  </a:cubicBezTo>
                  <a:lnTo>
                    <a:pt x="0" y="154"/>
                  </a:lnTo>
                  <a:lnTo>
                    <a:pt x="0" y="174"/>
                  </a:lnTo>
                  <a:lnTo>
                    <a:pt x="0" y="195"/>
                  </a:lnTo>
                  <a:cubicBezTo>
                    <a:pt x="0" y="226"/>
                    <a:pt x="11" y="246"/>
                    <a:pt x="11" y="277"/>
                  </a:cubicBezTo>
                  <a:lnTo>
                    <a:pt x="21" y="318"/>
                  </a:lnTo>
                  <a:lnTo>
                    <a:pt x="52" y="421"/>
                  </a:lnTo>
                  <a:lnTo>
                    <a:pt x="124" y="834"/>
                  </a:lnTo>
                  <a:cubicBezTo>
                    <a:pt x="124" y="854"/>
                    <a:pt x="145" y="895"/>
                    <a:pt x="155" y="916"/>
                  </a:cubicBezTo>
                  <a:lnTo>
                    <a:pt x="155" y="937"/>
                  </a:lnTo>
                  <a:cubicBezTo>
                    <a:pt x="216" y="1086"/>
                    <a:pt x="360" y="1183"/>
                    <a:pt x="509" y="1183"/>
                  </a:cubicBezTo>
                  <a:cubicBezTo>
                    <a:pt x="535" y="1183"/>
                    <a:pt x="562" y="1180"/>
                    <a:pt x="588" y="1174"/>
                  </a:cubicBezTo>
                  <a:cubicBezTo>
                    <a:pt x="691" y="1153"/>
                    <a:pt x="783" y="1091"/>
                    <a:pt x="845" y="998"/>
                  </a:cubicBezTo>
                  <a:cubicBezTo>
                    <a:pt x="886" y="947"/>
                    <a:pt x="897" y="885"/>
                    <a:pt x="917" y="813"/>
                  </a:cubicBezTo>
                  <a:lnTo>
                    <a:pt x="917" y="803"/>
                  </a:lnTo>
                  <a:cubicBezTo>
                    <a:pt x="969" y="782"/>
                    <a:pt x="1020" y="731"/>
                    <a:pt x="1051" y="679"/>
                  </a:cubicBezTo>
                  <a:cubicBezTo>
                    <a:pt x="1123" y="586"/>
                    <a:pt x="1144" y="473"/>
                    <a:pt x="1123" y="349"/>
                  </a:cubicBezTo>
                  <a:cubicBezTo>
                    <a:pt x="1103" y="318"/>
                    <a:pt x="1092" y="287"/>
                    <a:pt x="1082" y="246"/>
                  </a:cubicBezTo>
                  <a:cubicBezTo>
                    <a:pt x="1020" y="112"/>
                    <a:pt x="886" y="20"/>
                    <a:pt x="732" y="9"/>
                  </a:cubicBezTo>
                  <a:cubicBezTo>
                    <a:pt x="725" y="2"/>
                    <a:pt x="716"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52"/>
            <p:cNvSpPr/>
            <p:nvPr/>
          </p:nvSpPr>
          <p:spPr>
            <a:xfrm>
              <a:off x="634339" y="3110287"/>
              <a:ext cx="75933" cy="79395"/>
            </a:xfrm>
            <a:custGeom>
              <a:avLst/>
              <a:gdLst/>
              <a:ahLst/>
              <a:cxnLst/>
              <a:rect l="l" t="t" r="r" b="b"/>
              <a:pathLst>
                <a:path w="1031" h="1078" extrusionOk="0">
                  <a:moveTo>
                    <a:pt x="598" y="1"/>
                  </a:moveTo>
                  <a:lnTo>
                    <a:pt x="83" y="94"/>
                  </a:lnTo>
                  <a:cubicBezTo>
                    <a:pt x="52" y="94"/>
                    <a:pt x="31" y="104"/>
                    <a:pt x="0" y="114"/>
                  </a:cubicBezTo>
                  <a:cubicBezTo>
                    <a:pt x="0" y="145"/>
                    <a:pt x="0" y="166"/>
                    <a:pt x="10" y="207"/>
                  </a:cubicBezTo>
                  <a:lnTo>
                    <a:pt x="103" y="763"/>
                  </a:lnTo>
                  <a:cubicBezTo>
                    <a:pt x="103" y="784"/>
                    <a:pt x="113" y="815"/>
                    <a:pt x="134" y="846"/>
                  </a:cubicBezTo>
                  <a:cubicBezTo>
                    <a:pt x="188" y="982"/>
                    <a:pt x="323" y="1078"/>
                    <a:pt x="467" y="1078"/>
                  </a:cubicBezTo>
                  <a:cubicBezTo>
                    <a:pt x="486" y="1078"/>
                    <a:pt x="506" y="1076"/>
                    <a:pt x="526" y="1072"/>
                  </a:cubicBezTo>
                  <a:cubicBezTo>
                    <a:pt x="618" y="1052"/>
                    <a:pt x="711" y="990"/>
                    <a:pt x="752" y="918"/>
                  </a:cubicBezTo>
                  <a:cubicBezTo>
                    <a:pt x="783" y="866"/>
                    <a:pt x="804" y="784"/>
                    <a:pt x="814" y="722"/>
                  </a:cubicBezTo>
                  <a:cubicBezTo>
                    <a:pt x="876" y="691"/>
                    <a:pt x="927" y="640"/>
                    <a:pt x="958" y="588"/>
                  </a:cubicBezTo>
                  <a:cubicBezTo>
                    <a:pt x="1010" y="516"/>
                    <a:pt x="1030" y="413"/>
                    <a:pt x="1010" y="310"/>
                  </a:cubicBezTo>
                  <a:cubicBezTo>
                    <a:pt x="969" y="124"/>
                    <a:pt x="824" y="1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52"/>
            <p:cNvSpPr/>
            <p:nvPr/>
          </p:nvSpPr>
          <p:spPr>
            <a:xfrm>
              <a:off x="591843" y="3034281"/>
              <a:ext cx="90369" cy="88969"/>
            </a:xfrm>
            <a:custGeom>
              <a:avLst/>
              <a:gdLst/>
              <a:ahLst/>
              <a:cxnLst/>
              <a:rect l="l" t="t" r="r" b="b"/>
              <a:pathLst>
                <a:path w="1227" h="1208" extrusionOk="0">
                  <a:moveTo>
                    <a:pt x="395" y="0"/>
                  </a:moveTo>
                  <a:cubicBezTo>
                    <a:pt x="305" y="0"/>
                    <a:pt x="219" y="33"/>
                    <a:pt x="165" y="105"/>
                  </a:cubicBezTo>
                  <a:cubicBezTo>
                    <a:pt x="31" y="229"/>
                    <a:pt x="0" y="435"/>
                    <a:pt x="72" y="621"/>
                  </a:cubicBezTo>
                  <a:lnTo>
                    <a:pt x="72" y="631"/>
                  </a:lnTo>
                  <a:cubicBezTo>
                    <a:pt x="93" y="662"/>
                    <a:pt x="103" y="682"/>
                    <a:pt x="124" y="713"/>
                  </a:cubicBezTo>
                  <a:lnTo>
                    <a:pt x="381" y="1033"/>
                  </a:lnTo>
                  <a:lnTo>
                    <a:pt x="453" y="1105"/>
                  </a:lnTo>
                  <a:lnTo>
                    <a:pt x="474" y="1136"/>
                  </a:lnTo>
                  <a:lnTo>
                    <a:pt x="526" y="1187"/>
                  </a:lnTo>
                  <a:cubicBezTo>
                    <a:pt x="536" y="1187"/>
                    <a:pt x="536" y="1198"/>
                    <a:pt x="556" y="1198"/>
                  </a:cubicBezTo>
                  <a:lnTo>
                    <a:pt x="567" y="1208"/>
                  </a:lnTo>
                  <a:lnTo>
                    <a:pt x="587" y="1198"/>
                  </a:lnTo>
                  <a:cubicBezTo>
                    <a:pt x="608" y="1198"/>
                    <a:pt x="608" y="1187"/>
                    <a:pt x="618" y="1187"/>
                  </a:cubicBezTo>
                  <a:cubicBezTo>
                    <a:pt x="629" y="1187"/>
                    <a:pt x="629" y="1167"/>
                    <a:pt x="639" y="1167"/>
                  </a:cubicBezTo>
                  <a:lnTo>
                    <a:pt x="670" y="1146"/>
                  </a:lnTo>
                  <a:lnTo>
                    <a:pt x="690" y="1126"/>
                  </a:lnTo>
                  <a:lnTo>
                    <a:pt x="773" y="1053"/>
                  </a:lnTo>
                  <a:lnTo>
                    <a:pt x="1072" y="796"/>
                  </a:lnTo>
                  <a:cubicBezTo>
                    <a:pt x="1092" y="775"/>
                    <a:pt x="1123" y="744"/>
                    <a:pt x="1134" y="724"/>
                  </a:cubicBezTo>
                  <a:cubicBezTo>
                    <a:pt x="1206" y="590"/>
                    <a:pt x="1226" y="425"/>
                    <a:pt x="1154" y="281"/>
                  </a:cubicBezTo>
                  <a:cubicBezTo>
                    <a:pt x="1134" y="260"/>
                    <a:pt x="1123" y="219"/>
                    <a:pt x="1092" y="198"/>
                  </a:cubicBezTo>
                  <a:cubicBezTo>
                    <a:pt x="1020" y="105"/>
                    <a:pt x="917" y="54"/>
                    <a:pt x="814" y="44"/>
                  </a:cubicBezTo>
                  <a:cubicBezTo>
                    <a:pt x="793" y="38"/>
                    <a:pt x="773" y="35"/>
                    <a:pt x="753" y="35"/>
                  </a:cubicBezTo>
                  <a:cubicBezTo>
                    <a:pt x="706" y="35"/>
                    <a:pt x="662" y="50"/>
                    <a:pt x="618" y="64"/>
                  </a:cubicBezTo>
                  <a:cubicBezTo>
                    <a:pt x="567" y="23"/>
                    <a:pt x="505" y="13"/>
                    <a:pt x="433" y="2"/>
                  </a:cubicBezTo>
                  <a:cubicBezTo>
                    <a:pt x="420" y="1"/>
                    <a:pt x="407"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52"/>
            <p:cNvSpPr/>
            <p:nvPr/>
          </p:nvSpPr>
          <p:spPr>
            <a:xfrm>
              <a:off x="593316" y="3038037"/>
              <a:ext cx="85066" cy="81457"/>
            </a:xfrm>
            <a:custGeom>
              <a:avLst/>
              <a:gdLst/>
              <a:ahLst/>
              <a:cxnLst/>
              <a:rect l="l" t="t" r="r" b="b"/>
              <a:pathLst>
                <a:path w="1155" h="1106" extrusionOk="0">
                  <a:moveTo>
                    <a:pt x="374" y="0"/>
                  </a:moveTo>
                  <a:cubicBezTo>
                    <a:pt x="302" y="0"/>
                    <a:pt x="225" y="26"/>
                    <a:pt x="155" y="96"/>
                  </a:cubicBezTo>
                  <a:cubicBezTo>
                    <a:pt x="32" y="209"/>
                    <a:pt x="1" y="405"/>
                    <a:pt x="83" y="539"/>
                  </a:cubicBezTo>
                  <a:cubicBezTo>
                    <a:pt x="93" y="570"/>
                    <a:pt x="104" y="590"/>
                    <a:pt x="135" y="621"/>
                  </a:cubicBezTo>
                  <a:lnTo>
                    <a:pt x="485" y="1044"/>
                  </a:lnTo>
                  <a:cubicBezTo>
                    <a:pt x="495" y="1075"/>
                    <a:pt x="516" y="1085"/>
                    <a:pt x="547" y="1105"/>
                  </a:cubicBezTo>
                  <a:cubicBezTo>
                    <a:pt x="567" y="1095"/>
                    <a:pt x="598" y="1085"/>
                    <a:pt x="609" y="1054"/>
                  </a:cubicBezTo>
                  <a:lnTo>
                    <a:pt x="1010" y="693"/>
                  </a:lnTo>
                  <a:cubicBezTo>
                    <a:pt x="1031" y="683"/>
                    <a:pt x="1052" y="662"/>
                    <a:pt x="1062" y="631"/>
                  </a:cubicBezTo>
                  <a:cubicBezTo>
                    <a:pt x="1155" y="487"/>
                    <a:pt x="1155" y="302"/>
                    <a:pt x="1031" y="168"/>
                  </a:cubicBezTo>
                  <a:cubicBezTo>
                    <a:pt x="969" y="96"/>
                    <a:pt x="877" y="44"/>
                    <a:pt x="794" y="44"/>
                  </a:cubicBezTo>
                  <a:cubicBezTo>
                    <a:pt x="722" y="44"/>
                    <a:pt x="660" y="44"/>
                    <a:pt x="598" y="75"/>
                  </a:cubicBezTo>
                  <a:cubicBezTo>
                    <a:pt x="547" y="44"/>
                    <a:pt x="485" y="13"/>
                    <a:pt x="413" y="3"/>
                  </a:cubicBezTo>
                  <a:cubicBezTo>
                    <a:pt x="400" y="1"/>
                    <a:pt x="387"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668;p52"/>
            <p:cNvSpPr/>
            <p:nvPr/>
          </p:nvSpPr>
          <p:spPr>
            <a:xfrm>
              <a:off x="565256" y="3137243"/>
              <a:ext cx="60761" cy="49566"/>
            </a:xfrm>
            <a:custGeom>
              <a:avLst/>
              <a:gdLst/>
              <a:ahLst/>
              <a:cxnLst/>
              <a:rect l="l" t="t" r="r" b="b"/>
              <a:pathLst>
                <a:path w="825" h="673" extrusionOk="0">
                  <a:moveTo>
                    <a:pt x="358" y="0"/>
                  </a:moveTo>
                  <a:cubicBezTo>
                    <a:pt x="305" y="0"/>
                    <a:pt x="253" y="12"/>
                    <a:pt x="207" y="37"/>
                  </a:cubicBezTo>
                  <a:cubicBezTo>
                    <a:pt x="145" y="57"/>
                    <a:pt x="93" y="119"/>
                    <a:pt x="42" y="202"/>
                  </a:cubicBezTo>
                  <a:cubicBezTo>
                    <a:pt x="21" y="222"/>
                    <a:pt x="11" y="263"/>
                    <a:pt x="0" y="305"/>
                  </a:cubicBezTo>
                  <a:cubicBezTo>
                    <a:pt x="11" y="356"/>
                    <a:pt x="21" y="387"/>
                    <a:pt x="42" y="428"/>
                  </a:cubicBezTo>
                  <a:cubicBezTo>
                    <a:pt x="93" y="531"/>
                    <a:pt x="165" y="614"/>
                    <a:pt x="268" y="645"/>
                  </a:cubicBezTo>
                  <a:cubicBezTo>
                    <a:pt x="317" y="664"/>
                    <a:pt x="366" y="672"/>
                    <a:pt x="413" y="672"/>
                  </a:cubicBezTo>
                  <a:cubicBezTo>
                    <a:pt x="545" y="672"/>
                    <a:pt x="666" y="601"/>
                    <a:pt x="742" y="480"/>
                  </a:cubicBezTo>
                  <a:cubicBezTo>
                    <a:pt x="763" y="459"/>
                    <a:pt x="773" y="418"/>
                    <a:pt x="784" y="387"/>
                  </a:cubicBezTo>
                  <a:lnTo>
                    <a:pt x="825" y="274"/>
                  </a:lnTo>
                  <a:cubicBezTo>
                    <a:pt x="814" y="253"/>
                    <a:pt x="794" y="243"/>
                    <a:pt x="784" y="222"/>
                  </a:cubicBezTo>
                  <a:cubicBezTo>
                    <a:pt x="663" y="86"/>
                    <a:pt x="504"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669;p52"/>
            <p:cNvSpPr/>
            <p:nvPr/>
          </p:nvSpPr>
          <p:spPr>
            <a:xfrm>
              <a:off x="625943" y="3036859"/>
              <a:ext cx="88896" cy="130434"/>
            </a:xfrm>
            <a:custGeom>
              <a:avLst/>
              <a:gdLst/>
              <a:ahLst/>
              <a:cxnLst/>
              <a:rect l="l" t="t" r="r" b="b"/>
              <a:pathLst>
                <a:path w="1207" h="1771" extrusionOk="0">
                  <a:moveTo>
                    <a:pt x="305" y="0"/>
                  </a:moveTo>
                  <a:cubicBezTo>
                    <a:pt x="258" y="0"/>
                    <a:pt x="209" y="15"/>
                    <a:pt x="166" y="29"/>
                  </a:cubicBezTo>
                  <a:cubicBezTo>
                    <a:pt x="155" y="40"/>
                    <a:pt x="145" y="60"/>
                    <a:pt x="155" y="81"/>
                  </a:cubicBezTo>
                  <a:cubicBezTo>
                    <a:pt x="1" y="297"/>
                    <a:pt x="1" y="689"/>
                    <a:pt x="155" y="1060"/>
                  </a:cubicBezTo>
                  <a:cubicBezTo>
                    <a:pt x="155" y="1070"/>
                    <a:pt x="166" y="1091"/>
                    <a:pt x="166" y="1101"/>
                  </a:cubicBezTo>
                  <a:cubicBezTo>
                    <a:pt x="166" y="1111"/>
                    <a:pt x="176" y="1121"/>
                    <a:pt x="176" y="1142"/>
                  </a:cubicBezTo>
                  <a:cubicBezTo>
                    <a:pt x="372" y="1513"/>
                    <a:pt x="660" y="1740"/>
                    <a:pt x="928" y="1771"/>
                  </a:cubicBezTo>
                  <a:lnTo>
                    <a:pt x="980" y="1771"/>
                  </a:lnTo>
                  <a:lnTo>
                    <a:pt x="980" y="1750"/>
                  </a:lnTo>
                  <a:cubicBezTo>
                    <a:pt x="1031" y="1729"/>
                    <a:pt x="1083" y="1678"/>
                    <a:pt x="1124" y="1626"/>
                  </a:cubicBezTo>
                  <a:cubicBezTo>
                    <a:pt x="1186" y="1534"/>
                    <a:pt x="1206" y="1420"/>
                    <a:pt x="1186" y="1307"/>
                  </a:cubicBezTo>
                  <a:cubicBezTo>
                    <a:pt x="1175" y="1266"/>
                    <a:pt x="1155" y="1235"/>
                    <a:pt x="1144" y="1204"/>
                  </a:cubicBezTo>
                  <a:cubicBezTo>
                    <a:pt x="1083" y="1060"/>
                    <a:pt x="949" y="967"/>
                    <a:pt x="794" y="957"/>
                  </a:cubicBezTo>
                  <a:cubicBezTo>
                    <a:pt x="787" y="953"/>
                    <a:pt x="778" y="952"/>
                    <a:pt x="768" y="952"/>
                  </a:cubicBezTo>
                  <a:cubicBezTo>
                    <a:pt x="748" y="952"/>
                    <a:pt x="725" y="957"/>
                    <a:pt x="712" y="957"/>
                  </a:cubicBezTo>
                  <a:lnTo>
                    <a:pt x="320" y="1018"/>
                  </a:lnTo>
                  <a:lnTo>
                    <a:pt x="619" y="761"/>
                  </a:lnTo>
                  <a:cubicBezTo>
                    <a:pt x="640" y="740"/>
                    <a:pt x="671" y="709"/>
                    <a:pt x="681" y="689"/>
                  </a:cubicBezTo>
                  <a:cubicBezTo>
                    <a:pt x="763" y="555"/>
                    <a:pt x="774" y="390"/>
                    <a:pt x="712" y="246"/>
                  </a:cubicBezTo>
                  <a:cubicBezTo>
                    <a:pt x="681" y="225"/>
                    <a:pt x="671" y="184"/>
                    <a:pt x="640" y="163"/>
                  </a:cubicBezTo>
                  <a:cubicBezTo>
                    <a:pt x="567" y="70"/>
                    <a:pt x="464" y="19"/>
                    <a:pt x="361" y="9"/>
                  </a:cubicBezTo>
                  <a:cubicBezTo>
                    <a:pt x="343" y="3"/>
                    <a:pt x="324"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52"/>
            <p:cNvSpPr/>
            <p:nvPr/>
          </p:nvSpPr>
          <p:spPr>
            <a:xfrm>
              <a:off x="496983" y="3060279"/>
              <a:ext cx="138167" cy="65254"/>
            </a:xfrm>
            <a:custGeom>
              <a:avLst/>
              <a:gdLst/>
              <a:ahLst/>
              <a:cxnLst/>
              <a:rect l="l" t="t" r="r" b="b"/>
              <a:pathLst>
                <a:path w="1876" h="886" extrusionOk="0">
                  <a:moveTo>
                    <a:pt x="247" y="0"/>
                  </a:moveTo>
                  <a:cubicBezTo>
                    <a:pt x="166" y="0"/>
                    <a:pt x="84" y="7"/>
                    <a:pt x="0" y="20"/>
                  </a:cubicBezTo>
                  <a:lnTo>
                    <a:pt x="0" y="175"/>
                  </a:lnTo>
                  <a:cubicBezTo>
                    <a:pt x="0" y="175"/>
                    <a:pt x="112" y="128"/>
                    <a:pt x="312" y="128"/>
                  </a:cubicBezTo>
                  <a:cubicBezTo>
                    <a:pt x="635" y="128"/>
                    <a:pt x="1188" y="250"/>
                    <a:pt x="1875" y="886"/>
                  </a:cubicBezTo>
                  <a:cubicBezTo>
                    <a:pt x="1875" y="886"/>
                    <a:pt x="1200" y="0"/>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671" name="Google Shape;9671;p52"/>
          <p:cNvPicPr preferRelativeResize="0"/>
          <p:nvPr/>
        </p:nvPicPr>
        <p:blipFill>
          <a:blip r:embed="rId3">
            <a:alphaModFix/>
          </a:blip>
          <a:stretch>
            <a:fillRect/>
          </a:stretch>
        </p:blipFill>
        <p:spPr>
          <a:xfrm>
            <a:off x="720000" y="1425275"/>
            <a:ext cx="3714225" cy="2415575"/>
          </a:xfrm>
          <a:prstGeom prst="rect">
            <a:avLst/>
          </a:prstGeom>
          <a:noFill/>
          <a:ln>
            <a:noFill/>
          </a:ln>
        </p:spPr>
      </p:pic>
      <p:pic>
        <p:nvPicPr>
          <p:cNvPr id="9672" name="Google Shape;9672;p52"/>
          <p:cNvPicPr preferRelativeResize="0"/>
          <p:nvPr/>
        </p:nvPicPr>
        <p:blipFill>
          <a:blip r:embed="rId4">
            <a:alphaModFix/>
          </a:blip>
          <a:stretch>
            <a:fillRect/>
          </a:stretch>
        </p:blipFill>
        <p:spPr>
          <a:xfrm>
            <a:off x="4740600" y="1324563"/>
            <a:ext cx="4156976" cy="2617000"/>
          </a:xfrm>
          <a:prstGeom prst="rect">
            <a:avLst/>
          </a:prstGeom>
          <a:noFill/>
          <a:ln>
            <a:noFill/>
          </a:ln>
        </p:spPr>
      </p:pic>
      <p:sp>
        <p:nvSpPr>
          <p:cNvPr id="9673" name="Google Shape;9673;p52"/>
          <p:cNvSpPr txBox="1">
            <a:spLocks noGrp="1"/>
          </p:cNvSpPr>
          <p:nvPr>
            <p:ph type="title"/>
          </p:nvPr>
        </p:nvSpPr>
        <p:spPr>
          <a:xfrm>
            <a:off x="417863" y="4102525"/>
            <a:ext cx="4318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Espace d'authentification</a:t>
            </a:r>
            <a:endParaRPr sz="1800"/>
          </a:p>
        </p:txBody>
      </p:sp>
      <p:sp>
        <p:nvSpPr>
          <p:cNvPr id="9674" name="Google Shape;9674;p52"/>
          <p:cNvSpPr txBox="1">
            <a:spLocks noGrp="1"/>
          </p:cNvSpPr>
          <p:nvPr>
            <p:ph type="title"/>
          </p:nvPr>
        </p:nvSpPr>
        <p:spPr>
          <a:xfrm>
            <a:off x="5304650" y="4102525"/>
            <a:ext cx="3236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Espace d'accueil</a:t>
            </a:r>
            <a:endParaRPr sz="1800"/>
          </a:p>
        </p:txBody>
      </p:sp>
      <p:sp>
        <p:nvSpPr>
          <p:cNvPr id="28" name="Google Shape;9673;p52"/>
          <p:cNvSpPr txBox="1">
            <a:spLocks/>
          </p:cNvSpPr>
          <p:nvPr/>
        </p:nvSpPr>
        <p:spPr>
          <a:xfrm>
            <a:off x="422100" y="4102525"/>
            <a:ext cx="4318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000"/>
              <a:buFont typeface="Bungee"/>
              <a:buNone/>
              <a:defRPr sz="3000" b="0" i="0" u="none" strike="noStrike" cap="none">
                <a:solidFill>
                  <a:schemeClr val="accent3"/>
                </a:solidFill>
                <a:latin typeface="Bungee"/>
                <a:ea typeface="Bungee"/>
                <a:cs typeface="Bungee"/>
                <a:sym typeface="Bungee"/>
              </a:defRPr>
            </a:lvl1pPr>
            <a:lvl2pPr marR="0" lvl="1" algn="l" rtl="0">
              <a:lnSpc>
                <a:spcPct val="100000"/>
              </a:lnSpc>
              <a:spcBef>
                <a:spcPts val="0"/>
              </a:spcBef>
              <a:spcAft>
                <a:spcPts val="0"/>
              </a:spcAft>
              <a:buClr>
                <a:schemeClr val="accent3"/>
              </a:buClr>
              <a:buSzPts val="3000"/>
              <a:buFont typeface="Bungee"/>
              <a:buNone/>
              <a:defRPr sz="3000" b="0" i="0" u="none" strike="noStrike" cap="none">
                <a:solidFill>
                  <a:schemeClr val="accent3"/>
                </a:solidFill>
                <a:latin typeface="Bungee"/>
                <a:ea typeface="Bungee"/>
                <a:cs typeface="Bungee"/>
                <a:sym typeface="Bungee"/>
              </a:defRPr>
            </a:lvl2pPr>
            <a:lvl3pPr marR="0" lvl="2" algn="l" rtl="0">
              <a:lnSpc>
                <a:spcPct val="100000"/>
              </a:lnSpc>
              <a:spcBef>
                <a:spcPts val="0"/>
              </a:spcBef>
              <a:spcAft>
                <a:spcPts val="0"/>
              </a:spcAft>
              <a:buClr>
                <a:schemeClr val="accent3"/>
              </a:buClr>
              <a:buSzPts val="3000"/>
              <a:buFont typeface="Bungee"/>
              <a:buNone/>
              <a:defRPr sz="3000" b="0" i="0" u="none" strike="noStrike" cap="none">
                <a:solidFill>
                  <a:schemeClr val="accent3"/>
                </a:solidFill>
                <a:latin typeface="Bungee"/>
                <a:ea typeface="Bungee"/>
                <a:cs typeface="Bungee"/>
                <a:sym typeface="Bungee"/>
              </a:defRPr>
            </a:lvl3pPr>
            <a:lvl4pPr marR="0" lvl="3" algn="l" rtl="0">
              <a:lnSpc>
                <a:spcPct val="100000"/>
              </a:lnSpc>
              <a:spcBef>
                <a:spcPts val="0"/>
              </a:spcBef>
              <a:spcAft>
                <a:spcPts val="0"/>
              </a:spcAft>
              <a:buClr>
                <a:schemeClr val="accent3"/>
              </a:buClr>
              <a:buSzPts val="3000"/>
              <a:buFont typeface="Bungee"/>
              <a:buNone/>
              <a:defRPr sz="3000" b="0" i="0" u="none" strike="noStrike" cap="none">
                <a:solidFill>
                  <a:schemeClr val="accent3"/>
                </a:solidFill>
                <a:latin typeface="Bungee"/>
                <a:ea typeface="Bungee"/>
                <a:cs typeface="Bungee"/>
                <a:sym typeface="Bungee"/>
              </a:defRPr>
            </a:lvl4pPr>
            <a:lvl5pPr marR="0" lvl="4" algn="l" rtl="0">
              <a:lnSpc>
                <a:spcPct val="100000"/>
              </a:lnSpc>
              <a:spcBef>
                <a:spcPts val="0"/>
              </a:spcBef>
              <a:spcAft>
                <a:spcPts val="0"/>
              </a:spcAft>
              <a:buClr>
                <a:schemeClr val="accent3"/>
              </a:buClr>
              <a:buSzPts val="3000"/>
              <a:buFont typeface="Bungee"/>
              <a:buNone/>
              <a:defRPr sz="3000" b="0" i="0" u="none" strike="noStrike" cap="none">
                <a:solidFill>
                  <a:schemeClr val="accent3"/>
                </a:solidFill>
                <a:latin typeface="Bungee"/>
                <a:ea typeface="Bungee"/>
                <a:cs typeface="Bungee"/>
                <a:sym typeface="Bungee"/>
              </a:defRPr>
            </a:lvl5pPr>
            <a:lvl6pPr marR="0" lvl="5" algn="l" rtl="0">
              <a:lnSpc>
                <a:spcPct val="100000"/>
              </a:lnSpc>
              <a:spcBef>
                <a:spcPts val="0"/>
              </a:spcBef>
              <a:spcAft>
                <a:spcPts val="0"/>
              </a:spcAft>
              <a:buClr>
                <a:schemeClr val="accent3"/>
              </a:buClr>
              <a:buSzPts val="3000"/>
              <a:buFont typeface="Bungee"/>
              <a:buNone/>
              <a:defRPr sz="3000" b="0" i="0" u="none" strike="noStrike" cap="none">
                <a:solidFill>
                  <a:schemeClr val="accent3"/>
                </a:solidFill>
                <a:latin typeface="Bungee"/>
                <a:ea typeface="Bungee"/>
                <a:cs typeface="Bungee"/>
                <a:sym typeface="Bungee"/>
              </a:defRPr>
            </a:lvl6pPr>
            <a:lvl7pPr marR="0" lvl="6" algn="l" rtl="0">
              <a:lnSpc>
                <a:spcPct val="100000"/>
              </a:lnSpc>
              <a:spcBef>
                <a:spcPts val="0"/>
              </a:spcBef>
              <a:spcAft>
                <a:spcPts val="0"/>
              </a:spcAft>
              <a:buClr>
                <a:schemeClr val="accent3"/>
              </a:buClr>
              <a:buSzPts val="3000"/>
              <a:buFont typeface="Bungee"/>
              <a:buNone/>
              <a:defRPr sz="3000" b="0" i="0" u="none" strike="noStrike" cap="none">
                <a:solidFill>
                  <a:schemeClr val="accent3"/>
                </a:solidFill>
                <a:latin typeface="Bungee"/>
                <a:ea typeface="Bungee"/>
                <a:cs typeface="Bungee"/>
                <a:sym typeface="Bungee"/>
              </a:defRPr>
            </a:lvl7pPr>
            <a:lvl8pPr marR="0" lvl="7" algn="l" rtl="0">
              <a:lnSpc>
                <a:spcPct val="100000"/>
              </a:lnSpc>
              <a:spcBef>
                <a:spcPts val="0"/>
              </a:spcBef>
              <a:spcAft>
                <a:spcPts val="0"/>
              </a:spcAft>
              <a:buClr>
                <a:schemeClr val="accent3"/>
              </a:buClr>
              <a:buSzPts val="3000"/>
              <a:buFont typeface="Bungee"/>
              <a:buNone/>
              <a:defRPr sz="3000" b="0" i="0" u="none" strike="noStrike" cap="none">
                <a:solidFill>
                  <a:schemeClr val="accent3"/>
                </a:solidFill>
                <a:latin typeface="Bungee"/>
                <a:ea typeface="Bungee"/>
                <a:cs typeface="Bungee"/>
                <a:sym typeface="Bungee"/>
              </a:defRPr>
            </a:lvl8pPr>
            <a:lvl9pPr marR="0" lvl="8" algn="l" rtl="0">
              <a:lnSpc>
                <a:spcPct val="100000"/>
              </a:lnSpc>
              <a:spcBef>
                <a:spcPts val="0"/>
              </a:spcBef>
              <a:spcAft>
                <a:spcPts val="0"/>
              </a:spcAft>
              <a:buClr>
                <a:schemeClr val="accent3"/>
              </a:buClr>
              <a:buSzPts val="3000"/>
              <a:buFont typeface="Bungee"/>
              <a:buNone/>
              <a:defRPr sz="3000" b="0" i="0" u="none" strike="noStrike" cap="none">
                <a:solidFill>
                  <a:schemeClr val="accent3"/>
                </a:solidFill>
                <a:latin typeface="Bungee"/>
                <a:ea typeface="Bungee"/>
                <a:cs typeface="Bungee"/>
                <a:sym typeface="Bungee"/>
              </a:defRPr>
            </a:lvl9pPr>
          </a:lstStyle>
          <a:p>
            <a:pPr algn="ctr"/>
            <a:r>
              <a:rPr lang="fr-FR" sz="1800" smtClean="0"/>
              <a:t>Espace d'authentification</a:t>
            </a:r>
            <a:endParaRPr lang="fr-FR" sz="180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671"/>
                                        </p:tgtEl>
                                        <p:attrNameLst>
                                          <p:attrName>style.visibility</p:attrName>
                                        </p:attrNameLst>
                                      </p:cBhvr>
                                      <p:to>
                                        <p:strVal val="visible"/>
                                      </p:to>
                                    </p:set>
                                    <p:animEffect transition="in" filter="randombar(horizontal)">
                                      <p:cBhvr>
                                        <p:cTn id="7" dur="500"/>
                                        <p:tgtEl>
                                          <p:spTgt spid="967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randombar(horizontal)">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9672"/>
                                        </p:tgtEl>
                                        <p:attrNameLst>
                                          <p:attrName>style.visibility</p:attrName>
                                        </p:attrNameLst>
                                      </p:cBhvr>
                                      <p:to>
                                        <p:strVal val="visible"/>
                                      </p:to>
                                    </p:set>
                                    <p:animEffect transition="in" filter="fade">
                                      <p:cBhvr>
                                        <p:cTn id="15" dur="2000"/>
                                        <p:tgtEl>
                                          <p:spTgt spid="9672"/>
                                        </p:tgtEl>
                                      </p:cBhvr>
                                    </p:animEffect>
                                    <p:anim calcmode="lin" valueType="num">
                                      <p:cBhvr>
                                        <p:cTn id="16" dur="2000" fill="hold"/>
                                        <p:tgtEl>
                                          <p:spTgt spid="9672"/>
                                        </p:tgtEl>
                                        <p:attrNameLst>
                                          <p:attrName>ppt_w</p:attrName>
                                        </p:attrNameLst>
                                      </p:cBhvr>
                                      <p:tavLst>
                                        <p:tav tm="0" fmla="#ppt_w*sin(2.5*pi*$)">
                                          <p:val>
                                            <p:fltVal val="0"/>
                                          </p:val>
                                        </p:tav>
                                        <p:tav tm="100000">
                                          <p:val>
                                            <p:fltVal val="1"/>
                                          </p:val>
                                        </p:tav>
                                      </p:tavLst>
                                    </p:anim>
                                    <p:anim calcmode="lin" valueType="num">
                                      <p:cBhvr>
                                        <p:cTn id="17" dur="2000" fill="hold"/>
                                        <p:tgtEl>
                                          <p:spTgt spid="9672"/>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9674"/>
                                        </p:tgtEl>
                                        <p:attrNameLst>
                                          <p:attrName>style.visibility</p:attrName>
                                        </p:attrNameLst>
                                      </p:cBhvr>
                                      <p:to>
                                        <p:strVal val="visible"/>
                                      </p:to>
                                    </p:set>
                                    <p:animEffect transition="in" filter="fade">
                                      <p:cBhvr>
                                        <p:cTn id="20" dur="2000"/>
                                        <p:tgtEl>
                                          <p:spTgt spid="9674"/>
                                        </p:tgtEl>
                                      </p:cBhvr>
                                    </p:animEffect>
                                    <p:anim calcmode="lin" valueType="num">
                                      <p:cBhvr>
                                        <p:cTn id="21" dur="2000" fill="hold"/>
                                        <p:tgtEl>
                                          <p:spTgt spid="9674"/>
                                        </p:tgtEl>
                                        <p:attrNameLst>
                                          <p:attrName>ppt_w</p:attrName>
                                        </p:attrNameLst>
                                      </p:cBhvr>
                                      <p:tavLst>
                                        <p:tav tm="0" fmla="#ppt_w*sin(2.5*pi*$)">
                                          <p:val>
                                            <p:fltVal val="0"/>
                                          </p:val>
                                        </p:tav>
                                        <p:tav tm="100000">
                                          <p:val>
                                            <p:fltVal val="1"/>
                                          </p:val>
                                        </p:tav>
                                      </p:tavLst>
                                    </p:anim>
                                    <p:anim calcmode="lin" valueType="num">
                                      <p:cBhvr>
                                        <p:cTn id="22" dur="2000" fill="hold"/>
                                        <p:tgtEl>
                                          <p:spTgt spid="96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4"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78"/>
        <p:cNvGrpSpPr/>
        <p:nvPr/>
      </p:nvGrpSpPr>
      <p:grpSpPr>
        <a:xfrm>
          <a:off x="0" y="0"/>
          <a:ext cx="0" cy="0"/>
          <a:chOff x="0" y="0"/>
          <a:chExt cx="0" cy="0"/>
        </a:xfrm>
      </p:grpSpPr>
      <p:sp>
        <p:nvSpPr>
          <p:cNvPr id="9679" name="Google Shape;9679;p53"/>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Site publicaire</a:t>
            </a:r>
            <a:endParaRPr/>
          </a:p>
        </p:txBody>
      </p:sp>
      <p:grpSp>
        <p:nvGrpSpPr>
          <p:cNvPr id="9680" name="Google Shape;9680;p53"/>
          <p:cNvGrpSpPr/>
          <p:nvPr/>
        </p:nvGrpSpPr>
        <p:grpSpPr>
          <a:xfrm flipH="1">
            <a:off x="7907255" y="621302"/>
            <a:ext cx="372314" cy="271228"/>
            <a:chOff x="496983" y="3034281"/>
            <a:chExt cx="217855" cy="158715"/>
          </a:xfrm>
        </p:grpSpPr>
        <p:sp>
          <p:nvSpPr>
            <p:cNvPr id="9681" name="Google Shape;9681;p53"/>
            <p:cNvSpPr/>
            <p:nvPr/>
          </p:nvSpPr>
          <p:spPr>
            <a:xfrm>
              <a:off x="553104" y="3096441"/>
              <a:ext cx="84329" cy="89632"/>
            </a:xfrm>
            <a:custGeom>
              <a:avLst/>
              <a:gdLst/>
              <a:ahLst/>
              <a:cxnLst/>
              <a:rect l="l" t="t" r="r" b="b"/>
              <a:pathLst>
                <a:path w="1145" h="1217" extrusionOk="0">
                  <a:moveTo>
                    <a:pt x="392" y="1"/>
                  </a:moveTo>
                  <a:cubicBezTo>
                    <a:pt x="230" y="1"/>
                    <a:pt x="69" y="111"/>
                    <a:pt x="21" y="292"/>
                  </a:cubicBezTo>
                  <a:cubicBezTo>
                    <a:pt x="1" y="395"/>
                    <a:pt x="1" y="508"/>
                    <a:pt x="52" y="611"/>
                  </a:cubicBezTo>
                  <a:cubicBezTo>
                    <a:pt x="83" y="663"/>
                    <a:pt x="124" y="725"/>
                    <a:pt x="176" y="766"/>
                  </a:cubicBezTo>
                  <a:lnTo>
                    <a:pt x="176" y="848"/>
                  </a:lnTo>
                  <a:cubicBezTo>
                    <a:pt x="186" y="900"/>
                    <a:pt x="207" y="931"/>
                    <a:pt x="217" y="972"/>
                  </a:cubicBezTo>
                  <a:cubicBezTo>
                    <a:pt x="268" y="1075"/>
                    <a:pt x="341" y="1157"/>
                    <a:pt x="444" y="1188"/>
                  </a:cubicBezTo>
                  <a:cubicBezTo>
                    <a:pt x="492" y="1207"/>
                    <a:pt x="542" y="1216"/>
                    <a:pt x="590" y="1216"/>
                  </a:cubicBezTo>
                  <a:cubicBezTo>
                    <a:pt x="725" y="1216"/>
                    <a:pt x="852" y="1145"/>
                    <a:pt x="928" y="1023"/>
                  </a:cubicBezTo>
                  <a:cubicBezTo>
                    <a:pt x="938" y="1003"/>
                    <a:pt x="949" y="962"/>
                    <a:pt x="959" y="931"/>
                  </a:cubicBezTo>
                  <a:lnTo>
                    <a:pt x="1000" y="817"/>
                  </a:lnTo>
                  <a:lnTo>
                    <a:pt x="1093" y="549"/>
                  </a:lnTo>
                  <a:lnTo>
                    <a:pt x="1113" y="446"/>
                  </a:lnTo>
                  <a:lnTo>
                    <a:pt x="1134" y="405"/>
                  </a:lnTo>
                  <a:cubicBezTo>
                    <a:pt x="1134" y="395"/>
                    <a:pt x="1144" y="364"/>
                    <a:pt x="1144" y="343"/>
                  </a:cubicBezTo>
                  <a:lnTo>
                    <a:pt x="1144" y="312"/>
                  </a:lnTo>
                  <a:lnTo>
                    <a:pt x="1144" y="292"/>
                  </a:lnTo>
                  <a:lnTo>
                    <a:pt x="1144" y="282"/>
                  </a:lnTo>
                  <a:lnTo>
                    <a:pt x="1113" y="261"/>
                  </a:lnTo>
                  <a:cubicBezTo>
                    <a:pt x="1103" y="261"/>
                    <a:pt x="1103" y="251"/>
                    <a:pt x="1093" y="251"/>
                  </a:cubicBezTo>
                  <a:cubicBezTo>
                    <a:pt x="1062" y="240"/>
                    <a:pt x="1052" y="240"/>
                    <a:pt x="1031" y="230"/>
                  </a:cubicBezTo>
                  <a:lnTo>
                    <a:pt x="990" y="209"/>
                  </a:lnTo>
                  <a:lnTo>
                    <a:pt x="897" y="178"/>
                  </a:lnTo>
                  <a:lnTo>
                    <a:pt x="526" y="34"/>
                  </a:lnTo>
                  <a:cubicBezTo>
                    <a:pt x="495" y="24"/>
                    <a:pt x="464" y="3"/>
                    <a:pt x="433" y="3"/>
                  </a:cubicBezTo>
                  <a:cubicBezTo>
                    <a:pt x="420" y="2"/>
                    <a:pt x="406"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2" name="Google Shape;9682;p53"/>
            <p:cNvSpPr/>
            <p:nvPr/>
          </p:nvSpPr>
          <p:spPr>
            <a:xfrm>
              <a:off x="555387" y="3100271"/>
              <a:ext cx="78216" cy="82046"/>
            </a:xfrm>
            <a:custGeom>
              <a:avLst/>
              <a:gdLst/>
              <a:ahLst/>
              <a:cxnLst/>
              <a:rect l="l" t="t" r="r" b="b"/>
              <a:pathLst>
                <a:path w="1062" h="1114" extrusionOk="0">
                  <a:moveTo>
                    <a:pt x="363" y="0"/>
                  </a:moveTo>
                  <a:cubicBezTo>
                    <a:pt x="221" y="0"/>
                    <a:pt x="79" y="99"/>
                    <a:pt x="31" y="250"/>
                  </a:cubicBezTo>
                  <a:cubicBezTo>
                    <a:pt x="0" y="353"/>
                    <a:pt x="0" y="456"/>
                    <a:pt x="52" y="539"/>
                  </a:cubicBezTo>
                  <a:cubicBezTo>
                    <a:pt x="83" y="600"/>
                    <a:pt x="134" y="652"/>
                    <a:pt x="186" y="693"/>
                  </a:cubicBezTo>
                  <a:cubicBezTo>
                    <a:pt x="186" y="755"/>
                    <a:pt x="196" y="827"/>
                    <a:pt x="227" y="899"/>
                  </a:cubicBezTo>
                  <a:cubicBezTo>
                    <a:pt x="258" y="982"/>
                    <a:pt x="341" y="1054"/>
                    <a:pt x="433" y="1085"/>
                  </a:cubicBezTo>
                  <a:cubicBezTo>
                    <a:pt x="475" y="1104"/>
                    <a:pt x="519" y="1113"/>
                    <a:pt x="561" y="1113"/>
                  </a:cubicBezTo>
                  <a:cubicBezTo>
                    <a:pt x="676" y="1113"/>
                    <a:pt x="785" y="1048"/>
                    <a:pt x="845" y="951"/>
                  </a:cubicBezTo>
                  <a:lnTo>
                    <a:pt x="876" y="868"/>
                  </a:lnTo>
                  <a:lnTo>
                    <a:pt x="1041" y="343"/>
                  </a:lnTo>
                  <a:cubicBezTo>
                    <a:pt x="1062" y="312"/>
                    <a:pt x="1062" y="291"/>
                    <a:pt x="1062" y="250"/>
                  </a:cubicBezTo>
                  <a:lnTo>
                    <a:pt x="979" y="209"/>
                  </a:lnTo>
                  <a:lnTo>
                    <a:pt x="485" y="34"/>
                  </a:lnTo>
                  <a:cubicBezTo>
                    <a:pt x="454" y="23"/>
                    <a:pt x="433" y="23"/>
                    <a:pt x="402" y="3"/>
                  </a:cubicBezTo>
                  <a:cubicBezTo>
                    <a:pt x="389" y="1"/>
                    <a:pt x="376"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683;p53"/>
            <p:cNvSpPr/>
            <p:nvPr/>
          </p:nvSpPr>
          <p:spPr>
            <a:xfrm>
              <a:off x="629773" y="3105868"/>
              <a:ext cx="84329" cy="87128"/>
            </a:xfrm>
            <a:custGeom>
              <a:avLst/>
              <a:gdLst/>
              <a:ahLst/>
              <a:cxnLst/>
              <a:rect l="l" t="t" r="r" b="b"/>
              <a:pathLst>
                <a:path w="1145" h="1183" extrusionOk="0">
                  <a:moveTo>
                    <a:pt x="706" y="0"/>
                  </a:moveTo>
                  <a:cubicBezTo>
                    <a:pt x="685" y="0"/>
                    <a:pt x="660" y="9"/>
                    <a:pt x="639" y="9"/>
                  </a:cubicBezTo>
                  <a:lnTo>
                    <a:pt x="258" y="71"/>
                  </a:lnTo>
                  <a:lnTo>
                    <a:pt x="155" y="81"/>
                  </a:lnTo>
                  <a:lnTo>
                    <a:pt x="114" y="92"/>
                  </a:lnTo>
                  <a:cubicBezTo>
                    <a:pt x="103" y="112"/>
                    <a:pt x="93" y="112"/>
                    <a:pt x="72" y="112"/>
                  </a:cubicBezTo>
                  <a:cubicBezTo>
                    <a:pt x="72" y="112"/>
                    <a:pt x="62" y="123"/>
                    <a:pt x="52" y="123"/>
                  </a:cubicBezTo>
                  <a:cubicBezTo>
                    <a:pt x="41" y="123"/>
                    <a:pt x="41" y="133"/>
                    <a:pt x="21" y="133"/>
                  </a:cubicBezTo>
                  <a:lnTo>
                    <a:pt x="0" y="154"/>
                  </a:lnTo>
                  <a:lnTo>
                    <a:pt x="0" y="174"/>
                  </a:lnTo>
                  <a:lnTo>
                    <a:pt x="0" y="195"/>
                  </a:lnTo>
                  <a:cubicBezTo>
                    <a:pt x="0" y="226"/>
                    <a:pt x="11" y="246"/>
                    <a:pt x="11" y="277"/>
                  </a:cubicBezTo>
                  <a:lnTo>
                    <a:pt x="21" y="318"/>
                  </a:lnTo>
                  <a:lnTo>
                    <a:pt x="52" y="421"/>
                  </a:lnTo>
                  <a:lnTo>
                    <a:pt x="124" y="834"/>
                  </a:lnTo>
                  <a:cubicBezTo>
                    <a:pt x="124" y="854"/>
                    <a:pt x="145" y="895"/>
                    <a:pt x="155" y="916"/>
                  </a:cubicBezTo>
                  <a:lnTo>
                    <a:pt x="155" y="937"/>
                  </a:lnTo>
                  <a:cubicBezTo>
                    <a:pt x="216" y="1086"/>
                    <a:pt x="360" y="1183"/>
                    <a:pt x="509" y="1183"/>
                  </a:cubicBezTo>
                  <a:cubicBezTo>
                    <a:pt x="535" y="1183"/>
                    <a:pt x="562" y="1180"/>
                    <a:pt x="588" y="1174"/>
                  </a:cubicBezTo>
                  <a:cubicBezTo>
                    <a:pt x="691" y="1153"/>
                    <a:pt x="783" y="1091"/>
                    <a:pt x="845" y="998"/>
                  </a:cubicBezTo>
                  <a:cubicBezTo>
                    <a:pt x="886" y="947"/>
                    <a:pt x="897" y="885"/>
                    <a:pt x="917" y="813"/>
                  </a:cubicBezTo>
                  <a:lnTo>
                    <a:pt x="917" y="803"/>
                  </a:lnTo>
                  <a:cubicBezTo>
                    <a:pt x="969" y="782"/>
                    <a:pt x="1020" y="731"/>
                    <a:pt x="1051" y="679"/>
                  </a:cubicBezTo>
                  <a:cubicBezTo>
                    <a:pt x="1123" y="586"/>
                    <a:pt x="1144" y="473"/>
                    <a:pt x="1123" y="349"/>
                  </a:cubicBezTo>
                  <a:cubicBezTo>
                    <a:pt x="1103" y="318"/>
                    <a:pt x="1092" y="287"/>
                    <a:pt x="1082" y="246"/>
                  </a:cubicBezTo>
                  <a:cubicBezTo>
                    <a:pt x="1020" y="112"/>
                    <a:pt x="886" y="20"/>
                    <a:pt x="732" y="9"/>
                  </a:cubicBezTo>
                  <a:cubicBezTo>
                    <a:pt x="725" y="2"/>
                    <a:pt x="716"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684;p53"/>
            <p:cNvSpPr/>
            <p:nvPr/>
          </p:nvSpPr>
          <p:spPr>
            <a:xfrm>
              <a:off x="634339" y="3110287"/>
              <a:ext cx="75933" cy="79395"/>
            </a:xfrm>
            <a:custGeom>
              <a:avLst/>
              <a:gdLst/>
              <a:ahLst/>
              <a:cxnLst/>
              <a:rect l="l" t="t" r="r" b="b"/>
              <a:pathLst>
                <a:path w="1031" h="1078" extrusionOk="0">
                  <a:moveTo>
                    <a:pt x="598" y="1"/>
                  </a:moveTo>
                  <a:lnTo>
                    <a:pt x="83" y="94"/>
                  </a:lnTo>
                  <a:cubicBezTo>
                    <a:pt x="52" y="94"/>
                    <a:pt x="31" y="104"/>
                    <a:pt x="0" y="114"/>
                  </a:cubicBezTo>
                  <a:cubicBezTo>
                    <a:pt x="0" y="145"/>
                    <a:pt x="0" y="166"/>
                    <a:pt x="10" y="207"/>
                  </a:cubicBezTo>
                  <a:lnTo>
                    <a:pt x="103" y="763"/>
                  </a:lnTo>
                  <a:cubicBezTo>
                    <a:pt x="103" y="784"/>
                    <a:pt x="113" y="815"/>
                    <a:pt x="134" y="846"/>
                  </a:cubicBezTo>
                  <a:cubicBezTo>
                    <a:pt x="188" y="982"/>
                    <a:pt x="323" y="1078"/>
                    <a:pt x="467" y="1078"/>
                  </a:cubicBezTo>
                  <a:cubicBezTo>
                    <a:pt x="486" y="1078"/>
                    <a:pt x="506" y="1076"/>
                    <a:pt x="526" y="1072"/>
                  </a:cubicBezTo>
                  <a:cubicBezTo>
                    <a:pt x="618" y="1052"/>
                    <a:pt x="711" y="990"/>
                    <a:pt x="752" y="918"/>
                  </a:cubicBezTo>
                  <a:cubicBezTo>
                    <a:pt x="783" y="866"/>
                    <a:pt x="804" y="784"/>
                    <a:pt x="814" y="722"/>
                  </a:cubicBezTo>
                  <a:cubicBezTo>
                    <a:pt x="876" y="691"/>
                    <a:pt x="927" y="640"/>
                    <a:pt x="958" y="588"/>
                  </a:cubicBezTo>
                  <a:cubicBezTo>
                    <a:pt x="1010" y="516"/>
                    <a:pt x="1030" y="413"/>
                    <a:pt x="1010" y="310"/>
                  </a:cubicBezTo>
                  <a:cubicBezTo>
                    <a:pt x="969" y="124"/>
                    <a:pt x="824" y="1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685;p53"/>
            <p:cNvSpPr/>
            <p:nvPr/>
          </p:nvSpPr>
          <p:spPr>
            <a:xfrm>
              <a:off x="591843" y="3034281"/>
              <a:ext cx="90369" cy="88969"/>
            </a:xfrm>
            <a:custGeom>
              <a:avLst/>
              <a:gdLst/>
              <a:ahLst/>
              <a:cxnLst/>
              <a:rect l="l" t="t" r="r" b="b"/>
              <a:pathLst>
                <a:path w="1227" h="1208" extrusionOk="0">
                  <a:moveTo>
                    <a:pt x="395" y="0"/>
                  </a:moveTo>
                  <a:cubicBezTo>
                    <a:pt x="305" y="0"/>
                    <a:pt x="219" y="33"/>
                    <a:pt x="165" y="105"/>
                  </a:cubicBezTo>
                  <a:cubicBezTo>
                    <a:pt x="31" y="229"/>
                    <a:pt x="0" y="435"/>
                    <a:pt x="72" y="621"/>
                  </a:cubicBezTo>
                  <a:lnTo>
                    <a:pt x="72" y="631"/>
                  </a:lnTo>
                  <a:cubicBezTo>
                    <a:pt x="93" y="662"/>
                    <a:pt x="103" y="682"/>
                    <a:pt x="124" y="713"/>
                  </a:cubicBezTo>
                  <a:lnTo>
                    <a:pt x="381" y="1033"/>
                  </a:lnTo>
                  <a:lnTo>
                    <a:pt x="453" y="1105"/>
                  </a:lnTo>
                  <a:lnTo>
                    <a:pt x="474" y="1136"/>
                  </a:lnTo>
                  <a:lnTo>
                    <a:pt x="526" y="1187"/>
                  </a:lnTo>
                  <a:cubicBezTo>
                    <a:pt x="536" y="1187"/>
                    <a:pt x="536" y="1198"/>
                    <a:pt x="556" y="1198"/>
                  </a:cubicBezTo>
                  <a:lnTo>
                    <a:pt x="567" y="1208"/>
                  </a:lnTo>
                  <a:lnTo>
                    <a:pt x="587" y="1198"/>
                  </a:lnTo>
                  <a:cubicBezTo>
                    <a:pt x="608" y="1198"/>
                    <a:pt x="608" y="1187"/>
                    <a:pt x="618" y="1187"/>
                  </a:cubicBezTo>
                  <a:cubicBezTo>
                    <a:pt x="629" y="1187"/>
                    <a:pt x="629" y="1167"/>
                    <a:pt x="639" y="1167"/>
                  </a:cubicBezTo>
                  <a:lnTo>
                    <a:pt x="670" y="1146"/>
                  </a:lnTo>
                  <a:lnTo>
                    <a:pt x="690" y="1126"/>
                  </a:lnTo>
                  <a:lnTo>
                    <a:pt x="773" y="1053"/>
                  </a:lnTo>
                  <a:lnTo>
                    <a:pt x="1072" y="796"/>
                  </a:lnTo>
                  <a:cubicBezTo>
                    <a:pt x="1092" y="775"/>
                    <a:pt x="1123" y="744"/>
                    <a:pt x="1134" y="724"/>
                  </a:cubicBezTo>
                  <a:cubicBezTo>
                    <a:pt x="1206" y="590"/>
                    <a:pt x="1226" y="425"/>
                    <a:pt x="1154" y="281"/>
                  </a:cubicBezTo>
                  <a:cubicBezTo>
                    <a:pt x="1134" y="260"/>
                    <a:pt x="1123" y="219"/>
                    <a:pt x="1092" y="198"/>
                  </a:cubicBezTo>
                  <a:cubicBezTo>
                    <a:pt x="1020" y="105"/>
                    <a:pt x="917" y="54"/>
                    <a:pt x="814" y="44"/>
                  </a:cubicBezTo>
                  <a:cubicBezTo>
                    <a:pt x="793" y="38"/>
                    <a:pt x="773" y="35"/>
                    <a:pt x="753" y="35"/>
                  </a:cubicBezTo>
                  <a:cubicBezTo>
                    <a:pt x="706" y="35"/>
                    <a:pt x="662" y="50"/>
                    <a:pt x="618" y="64"/>
                  </a:cubicBezTo>
                  <a:cubicBezTo>
                    <a:pt x="567" y="23"/>
                    <a:pt x="505" y="13"/>
                    <a:pt x="433" y="2"/>
                  </a:cubicBezTo>
                  <a:cubicBezTo>
                    <a:pt x="420" y="1"/>
                    <a:pt x="407"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686;p53"/>
            <p:cNvSpPr/>
            <p:nvPr/>
          </p:nvSpPr>
          <p:spPr>
            <a:xfrm>
              <a:off x="593316" y="3038037"/>
              <a:ext cx="85066" cy="81457"/>
            </a:xfrm>
            <a:custGeom>
              <a:avLst/>
              <a:gdLst/>
              <a:ahLst/>
              <a:cxnLst/>
              <a:rect l="l" t="t" r="r" b="b"/>
              <a:pathLst>
                <a:path w="1155" h="1106" extrusionOk="0">
                  <a:moveTo>
                    <a:pt x="374" y="0"/>
                  </a:moveTo>
                  <a:cubicBezTo>
                    <a:pt x="302" y="0"/>
                    <a:pt x="225" y="26"/>
                    <a:pt x="155" y="96"/>
                  </a:cubicBezTo>
                  <a:cubicBezTo>
                    <a:pt x="32" y="209"/>
                    <a:pt x="1" y="405"/>
                    <a:pt x="83" y="539"/>
                  </a:cubicBezTo>
                  <a:cubicBezTo>
                    <a:pt x="93" y="570"/>
                    <a:pt x="104" y="590"/>
                    <a:pt x="135" y="621"/>
                  </a:cubicBezTo>
                  <a:lnTo>
                    <a:pt x="485" y="1044"/>
                  </a:lnTo>
                  <a:cubicBezTo>
                    <a:pt x="495" y="1075"/>
                    <a:pt x="516" y="1085"/>
                    <a:pt x="547" y="1105"/>
                  </a:cubicBezTo>
                  <a:cubicBezTo>
                    <a:pt x="567" y="1095"/>
                    <a:pt x="598" y="1085"/>
                    <a:pt x="609" y="1054"/>
                  </a:cubicBezTo>
                  <a:lnTo>
                    <a:pt x="1010" y="693"/>
                  </a:lnTo>
                  <a:cubicBezTo>
                    <a:pt x="1031" y="683"/>
                    <a:pt x="1052" y="662"/>
                    <a:pt x="1062" y="631"/>
                  </a:cubicBezTo>
                  <a:cubicBezTo>
                    <a:pt x="1155" y="487"/>
                    <a:pt x="1155" y="302"/>
                    <a:pt x="1031" y="168"/>
                  </a:cubicBezTo>
                  <a:cubicBezTo>
                    <a:pt x="969" y="96"/>
                    <a:pt x="877" y="44"/>
                    <a:pt x="794" y="44"/>
                  </a:cubicBezTo>
                  <a:cubicBezTo>
                    <a:pt x="722" y="44"/>
                    <a:pt x="660" y="44"/>
                    <a:pt x="598" y="75"/>
                  </a:cubicBezTo>
                  <a:cubicBezTo>
                    <a:pt x="547" y="44"/>
                    <a:pt x="485" y="13"/>
                    <a:pt x="413" y="3"/>
                  </a:cubicBezTo>
                  <a:cubicBezTo>
                    <a:pt x="400" y="1"/>
                    <a:pt x="387"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53"/>
            <p:cNvSpPr/>
            <p:nvPr/>
          </p:nvSpPr>
          <p:spPr>
            <a:xfrm>
              <a:off x="565256" y="3137243"/>
              <a:ext cx="60761" cy="49566"/>
            </a:xfrm>
            <a:custGeom>
              <a:avLst/>
              <a:gdLst/>
              <a:ahLst/>
              <a:cxnLst/>
              <a:rect l="l" t="t" r="r" b="b"/>
              <a:pathLst>
                <a:path w="825" h="673" extrusionOk="0">
                  <a:moveTo>
                    <a:pt x="358" y="0"/>
                  </a:moveTo>
                  <a:cubicBezTo>
                    <a:pt x="305" y="0"/>
                    <a:pt x="253" y="12"/>
                    <a:pt x="207" y="37"/>
                  </a:cubicBezTo>
                  <a:cubicBezTo>
                    <a:pt x="145" y="57"/>
                    <a:pt x="93" y="119"/>
                    <a:pt x="42" y="202"/>
                  </a:cubicBezTo>
                  <a:cubicBezTo>
                    <a:pt x="21" y="222"/>
                    <a:pt x="11" y="263"/>
                    <a:pt x="0" y="305"/>
                  </a:cubicBezTo>
                  <a:cubicBezTo>
                    <a:pt x="11" y="356"/>
                    <a:pt x="21" y="387"/>
                    <a:pt x="42" y="428"/>
                  </a:cubicBezTo>
                  <a:cubicBezTo>
                    <a:pt x="93" y="531"/>
                    <a:pt x="165" y="614"/>
                    <a:pt x="268" y="645"/>
                  </a:cubicBezTo>
                  <a:cubicBezTo>
                    <a:pt x="317" y="664"/>
                    <a:pt x="366" y="672"/>
                    <a:pt x="413" y="672"/>
                  </a:cubicBezTo>
                  <a:cubicBezTo>
                    <a:pt x="545" y="672"/>
                    <a:pt x="666" y="601"/>
                    <a:pt x="742" y="480"/>
                  </a:cubicBezTo>
                  <a:cubicBezTo>
                    <a:pt x="763" y="459"/>
                    <a:pt x="773" y="418"/>
                    <a:pt x="784" y="387"/>
                  </a:cubicBezTo>
                  <a:lnTo>
                    <a:pt x="825" y="274"/>
                  </a:lnTo>
                  <a:cubicBezTo>
                    <a:pt x="814" y="253"/>
                    <a:pt x="794" y="243"/>
                    <a:pt x="784" y="222"/>
                  </a:cubicBezTo>
                  <a:cubicBezTo>
                    <a:pt x="663" y="86"/>
                    <a:pt x="504"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53"/>
            <p:cNvSpPr/>
            <p:nvPr/>
          </p:nvSpPr>
          <p:spPr>
            <a:xfrm>
              <a:off x="625943" y="3036859"/>
              <a:ext cx="88896" cy="130434"/>
            </a:xfrm>
            <a:custGeom>
              <a:avLst/>
              <a:gdLst/>
              <a:ahLst/>
              <a:cxnLst/>
              <a:rect l="l" t="t" r="r" b="b"/>
              <a:pathLst>
                <a:path w="1207" h="1771" extrusionOk="0">
                  <a:moveTo>
                    <a:pt x="305" y="0"/>
                  </a:moveTo>
                  <a:cubicBezTo>
                    <a:pt x="258" y="0"/>
                    <a:pt x="209" y="15"/>
                    <a:pt x="166" y="29"/>
                  </a:cubicBezTo>
                  <a:cubicBezTo>
                    <a:pt x="155" y="40"/>
                    <a:pt x="145" y="60"/>
                    <a:pt x="155" y="81"/>
                  </a:cubicBezTo>
                  <a:cubicBezTo>
                    <a:pt x="1" y="297"/>
                    <a:pt x="1" y="689"/>
                    <a:pt x="155" y="1060"/>
                  </a:cubicBezTo>
                  <a:cubicBezTo>
                    <a:pt x="155" y="1070"/>
                    <a:pt x="166" y="1091"/>
                    <a:pt x="166" y="1101"/>
                  </a:cubicBezTo>
                  <a:cubicBezTo>
                    <a:pt x="166" y="1111"/>
                    <a:pt x="176" y="1121"/>
                    <a:pt x="176" y="1142"/>
                  </a:cubicBezTo>
                  <a:cubicBezTo>
                    <a:pt x="372" y="1513"/>
                    <a:pt x="660" y="1740"/>
                    <a:pt x="928" y="1771"/>
                  </a:cubicBezTo>
                  <a:lnTo>
                    <a:pt x="980" y="1771"/>
                  </a:lnTo>
                  <a:lnTo>
                    <a:pt x="980" y="1750"/>
                  </a:lnTo>
                  <a:cubicBezTo>
                    <a:pt x="1031" y="1729"/>
                    <a:pt x="1083" y="1678"/>
                    <a:pt x="1124" y="1626"/>
                  </a:cubicBezTo>
                  <a:cubicBezTo>
                    <a:pt x="1186" y="1534"/>
                    <a:pt x="1206" y="1420"/>
                    <a:pt x="1186" y="1307"/>
                  </a:cubicBezTo>
                  <a:cubicBezTo>
                    <a:pt x="1175" y="1266"/>
                    <a:pt x="1155" y="1235"/>
                    <a:pt x="1144" y="1204"/>
                  </a:cubicBezTo>
                  <a:cubicBezTo>
                    <a:pt x="1083" y="1060"/>
                    <a:pt x="949" y="967"/>
                    <a:pt x="794" y="957"/>
                  </a:cubicBezTo>
                  <a:cubicBezTo>
                    <a:pt x="787" y="953"/>
                    <a:pt x="778" y="952"/>
                    <a:pt x="768" y="952"/>
                  </a:cubicBezTo>
                  <a:cubicBezTo>
                    <a:pt x="748" y="952"/>
                    <a:pt x="725" y="957"/>
                    <a:pt x="712" y="957"/>
                  </a:cubicBezTo>
                  <a:lnTo>
                    <a:pt x="320" y="1018"/>
                  </a:lnTo>
                  <a:lnTo>
                    <a:pt x="619" y="761"/>
                  </a:lnTo>
                  <a:cubicBezTo>
                    <a:pt x="640" y="740"/>
                    <a:pt x="671" y="709"/>
                    <a:pt x="681" y="689"/>
                  </a:cubicBezTo>
                  <a:cubicBezTo>
                    <a:pt x="763" y="555"/>
                    <a:pt x="774" y="390"/>
                    <a:pt x="712" y="246"/>
                  </a:cubicBezTo>
                  <a:cubicBezTo>
                    <a:pt x="681" y="225"/>
                    <a:pt x="671" y="184"/>
                    <a:pt x="640" y="163"/>
                  </a:cubicBezTo>
                  <a:cubicBezTo>
                    <a:pt x="567" y="70"/>
                    <a:pt x="464" y="19"/>
                    <a:pt x="361" y="9"/>
                  </a:cubicBezTo>
                  <a:cubicBezTo>
                    <a:pt x="343" y="3"/>
                    <a:pt x="324"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689;p53"/>
            <p:cNvSpPr/>
            <p:nvPr/>
          </p:nvSpPr>
          <p:spPr>
            <a:xfrm>
              <a:off x="496983" y="3060279"/>
              <a:ext cx="138167" cy="65254"/>
            </a:xfrm>
            <a:custGeom>
              <a:avLst/>
              <a:gdLst/>
              <a:ahLst/>
              <a:cxnLst/>
              <a:rect l="l" t="t" r="r" b="b"/>
              <a:pathLst>
                <a:path w="1876" h="886" extrusionOk="0">
                  <a:moveTo>
                    <a:pt x="247" y="0"/>
                  </a:moveTo>
                  <a:cubicBezTo>
                    <a:pt x="166" y="0"/>
                    <a:pt x="84" y="7"/>
                    <a:pt x="0" y="20"/>
                  </a:cubicBezTo>
                  <a:lnTo>
                    <a:pt x="0" y="175"/>
                  </a:lnTo>
                  <a:cubicBezTo>
                    <a:pt x="0" y="175"/>
                    <a:pt x="112" y="128"/>
                    <a:pt x="312" y="128"/>
                  </a:cubicBezTo>
                  <a:cubicBezTo>
                    <a:pt x="635" y="128"/>
                    <a:pt x="1188" y="250"/>
                    <a:pt x="1875" y="886"/>
                  </a:cubicBezTo>
                  <a:cubicBezTo>
                    <a:pt x="1875" y="886"/>
                    <a:pt x="1200" y="0"/>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0" name="Google Shape;9690;p53"/>
          <p:cNvGrpSpPr/>
          <p:nvPr/>
        </p:nvGrpSpPr>
        <p:grpSpPr>
          <a:xfrm>
            <a:off x="864430" y="621302"/>
            <a:ext cx="372314" cy="271228"/>
            <a:chOff x="496983" y="3034281"/>
            <a:chExt cx="217855" cy="158715"/>
          </a:xfrm>
        </p:grpSpPr>
        <p:sp>
          <p:nvSpPr>
            <p:cNvPr id="9691" name="Google Shape;9691;p53"/>
            <p:cNvSpPr/>
            <p:nvPr/>
          </p:nvSpPr>
          <p:spPr>
            <a:xfrm>
              <a:off x="553104" y="3096441"/>
              <a:ext cx="84329" cy="89632"/>
            </a:xfrm>
            <a:custGeom>
              <a:avLst/>
              <a:gdLst/>
              <a:ahLst/>
              <a:cxnLst/>
              <a:rect l="l" t="t" r="r" b="b"/>
              <a:pathLst>
                <a:path w="1145" h="1217" extrusionOk="0">
                  <a:moveTo>
                    <a:pt x="392" y="1"/>
                  </a:moveTo>
                  <a:cubicBezTo>
                    <a:pt x="230" y="1"/>
                    <a:pt x="69" y="111"/>
                    <a:pt x="21" y="292"/>
                  </a:cubicBezTo>
                  <a:cubicBezTo>
                    <a:pt x="1" y="395"/>
                    <a:pt x="1" y="508"/>
                    <a:pt x="52" y="611"/>
                  </a:cubicBezTo>
                  <a:cubicBezTo>
                    <a:pt x="83" y="663"/>
                    <a:pt x="124" y="725"/>
                    <a:pt x="176" y="766"/>
                  </a:cubicBezTo>
                  <a:lnTo>
                    <a:pt x="176" y="848"/>
                  </a:lnTo>
                  <a:cubicBezTo>
                    <a:pt x="186" y="900"/>
                    <a:pt x="207" y="931"/>
                    <a:pt x="217" y="972"/>
                  </a:cubicBezTo>
                  <a:cubicBezTo>
                    <a:pt x="268" y="1075"/>
                    <a:pt x="341" y="1157"/>
                    <a:pt x="444" y="1188"/>
                  </a:cubicBezTo>
                  <a:cubicBezTo>
                    <a:pt x="492" y="1207"/>
                    <a:pt x="542" y="1216"/>
                    <a:pt x="590" y="1216"/>
                  </a:cubicBezTo>
                  <a:cubicBezTo>
                    <a:pt x="725" y="1216"/>
                    <a:pt x="852" y="1145"/>
                    <a:pt x="928" y="1023"/>
                  </a:cubicBezTo>
                  <a:cubicBezTo>
                    <a:pt x="938" y="1003"/>
                    <a:pt x="949" y="962"/>
                    <a:pt x="959" y="931"/>
                  </a:cubicBezTo>
                  <a:lnTo>
                    <a:pt x="1000" y="817"/>
                  </a:lnTo>
                  <a:lnTo>
                    <a:pt x="1093" y="549"/>
                  </a:lnTo>
                  <a:lnTo>
                    <a:pt x="1113" y="446"/>
                  </a:lnTo>
                  <a:lnTo>
                    <a:pt x="1134" y="405"/>
                  </a:lnTo>
                  <a:cubicBezTo>
                    <a:pt x="1134" y="395"/>
                    <a:pt x="1144" y="364"/>
                    <a:pt x="1144" y="343"/>
                  </a:cubicBezTo>
                  <a:lnTo>
                    <a:pt x="1144" y="312"/>
                  </a:lnTo>
                  <a:lnTo>
                    <a:pt x="1144" y="292"/>
                  </a:lnTo>
                  <a:lnTo>
                    <a:pt x="1144" y="282"/>
                  </a:lnTo>
                  <a:lnTo>
                    <a:pt x="1113" y="261"/>
                  </a:lnTo>
                  <a:cubicBezTo>
                    <a:pt x="1103" y="261"/>
                    <a:pt x="1103" y="251"/>
                    <a:pt x="1093" y="251"/>
                  </a:cubicBezTo>
                  <a:cubicBezTo>
                    <a:pt x="1062" y="240"/>
                    <a:pt x="1052" y="240"/>
                    <a:pt x="1031" y="230"/>
                  </a:cubicBezTo>
                  <a:lnTo>
                    <a:pt x="990" y="209"/>
                  </a:lnTo>
                  <a:lnTo>
                    <a:pt x="897" y="178"/>
                  </a:lnTo>
                  <a:lnTo>
                    <a:pt x="526" y="34"/>
                  </a:lnTo>
                  <a:cubicBezTo>
                    <a:pt x="495" y="24"/>
                    <a:pt x="464" y="3"/>
                    <a:pt x="433" y="3"/>
                  </a:cubicBezTo>
                  <a:cubicBezTo>
                    <a:pt x="420" y="2"/>
                    <a:pt x="406"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2" name="Google Shape;9692;p53"/>
            <p:cNvSpPr/>
            <p:nvPr/>
          </p:nvSpPr>
          <p:spPr>
            <a:xfrm>
              <a:off x="555387" y="3100271"/>
              <a:ext cx="78216" cy="82046"/>
            </a:xfrm>
            <a:custGeom>
              <a:avLst/>
              <a:gdLst/>
              <a:ahLst/>
              <a:cxnLst/>
              <a:rect l="l" t="t" r="r" b="b"/>
              <a:pathLst>
                <a:path w="1062" h="1114" extrusionOk="0">
                  <a:moveTo>
                    <a:pt x="363" y="0"/>
                  </a:moveTo>
                  <a:cubicBezTo>
                    <a:pt x="221" y="0"/>
                    <a:pt x="79" y="99"/>
                    <a:pt x="31" y="250"/>
                  </a:cubicBezTo>
                  <a:cubicBezTo>
                    <a:pt x="0" y="353"/>
                    <a:pt x="0" y="456"/>
                    <a:pt x="52" y="539"/>
                  </a:cubicBezTo>
                  <a:cubicBezTo>
                    <a:pt x="83" y="600"/>
                    <a:pt x="134" y="652"/>
                    <a:pt x="186" y="693"/>
                  </a:cubicBezTo>
                  <a:cubicBezTo>
                    <a:pt x="186" y="755"/>
                    <a:pt x="196" y="827"/>
                    <a:pt x="227" y="899"/>
                  </a:cubicBezTo>
                  <a:cubicBezTo>
                    <a:pt x="258" y="982"/>
                    <a:pt x="341" y="1054"/>
                    <a:pt x="433" y="1085"/>
                  </a:cubicBezTo>
                  <a:cubicBezTo>
                    <a:pt x="475" y="1104"/>
                    <a:pt x="519" y="1113"/>
                    <a:pt x="561" y="1113"/>
                  </a:cubicBezTo>
                  <a:cubicBezTo>
                    <a:pt x="676" y="1113"/>
                    <a:pt x="785" y="1048"/>
                    <a:pt x="845" y="951"/>
                  </a:cubicBezTo>
                  <a:lnTo>
                    <a:pt x="876" y="868"/>
                  </a:lnTo>
                  <a:lnTo>
                    <a:pt x="1041" y="343"/>
                  </a:lnTo>
                  <a:cubicBezTo>
                    <a:pt x="1062" y="312"/>
                    <a:pt x="1062" y="291"/>
                    <a:pt x="1062" y="250"/>
                  </a:cubicBezTo>
                  <a:lnTo>
                    <a:pt x="979" y="209"/>
                  </a:lnTo>
                  <a:lnTo>
                    <a:pt x="485" y="34"/>
                  </a:lnTo>
                  <a:cubicBezTo>
                    <a:pt x="454" y="23"/>
                    <a:pt x="433" y="23"/>
                    <a:pt x="402" y="3"/>
                  </a:cubicBezTo>
                  <a:cubicBezTo>
                    <a:pt x="389" y="1"/>
                    <a:pt x="376"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3" name="Google Shape;9693;p53"/>
            <p:cNvSpPr/>
            <p:nvPr/>
          </p:nvSpPr>
          <p:spPr>
            <a:xfrm>
              <a:off x="629773" y="3105868"/>
              <a:ext cx="84329" cy="87128"/>
            </a:xfrm>
            <a:custGeom>
              <a:avLst/>
              <a:gdLst/>
              <a:ahLst/>
              <a:cxnLst/>
              <a:rect l="l" t="t" r="r" b="b"/>
              <a:pathLst>
                <a:path w="1145" h="1183" extrusionOk="0">
                  <a:moveTo>
                    <a:pt x="706" y="0"/>
                  </a:moveTo>
                  <a:cubicBezTo>
                    <a:pt x="685" y="0"/>
                    <a:pt x="660" y="9"/>
                    <a:pt x="639" y="9"/>
                  </a:cubicBezTo>
                  <a:lnTo>
                    <a:pt x="258" y="71"/>
                  </a:lnTo>
                  <a:lnTo>
                    <a:pt x="155" y="81"/>
                  </a:lnTo>
                  <a:lnTo>
                    <a:pt x="114" y="92"/>
                  </a:lnTo>
                  <a:cubicBezTo>
                    <a:pt x="103" y="112"/>
                    <a:pt x="93" y="112"/>
                    <a:pt x="72" y="112"/>
                  </a:cubicBezTo>
                  <a:cubicBezTo>
                    <a:pt x="72" y="112"/>
                    <a:pt x="62" y="123"/>
                    <a:pt x="52" y="123"/>
                  </a:cubicBezTo>
                  <a:cubicBezTo>
                    <a:pt x="41" y="123"/>
                    <a:pt x="41" y="133"/>
                    <a:pt x="21" y="133"/>
                  </a:cubicBezTo>
                  <a:lnTo>
                    <a:pt x="0" y="154"/>
                  </a:lnTo>
                  <a:lnTo>
                    <a:pt x="0" y="174"/>
                  </a:lnTo>
                  <a:lnTo>
                    <a:pt x="0" y="195"/>
                  </a:lnTo>
                  <a:cubicBezTo>
                    <a:pt x="0" y="226"/>
                    <a:pt x="11" y="246"/>
                    <a:pt x="11" y="277"/>
                  </a:cubicBezTo>
                  <a:lnTo>
                    <a:pt x="21" y="318"/>
                  </a:lnTo>
                  <a:lnTo>
                    <a:pt x="52" y="421"/>
                  </a:lnTo>
                  <a:lnTo>
                    <a:pt x="124" y="834"/>
                  </a:lnTo>
                  <a:cubicBezTo>
                    <a:pt x="124" y="854"/>
                    <a:pt x="145" y="895"/>
                    <a:pt x="155" y="916"/>
                  </a:cubicBezTo>
                  <a:lnTo>
                    <a:pt x="155" y="937"/>
                  </a:lnTo>
                  <a:cubicBezTo>
                    <a:pt x="216" y="1086"/>
                    <a:pt x="360" y="1183"/>
                    <a:pt x="509" y="1183"/>
                  </a:cubicBezTo>
                  <a:cubicBezTo>
                    <a:pt x="535" y="1183"/>
                    <a:pt x="562" y="1180"/>
                    <a:pt x="588" y="1174"/>
                  </a:cubicBezTo>
                  <a:cubicBezTo>
                    <a:pt x="691" y="1153"/>
                    <a:pt x="783" y="1091"/>
                    <a:pt x="845" y="998"/>
                  </a:cubicBezTo>
                  <a:cubicBezTo>
                    <a:pt x="886" y="947"/>
                    <a:pt x="897" y="885"/>
                    <a:pt x="917" y="813"/>
                  </a:cubicBezTo>
                  <a:lnTo>
                    <a:pt x="917" y="803"/>
                  </a:lnTo>
                  <a:cubicBezTo>
                    <a:pt x="969" y="782"/>
                    <a:pt x="1020" y="731"/>
                    <a:pt x="1051" y="679"/>
                  </a:cubicBezTo>
                  <a:cubicBezTo>
                    <a:pt x="1123" y="586"/>
                    <a:pt x="1144" y="473"/>
                    <a:pt x="1123" y="349"/>
                  </a:cubicBezTo>
                  <a:cubicBezTo>
                    <a:pt x="1103" y="318"/>
                    <a:pt x="1092" y="287"/>
                    <a:pt x="1082" y="246"/>
                  </a:cubicBezTo>
                  <a:cubicBezTo>
                    <a:pt x="1020" y="112"/>
                    <a:pt x="886" y="20"/>
                    <a:pt x="732" y="9"/>
                  </a:cubicBezTo>
                  <a:cubicBezTo>
                    <a:pt x="725" y="2"/>
                    <a:pt x="716"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53"/>
            <p:cNvSpPr/>
            <p:nvPr/>
          </p:nvSpPr>
          <p:spPr>
            <a:xfrm>
              <a:off x="634339" y="3110287"/>
              <a:ext cx="75933" cy="79395"/>
            </a:xfrm>
            <a:custGeom>
              <a:avLst/>
              <a:gdLst/>
              <a:ahLst/>
              <a:cxnLst/>
              <a:rect l="l" t="t" r="r" b="b"/>
              <a:pathLst>
                <a:path w="1031" h="1078" extrusionOk="0">
                  <a:moveTo>
                    <a:pt x="598" y="1"/>
                  </a:moveTo>
                  <a:lnTo>
                    <a:pt x="83" y="94"/>
                  </a:lnTo>
                  <a:cubicBezTo>
                    <a:pt x="52" y="94"/>
                    <a:pt x="31" y="104"/>
                    <a:pt x="0" y="114"/>
                  </a:cubicBezTo>
                  <a:cubicBezTo>
                    <a:pt x="0" y="145"/>
                    <a:pt x="0" y="166"/>
                    <a:pt x="10" y="207"/>
                  </a:cubicBezTo>
                  <a:lnTo>
                    <a:pt x="103" y="763"/>
                  </a:lnTo>
                  <a:cubicBezTo>
                    <a:pt x="103" y="784"/>
                    <a:pt x="113" y="815"/>
                    <a:pt x="134" y="846"/>
                  </a:cubicBezTo>
                  <a:cubicBezTo>
                    <a:pt x="188" y="982"/>
                    <a:pt x="323" y="1078"/>
                    <a:pt x="467" y="1078"/>
                  </a:cubicBezTo>
                  <a:cubicBezTo>
                    <a:pt x="486" y="1078"/>
                    <a:pt x="506" y="1076"/>
                    <a:pt x="526" y="1072"/>
                  </a:cubicBezTo>
                  <a:cubicBezTo>
                    <a:pt x="618" y="1052"/>
                    <a:pt x="711" y="990"/>
                    <a:pt x="752" y="918"/>
                  </a:cubicBezTo>
                  <a:cubicBezTo>
                    <a:pt x="783" y="866"/>
                    <a:pt x="804" y="784"/>
                    <a:pt x="814" y="722"/>
                  </a:cubicBezTo>
                  <a:cubicBezTo>
                    <a:pt x="876" y="691"/>
                    <a:pt x="927" y="640"/>
                    <a:pt x="958" y="588"/>
                  </a:cubicBezTo>
                  <a:cubicBezTo>
                    <a:pt x="1010" y="516"/>
                    <a:pt x="1030" y="413"/>
                    <a:pt x="1010" y="310"/>
                  </a:cubicBezTo>
                  <a:cubicBezTo>
                    <a:pt x="969" y="124"/>
                    <a:pt x="824" y="1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5" name="Google Shape;9695;p53"/>
            <p:cNvSpPr/>
            <p:nvPr/>
          </p:nvSpPr>
          <p:spPr>
            <a:xfrm>
              <a:off x="591843" y="3034281"/>
              <a:ext cx="90369" cy="88969"/>
            </a:xfrm>
            <a:custGeom>
              <a:avLst/>
              <a:gdLst/>
              <a:ahLst/>
              <a:cxnLst/>
              <a:rect l="l" t="t" r="r" b="b"/>
              <a:pathLst>
                <a:path w="1227" h="1208" extrusionOk="0">
                  <a:moveTo>
                    <a:pt x="395" y="0"/>
                  </a:moveTo>
                  <a:cubicBezTo>
                    <a:pt x="305" y="0"/>
                    <a:pt x="219" y="33"/>
                    <a:pt x="165" y="105"/>
                  </a:cubicBezTo>
                  <a:cubicBezTo>
                    <a:pt x="31" y="229"/>
                    <a:pt x="0" y="435"/>
                    <a:pt x="72" y="621"/>
                  </a:cubicBezTo>
                  <a:lnTo>
                    <a:pt x="72" y="631"/>
                  </a:lnTo>
                  <a:cubicBezTo>
                    <a:pt x="93" y="662"/>
                    <a:pt x="103" y="682"/>
                    <a:pt x="124" y="713"/>
                  </a:cubicBezTo>
                  <a:lnTo>
                    <a:pt x="381" y="1033"/>
                  </a:lnTo>
                  <a:lnTo>
                    <a:pt x="453" y="1105"/>
                  </a:lnTo>
                  <a:lnTo>
                    <a:pt x="474" y="1136"/>
                  </a:lnTo>
                  <a:lnTo>
                    <a:pt x="526" y="1187"/>
                  </a:lnTo>
                  <a:cubicBezTo>
                    <a:pt x="536" y="1187"/>
                    <a:pt x="536" y="1198"/>
                    <a:pt x="556" y="1198"/>
                  </a:cubicBezTo>
                  <a:lnTo>
                    <a:pt x="567" y="1208"/>
                  </a:lnTo>
                  <a:lnTo>
                    <a:pt x="587" y="1198"/>
                  </a:lnTo>
                  <a:cubicBezTo>
                    <a:pt x="608" y="1198"/>
                    <a:pt x="608" y="1187"/>
                    <a:pt x="618" y="1187"/>
                  </a:cubicBezTo>
                  <a:cubicBezTo>
                    <a:pt x="629" y="1187"/>
                    <a:pt x="629" y="1167"/>
                    <a:pt x="639" y="1167"/>
                  </a:cubicBezTo>
                  <a:lnTo>
                    <a:pt x="670" y="1146"/>
                  </a:lnTo>
                  <a:lnTo>
                    <a:pt x="690" y="1126"/>
                  </a:lnTo>
                  <a:lnTo>
                    <a:pt x="773" y="1053"/>
                  </a:lnTo>
                  <a:lnTo>
                    <a:pt x="1072" y="796"/>
                  </a:lnTo>
                  <a:cubicBezTo>
                    <a:pt x="1092" y="775"/>
                    <a:pt x="1123" y="744"/>
                    <a:pt x="1134" y="724"/>
                  </a:cubicBezTo>
                  <a:cubicBezTo>
                    <a:pt x="1206" y="590"/>
                    <a:pt x="1226" y="425"/>
                    <a:pt x="1154" y="281"/>
                  </a:cubicBezTo>
                  <a:cubicBezTo>
                    <a:pt x="1134" y="260"/>
                    <a:pt x="1123" y="219"/>
                    <a:pt x="1092" y="198"/>
                  </a:cubicBezTo>
                  <a:cubicBezTo>
                    <a:pt x="1020" y="105"/>
                    <a:pt x="917" y="54"/>
                    <a:pt x="814" y="44"/>
                  </a:cubicBezTo>
                  <a:cubicBezTo>
                    <a:pt x="793" y="38"/>
                    <a:pt x="773" y="35"/>
                    <a:pt x="753" y="35"/>
                  </a:cubicBezTo>
                  <a:cubicBezTo>
                    <a:pt x="706" y="35"/>
                    <a:pt x="662" y="50"/>
                    <a:pt x="618" y="64"/>
                  </a:cubicBezTo>
                  <a:cubicBezTo>
                    <a:pt x="567" y="23"/>
                    <a:pt x="505" y="13"/>
                    <a:pt x="433" y="2"/>
                  </a:cubicBezTo>
                  <a:cubicBezTo>
                    <a:pt x="420" y="1"/>
                    <a:pt x="407"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6" name="Google Shape;9696;p53"/>
            <p:cNvSpPr/>
            <p:nvPr/>
          </p:nvSpPr>
          <p:spPr>
            <a:xfrm>
              <a:off x="593316" y="3038037"/>
              <a:ext cx="85066" cy="81457"/>
            </a:xfrm>
            <a:custGeom>
              <a:avLst/>
              <a:gdLst/>
              <a:ahLst/>
              <a:cxnLst/>
              <a:rect l="l" t="t" r="r" b="b"/>
              <a:pathLst>
                <a:path w="1155" h="1106" extrusionOk="0">
                  <a:moveTo>
                    <a:pt x="374" y="0"/>
                  </a:moveTo>
                  <a:cubicBezTo>
                    <a:pt x="302" y="0"/>
                    <a:pt x="225" y="26"/>
                    <a:pt x="155" y="96"/>
                  </a:cubicBezTo>
                  <a:cubicBezTo>
                    <a:pt x="32" y="209"/>
                    <a:pt x="1" y="405"/>
                    <a:pt x="83" y="539"/>
                  </a:cubicBezTo>
                  <a:cubicBezTo>
                    <a:pt x="93" y="570"/>
                    <a:pt x="104" y="590"/>
                    <a:pt x="135" y="621"/>
                  </a:cubicBezTo>
                  <a:lnTo>
                    <a:pt x="485" y="1044"/>
                  </a:lnTo>
                  <a:cubicBezTo>
                    <a:pt x="495" y="1075"/>
                    <a:pt x="516" y="1085"/>
                    <a:pt x="547" y="1105"/>
                  </a:cubicBezTo>
                  <a:cubicBezTo>
                    <a:pt x="567" y="1095"/>
                    <a:pt x="598" y="1085"/>
                    <a:pt x="609" y="1054"/>
                  </a:cubicBezTo>
                  <a:lnTo>
                    <a:pt x="1010" y="693"/>
                  </a:lnTo>
                  <a:cubicBezTo>
                    <a:pt x="1031" y="683"/>
                    <a:pt x="1052" y="662"/>
                    <a:pt x="1062" y="631"/>
                  </a:cubicBezTo>
                  <a:cubicBezTo>
                    <a:pt x="1155" y="487"/>
                    <a:pt x="1155" y="302"/>
                    <a:pt x="1031" y="168"/>
                  </a:cubicBezTo>
                  <a:cubicBezTo>
                    <a:pt x="969" y="96"/>
                    <a:pt x="877" y="44"/>
                    <a:pt x="794" y="44"/>
                  </a:cubicBezTo>
                  <a:cubicBezTo>
                    <a:pt x="722" y="44"/>
                    <a:pt x="660" y="44"/>
                    <a:pt x="598" y="75"/>
                  </a:cubicBezTo>
                  <a:cubicBezTo>
                    <a:pt x="547" y="44"/>
                    <a:pt x="485" y="13"/>
                    <a:pt x="413" y="3"/>
                  </a:cubicBezTo>
                  <a:cubicBezTo>
                    <a:pt x="400" y="1"/>
                    <a:pt x="387"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7" name="Google Shape;9697;p53"/>
            <p:cNvSpPr/>
            <p:nvPr/>
          </p:nvSpPr>
          <p:spPr>
            <a:xfrm>
              <a:off x="565256" y="3137243"/>
              <a:ext cx="60761" cy="49566"/>
            </a:xfrm>
            <a:custGeom>
              <a:avLst/>
              <a:gdLst/>
              <a:ahLst/>
              <a:cxnLst/>
              <a:rect l="l" t="t" r="r" b="b"/>
              <a:pathLst>
                <a:path w="825" h="673" extrusionOk="0">
                  <a:moveTo>
                    <a:pt x="358" y="0"/>
                  </a:moveTo>
                  <a:cubicBezTo>
                    <a:pt x="305" y="0"/>
                    <a:pt x="253" y="12"/>
                    <a:pt x="207" y="37"/>
                  </a:cubicBezTo>
                  <a:cubicBezTo>
                    <a:pt x="145" y="57"/>
                    <a:pt x="93" y="119"/>
                    <a:pt x="42" y="202"/>
                  </a:cubicBezTo>
                  <a:cubicBezTo>
                    <a:pt x="21" y="222"/>
                    <a:pt x="11" y="263"/>
                    <a:pt x="0" y="305"/>
                  </a:cubicBezTo>
                  <a:cubicBezTo>
                    <a:pt x="11" y="356"/>
                    <a:pt x="21" y="387"/>
                    <a:pt x="42" y="428"/>
                  </a:cubicBezTo>
                  <a:cubicBezTo>
                    <a:pt x="93" y="531"/>
                    <a:pt x="165" y="614"/>
                    <a:pt x="268" y="645"/>
                  </a:cubicBezTo>
                  <a:cubicBezTo>
                    <a:pt x="317" y="664"/>
                    <a:pt x="366" y="672"/>
                    <a:pt x="413" y="672"/>
                  </a:cubicBezTo>
                  <a:cubicBezTo>
                    <a:pt x="545" y="672"/>
                    <a:pt x="666" y="601"/>
                    <a:pt x="742" y="480"/>
                  </a:cubicBezTo>
                  <a:cubicBezTo>
                    <a:pt x="763" y="459"/>
                    <a:pt x="773" y="418"/>
                    <a:pt x="784" y="387"/>
                  </a:cubicBezTo>
                  <a:lnTo>
                    <a:pt x="825" y="274"/>
                  </a:lnTo>
                  <a:cubicBezTo>
                    <a:pt x="814" y="253"/>
                    <a:pt x="794" y="243"/>
                    <a:pt x="784" y="222"/>
                  </a:cubicBezTo>
                  <a:cubicBezTo>
                    <a:pt x="663" y="86"/>
                    <a:pt x="504"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8" name="Google Shape;9698;p53"/>
            <p:cNvSpPr/>
            <p:nvPr/>
          </p:nvSpPr>
          <p:spPr>
            <a:xfrm>
              <a:off x="625943" y="3036859"/>
              <a:ext cx="88896" cy="130434"/>
            </a:xfrm>
            <a:custGeom>
              <a:avLst/>
              <a:gdLst/>
              <a:ahLst/>
              <a:cxnLst/>
              <a:rect l="l" t="t" r="r" b="b"/>
              <a:pathLst>
                <a:path w="1207" h="1771" extrusionOk="0">
                  <a:moveTo>
                    <a:pt x="305" y="0"/>
                  </a:moveTo>
                  <a:cubicBezTo>
                    <a:pt x="258" y="0"/>
                    <a:pt x="209" y="15"/>
                    <a:pt x="166" y="29"/>
                  </a:cubicBezTo>
                  <a:cubicBezTo>
                    <a:pt x="155" y="40"/>
                    <a:pt x="145" y="60"/>
                    <a:pt x="155" y="81"/>
                  </a:cubicBezTo>
                  <a:cubicBezTo>
                    <a:pt x="1" y="297"/>
                    <a:pt x="1" y="689"/>
                    <a:pt x="155" y="1060"/>
                  </a:cubicBezTo>
                  <a:cubicBezTo>
                    <a:pt x="155" y="1070"/>
                    <a:pt x="166" y="1091"/>
                    <a:pt x="166" y="1101"/>
                  </a:cubicBezTo>
                  <a:cubicBezTo>
                    <a:pt x="166" y="1111"/>
                    <a:pt x="176" y="1121"/>
                    <a:pt x="176" y="1142"/>
                  </a:cubicBezTo>
                  <a:cubicBezTo>
                    <a:pt x="372" y="1513"/>
                    <a:pt x="660" y="1740"/>
                    <a:pt x="928" y="1771"/>
                  </a:cubicBezTo>
                  <a:lnTo>
                    <a:pt x="980" y="1771"/>
                  </a:lnTo>
                  <a:lnTo>
                    <a:pt x="980" y="1750"/>
                  </a:lnTo>
                  <a:cubicBezTo>
                    <a:pt x="1031" y="1729"/>
                    <a:pt x="1083" y="1678"/>
                    <a:pt x="1124" y="1626"/>
                  </a:cubicBezTo>
                  <a:cubicBezTo>
                    <a:pt x="1186" y="1534"/>
                    <a:pt x="1206" y="1420"/>
                    <a:pt x="1186" y="1307"/>
                  </a:cubicBezTo>
                  <a:cubicBezTo>
                    <a:pt x="1175" y="1266"/>
                    <a:pt x="1155" y="1235"/>
                    <a:pt x="1144" y="1204"/>
                  </a:cubicBezTo>
                  <a:cubicBezTo>
                    <a:pt x="1083" y="1060"/>
                    <a:pt x="949" y="967"/>
                    <a:pt x="794" y="957"/>
                  </a:cubicBezTo>
                  <a:cubicBezTo>
                    <a:pt x="787" y="953"/>
                    <a:pt x="778" y="952"/>
                    <a:pt x="768" y="952"/>
                  </a:cubicBezTo>
                  <a:cubicBezTo>
                    <a:pt x="748" y="952"/>
                    <a:pt x="725" y="957"/>
                    <a:pt x="712" y="957"/>
                  </a:cubicBezTo>
                  <a:lnTo>
                    <a:pt x="320" y="1018"/>
                  </a:lnTo>
                  <a:lnTo>
                    <a:pt x="619" y="761"/>
                  </a:lnTo>
                  <a:cubicBezTo>
                    <a:pt x="640" y="740"/>
                    <a:pt x="671" y="709"/>
                    <a:pt x="681" y="689"/>
                  </a:cubicBezTo>
                  <a:cubicBezTo>
                    <a:pt x="763" y="555"/>
                    <a:pt x="774" y="390"/>
                    <a:pt x="712" y="246"/>
                  </a:cubicBezTo>
                  <a:cubicBezTo>
                    <a:pt x="681" y="225"/>
                    <a:pt x="671" y="184"/>
                    <a:pt x="640" y="163"/>
                  </a:cubicBezTo>
                  <a:cubicBezTo>
                    <a:pt x="567" y="70"/>
                    <a:pt x="464" y="19"/>
                    <a:pt x="361" y="9"/>
                  </a:cubicBezTo>
                  <a:cubicBezTo>
                    <a:pt x="343" y="3"/>
                    <a:pt x="324"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9" name="Google Shape;9699;p53"/>
            <p:cNvSpPr/>
            <p:nvPr/>
          </p:nvSpPr>
          <p:spPr>
            <a:xfrm>
              <a:off x="496983" y="3060279"/>
              <a:ext cx="138167" cy="65254"/>
            </a:xfrm>
            <a:custGeom>
              <a:avLst/>
              <a:gdLst/>
              <a:ahLst/>
              <a:cxnLst/>
              <a:rect l="l" t="t" r="r" b="b"/>
              <a:pathLst>
                <a:path w="1876" h="886" extrusionOk="0">
                  <a:moveTo>
                    <a:pt x="247" y="0"/>
                  </a:moveTo>
                  <a:cubicBezTo>
                    <a:pt x="166" y="0"/>
                    <a:pt x="84" y="7"/>
                    <a:pt x="0" y="20"/>
                  </a:cubicBezTo>
                  <a:lnTo>
                    <a:pt x="0" y="175"/>
                  </a:lnTo>
                  <a:cubicBezTo>
                    <a:pt x="0" y="175"/>
                    <a:pt x="112" y="128"/>
                    <a:pt x="312" y="128"/>
                  </a:cubicBezTo>
                  <a:cubicBezTo>
                    <a:pt x="635" y="128"/>
                    <a:pt x="1188" y="250"/>
                    <a:pt x="1875" y="886"/>
                  </a:cubicBezTo>
                  <a:cubicBezTo>
                    <a:pt x="1875" y="886"/>
                    <a:pt x="1200" y="0"/>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0" name="Google Shape;9700;p53"/>
          <p:cNvGrpSpPr/>
          <p:nvPr/>
        </p:nvGrpSpPr>
        <p:grpSpPr>
          <a:xfrm rot="5400000">
            <a:off x="527451" y="3863385"/>
            <a:ext cx="955897" cy="834566"/>
            <a:chOff x="5043225" y="1500950"/>
            <a:chExt cx="1338791" cy="1168861"/>
          </a:xfrm>
        </p:grpSpPr>
        <p:sp>
          <p:nvSpPr>
            <p:cNvPr id="9701" name="Google Shape;9701;p53"/>
            <p:cNvSpPr/>
            <p:nvPr/>
          </p:nvSpPr>
          <p:spPr>
            <a:xfrm>
              <a:off x="6124004" y="1719303"/>
              <a:ext cx="258012" cy="242355"/>
            </a:xfrm>
            <a:custGeom>
              <a:avLst/>
              <a:gdLst/>
              <a:ahLst/>
              <a:cxnLst/>
              <a:rect l="l" t="t" r="r" b="b"/>
              <a:pathLst>
                <a:path w="5471" h="5139" extrusionOk="0">
                  <a:moveTo>
                    <a:pt x="2174" y="1"/>
                  </a:moveTo>
                  <a:cubicBezTo>
                    <a:pt x="1775" y="1"/>
                    <a:pt x="1362" y="160"/>
                    <a:pt x="1001" y="474"/>
                  </a:cubicBezTo>
                  <a:cubicBezTo>
                    <a:pt x="667" y="774"/>
                    <a:pt x="467" y="1108"/>
                    <a:pt x="334" y="1508"/>
                  </a:cubicBezTo>
                  <a:cubicBezTo>
                    <a:pt x="134" y="2142"/>
                    <a:pt x="0" y="4510"/>
                    <a:pt x="0" y="4777"/>
                  </a:cubicBezTo>
                  <a:lnTo>
                    <a:pt x="0" y="5011"/>
                  </a:lnTo>
                  <a:lnTo>
                    <a:pt x="267" y="5011"/>
                  </a:lnTo>
                  <a:cubicBezTo>
                    <a:pt x="454" y="5011"/>
                    <a:pt x="2050" y="5139"/>
                    <a:pt x="2988" y="5139"/>
                  </a:cubicBezTo>
                  <a:cubicBezTo>
                    <a:pt x="3222" y="5139"/>
                    <a:pt x="3416" y="5131"/>
                    <a:pt x="3536" y="5111"/>
                  </a:cubicBezTo>
                  <a:cubicBezTo>
                    <a:pt x="3970" y="5011"/>
                    <a:pt x="4303" y="4844"/>
                    <a:pt x="4637" y="4544"/>
                  </a:cubicBezTo>
                  <a:cubicBezTo>
                    <a:pt x="5471" y="3810"/>
                    <a:pt x="5337" y="2809"/>
                    <a:pt x="4804" y="2209"/>
                  </a:cubicBezTo>
                  <a:cubicBezTo>
                    <a:pt x="4503" y="1875"/>
                    <a:pt x="4136" y="1708"/>
                    <a:pt x="3769" y="1708"/>
                  </a:cubicBezTo>
                  <a:cubicBezTo>
                    <a:pt x="3803" y="1441"/>
                    <a:pt x="3703" y="1008"/>
                    <a:pt x="3369" y="607"/>
                  </a:cubicBezTo>
                  <a:cubicBezTo>
                    <a:pt x="3051" y="201"/>
                    <a:pt x="2622" y="1"/>
                    <a:pt x="2174"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2" name="Google Shape;9702;p53"/>
            <p:cNvSpPr/>
            <p:nvPr/>
          </p:nvSpPr>
          <p:spPr>
            <a:xfrm>
              <a:off x="5354721" y="2265282"/>
              <a:ext cx="270604" cy="262964"/>
            </a:xfrm>
            <a:custGeom>
              <a:avLst/>
              <a:gdLst/>
              <a:ahLst/>
              <a:cxnLst/>
              <a:rect l="l" t="t" r="r" b="b"/>
              <a:pathLst>
                <a:path w="5738" h="5576" extrusionOk="0">
                  <a:moveTo>
                    <a:pt x="1633" y="0"/>
                  </a:moveTo>
                  <a:cubicBezTo>
                    <a:pt x="908" y="0"/>
                    <a:pt x="353" y="479"/>
                    <a:pt x="134" y="1272"/>
                  </a:cubicBezTo>
                  <a:cubicBezTo>
                    <a:pt x="0" y="1739"/>
                    <a:pt x="0" y="2106"/>
                    <a:pt x="167" y="2473"/>
                  </a:cubicBezTo>
                  <a:cubicBezTo>
                    <a:pt x="401" y="3107"/>
                    <a:pt x="1602" y="5142"/>
                    <a:pt x="1735" y="5342"/>
                  </a:cubicBezTo>
                  <a:lnTo>
                    <a:pt x="1835" y="5576"/>
                  </a:lnTo>
                  <a:lnTo>
                    <a:pt x="2069" y="5442"/>
                  </a:lnTo>
                  <a:cubicBezTo>
                    <a:pt x="2302" y="5309"/>
                    <a:pt x="4337" y="4108"/>
                    <a:pt x="4804" y="3641"/>
                  </a:cubicBezTo>
                  <a:cubicBezTo>
                    <a:pt x="5104" y="3341"/>
                    <a:pt x="5304" y="3007"/>
                    <a:pt x="5438" y="2573"/>
                  </a:cubicBezTo>
                  <a:cubicBezTo>
                    <a:pt x="5738" y="1473"/>
                    <a:pt x="5071" y="739"/>
                    <a:pt x="4270" y="505"/>
                  </a:cubicBezTo>
                  <a:cubicBezTo>
                    <a:pt x="4215" y="501"/>
                    <a:pt x="4161" y="499"/>
                    <a:pt x="4107" y="499"/>
                  </a:cubicBezTo>
                  <a:cubicBezTo>
                    <a:pt x="3736" y="499"/>
                    <a:pt x="3394" y="597"/>
                    <a:pt x="3103" y="772"/>
                  </a:cubicBezTo>
                  <a:cubicBezTo>
                    <a:pt x="2969" y="539"/>
                    <a:pt x="2669" y="205"/>
                    <a:pt x="2135" y="72"/>
                  </a:cubicBezTo>
                  <a:cubicBezTo>
                    <a:pt x="1961" y="23"/>
                    <a:pt x="1793" y="0"/>
                    <a:pt x="1633"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3" name="Google Shape;9703;p53"/>
            <p:cNvSpPr/>
            <p:nvPr/>
          </p:nvSpPr>
          <p:spPr>
            <a:xfrm>
              <a:off x="5043225" y="1900730"/>
              <a:ext cx="261172" cy="242685"/>
            </a:xfrm>
            <a:custGeom>
              <a:avLst/>
              <a:gdLst/>
              <a:ahLst/>
              <a:cxnLst/>
              <a:rect l="l" t="t" r="r" b="b"/>
              <a:pathLst>
                <a:path w="5538" h="5146" extrusionOk="0">
                  <a:moveTo>
                    <a:pt x="3238" y="0"/>
                  </a:moveTo>
                  <a:cubicBezTo>
                    <a:pt x="2740" y="0"/>
                    <a:pt x="2296" y="257"/>
                    <a:pt x="2002" y="630"/>
                  </a:cubicBezTo>
                  <a:cubicBezTo>
                    <a:pt x="1735" y="963"/>
                    <a:pt x="1602" y="1330"/>
                    <a:pt x="1669" y="1731"/>
                  </a:cubicBezTo>
                  <a:cubicBezTo>
                    <a:pt x="1368" y="1731"/>
                    <a:pt x="935" y="1864"/>
                    <a:pt x="601" y="2298"/>
                  </a:cubicBezTo>
                  <a:cubicBezTo>
                    <a:pt x="1" y="3032"/>
                    <a:pt x="101" y="3999"/>
                    <a:pt x="868" y="4633"/>
                  </a:cubicBezTo>
                  <a:cubicBezTo>
                    <a:pt x="1202" y="4933"/>
                    <a:pt x="1568" y="5100"/>
                    <a:pt x="2002" y="5133"/>
                  </a:cubicBezTo>
                  <a:cubicBezTo>
                    <a:pt x="2086" y="5141"/>
                    <a:pt x="2195" y="5145"/>
                    <a:pt x="2323" y="5145"/>
                  </a:cubicBezTo>
                  <a:cubicBezTo>
                    <a:pt x="3221" y="5145"/>
                    <a:pt x="5038" y="4966"/>
                    <a:pt x="5271" y="4966"/>
                  </a:cubicBezTo>
                  <a:lnTo>
                    <a:pt x="5538" y="4933"/>
                  </a:lnTo>
                  <a:lnTo>
                    <a:pt x="5505" y="4666"/>
                  </a:lnTo>
                  <a:cubicBezTo>
                    <a:pt x="5438" y="4399"/>
                    <a:pt x="5238" y="2031"/>
                    <a:pt x="5038" y="1397"/>
                  </a:cubicBezTo>
                  <a:cubicBezTo>
                    <a:pt x="4904" y="997"/>
                    <a:pt x="4671" y="697"/>
                    <a:pt x="4337" y="430"/>
                  </a:cubicBezTo>
                  <a:cubicBezTo>
                    <a:pt x="3966" y="127"/>
                    <a:pt x="3589" y="0"/>
                    <a:pt x="3238"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4" name="Google Shape;9704;p53"/>
            <p:cNvSpPr/>
            <p:nvPr/>
          </p:nvSpPr>
          <p:spPr>
            <a:xfrm>
              <a:off x="5134481" y="1996466"/>
              <a:ext cx="169917" cy="141621"/>
            </a:xfrm>
            <a:custGeom>
              <a:avLst/>
              <a:gdLst/>
              <a:ahLst/>
              <a:cxnLst/>
              <a:rect l="l" t="t" r="r" b="b"/>
              <a:pathLst>
                <a:path w="3603" h="3003" fill="none" extrusionOk="0">
                  <a:moveTo>
                    <a:pt x="0" y="1"/>
                  </a:moveTo>
                  <a:lnTo>
                    <a:pt x="3603" y="3003"/>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5" name="Google Shape;9705;p53"/>
            <p:cNvSpPr/>
            <p:nvPr/>
          </p:nvSpPr>
          <p:spPr>
            <a:xfrm>
              <a:off x="5235169" y="2010662"/>
              <a:ext cx="1603" cy="70834"/>
            </a:xfrm>
            <a:custGeom>
              <a:avLst/>
              <a:gdLst/>
              <a:ahLst/>
              <a:cxnLst/>
              <a:rect l="l" t="t" r="r" b="b"/>
              <a:pathLst>
                <a:path w="34" h="1502" fill="none" extrusionOk="0">
                  <a:moveTo>
                    <a:pt x="34" y="0"/>
                  </a:moveTo>
                  <a:lnTo>
                    <a:pt x="0" y="150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6" name="Google Shape;9706;p53"/>
            <p:cNvSpPr/>
            <p:nvPr/>
          </p:nvSpPr>
          <p:spPr>
            <a:xfrm>
              <a:off x="5136037" y="2038958"/>
              <a:ext cx="47254" cy="3207"/>
            </a:xfrm>
            <a:custGeom>
              <a:avLst/>
              <a:gdLst/>
              <a:ahLst/>
              <a:cxnLst/>
              <a:rect l="l" t="t" r="r" b="b"/>
              <a:pathLst>
                <a:path w="1002" h="68" fill="none" extrusionOk="0">
                  <a:moveTo>
                    <a:pt x="1001" y="0"/>
                  </a:moveTo>
                  <a:lnTo>
                    <a:pt x="1" y="67"/>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7" name="Google Shape;9707;p53"/>
            <p:cNvSpPr/>
            <p:nvPr/>
          </p:nvSpPr>
          <p:spPr>
            <a:xfrm>
              <a:off x="5450692" y="2334702"/>
              <a:ext cx="17355" cy="220284"/>
            </a:xfrm>
            <a:custGeom>
              <a:avLst/>
              <a:gdLst/>
              <a:ahLst/>
              <a:cxnLst/>
              <a:rect l="l" t="t" r="r" b="b"/>
              <a:pathLst>
                <a:path w="368" h="4671" fill="none" extrusionOk="0">
                  <a:moveTo>
                    <a:pt x="367" y="1"/>
                  </a:moveTo>
                  <a:lnTo>
                    <a:pt x="0" y="467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8" name="Google Shape;9708;p53"/>
            <p:cNvSpPr/>
            <p:nvPr/>
          </p:nvSpPr>
          <p:spPr>
            <a:xfrm>
              <a:off x="5456965" y="2425958"/>
              <a:ext cx="58243" cy="39379"/>
            </a:xfrm>
            <a:custGeom>
              <a:avLst/>
              <a:gdLst/>
              <a:ahLst/>
              <a:cxnLst/>
              <a:rect l="l" t="t" r="r" b="b"/>
              <a:pathLst>
                <a:path w="1235" h="835" fill="none" extrusionOk="0">
                  <a:moveTo>
                    <a:pt x="1235" y="0"/>
                  </a:moveTo>
                  <a:lnTo>
                    <a:pt x="1" y="834"/>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9" name="Google Shape;9709;p53"/>
            <p:cNvSpPr/>
            <p:nvPr/>
          </p:nvSpPr>
          <p:spPr>
            <a:xfrm>
              <a:off x="5431781" y="2363045"/>
              <a:ext cx="31550" cy="34615"/>
            </a:xfrm>
            <a:custGeom>
              <a:avLst/>
              <a:gdLst/>
              <a:ahLst/>
              <a:cxnLst/>
              <a:rect l="l" t="t" r="r" b="b"/>
              <a:pathLst>
                <a:path w="669" h="734" fill="none" extrusionOk="0">
                  <a:moveTo>
                    <a:pt x="668" y="734"/>
                  </a:moveTo>
                  <a:lnTo>
                    <a:pt x="1"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0" name="Google Shape;9710;p53"/>
            <p:cNvSpPr/>
            <p:nvPr/>
          </p:nvSpPr>
          <p:spPr>
            <a:xfrm>
              <a:off x="6087785" y="1842298"/>
              <a:ext cx="169965" cy="140065"/>
            </a:xfrm>
            <a:custGeom>
              <a:avLst/>
              <a:gdLst/>
              <a:ahLst/>
              <a:cxnLst/>
              <a:rect l="l" t="t" r="r" b="b"/>
              <a:pathLst>
                <a:path w="3604" h="2970" fill="none" extrusionOk="0">
                  <a:moveTo>
                    <a:pt x="3603" y="1"/>
                  </a:moveTo>
                  <a:lnTo>
                    <a:pt x="1" y="297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1" name="Google Shape;9711;p53"/>
            <p:cNvSpPr/>
            <p:nvPr/>
          </p:nvSpPr>
          <p:spPr>
            <a:xfrm>
              <a:off x="6157016" y="1924122"/>
              <a:ext cx="69278" cy="14195"/>
            </a:xfrm>
            <a:custGeom>
              <a:avLst/>
              <a:gdLst/>
              <a:ahLst/>
              <a:cxnLst/>
              <a:rect l="l" t="t" r="r" b="b"/>
              <a:pathLst>
                <a:path w="1469" h="301" fill="none" extrusionOk="0">
                  <a:moveTo>
                    <a:pt x="1468" y="301"/>
                  </a:moveTo>
                  <a:lnTo>
                    <a:pt x="1"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2" name="Google Shape;9712;p53"/>
            <p:cNvSpPr/>
            <p:nvPr/>
          </p:nvSpPr>
          <p:spPr>
            <a:xfrm>
              <a:off x="6208940" y="1836026"/>
              <a:ext cx="3207" cy="45651"/>
            </a:xfrm>
            <a:custGeom>
              <a:avLst/>
              <a:gdLst/>
              <a:ahLst/>
              <a:cxnLst/>
              <a:rect l="l" t="t" r="r" b="b"/>
              <a:pathLst>
                <a:path w="68" h="968" fill="none" extrusionOk="0">
                  <a:moveTo>
                    <a:pt x="0" y="968"/>
                  </a:moveTo>
                  <a:lnTo>
                    <a:pt x="67"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3" name="Google Shape;9713;p53"/>
            <p:cNvSpPr/>
            <p:nvPr/>
          </p:nvSpPr>
          <p:spPr>
            <a:xfrm>
              <a:off x="5243044" y="1500950"/>
              <a:ext cx="932872" cy="1168861"/>
            </a:xfrm>
            <a:custGeom>
              <a:avLst/>
              <a:gdLst/>
              <a:ahLst/>
              <a:cxnLst/>
              <a:rect l="l" t="t" r="r" b="b"/>
              <a:pathLst>
                <a:path w="19781" h="24785" fill="none" extrusionOk="0">
                  <a:moveTo>
                    <a:pt x="1835" y="2235"/>
                  </a:moveTo>
                  <a:cubicBezTo>
                    <a:pt x="8539" y="0"/>
                    <a:pt x="15811" y="3670"/>
                    <a:pt x="18013" y="10441"/>
                  </a:cubicBezTo>
                  <a:cubicBezTo>
                    <a:pt x="19781" y="15812"/>
                    <a:pt x="16845" y="21616"/>
                    <a:pt x="11475" y="23350"/>
                  </a:cubicBezTo>
                  <a:cubicBezTo>
                    <a:pt x="7172" y="24785"/>
                    <a:pt x="2535" y="22383"/>
                    <a:pt x="1134" y="18113"/>
                  </a:cubicBezTo>
                  <a:cubicBezTo>
                    <a:pt x="0" y="14644"/>
                    <a:pt x="1868" y="10975"/>
                    <a:pt x="5337" y="9841"/>
                  </a:cubicBezTo>
                  <a:cubicBezTo>
                    <a:pt x="8106" y="8940"/>
                    <a:pt x="11041" y="10441"/>
                    <a:pt x="11975" y="13210"/>
                  </a:cubicBezTo>
                  <a:cubicBezTo>
                    <a:pt x="12676" y="15445"/>
                    <a:pt x="11475" y="17813"/>
                    <a:pt x="9307" y="18514"/>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4" name="Google Shape;9714;p53"/>
            <p:cNvSpPr/>
            <p:nvPr/>
          </p:nvSpPr>
          <p:spPr>
            <a:xfrm>
              <a:off x="5587552" y="1600034"/>
              <a:ext cx="206136" cy="231320"/>
            </a:xfrm>
            <a:custGeom>
              <a:avLst/>
              <a:gdLst/>
              <a:ahLst/>
              <a:cxnLst/>
              <a:rect l="l" t="t" r="r" b="b"/>
              <a:pathLst>
                <a:path w="4371" h="4905" fill="none" extrusionOk="0">
                  <a:moveTo>
                    <a:pt x="2168" y="1"/>
                  </a:moveTo>
                  <a:cubicBezTo>
                    <a:pt x="2902" y="234"/>
                    <a:pt x="3536" y="801"/>
                    <a:pt x="3870" y="1569"/>
                  </a:cubicBezTo>
                  <a:cubicBezTo>
                    <a:pt x="4370" y="2703"/>
                    <a:pt x="3836" y="4037"/>
                    <a:pt x="2669" y="4537"/>
                  </a:cubicBezTo>
                  <a:cubicBezTo>
                    <a:pt x="1735" y="4904"/>
                    <a:pt x="701" y="4504"/>
                    <a:pt x="300" y="3570"/>
                  </a:cubicBezTo>
                  <a:cubicBezTo>
                    <a:pt x="0" y="2836"/>
                    <a:pt x="334" y="2002"/>
                    <a:pt x="1034" y="1702"/>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5" name="Google Shape;9715;p53"/>
            <p:cNvSpPr/>
            <p:nvPr/>
          </p:nvSpPr>
          <p:spPr>
            <a:xfrm>
              <a:off x="5612689" y="1655967"/>
              <a:ext cx="53574" cy="47066"/>
            </a:xfrm>
            <a:custGeom>
              <a:avLst/>
              <a:gdLst/>
              <a:ahLst/>
              <a:cxnLst/>
              <a:rect l="l" t="t" r="r" b="b"/>
              <a:pathLst>
                <a:path w="1136" h="998" extrusionOk="0">
                  <a:moveTo>
                    <a:pt x="544" y="1"/>
                  </a:moveTo>
                  <a:cubicBezTo>
                    <a:pt x="507" y="1"/>
                    <a:pt x="470" y="6"/>
                    <a:pt x="435" y="16"/>
                  </a:cubicBezTo>
                  <a:cubicBezTo>
                    <a:pt x="168" y="116"/>
                    <a:pt x="1" y="383"/>
                    <a:pt x="101" y="649"/>
                  </a:cubicBezTo>
                  <a:cubicBezTo>
                    <a:pt x="158" y="848"/>
                    <a:pt x="383" y="998"/>
                    <a:pt x="592" y="998"/>
                  </a:cubicBezTo>
                  <a:cubicBezTo>
                    <a:pt x="629" y="998"/>
                    <a:pt x="666" y="993"/>
                    <a:pt x="701" y="983"/>
                  </a:cubicBezTo>
                  <a:cubicBezTo>
                    <a:pt x="968" y="883"/>
                    <a:pt x="1135" y="616"/>
                    <a:pt x="1035" y="349"/>
                  </a:cubicBezTo>
                  <a:cubicBezTo>
                    <a:pt x="978" y="151"/>
                    <a:pt x="753" y="1"/>
                    <a:pt x="544"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6" name="Google Shape;9716;p53"/>
          <p:cNvGrpSpPr/>
          <p:nvPr/>
        </p:nvGrpSpPr>
        <p:grpSpPr>
          <a:xfrm rot="-5400000" flipH="1">
            <a:off x="7660651" y="3863385"/>
            <a:ext cx="955897" cy="834566"/>
            <a:chOff x="5043225" y="1500950"/>
            <a:chExt cx="1338791" cy="1168861"/>
          </a:xfrm>
        </p:grpSpPr>
        <p:sp>
          <p:nvSpPr>
            <p:cNvPr id="9717" name="Google Shape;9717;p53"/>
            <p:cNvSpPr/>
            <p:nvPr/>
          </p:nvSpPr>
          <p:spPr>
            <a:xfrm>
              <a:off x="6124004" y="1719303"/>
              <a:ext cx="258012" cy="242355"/>
            </a:xfrm>
            <a:custGeom>
              <a:avLst/>
              <a:gdLst/>
              <a:ahLst/>
              <a:cxnLst/>
              <a:rect l="l" t="t" r="r" b="b"/>
              <a:pathLst>
                <a:path w="5471" h="5139" extrusionOk="0">
                  <a:moveTo>
                    <a:pt x="2174" y="1"/>
                  </a:moveTo>
                  <a:cubicBezTo>
                    <a:pt x="1775" y="1"/>
                    <a:pt x="1362" y="160"/>
                    <a:pt x="1001" y="474"/>
                  </a:cubicBezTo>
                  <a:cubicBezTo>
                    <a:pt x="667" y="774"/>
                    <a:pt x="467" y="1108"/>
                    <a:pt x="334" y="1508"/>
                  </a:cubicBezTo>
                  <a:cubicBezTo>
                    <a:pt x="134" y="2142"/>
                    <a:pt x="0" y="4510"/>
                    <a:pt x="0" y="4777"/>
                  </a:cubicBezTo>
                  <a:lnTo>
                    <a:pt x="0" y="5011"/>
                  </a:lnTo>
                  <a:lnTo>
                    <a:pt x="267" y="5011"/>
                  </a:lnTo>
                  <a:cubicBezTo>
                    <a:pt x="454" y="5011"/>
                    <a:pt x="2050" y="5139"/>
                    <a:pt x="2988" y="5139"/>
                  </a:cubicBezTo>
                  <a:cubicBezTo>
                    <a:pt x="3222" y="5139"/>
                    <a:pt x="3416" y="5131"/>
                    <a:pt x="3536" y="5111"/>
                  </a:cubicBezTo>
                  <a:cubicBezTo>
                    <a:pt x="3970" y="5011"/>
                    <a:pt x="4303" y="4844"/>
                    <a:pt x="4637" y="4544"/>
                  </a:cubicBezTo>
                  <a:cubicBezTo>
                    <a:pt x="5471" y="3810"/>
                    <a:pt x="5337" y="2809"/>
                    <a:pt x="4804" y="2209"/>
                  </a:cubicBezTo>
                  <a:cubicBezTo>
                    <a:pt x="4503" y="1875"/>
                    <a:pt x="4136" y="1708"/>
                    <a:pt x="3769" y="1708"/>
                  </a:cubicBezTo>
                  <a:cubicBezTo>
                    <a:pt x="3803" y="1441"/>
                    <a:pt x="3703" y="1008"/>
                    <a:pt x="3369" y="607"/>
                  </a:cubicBezTo>
                  <a:cubicBezTo>
                    <a:pt x="3051" y="201"/>
                    <a:pt x="2622" y="1"/>
                    <a:pt x="2174"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8" name="Google Shape;9718;p53"/>
            <p:cNvSpPr/>
            <p:nvPr/>
          </p:nvSpPr>
          <p:spPr>
            <a:xfrm>
              <a:off x="5354721" y="2265282"/>
              <a:ext cx="270604" cy="262964"/>
            </a:xfrm>
            <a:custGeom>
              <a:avLst/>
              <a:gdLst/>
              <a:ahLst/>
              <a:cxnLst/>
              <a:rect l="l" t="t" r="r" b="b"/>
              <a:pathLst>
                <a:path w="5738" h="5576" extrusionOk="0">
                  <a:moveTo>
                    <a:pt x="1633" y="0"/>
                  </a:moveTo>
                  <a:cubicBezTo>
                    <a:pt x="908" y="0"/>
                    <a:pt x="353" y="479"/>
                    <a:pt x="134" y="1272"/>
                  </a:cubicBezTo>
                  <a:cubicBezTo>
                    <a:pt x="0" y="1739"/>
                    <a:pt x="0" y="2106"/>
                    <a:pt x="167" y="2473"/>
                  </a:cubicBezTo>
                  <a:cubicBezTo>
                    <a:pt x="401" y="3107"/>
                    <a:pt x="1602" y="5142"/>
                    <a:pt x="1735" y="5342"/>
                  </a:cubicBezTo>
                  <a:lnTo>
                    <a:pt x="1835" y="5576"/>
                  </a:lnTo>
                  <a:lnTo>
                    <a:pt x="2069" y="5442"/>
                  </a:lnTo>
                  <a:cubicBezTo>
                    <a:pt x="2302" y="5309"/>
                    <a:pt x="4337" y="4108"/>
                    <a:pt x="4804" y="3641"/>
                  </a:cubicBezTo>
                  <a:cubicBezTo>
                    <a:pt x="5104" y="3341"/>
                    <a:pt x="5304" y="3007"/>
                    <a:pt x="5438" y="2573"/>
                  </a:cubicBezTo>
                  <a:cubicBezTo>
                    <a:pt x="5738" y="1473"/>
                    <a:pt x="5071" y="739"/>
                    <a:pt x="4270" y="505"/>
                  </a:cubicBezTo>
                  <a:cubicBezTo>
                    <a:pt x="4215" y="501"/>
                    <a:pt x="4161" y="499"/>
                    <a:pt x="4107" y="499"/>
                  </a:cubicBezTo>
                  <a:cubicBezTo>
                    <a:pt x="3736" y="499"/>
                    <a:pt x="3394" y="597"/>
                    <a:pt x="3103" y="772"/>
                  </a:cubicBezTo>
                  <a:cubicBezTo>
                    <a:pt x="2969" y="539"/>
                    <a:pt x="2669" y="205"/>
                    <a:pt x="2135" y="72"/>
                  </a:cubicBezTo>
                  <a:cubicBezTo>
                    <a:pt x="1961" y="23"/>
                    <a:pt x="1793" y="0"/>
                    <a:pt x="1633"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9" name="Google Shape;9719;p53"/>
            <p:cNvSpPr/>
            <p:nvPr/>
          </p:nvSpPr>
          <p:spPr>
            <a:xfrm>
              <a:off x="5043225" y="1900730"/>
              <a:ext cx="261172" cy="242685"/>
            </a:xfrm>
            <a:custGeom>
              <a:avLst/>
              <a:gdLst/>
              <a:ahLst/>
              <a:cxnLst/>
              <a:rect l="l" t="t" r="r" b="b"/>
              <a:pathLst>
                <a:path w="5538" h="5146" extrusionOk="0">
                  <a:moveTo>
                    <a:pt x="3238" y="0"/>
                  </a:moveTo>
                  <a:cubicBezTo>
                    <a:pt x="2740" y="0"/>
                    <a:pt x="2296" y="257"/>
                    <a:pt x="2002" y="630"/>
                  </a:cubicBezTo>
                  <a:cubicBezTo>
                    <a:pt x="1735" y="963"/>
                    <a:pt x="1602" y="1330"/>
                    <a:pt x="1669" y="1731"/>
                  </a:cubicBezTo>
                  <a:cubicBezTo>
                    <a:pt x="1368" y="1731"/>
                    <a:pt x="935" y="1864"/>
                    <a:pt x="601" y="2298"/>
                  </a:cubicBezTo>
                  <a:cubicBezTo>
                    <a:pt x="1" y="3032"/>
                    <a:pt x="101" y="3999"/>
                    <a:pt x="868" y="4633"/>
                  </a:cubicBezTo>
                  <a:cubicBezTo>
                    <a:pt x="1202" y="4933"/>
                    <a:pt x="1568" y="5100"/>
                    <a:pt x="2002" y="5133"/>
                  </a:cubicBezTo>
                  <a:cubicBezTo>
                    <a:pt x="2086" y="5141"/>
                    <a:pt x="2195" y="5145"/>
                    <a:pt x="2323" y="5145"/>
                  </a:cubicBezTo>
                  <a:cubicBezTo>
                    <a:pt x="3221" y="5145"/>
                    <a:pt x="5038" y="4966"/>
                    <a:pt x="5271" y="4966"/>
                  </a:cubicBezTo>
                  <a:lnTo>
                    <a:pt x="5538" y="4933"/>
                  </a:lnTo>
                  <a:lnTo>
                    <a:pt x="5505" y="4666"/>
                  </a:lnTo>
                  <a:cubicBezTo>
                    <a:pt x="5438" y="4399"/>
                    <a:pt x="5238" y="2031"/>
                    <a:pt x="5038" y="1397"/>
                  </a:cubicBezTo>
                  <a:cubicBezTo>
                    <a:pt x="4904" y="997"/>
                    <a:pt x="4671" y="697"/>
                    <a:pt x="4337" y="430"/>
                  </a:cubicBezTo>
                  <a:cubicBezTo>
                    <a:pt x="3966" y="127"/>
                    <a:pt x="3589" y="0"/>
                    <a:pt x="3238"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0" name="Google Shape;9720;p53"/>
            <p:cNvSpPr/>
            <p:nvPr/>
          </p:nvSpPr>
          <p:spPr>
            <a:xfrm>
              <a:off x="5134481" y="1996466"/>
              <a:ext cx="169917" cy="141621"/>
            </a:xfrm>
            <a:custGeom>
              <a:avLst/>
              <a:gdLst/>
              <a:ahLst/>
              <a:cxnLst/>
              <a:rect l="l" t="t" r="r" b="b"/>
              <a:pathLst>
                <a:path w="3603" h="3003" fill="none" extrusionOk="0">
                  <a:moveTo>
                    <a:pt x="0" y="1"/>
                  </a:moveTo>
                  <a:lnTo>
                    <a:pt x="3603" y="3003"/>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1" name="Google Shape;9721;p53"/>
            <p:cNvSpPr/>
            <p:nvPr/>
          </p:nvSpPr>
          <p:spPr>
            <a:xfrm>
              <a:off x="5235169" y="2010662"/>
              <a:ext cx="1603" cy="70834"/>
            </a:xfrm>
            <a:custGeom>
              <a:avLst/>
              <a:gdLst/>
              <a:ahLst/>
              <a:cxnLst/>
              <a:rect l="l" t="t" r="r" b="b"/>
              <a:pathLst>
                <a:path w="34" h="1502" fill="none" extrusionOk="0">
                  <a:moveTo>
                    <a:pt x="34" y="0"/>
                  </a:moveTo>
                  <a:lnTo>
                    <a:pt x="0" y="150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2" name="Google Shape;9722;p53"/>
            <p:cNvSpPr/>
            <p:nvPr/>
          </p:nvSpPr>
          <p:spPr>
            <a:xfrm>
              <a:off x="5136037" y="2038958"/>
              <a:ext cx="47254" cy="3207"/>
            </a:xfrm>
            <a:custGeom>
              <a:avLst/>
              <a:gdLst/>
              <a:ahLst/>
              <a:cxnLst/>
              <a:rect l="l" t="t" r="r" b="b"/>
              <a:pathLst>
                <a:path w="1002" h="68" fill="none" extrusionOk="0">
                  <a:moveTo>
                    <a:pt x="1001" y="0"/>
                  </a:moveTo>
                  <a:lnTo>
                    <a:pt x="1" y="67"/>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3" name="Google Shape;9723;p53"/>
            <p:cNvSpPr/>
            <p:nvPr/>
          </p:nvSpPr>
          <p:spPr>
            <a:xfrm>
              <a:off x="5450692" y="2334702"/>
              <a:ext cx="17355" cy="220284"/>
            </a:xfrm>
            <a:custGeom>
              <a:avLst/>
              <a:gdLst/>
              <a:ahLst/>
              <a:cxnLst/>
              <a:rect l="l" t="t" r="r" b="b"/>
              <a:pathLst>
                <a:path w="368" h="4671" fill="none" extrusionOk="0">
                  <a:moveTo>
                    <a:pt x="367" y="1"/>
                  </a:moveTo>
                  <a:lnTo>
                    <a:pt x="0" y="4671"/>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4" name="Google Shape;9724;p53"/>
            <p:cNvSpPr/>
            <p:nvPr/>
          </p:nvSpPr>
          <p:spPr>
            <a:xfrm>
              <a:off x="5456965" y="2425958"/>
              <a:ext cx="58243" cy="39379"/>
            </a:xfrm>
            <a:custGeom>
              <a:avLst/>
              <a:gdLst/>
              <a:ahLst/>
              <a:cxnLst/>
              <a:rect l="l" t="t" r="r" b="b"/>
              <a:pathLst>
                <a:path w="1235" h="835" fill="none" extrusionOk="0">
                  <a:moveTo>
                    <a:pt x="1235" y="0"/>
                  </a:moveTo>
                  <a:lnTo>
                    <a:pt x="1" y="834"/>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5" name="Google Shape;9725;p53"/>
            <p:cNvSpPr/>
            <p:nvPr/>
          </p:nvSpPr>
          <p:spPr>
            <a:xfrm>
              <a:off x="5431781" y="2363045"/>
              <a:ext cx="31550" cy="34615"/>
            </a:xfrm>
            <a:custGeom>
              <a:avLst/>
              <a:gdLst/>
              <a:ahLst/>
              <a:cxnLst/>
              <a:rect l="l" t="t" r="r" b="b"/>
              <a:pathLst>
                <a:path w="669" h="734" fill="none" extrusionOk="0">
                  <a:moveTo>
                    <a:pt x="668" y="734"/>
                  </a:moveTo>
                  <a:lnTo>
                    <a:pt x="1"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6" name="Google Shape;9726;p53"/>
            <p:cNvSpPr/>
            <p:nvPr/>
          </p:nvSpPr>
          <p:spPr>
            <a:xfrm>
              <a:off x="6087785" y="1842298"/>
              <a:ext cx="169965" cy="140065"/>
            </a:xfrm>
            <a:custGeom>
              <a:avLst/>
              <a:gdLst/>
              <a:ahLst/>
              <a:cxnLst/>
              <a:rect l="l" t="t" r="r" b="b"/>
              <a:pathLst>
                <a:path w="3604" h="2970" fill="none" extrusionOk="0">
                  <a:moveTo>
                    <a:pt x="3603" y="1"/>
                  </a:moveTo>
                  <a:lnTo>
                    <a:pt x="1" y="297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7" name="Google Shape;9727;p53"/>
            <p:cNvSpPr/>
            <p:nvPr/>
          </p:nvSpPr>
          <p:spPr>
            <a:xfrm>
              <a:off x="6157016" y="1924122"/>
              <a:ext cx="69278" cy="14195"/>
            </a:xfrm>
            <a:custGeom>
              <a:avLst/>
              <a:gdLst/>
              <a:ahLst/>
              <a:cxnLst/>
              <a:rect l="l" t="t" r="r" b="b"/>
              <a:pathLst>
                <a:path w="1469" h="301" fill="none" extrusionOk="0">
                  <a:moveTo>
                    <a:pt x="1468" y="301"/>
                  </a:moveTo>
                  <a:lnTo>
                    <a:pt x="1"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8" name="Google Shape;9728;p53"/>
            <p:cNvSpPr/>
            <p:nvPr/>
          </p:nvSpPr>
          <p:spPr>
            <a:xfrm>
              <a:off x="6208940" y="1836026"/>
              <a:ext cx="3207" cy="45651"/>
            </a:xfrm>
            <a:custGeom>
              <a:avLst/>
              <a:gdLst/>
              <a:ahLst/>
              <a:cxnLst/>
              <a:rect l="l" t="t" r="r" b="b"/>
              <a:pathLst>
                <a:path w="68" h="968" fill="none" extrusionOk="0">
                  <a:moveTo>
                    <a:pt x="0" y="968"/>
                  </a:moveTo>
                  <a:lnTo>
                    <a:pt x="67" y="0"/>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9" name="Google Shape;9729;p53"/>
            <p:cNvSpPr/>
            <p:nvPr/>
          </p:nvSpPr>
          <p:spPr>
            <a:xfrm>
              <a:off x="5243044" y="1500950"/>
              <a:ext cx="932872" cy="1168861"/>
            </a:xfrm>
            <a:custGeom>
              <a:avLst/>
              <a:gdLst/>
              <a:ahLst/>
              <a:cxnLst/>
              <a:rect l="l" t="t" r="r" b="b"/>
              <a:pathLst>
                <a:path w="19781" h="24785" fill="none" extrusionOk="0">
                  <a:moveTo>
                    <a:pt x="1835" y="2235"/>
                  </a:moveTo>
                  <a:cubicBezTo>
                    <a:pt x="8539" y="0"/>
                    <a:pt x="15811" y="3670"/>
                    <a:pt x="18013" y="10441"/>
                  </a:cubicBezTo>
                  <a:cubicBezTo>
                    <a:pt x="19781" y="15812"/>
                    <a:pt x="16845" y="21616"/>
                    <a:pt x="11475" y="23350"/>
                  </a:cubicBezTo>
                  <a:cubicBezTo>
                    <a:pt x="7172" y="24785"/>
                    <a:pt x="2535" y="22383"/>
                    <a:pt x="1134" y="18113"/>
                  </a:cubicBezTo>
                  <a:cubicBezTo>
                    <a:pt x="0" y="14644"/>
                    <a:pt x="1868" y="10975"/>
                    <a:pt x="5337" y="9841"/>
                  </a:cubicBezTo>
                  <a:cubicBezTo>
                    <a:pt x="8106" y="8940"/>
                    <a:pt x="11041" y="10441"/>
                    <a:pt x="11975" y="13210"/>
                  </a:cubicBezTo>
                  <a:cubicBezTo>
                    <a:pt x="12676" y="15445"/>
                    <a:pt x="11475" y="17813"/>
                    <a:pt x="9307" y="18514"/>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0" name="Google Shape;9730;p53"/>
            <p:cNvSpPr/>
            <p:nvPr/>
          </p:nvSpPr>
          <p:spPr>
            <a:xfrm>
              <a:off x="5587552" y="1600034"/>
              <a:ext cx="206136" cy="231320"/>
            </a:xfrm>
            <a:custGeom>
              <a:avLst/>
              <a:gdLst/>
              <a:ahLst/>
              <a:cxnLst/>
              <a:rect l="l" t="t" r="r" b="b"/>
              <a:pathLst>
                <a:path w="4371" h="4905" fill="none" extrusionOk="0">
                  <a:moveTo>
                    <a:pt x="2168" y="1"/>
                  </a:moveTo>
                  <a:cubicBezTo>
                    <a:pt x="2902" y="234"/>
                    <a:pt x="3536" y="801"/>
                    <a:pt x="3870" y="1569"/>
                  </a:cubicBezTo>
                  <a:cubicBezTo>
                    <a:pt x="4370" y="2703"/>
                    <a:pt x="3836" y="4037"/>
                    <a:pt x="2669" y="4537"/>
                  </a:cubicBezTo>
                  <a:cubicBezTo>
                    <a:pt x="1735" y="4904"/>
                    <a:pt x="701" y="4504"/>
                    <a:pt x="300" y="3570"/>
                  </a:cubicBezTo>
                  <a:cubicBezTo>
                    <a:pt x="0" y="2836"/>
                    <a:pt x="334" y="2002"/>
                    <a:pt x="1034" y="1702"/>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1" name="Google Shape;9731;p53"/>
            <p:cNvSpPr/>
            <p:nvPr/>
          </p:nvSpPr>
          <p:spPr>
            <a:xfrm>
              <a:off x="5612689" y="1655967"/>
              <a:ext cx="53574" cy="47066"/>
            </a:xfrm>
            <a:custGeom>
              <a:avLst/>
              <a:gdLst/>
              <a:ahLst/>
              <a:cxnLst/>
              <a:rect l="l" t="t" r="r" b="b"/>
              <a:pathLst>
                <a:path w="1136" h="998" extrusionOk="0">
                  <a:moveTo>
                    <a:pt x="544" y="1"/>
                  </a:moveTo>
                  <a:cubicBezTo>
                    <a:pt x="507" y="1"/>
                    <a:pt x="470" y="6"/>
                    <a:pt x="435" y="16"/>
                  </a:cubicBezTo>
                  <a:cubicBezTo>
                    <a:pt x="168" y="116"/>
                    <a:pt x="1" y="383"/>
                    <a:pt x="101" y="649"/>
                  </a:cubicBezTo>
                  <a:cubicBezTo>
                    <a:pt x="158" y="848"/>
                    <a:pt x="383" y="998"/>
                    <a:pt x="592" y="998"/>
                  </a:cubicBezTo>
                  <a:cubicBezTo>
                    <a:pt x="629" y="998"/>
                    <a:pt x="666" y="993"/>
                    <a:pt x="701" y="983"/>
                  </a:cubicBezTo>
                  <a:cubicBezTo>
                    <a:pt x="968" y="883"/>
                    <a:pt x="1135" y="616"/>
                    <a:pt x="1035" y="349"/>
                  </a:cubicBezTo>
                  <a:cubicBezTo>
                    <a:pt x="978" y="151"/>
                    <a:pt x="753" y="1"/>
                    <a:pt x="544"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732" name="Google Shape;9732;p53"/>
          <p:cNvPicPr preferRelativeResize="0"/>
          <p:nvPr/>
        </p:nvPicPr>
        <p:blipFill>
          <a:blip r:embed="rId3">
            <a:alphaModFix/>
          </a:blip>
          <a:stretch>
            <a:fillRect/>
          </a:stretch>
        </p:blipFill>
        <p:spPr>
          <a:xfrm>
            <a:off x="1786025" y="1017725"/>
            <a:ext cx="5197324" cy="38361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36"/>
        <p:cNvGrpSpPr/>
        <p:nvPr/>
      </p:nvGrpSpPr>
      <p:grpSpPr>
        <a:xfrm>
          <a:off x="0" y="0"/>
          <a:ext cx="0" cy="0"/>
          <a:chOff x="0" y="0"/>
          <a:chExt cx="0" cy="0"/>
        </a:xfrm>
      </p:grpSpPr>
      <p:sp>
        <p:nvSpPr>
          <p:cNvPr id="9737" name="Google Shape;9737;p54"/>
          <p:cNvSpPr/>
          <p:nvPr/>
        </p:nvSpPr>
        <p:spPr>
          <a:xfrm>
            <a:off x="1701175" y="1329525"/>
            <a:ext cx="5741669" cy="1853277"/>
          </a:xfrm>
          <a:custGeom>
            <a:avLst/>
            <a:gdLst/>
            <a:ahLst/>
            <a:cxnLst/>
            <a:rect l="l" t="t" r="r" b="b"/>
            <a:pathLst>
              <a:path w="58901" h="8642" extrusionOk="0">
                <a:moveTo>
                  <a:pt x="0" y="0"/>
                </a:moveTo>
                <a:lnTo>
                  <a:pt x="4331" y="4310"/>
                </a:lnTo>
                <a:lnTo>
                  <a:pt x="0" y="8641"/>
                </a:lnTo>
                <a:lnTo>
                  <a:pt x="58900" y="8641"/>
                </a:lnTo>
                <a:lnTo>
                  <a:pt x="54590" y="4310"/>
                </a:lnTo>
                <a:lnTo>
                  <a:pt x="589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8" name="Google Shape;9738;p54"/>
          <p:cNvSpPr txBox="1">
            <a:spLocks noGrp="1"/>
          </p:cNvSpPr>
          <p:nvPr>
            <p:ph type="title"/>
          </p:nvPr>
        </p:nvSpPr>
        <p:spPr>
          <a:xfrm>
            <a:off x="2336725" y="492550"/>
            <a:ext cx="4431600" cy="68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800"/>
              <a:t>conclusion</a:t>
            </a:r>
            <a:endParaRPr sz="3800"/>
          </a:p>
        </p:txBody>
      </p:sp>
      <p:sp>
        <p:nvSpPr>
          <p:cNvPr id="9739" name="Google Shape;9739;p54"/>
          <p:cNvSpPr txBox="1">
            <a:spLocks noGrp="1"/>
          </p:cNvSpPr>
          <p:nvPr>
            <p:ph type="subTitle" idx="1"/>
          </p:nvPr>
        </p:nvSpPr>
        <p:spPr>
          <a:xfrm>
            <a:off x="2049925" y="1329525"/>
            <a:ext cx="5005200" cy="106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Au terme de cette présentation, je voudrai remercier mes encadreurs pour leurs patiences, leurs dévouements, et pour la qualité de la formation.</a:t>
            </a:r>
            <a:endParaRPr/>
          </a:p>
          <a:p>
            <a:pPr marL="0" lvl="0" indent="0" algn="ctr" rtl="0">
              <a:spcBef>
                <a:spcPts val="0"/>
              </a:spcBef>
              <a:spcAft>
                <a:spcPts val="0"/>
              </a:spcAft>
              <a:buNone/>
            </a:pPr>
            <a:r>
              <a:rPr lang="en"/>
              <a:t>Dans les perspectives futures je compte ajouter un module vocal qui facilitera le client illettré dans sa recherche</a:t>
            </a:r>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43"/>
        <p:cNvGrpSpPr/>
        <p:nvPr/>
      </p:nvGrpSpPr>
      <p:grpSpPr>
        <a:xfrm>
          <a:off x="0" y="0"/>
          <a:ext cx="0" cy="0"/>
          <a:chOff x="0" y="0"/>
          <a:chExt cx="0" cy="0"/>
        </a:xfrm>
      </p:grpSpPr>
      <p:sp>
        <p:nvSpPr>
          <p:cNvPr id="9744" name="Google Shape;9744;p55"/>
          <p:cNvSpPr txBox="1">
            <a:spLocks noGrp="1"/>
          </p:cNvSpPr>
          <p:nvPr>
            <p:ph type="title"/>
          </p:nvPr>
        </p:nvSpPr>
        <p:spPr>
          <a:xfrm>
            <a:off x="4652625" y="1393250"/>
            <a:ext cx="4071300" cy="14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 vous remercie</a:t>
            </a:r>
            <a:endParaRPr/>
          </a:p>
        </p:txBody>
      </p:sp>
      <p:sp>
        <p:nvSpPr>
          <p:cNvPr id="9745" name="Google Shape;9745;p55"/>
          <p:cNvSpPr/>
          <p:nvPr/>
        </p:nvSpPr>
        <p:spPr>
          <a:xfrm>
            <a:off x="1648125" y="1165125"/>
            <a:ext cx="2471100" cy="3060300"/>
          </a:xfrm>
          <a:prstGeom prst="roundRect">
            <a:avLst>
              <a:gd name="adj" fmla="val 313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46" name="Google Shape;9746;p55"/>
          <p:cNvPicPr preferRelativeResize="0"/>
          <p:nvPr/>
        </p:nvPicPr>
        <p:blipFill rotWithShape="1">
          <a:blip r:embed="rId3">
            <a:alphaModFix/>
          </a:blip>
          <a:srcRect l="10483" t="20150" r="58941" b="11356"/>
          <a:stretch/>
        </p:blipFill>
        <p:spPr>
          <a:xfrm>
            <a:off x="1920825" y="1421875"/>
            <a:ext cx="1925700" cy="2426700"/>
          </a:xfrm>
          <a:prstGeom prst="roundRect">
            <a:avLst>
              <a:gd name="adj" fmla="val 0"/>
            </a:avLst>
          </a:prstGeom>
          <a:noFill/>
          <a:ln>
            <a:noFill/>
          </a:ln>
        </p:spPr>
      </p:pic>
      <p:sp>
        <p:nvSpPr>
          <p:cNvPr id="9747" name="Google Shape;9747;p55"/>
          <p:cNvSpPr/>
          <p:nvPr/>
        </p:nvSpPr>
        <p:spPr>
          <a:xfrm>
            <a:off x="2778900" y="3932125"/>
            <a:ext cx="209700" cy="209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8" name="Google Shape;9748;p55"/>
          <p:cNvSpPr/>
          <p:nvPr/>
        </p:nvSpPr>
        <p:spPr>
          <a:xfrm>
            <a:off x="2516925" y="1293700"/>
            <a:ext cx="733500" cy="44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49" name="Google Shape;9749;p55"/>
          <p:cNvGrpSpPr/>
          <p:nvPr/>
        </p:nvGrpSpPr>
        <p:grpSpPr>
          <a:xfrm rot="10800000">
            <a:off x="716131" y="914402"/>
            <a:ext cx="1336450" cy="1088850"/>
            <a:chOff x="6107600" y="3375075"/>
            <a:chExt cx="1336450" cy="1088850"/>
          </a:xfrm>
        </p:grpSpPr>
        <p:sp>
          <p:nvSpPr>
            <p:cNvPr id="9750" name="Google Shape;9750;p55"/>
            <p:cNvSpPr/>
            <p:nvPr/>
          </p:nvSpPr>
          <p:spPr>
            <a:xfrm rot="-5400000" flipH="1">
              <a:off x="6748825" y="4282375"/>
              <a:ext cx="187050" cy="176050"/>
            </a:xfrm>
            <a:custGeom>
              <a:avLst/>
              <a:gdLst/>
              <a:ahLst/>
              <a:cxnLst/>
              <a:rect l="l" t="t" r="r" b="b"/>
              <a:pathLst>
                <a:path w="7482" h="7042" extrusionOk="0">
                  <a:moveTo>
                    <a:pt x="2961" y="1"/>
                  </a:moveTo>
                  <a:cubicBezTo>
                    <a:pt x="2416" y="1"/>
                    <a:pt x="1857" y="217"/>
                    <a:pt x="1370" y="648"/>
                  </a:cubicBezTo>
                  <a:cubicBezTo>
                    <a:pt x="917" y="1047"/>
                    <a:pt x="635" y="1509"/>
                    <a:pt x="454" y="2081"/>
                  </a:cubicBezTo>
                  <a:cubicBezTo>
                    <a:pt x="173" y="2942"/>
                    <a:pt x="1" y="6179"/>
                    <a:pt x="1" y="6533"/>
                  </a:cubicBezTo>
                  <a:lnTo>
                    <a:pt x="1" y="6869"/>
                  </a:lnTo>
                  <a:lnTo>
                    <a:pt x="336" y="6869"/>
                  </a:lnTo>
                  <a:cubicBezTo>
                    <a:pt x="602" y="6869"/>
                    <a:pt x="2631" y="7041"/>
                    <a:pt x="3940" y="7041"/>
                  </a:cubicBezTo>
                  <a:cubicBezTo>
                    <a:pt x="4329" y="7041"/>
                    <a:pt x="4655" y="7026"/>
                    <a:pt x="4852" y="6987"/>
                  </a:cubicBezTo>
                  <a:cubicBezTo>
                    <a:pt x="5414" y="6869"/>
                    <a:pt x="5886" y="6642"/>
                    <a:pt x="6339" y="6252"/>
                  </a:cubicBezTo>
                  <a:cubicBezTo>
                    <a:pt x="7482" y="5218"/>
                    <a:pt x="7309" y="3858"/>
                    <a:pt x="6566" y="3051"/>
                  </a:cubicBezTo>
                  <a:cubicBezTo>
                    <a:pt x="6167" y="2598"/>
                    <a:pt x="5641" y="2362"/>
                    <a:pt x="5133" y="2362"/>
                  </a:cubicBezTo>
                  <a:cubicBezTo>
                    <a:pt x="5188" y="1963"/>
                    <a:pt x="5079" y="1383"/>
                    <a:pt x="4625" y="820"/>
                  </a:cubicBezTo>
                  <a:cubicBezTo>
                    <a:pt x="4170" y="273"/>
                    <a:pt x="3574" y="1"/>
                    <a:pt x="29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1" name="Google Shape;9751;p55"/>
            <p:cNvSpPr/>
            <p:nvPr/>
          </p:nvSpPr>
          <p:spPr>
            <a:xfrm rot="-5400000" flipH="1">
              <a:off x="7148150" y="3721425"/>
              <a:ext cx="195200" cy="190300"/>
            </a:xfrm>
            <a:custGeom>
              <a:avLst/>
              <a:gdLst/>
              <a:ahLst/>
              <a:cxnLst/>
              <a:rect l="l" t="t" r="r" b="b"/>
              <a:pathLst>
                <a:path w="7808" h="7612" extrusionOk="0">
                  <a:moveTo>
                    <a:pt x="2261" y="1"/>
                  </a:moveTo>
                  <a:cubicBezTo>
                    <a:pt x="1249" y="1"/>
                    <a:pt x="457" y="655"/>
                    <a:pt x="164" y="1745"/>
                  </a:cubicBezTo>
                  <a:cubicBezTo>
                    <a:pt x="0" y="2371"/>
                    <a:pt x="0" y="2888"/>
                    <a:pt x="227" y="3395"/>
                  </a:cubicBezTo>
                  <a:cubicBezTo>
                    <a:pt x="508" y="4257"/>
                    <a:pt x="2159" y="7050"/>
                    <a:pt x="2331" y="7331"/>
                  </a:cubicBezTo>
                  <a:lnTo>
                    <a:pt x="2503" y="7612"/>
                  </a:lnTo>
                  <a:lnTo>
                    <a:pt x="2784" y="7449"/>
                  </a:lnTo>
                  <a:cubicBezTo>
                    <a:pt x="3129" y="7276"/>
                    <a:pt x="5922" y="5617"/>
                    <a:pt x="6547" y="5000"/>
                  </a:cubicBezTo>
                  <a:cubicBezTo>
                    <a:pt x="6946" y="4601"/>
                    <a:pt x="7228" y="4139"/>
                    <a:pt x="7409" y="3513"/>
                  </a:cubicBezTo>
                  <a:cubicBezTo>
                    <a:pt x="7808" y="2026"/>
                    <a:pt x="6901" y="992"/>
                    <a:pt x="5813" y="711"/>
                  </a:cubicBezTo>
                  <a:cubicBezTo>
                    <a:pt x="5736" y="705"/>
                    <a:pt x="5659" y="702"/>
                    <a:pt x="5581" y="702"/>
                  </a:cubicBezTo>
                  <a:cubicBezTo>
                    <a:pt x="5101" y="702"/>
                    <a:pt x="4616" y="823"/>
                    <a:pt x="4226" y="1065"/>
                  </a:cubicBezTo>
                  <a:cubicBezTo>
                    <a:pt x="4054" y="720"/>
                    <a:pt x="3655" y="267"/>
                    <a:pt x="2911" y="86"/>
                  </a:cubicBezTo>
                  <a:cubicBezTo>
                    <a:pt x="2687" y="28"/>
                    <a:pt x="2469" y="1"/>
                    <a:pt x="22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2" name="Google Shape;9752;p55"/>
            <p:cNvSpPr/>
            <p:nvPr/>
          </p:nvSpPr>
          <p:spPr>
            <a:xfrm rot="-5400000" flipH="1">
              <a:off x="6879163" y="3498838"/>
              <a:ext cx="190000" cy="175975"/>
            </a:xfrm>
            <a:custGeom>
              <a:avLst/>
              <a:gdLst/>
              <a:ahLst/>
              <a:cxnLst/>
              <a:rect l="l" t="t" r="r" b="b"/>
              <a:pathLst>
                <a:path w="7600" h="7039" extrusionOk="0">
                  <a:moveTo>
                    <a:pt x="4460" y="0"/>
                  </a:moveTo>
                  <a:cubicBezTo>
                    <a:pt x="3771" y="0"/>
                    <a:pt x="3149" y="348"/>
                    <a:pt x="2748" y="851"/>
                  </a:cubicBezTo>
                  <a:cubicBezTo>
                    <a:pt x="2403" y="1314"/>
                    <a:pt x="2240" y="1821"/>
                    <a:pt x="2294" y="2402"/>
                  </a:cubicBezTo>
                  <a:cubicBezTo>
                    <a:pt x="1895" y="2402"/>
                    <a:pt x="1315" y="2574"/>
                    <a:pt x="862" y="3136"/>
                  </a:cubicBezTo>
                  <a:cubicBezTo>
                    <a:pt x="0" y="4170"/>
                    <a:pt x="182" y="5476"/>
                    <a:pt x="1206" y="6337"/>
                  </a:cubicBezTo>
                  <a:cubicBezTo>
                    <a:pt x="1660" y="6736"/>
                    <a:pt x="2177" y="6963"/>
                    <a:pt x="2748" y="7017"/>
                  </a:cubicBezTo>
                  <a:cubicBezTo>
                    <a:pt x="2876" y="7032"/>
                    <a:pt x="3048" y="7039"/>
                    <a:pt x="3250" y="7039"/>
                  </a:cubicBezTo>
                  <a:cubicBezTo>
                    <a:pt x="4498" y="7039"/>
                    <a:pt x="6903" y="6791"/>
                    <a:pt x="7255" y="6791"/>
                  </a:cubicBezTo>
                  <a:lnTo>
                    <a:pt x="7599" y="6736"/>
                  </a:lnTo>
                  <a:lnTo>
                    <a:pt x="7545" y="6392"/>
                  </a:lnTo>
                  <a:cubicBezTo>
                    <a:pt x="7481" y="6056"/>
                    <a:pt x="7200" y="2801"/>
                    <a:pt x="6919" y="1939"/>
                  </a:cubicBezTo>
                  <a:cubicBezTo>
                    <a:pt x="6747" y="1368"/>
                    <a:pt x="6411" y="960"/>
                    <a:pt x="5940" y="570"/>
                  </a:cubicBezTo>
                  <a:cubicBezTo>
                    <a:pt x="5449" y="168"/>
                    <a:pt x="4938" y="0"/>
                    <a:pt x="446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3" name="Google Shape;9753;p55"/>
            <p:cNvSpPr/>
            <p:nvPr/>
          </p:nvSpPr>
          <p:spPr>
            <a:xfrm rot="-5400000" flipH="1">
              <a:off x="6383663" y="3214874"/>
              <a:ext cx="243950" cy="624575"/>
            </a:xfrm>
            <a:custGeom>
              <a:avLst/>
              <a:gdLst/>
              <a:ahLst/>
              <a:cxnLst/>
              <a:rect l="l" t="t" r="r" b="b"/>
              <a:pathLst>
                <a:path w="9758" h="24983" extrusionOk="0">
                  <a:moveTo>
                    <a:pt x="1" y="0"/>
                  </a:moveTo>
                  <a:cubicBezTo>
                    <a:pt x="4" y="3"/>
                    <a:pt x="7" y="6"/>
                    <a:pt x="10" y="9"/>
                  </a:cubicBezTo>
                  <a:lnTo>
                    <a:pt x="10" y="9"/>
                  </a:lnTo>
                  <a:cubicBezTo>
                    <a:pt x="7" y="4"/>
                    <a:pt x="4" y="1"/>
                    <a:pt x="1" y="0"/>
                  </a:cubicBezTo>
                  <a:close/>
                  <a:moveTo>
                    <a:pt x="10" y="9"/>
                  </a:moveTo>
                  <a:cubicBezTo>
                    <a:pt x="175" y="294"/>
                    <a:pt x="482" y="6723"/>
                    <a:pt x="1996" y="9857"/>
                  </a:cubicBezTo>
                  <a:cubicBezTo>
                    <a:pt x="2254" y="10385"/>
                    <a:pt x="2537" y="10571"/>
                    <a:pt x="2803" y="10571"/>
                  </a:cubicBezTo>
                  <a:cubicBezTo>
                    <a:pt x="3170" y="10571"/>
                    <a:pt x="3506" y="10215"/>
                    <a:pt x="3701" y="9920"/>
                  </a:cubicBezTo>
                  <a:lnTo>
                    <a:pt x="3701" y="9920"/>
                  </a:lnTo>
                  <a:cubicBezTo>
                    <a:pt x="3646" y="11689"/>
                    <a:pt x="3592" y="13566"/>
                    <a:pt x="4100" y="15053"/>
                  </a:cubicBezTo>
                  <a:cubicBezTo>
                    <a:pt x="4294" y="15673"/>
                    <a:pt x="4580" y="15877"/>
                    <a:pt x="4874" y="15877"/>
                  </a:cubicBezTo>
                  <a:cubicBezTo>
                    <a:pt x="5444" y="15877"/>
                    <a:pt x="6040" y="15107"/>
                    <a:pt x="6040" y="15107"/>
                  </a:cubicBezTo>
                  <a:cubicBezTo>
                    <a:pt x="6276" y="15107"/>
                    <a:pt x="7183" y="22461"/>
                    <a:pt x="9704" y="24982"/>
                  </a:cubicBezTo>
                  <a:cubicBezTo>
                    <a:pt x="9758" y="22860"/>
                    <a:pt x="9595" y="20675"/>
                    <a:pt x="9259" y="18562"/>
                  </a:cubicBezTo>
                  <a:cubicBezTo>
                    <a:pt x="8452" y="13711"/>
                    <a:pt x="6666" y="8814"/>
                    <a:pt x="3973" y="4715"/>
                  </a:cubicBezTo>
                  <a:cubicBezTo>
                    <a:pt x="2832" y="2951"/>
                    <a:pt x="1484" y="1547"/>
                    <a:pt x="10" y="9"/>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4" name="Google Shape;9754;p55"/>
            <p:cNvSpPr/>
            <p:nvPr/>
          </p:nvSpPr>
          <p:spPr>
            <a:xfrm rot="-5400000" flipH="1">
              <a:off x="6345150" y="3252950"/>
              <a:ext cx="321775" cy="623775"/>
            </a:xfrm>
            <a:custGeom>
              <a:avLst/>
              <a:gdLst/>
              <a:ahLst/>
              <a:cxnLst/>
              <a:rect l="l" t="t" r="r" b="b"/>
              <a:pathLst>
                <a:path w="12871" h="24951" extrusionOk="0">
                  <a:moveTo>
                    <a:pt x="10492" y="13813"/>
                  </a:moveTo>
                  <a:cubicBezTo>
                    <a:pt x="10493" y="13813"/>
                    <a:pt x="10493" y="13813"/>
                    <a:pt x="10493" y="13813"/>
                  </a:cubicBezTo>
                  <a:lnTo>
                    <a:pt x="10493" y="13813"/>
                  </a:lnTo>
                  <a:cubicBezTo>
                    <a:pt x="10492" y="13813"/>
                    <a:pt x="10490" y="13814"/>
                    <a:pt x="10489" y="13815"/>
                  </a:cubicBezTo>
                  <a:cubicBezTo>
                    <a:pt x="10489" y="13813"/>
                    <a:pt x="10490" y="13813"/>
                    <a:pt x="10492" y="13813"/>
                  </a:cubicBezTo>
                  <a:close/>
                  <a:moveTo>
                    <a:pt x="38" y="1"/>
                  </a:moveTo>
                  <a:cubicBezTo>
                    <a:pt x="12" y="1"/>
                    <a:pt x="0" y="5"/>
                    <a:pt x="6" y="13"/>
                  </a:cubicBezTo>
                  <a:cubicBezTo>
                    <a:pt x="1475" y="1555"/>
                    <a:pt x="2853" y="3269"/>
                    <a:pt x="3996" y="5037"/>
                  </a:cubicBezTo>
                  <a:cubicBezTo>
                    <a:pt x="6671" y="9136"/>
                    <a:pt x="8448" y="13760"/>
                    <a:pt x="9246" y="18557"/>
                  </a:cubicBezTo>
                  <a:cubicBezTo>
                    <a:pt x="9582" y="20607"/>
                    <a:pt x="9754" y="22783"/>
                    <a:pt x="9700" y="24950"/>
                  </a:cubicBezTo>
                  <a:cubicBezTo>
                    <a:pt x="12871" y="22596"/>
                    <a:pt x="10856" y="14013"/>
                    <a:pt x="10508" y="13816"/>
                  </a:cubicBezTo>
                  <a:lnTo>
                    <a:pt x="10508" y="13816"/>
                  </a:lnTo>
                  <a:cubicBezTo>
                    <a:pt x="10606" y="13844"/>
                    <a:pt x="11054" y="14043"/>
                    <a:pt x="11457" y="14043"/>
                  </a:cubicBezTo>
                  <a:cubicBezTo>
                    <a:pt x="11937" y="14043"/>
                    <a:pt x="12351" y="13760"/>
                    <a:pt x="12030" y="12563"/>
                  </a:cubicBezTo>
                  <a:cubicBezTo>
                    <a:pt x="11468" y="10623"/>
                    <a:pt x="9926" y="8800"/>
                    <a:pt x="8385" y="7540"/>
                  </a:cubicBezTo>
                  <a:lnTo>
                    <a:pt x="8385" y="7540"/>
                  </a:lnTo>
                  <a:cubicBezTo>
                    <a:pt x="8461" y="7547"/>
                    <a:pt x="8546" y="7552"/>
                    <a:pt x="8636" y="7552"/>
                  </a:cubicBezTo>
                  <a:cubicBezTo>
                    <a:pt x="9209" y="7552"/>
                    <a:pt x="9944" y="7333"/>
                    <a:pt x="9364" y="6007"/>
                  </a:cubicBezTo>
                  <a:cubicBezTo>
                    <a:pt x="7240" y="1656"/>
                    <a:pt x="571" y="1"/>
                    <a:pt x="38"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5" name="Google Shape;9755;p55"/>
            <p:cNvSpPr/>
            <p:nvPr/>
          </p:nvSpPr>
          <p:spPr>
            <a:xfrm rot="-5400000" flipH="1">
              <a:off x="5975813" y="3610488"/>
              <a:ext cx="879400" cy="450725"/>
            </a:xfrm>
            <a:custGeom>
              <a:avLst/>
              <a:gdLst/>
              <a:ahLst/>
              <a:cxnLst/>
              <a:rect l="l" t="t" r="r" b="b"/>
              <a:pathLst>
                <a:path w="35176" h="18029" extrusionOk="0">
                  <a:moveTo>
                    <a:pt x="4" y="1"/>
                  </a:moveTo>
                  <a:cubicBezTo>
                    <a:pt x="3" y="1"/>
                    <a:pt x="2" y="1"/>
                    <a:pt x="1" y="1"/>
                  </a:cubicBezTo>
                  <a:cubicBezTo>
                    <a:pt x="5" y="1"/>
                    <a:pt x="10" y="2"/>
                    <a:pt x="15" y="2"/>
                  </a:cubicBezTo>
                  <a:lnTo>
                    <a:pt x="15" y="2"/>
                  </a:lnTo>
                  <a:cubicBezTo>
                    <a:pt x="11" y="1"/>
                    <a:pt x="7" y="1"/>
                    <a:pt x="4" y="1"/>
                  </a:cubicBezTo>
                  <a:close/>
                  <a:moveTo>
                    <a:pt x="15" y="2"/>
                  </a:moveTo>
                  <a:cubicBezTo>
                    <a:pt x="465" y="122"/>
                    <a:pt x="7333" y="6990"/>
                    <a:pt x="12070" y="8960"/>
                  </a:cubicBezTo>
                  <a:cubicBezTo>
                    <a:pt x="12415" y="9081"/>
                    <a:pt x="12703" y="9134"/>
                    <a:pt x="12941" y="9134"/>
                  </a:cubicBezTo>
                  <a:cubicBezTo>
                    <a:pt x="14042" y="9134"/>
                    <a:pt x="14100" y="8009"/>
                    <a:pt x="14011" y="7301"/>
                  </a:cubicBezTo>
                  <a:lnTo>
                    <a:pt x="14011" y="7301"/>
                  </a:lnTo>
                  <a:cubicBezTo>
                    <a:pt x="15724" y="9296"/>
                    <a:pt x="17493" y="11409"/>
                    <a:pt x="19488" y="12551"/>
                  </a:cubicBezTo>
                  <a:cubicBezTo>
                    <a:pt x="19917" y="12807"/>
                    <a:pt x="20261" y="12912"/>
                    <a:pt x="20537" y="12912"/>
                  </a:cubicBezTo>
                  <a:cubicBezTo>
                    <a:pt x="21798" y="12912"/>
                    <a:pt x="21646" y="10728"/>
                    <a:pt x="21646" y="10728"/>
                  </a:cubicBezTo>
                  <a:cubicBezTo>
                    <a:pt x="21650" y="10725"/>
                    <a:pt x="21657" y="10723"/>
                    <a:pt x="21665" y="10723"/>
                  </a:cubicBezTo>
                  <a:cubicBezTo>
                    <a:pt x="22185" y="10723"/>
                    <a:pt x="30060" y="17689"/>
                    <a:pt x="35175" y="18028"/>
                  </a:cubicBezTo>
                  <a:cubicBezTo>
                    <a:pt x="35175" y="18010"/>
                    <a:pt x="35175" y="18010"/>
                    <a:pt x="35157" y="18001"/>
                  </a:cubicBezTo>
                  <a:cubicBezTo>
                    <a:pt x="33108" y="15562"/>
                    <a:pt x="31058" y="13376"/>
                    <a:pt x="28610" y="11381"/>
                  </a:cubicBezTo>
                  <a:cubicBezTo>
                    <a:pt x="23079" y="6884"/>
                    <a:pt x="16513" y="3519"/>
                    <a:pt x="9613" y="1633"/>
                  </a:cubicBezTo>
                  <a:cubicBezTo>
                    <a:pt x="6588" y="773"/>
                    <a:pt x="3148" y="284"/>
                    <a:pt x="15" y="2"/>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6" name="Google Shape;9756;p55"/>
            <p:cNvSpPr/>
            <p:nvPr/>
          </p:nvSpPr>
          <p:spPr>
            <a:xfrm rot="-5400000" flipH="1">
              <a:off x="5919175" y="3585175"/>
              <a:ext cx="910350" cy="533500"/>
            </a:xfrm>
            <a:custGeom>
              <a:avLst/>
              <a:gdLst/>
              <a:ahLst/>
              <a:cxnLst/>
              <a:rect l="l" t="t" r="r" b="b"/>
              <a:pathLst>
                <a:path w="36414" h="21340" extrusionOk="0">
                  <a:moveTo>
                    <a:pt x="25222" y="8326"/>
                  </a:moveTo>
                  <a:cubicBezTo>
                    <a:pt x="25222" y="8326"/>
                    <a:pt x="25222" y="8326"/>
                    <a:pt x="25222" y="8327"/>
                  </a:cubicBezTo>
                  <a:cubicBezTo>
                    <a:pt x="25221" y="8327"/>
                    <a:pt x="25221" y="8326"/>
                    <a:pt x="25222" y="8326"/>
                  </a:cubicBezTo>
                  <a:close/>
                  <a:moveTo>
                    <a:pt x="11680" y="0"/>
                  </a:moveTo>
                  <a:cubicBezTo>
                    <a:pt x="5824" y="0"/>
                    <a:pt x="0" y="3272"/>
                    <a:pt x="221" y="3357"/>
                  </a:cubicBezTo>
                  <a:cubicBezTo>
                    <a:pt x="3422" y="3648"/>
                    <a:pt x="6505" y="4219"/>
                    <a:pt x="9534" y="5017"/>
                  </a:cubicBezTo>
                  <a:cubicBezTo>
                    <a:pt x="16435" y="6894"/>
                    <a:pt x="22882" y="10204"/>
                    <a:pt x="28414" y="14720"/>
                  </a:cubicBezTo>
                  <a:cubicBezTo>
                    <a:pt x="30808" y="16715"/>
                    <a:pt x="33093" y="18945"/>
                    <a:pt x="35151" y="21339"/>
                  </a:cubicBezTo>
                  <a:cubicBezTo>
                    <a:pt x="36413" y="15705"/>
                    <a:pt x="26065" y="8385"/>
                    <a:pt x="25269" y="8308"/>
                  </a:cubicBezTo>
                  <a:lnTo>
                    <a:pt x="25269" y="8308"/>
                  </a:lnTo>
                  <a:cubicBezTo>
                    <a:pt x="25673" y="8165"/>
                    <a:pt x="28404" y="7198"/>
                    <a:pt x="25675" y="5470"/>
                  </a:cubicBezTo>
                  <a:cubicBezTo>
                    <a:pt x="23379" y="4061"/>
                    <a:pt x="20370" y="3516"/>
                    <a:pt x="17605" y="3516"/>
                  </a:cubicBezTo>
                  <a:cubicBezTo>
                    <a:pt x="17345" y="3516"/>
                    <a:pt x="17088" y="3520"/>
                    <a:pt x="16834" y="3530"/>
                  </a:cubicBezTo>
                  <a:cubicBezTo>
                    <a:pt x="17568" y="3013"/>
                    <a:pt x="18711" y="1879"/>
                    <a:pt x="16317" y="846"/>
                  </a:cubicBezTo>
                  <a:cubicBezTo>
                    <a:pt x="14848" y="240"/>
                    <a:pt x="13263" y="0"/>
                    <a:pt x="11680"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7" name="Google Shape;9757;p55"/>
            <p:cNvSpPr/>
            <p:nvPr/>
          </p:nvSpPr>
          <p:spPr>
            <a:xfrm rot="-5400000" flipH="1">
              <a:off x="6946088" y="3569463"/>
              <a:ext cx="122675" cy="102500"/>
            </a:xfrm>
            <a:custGeom>
              <a:avLst/>
              <a:gdLst/>
              <a:ahLst/>
              <a:cxnLst/>
              <a:rect l="l" t="t" r="r" b="b"/>
              <a:pathLst>
                <a:path w="4907" h="4100" fill="none" extrusionOk="0">
                  <a:moveTo>
                    <a:pt x="0" y="1"/>
                  </a:moveTo>
                  <a:lnTo>
                    <a:pt x="4906" y="409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8" name="Google Shape;9758;p55"/>
            <p:cNvSpPr/>
            <p:nvPr/>
          </p:nvSpPr>
          <p:spPr>
            <a:xfrm rot="-5400000" flipH="1">
              <a:off x="6991100" y="3606975"/>
              <a:ext cx="1375" cy="51275"/>
            </a:xfrm>
            <a:custGeom>
              <a:avLst/>
              <a:gdLst/>
              <a:ahLst/>
              <a:cxnLst/>
              <a:rect l="l" t="t" r="r" b="b"/>
              <a:pathLst>
                <a:path w="55" h="2051" fill="none" extrusionOk="0">
                  <a:moveTo>
                    <a:pt x="55" y="1"/>
                  </a:moveTo>
                  <a:lnTo>
                    <a:pt x="0" y="205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9" name="Google Shape;9759;p55"/>
            <p:cNvSpPr/>
            <p:nvPr/>
          </p:nvSpPr>
          <p:spPr>
            <a:xfrm rot="-5400000" flipH="1">
              <a:off x="6970563" y="3576263"/>
              <a:ext cx="34050" cy="2975"/>
            </a:xfrm>
            <a:custGeom>
              <a:avLst/>
              <a:gdLst/>
              <a:ahLst/>
              <a:cxnLst/>
              <a:rect l="l" t="t" r="r" b="b"/>
              <a:pathLst>
                <a:path w="1362" h="119" fill="none" extrusionOk="0">
                  <a:moveTo>
                    <a:pt x="1361" y="1"/>
                  </a:moveTo>
                  <a:lnTo>
                    <a:pt x="1" y="11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0" name="Google Shape;9760;p55"/>
            <p:cNvSpPr/>
            <p:nvPr/>
          </p:nvSpPr>
          <p:spPr>
            <a:xfrm rot="-5400000" flipH="1">
              <a:off x="7275725" y="3714550"/>
              <a:ext cx="11350" cy="159850"/>
            </a:xfrm>
            <a:custGeom>
              <a:avLst/>
              <a:gdLst/>
              <a:ahLst/>
              <a:cxnLst/>
              <a:rect l="l" t="t" r="r" b="b"/>
              <a:pathLst>
                <a:path w="454" h="6394" fill="none" extrusionOk="0">
                  <a:moveTo>
                    <a:pt x="454" y="0"/>
                  </a:moveTo>
                  <a:lnTo>
                    <a:pt x="0" y="639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1" name="Google Shape;9761;p55"/>
            <p:cNvSpPr/>
            <p:nvPr/>
          </p:nvSpPr>
          <p:spPr>
            <a:xfrm rot="-5400000" flipH="1">
              <a:off x="7260525" y="3799550"/>
              <a:ext cx="41500" cy="28600"/>
            </a:xfrm>
            <a:custGeom>
              <a:avLst/>
              <a:gdLst/>
              <a:ahLst/>
              <a:cxnLst/>
              <a:rect l="l" t="t" r="r" b="b"/>
              <a:pathLst>
                <a:path w="1660" h="1144" fill="none" extrusionOk="0">
                  <a:moveTo>
                    <a:pt x="1660" y="1"/>
                  </a:moveTo>
                  <a:lnTo>
                    <a:pt x="1" y="114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2" name="Google Shape;9762;p55"/>
            <p:cNvSpPr/>
            <p:nvPr/>
          </p:nvSpPr>
          <p:spPr>
            <a:xfrm rot="-5400000" flipH="1">
              <a:off x="7222900" y="3773275"/>
              <a:ext cx="22675" cy="25625"/>
            </a:xfrm>
            <a:custGeom>
              <a:avLst/>
              <a:gdLst/>
              <a:ahLst/>
              <a:cxnLst/>
              <a:rect l="l" t="t" r="r" b="b"/>
              <a:pathLst>
                <a:path w="907" h="1025" fill="none" extrusionOk="0">
                  <a:moveTo>
                    <a:pt x="907" y="1025"/>
                  </a:moveTo>
                  <a:lnTo>
                    <a:pt x="0" y="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3" name="Google Shape;9763;p55"/>
            <p:cNvSpPr/>
            <p:nvPr/>
          </p:nvSpPr>
          <p:spPr>
            <a:xfrm rot="-5400000" flipH="1">
              <a:off x="6833413" y="4260888"/>
              <a:ext cx="122675" cy="102950"/>
            </a:xfrm>
            <a:custGeom>
              <a:avLst/>
              <a:gdLst/>
              <a:ahLst/>
              <a:cxnLst/>
              <a:rect l="l" t="t" r="r" b="b"/>
              <a:pathLst>
                <a:path w="4907" h="4118" fill="none" extrusionOk="0">
                  <a:moveTo>
                    <a:pt x="4907" y="1"/>
                  </a:moveTo>
                  <a:lnTo>
                    <a:pt x="1" y="4118"/>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4" name="Google Shape;9764;p55"/>
            <p:cNvSpPr/>
            <p:nvPr/>
          </p:nvSpPr>
          <p:spPr>
            <a:xfrm rot="-5400000" flipH="1">
              <a:off x="6883288" y="4320963"/>
              <a:ext cx="50125" cy="10000"/>
            </a:xfrm>
            <a:custGeom>
              <a:avLst/>
              <a:gdLst/>
              <a:ahLst/>
              <a:cxnLst/>
              <a:rect l="l" t="t" r="r" b="b"/>
              <a:pathLst>
                <a:path w="2005" h="400" fill="none" extrusionOk="0">
                  <a:moveTo>
                    <a:pt x="2005" y="400"/>
                  </a:moveTo>
                  <a:lnTo>
                    <a:pt x="1"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5" name="Google Shape;9765;p55"/>
            <p:cNvSpPr/>
            <p:nvPr/>
          </p:nvSpPr>
          <p:spPr>
            <a:xfrm rot="-5400000" flipH="1">
              <a:off x="6854163" y="4322888"/>
              <a:ext cx="2750" cy="33125"/>
            </a:xfrm>
            <a:custGeom>
              <a:avLst/>
              <a:gdLst/>
              <a:ahLst/>
              <a:cxnLst/>
              <a:rect l="l" t="t" r="r" b="b"/>
              <a:pathLst>
                <a:path w="110" h="1325" fill="none" extrusionOk="0">
                  <a:moveTo>
                    <a:pt x="1" y="1324"/>
                  </a:moveTo>
                  <a:lnTo>
                    <a:pt x="110"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6" name="Google Shape;9766;p55"/>
            <p:cNvSpPr/>
            <p:nvPr/>
          </p:nvSpPr>
          <p:spPr>
            <a:xfrm rot="-5400000" flipH="1">
              <a:off x="6682313" y="3551888"/>
              <a:ext cx="676050" cy="847425"/>
            </a:xfrm>
            <a:custGeom>
              <a:avLst/>
              <a:gdLst/>
              <a:ahLst/>
              <a:cxnLst/>
              <a:rect l="l" t="t" r="r" b="b"/>
              <a:pathLst>
                <a:path w="27042" h="33897" fill="none" extrusionOk="0">
                  <a:moveTo>
                    <a:pt x="2513" y="3021"/>
                  </a:moveTo>
                  <a:cubicBezTo>
                    <a:pt x="11708" y="1"/>
                    <a:pt x="21628" y="5015"/>
                    <a:pt x="24657" y="14265"/>
                  </a:cubicBezTo>
                  <a:cubicBezTo>
                    <a:pt x="27042" y="21628"/>
                    <a:pt x="23052" y="29562"/>
                    <a:pt x="15698" y="31965"/>
                  </a:cubicBezTo>
                  <a:cubicBezTo>
                    <a:pt x="9812" y="33897"/>
                    <a:pt x="3492" y="30651"/>
                    <a:pt x="1543" y="24775"/>
                  </a:cubicBezTo>
                  <a:cubicBezTo>
                    <a:pt x="1" y="20041"/>
                    <a:pt x="2567" y="15017"/>
                    <a:pt x="7301" y="13476"/>
                  </a:cubicBezTo>
                  <a:cubicBezTo>
                    <a:pt x="11064" y="12215"/>
                    <a:pt x="15117" y="14265"/>
                    <a:pt x="16369" y="18101"/>
                  </a:cubicBezTo>
                  <a:cubicBezTo>
                    <a:pt x="17339" y="21120"/>
                    <a:pt x="15689" y="24376"/>
                    <a:pt x="12714" y="25337"/>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7" name="Google Shape;9767;p55"/>
            <p:cNvSpPr/>
            <p:nvPr/>
          </p:nvSpPr>
          <p:spPr>
            <a:xfrm rot="-5400000" flipH="1">
              <a:off x="6677225" y="3878000"/>
              <a:ext cx="149650" cy="168000"/>
            </a:xfrm>
            <a:custGeom>
              <a:avLst/>
              <a:gdLst/>
              <a:ahLst/>
              <a:cxnLst/>
              <a:rect l="l" t="t" r="r" b="b"/>
              <a:pathLst>
                <a:path w="5986" h="6720" fill="none" extrusionOk="0">
                  <a:moveTo>
                    <a:pt x="2975" y="0"/>
                  </a:moveTo>
                  <a:cubicBezTo>
                    <a:pt x="4000" y="336"/>
                    <a:pt x="4852" y="1088"/>
                    <a:pt x="5306" y="2158"/>
                  </a:cubicBezTo>
                  <a:cubicBezTo>
                    <a:pt x="5986" y="3700"/>
                    <a:pt x="5251" y="5532"/>
                    <a:pt x="3655" y="6212"/>
                  </a:cubicBezTo>
                  <a:cubicBezTo>
                    <a:pt x="2395" y="6720"/>
                    <a:pt x="962" y="6148"/>
                    <a:pt x="400" y="4897"/>
                  </a:cubicBezTo>
                  <a:cubicBezTo>
                    <a:pt x="1" y="3863"/>
                    <a:pt x="454" y="2730"/>
                    <a:pt x="1434" y="2322"/>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8" name="Google Shape;9768;p55"/>
            <p:cNvSpPr/>
            <p:nvPr/>
          </p:nvSpPr>
          <p:spPr>
            <a:xfrm rot="-5400000" flipH="1">
              <a:off x="6706188" y="3907863"/>
              <a:ext cx="38550" cy="34375"/>
            </a:xfrm>
            <a:custGeom>
              <a:avLst/>
              <a:gdLst/>
              <a:ahLst/>
              <a:cxnLst/>
              <a:rect l="l" t="t" r="r" b="b"/>
              <a:pathLst>
                <a:path w="1542" h="1375" extrusionOk="0">
                  <a:moveTo>
                    <a:pt x="771" y="0"/>
                  </a:moveTo>
                  <a:cubicBezTo>
                    <a:pt x="704" y="0"/>
                    <a:pt x="637" y="11"/>
                    <a:pt x="572" y="33"/>
                  </a:cubicBezTo>
                  <a:cubicBezTo>
                    <a:pt x="227" y="160"/>
                    <a:pt x="0" y="549"/>
                    <a:pt x="118" y="894"/>
                  </a:cubicBezTo>
                  <a:cubicBezTo>
                    <a:pt x="208" y="1172"/>
                    <a:pt x="497" y="1375"/>
                    <a:pt x="795" y="1375"/>
                  </a:cubicBezTo>
                  <a:cubicBezTo>
                    <a:pt x="857" y="1375"/>
                    <a:pt x="919" y="1366"/>
                    <a:pt x="980" y="1347"/>
                  </a:cubicBezTo>
                  <a:cubicBezTo>
                    <a:pt x="1315" y="1230"/>
                    <a:pt x="1542" y="840"/>
                    <a:pt x="1433" y="486"/>
                  </a:cubicBezTo>
                  <a:cubicBezTo>
                    <a:pt x="1337" y="198"/>
                    <a:pt x="1061" y="0"/>
                    <a:pt x="771"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9" name="Google Shape;9769;p55"/>
            <p:cNvSpPr/>
            <p:nvPr/>
          </p:nvSpPr>
          <p:spPr>
            <a:xfrm rot="-5400000" flipH="1">
              <a:off x="6152763" y="3375063"/>
              <a:ext cx="68700" cy="68725"/>
            </a:xfrm>
            <a:custGeom>
              <a:avLst/>
              <a:gdLst/>
              <a:ahLst/>
              <a:cxnLst/>
              <a:rect l="l" t="t" r="r" b="b"/>
              <a:pathLst>
                <a:path w="2748" h="2749" extrusionOk="0">
                  <a:moveTo>
                    <a:pt x="1379" y="1"/>
                  </a:moveTo>
                  <a:cubicBezTo>
                    <a:pt x="626" y="1"/>
                    <a:pt x="0" y="636"/>
                    <a:pt x="0" y="1370"/>
                  </a:cubicBezTo>
                  <a:cubicBezTo>
                    <a:pt x="0" y="2123"/>
                    <a:pt x="626" y="2748"/>
                    <a:pt x="1379" y="2748"/>
                  </a:cubicBezTo>
                  <a:cubicBezTo>
                    <a:pt x="2122" y="2748"/>
                    <a:pt x="2748" y="2114"/>
                    <a:pt x="2748" y="1370"/>
                  </a:cubicBezTo>
                  <a:cubicBezTo>
                    <a:pt x="2748" y="636"/>
                    <a:pt x="2122" y="1"/>
                    <a:pt x="1379"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0" name="Google Shape;9770;p55"/>
            <p:cNvSpPr/>
            <p:nvPr/>
          </p:nvSpPr>
          <p:spPr>
            <a:xfrm rot="-5400000" flipH="1">
              <a:off x="6417950" y="4413300"/>
              <a:ext cx="43100" cy="43200"/>
            </a:xfrm>
            <a:custGeom>
              <a:avLst/>
              <a:gdLst/>
              <a:ahLst/>
              <a:cxnLst/>
              <a:rect l="l" t="t" r="r" b="b"/>
              <a:pathLst>
                <a:path w="1724" h="1728" extrusionOk="0">
                  <a:moveTo>
                    <a:pt x="935" y="1"/>
                  </a:moveTo>
                  <a:cubicBezTo>
                    <a:pt x="911" y="1"/>
                    <a:pt x="887" y="2"/>
                    <a:pt x="862" y="4"/>
                  </a:cubicBezTo>
                  <a:cubicBezTo>
                    <a:pt x="400" y="4"/>
                    <a:pt x="1" y="403"/>
                    <a:pt x="1" y="866"/>
                  </a:cubicBezTo>
                  <a:cubicBezTo>
                    <a:pt x="1" y="1328"/>
                    <a:pt x="400" y="1727"/>
                    <a:pt x="862" y="1727"/>
                  </a:cubicBezTo>
                  <a:cubicBezTo>
                    <a:pt x="1334" y="1727"/>
                    <a:pt x="1723" y="1319"/>
                    <a:pt x="1723" y="866"/>
                  </a:cubicBezTo>
                  <a:cubicBezTo>
                    <a:pt x="1723" y="384"/>
                    <a:pt x="1373" y="1"/>
                    <a:pt x="935" y="1"/>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10"/>
        <p:cNvGrpSpPr/>
        <p:nvPr/>
      </p:nvGrpSpPr>
      <p:grpSpPr>
        <a:xfrm>
          <a:off x="0" y="0"/>
          <a:ext cx="0" cy="0"/>
          <a:chOff x="0" y="0"/>
          <a:chExt cx="0" cy="0"/>
        </a:xfrm>
      </p:grpSpPr>
      <p:sp>
        <p:nvSpPr>
          <p:cNvPr id="8811" name="Google Shape;8811;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 Presentation en 5 etapes</a:t>
            </a:r>
            <a:endParaRPr/>
          </a:p>
        </p:txBody>
      </p:sp>
      <p:sp>
        <p:nvSpPr>
          <p:cNvPr id="8812" name="Google Shape;8812;p34"/>
          <p:cNvSpPr txBox="1">
            <a:spLocks noGrp="1"/>
          </p:cNvSpPr>
          <p:nvPr>
            <p:ph type="body" idx="1"/>
          </p:nvPr>
        </p:nvSpPr>
        <p:spPr>
          <a:xfrm>
            <a:off x="107425" y="1152475"/>
            <a:ext cx="8903700" cy="36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accent3"/>
              </a:solidFill>
            </a:endParaRPr>
          </a:p>
          <a:p>
            <a:pPr marL="0" lvl="0" indent="0" algn="l" rtl="0">
              <a:spcBef>
                <a:spcPts val="0"/>
              </a:spcBef>
              <a:spcAft>
                <a:spcPts val="0"/>
              </a:spcAft>
              <a:buNone/>
            </a:pPr>
            <a:endParaRPr dirty="0">
              <a:solidFill>
                <a:schemeClr val="accent3"/>
              </a:solidFill>
            </a:endParaRPr>
          </a:p>
        </p:txBody>
      </p:sp>
      <p:grpSp>
        <p:nvGrpSpPr>
          <p:cNvPr id="8813" name="Google Shape;8813;p34"/>
          <p:cNvGrpSpPr/>
          <p:nvPr/>
        </p:nvGrpSpPr>
        <p:grpSpPr>
          <a:xfrm flipH="1">
            <a:off x="7869155" y="595754"/>
            <a:ext cx="372314" cy="271228"/>
            <a:chOff x="496983" y="3034281"/>
            <a:chExt cx="217855" cy="158715"/>
          </a:xfrm>
        </p:grpSpPr>
        <p:sp>
          <p:nvSpPr>
            <p:cNvPr id="8814" name="Google Shape;8814;p34"/>
            <p:cNvSpPr/>
            <p:nvPr/>
          </p:nvSpPr>
          <p:spPr>
            <a:xfrm>
              <a:off x="553104" y="3096441"/>
              <a:ext cx="84329" cy="89632"/>
            </a:xfrm>
            <a:custGeom>
              <a:avLst/>
              <a:gdLst/>
              <a:ahLst/>
              <a:cxnLst/>
              <a:rect l="l" t="t" r="r" b="b"/>
              <a:pathLst>
                <a:path w="1145" h="1217" extrusionOk="0">
                  <a:moveTo>
                    <a:pt x="392" y="1"/>
                  </a:moveTo>
                  <a:cubicBezTo>
                    <a:pt x="230" y="1"/>
                    <a:pt x="69" y="111"/>
                    <a:pt x="21" y="292"/>
                  </a:cubicBezTo>
                  <a:cubicBezTo>
                    <a:pt x="1" y="395"/>
                    <a:pt x="1" y="508"/>
                    <a:pt x="52" y="611"/>
                  </a:cubicBezTo>
                  <a:cubicBezTo>
                    <a:pt x="83" y="663"/>
                    <a:pt x="124" y="725"/>
                    <a:pt x="176" y="766"/>
                  </a:cubicBezTo>
                  <a:lnTo>
                    <a:pt x="176" y="848"/>
                  </a:lnTo>
                  <a:cubicBezTo>
                    <a:pt x="186" y="900"/>
                    <a:pt x="207" y="931"/>
                    <a:pt x="217" y="972"/>
                  </a:cubicBezTo>
                  <a:cubicBezTo>
                    <a:pt x="268" y="1075"/>
                    <a:pt x="341" y="1157"/>
                    <a:pt x="444" y="1188"/>
                  </a:cubicBezTo>
                  <a:cubicBezTo>
                    <a:pt x="492" y="1207"/>
                    <a:pt x="542" y="1216"/>
                    <a:pt x="590" y="1216"/>
                  </a:cubicBezTo>
                  <a:cubicBezTo>
                    <a:pt x="725" y="1216"/>
                    <a:pt x="852" y="1145"/>
                    <a:pt x="928" y="1023"/>
                  </a:cubicBezTo>
                  <a:cubicBezTo>
                    <a:pt x="938" y="1003"/>
                    <a:pt x="949" y="962"/>
                    <a:pt x="959" y="931"/>
                  </a:cubicBezTo>
                  <a:lnTo>
                    <a:pt x="1000" y="817"/>
                  </a:lnTo>
                  <a:lnTo>
                    <a:pt x="1093" y="549"/>
                  </a:lnTo>
                  <a:lnTo>
                    <a:pt x="1113" y="446"/>
                  </a:lnTo>
                  <a:lnTo>
                    <a:pt x="1134" y="405"/>
                  </a:lnTo>
                  <a:cubicBezTo>
                    <a:pt x="1134" y="395"/>
                    <a:pt x="1144" y="364"/>
                    <a:pt x="1144" y="343"/>
                  </a:cubicBezTo>
                  <a:lnTo>
                    <a:pt x="1144" y="312"/>
                  </a:lnTo>
                  <a:lnTo>
                    <a:pt x="1144" y="292"/>
                  </a:lnTo>
                  <a:lnTo>
                    <a:pt x="1144" y="282"/>
                  </a:lnTo>
                  <a:lnTo>
                    <a:pt x="1113" y="261"/>
                  </a:lnTo>
                  <a:cubicBezTo>
                    <a:pt x="1103" y="261"/>
                    <a:pt x="1103" y="251"/>
                    <a:pt x="1093" y="251"/>
                  </a:cubicBezTo>
                  <a:cubicBezTo>
                    <a:pt x="1062" y="240"/>
                    <a:pt x="1052" y="240"/>
                    <a:pt x="1031" y="230"/>
                  </a:cubicBezTo>
                  <a:lnTo>
                    <a:pt x="990" y="209"/>
                  </a:lnTo>
                  <a:lnTo>
                    <a:pt x="897" y="178"/>
                  </a:lnTo>
                  <a:lnTo>
                    <a:pt x="526" y="34"/>
                  </a:lnTo>
                  <a:cubicBezTo>
                    <a:pt x="495" y="24"/>
                    <a:pt x="464" y="3"/>
                    <a:pt x="433" y="3"/>
                  </a:cubicBezTo>
                  <a:cubicBezTo>
                    <a:pt x="420" y="2"/>
                    <a:pt x="406"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5" name="Google Shape;8815;p34"/>
            <p:cNvSpPr/>
            <p:nvPr/>
          </p:nvSpPr>
          <p:spPr>
            <a:xfrm>
              <a:off x="555387" y="3100271"/>
              <a:ext cx="78216" cy="82046"/>
            </a:xfrm>
            <a:custGeom>
              <a:avLst/>
              <a:gdLst/>
              <a:ahLst/>
              <a:cxnLst/>
              <a:rect l="l" t="t" r="r" b="b"/>
              <a:pathLst>
                <a:path w="1062" h="1114" extrusionOk="0">
                  <a:moveTo>
                    <a:pt x="363" y="0"/>
                  </a:moveTo>
                  <a:cubicBezTo>
                    <a:pt x="221" y="0"/>
                    <a:pt x="79" y="99"/>
                    <a:pt x="31" y="250"/>
                  </a:cubicBezTo>
                  <a:cubicBezTo>
                    <a:pt x="0" y="353"/>
                    <a:pt x="0" y="456"/>
                    <a:pt x="52" y="539"/>
                  </a:cubicBezTo>
                  <a:cubicBezTo>
                    <a:pt x="83" y="600"/>
                    <a:pt x="134" y="652"/>
                    <a:pt x="186" y="693"/>
                  </a:cubicBezTo>
                  <a:cubicBezTo>
                    <a:pt x="186" y="755"/>
                    <a:pt x="196" y="827"/>
                    <a:pt x="227" y="899"/>
                  </a:cubicBezTo>
                  <a:cubicBezTo>
                    <a:pt x="258" y="982"/>
                    <a:pt x="341" y="1054"/>
                    <a:pt x="433" y="1085"/>
                  </a:cubicBezTo>
                  <a:cubicBezTo>
                    <a:pt x="475" y="1104"/>
                    <a:pt x="519" y="1113"/>
                    <a:pt x="561" y="1113"/>
                  </a:cubicBezTo>
                  <a:cubicBezTo>
                    <a:pt x="676" y="1113"/>
                    <a:pt x="785" y="1048"/>
                    <a:pt x="845" y="951"/>
                  </a:cubicBezTo>
                  <a:lnTo>
                    <a:pt x="876" y="868"/>
                  </a:lnTo>
                  <a:lnTo>
                    <a:pt x="1041" y="343"/>
                  </a:lnTo>
                  <a:cubicBezTo>
                    <a:pt x="1062" y="312"/>
                    <a:pt x="1062" y="291"/>
                    <a:pt x="1062" y="250"/>
                  </a:cubicBezTo>
                  <a:lnTo>
                    <a:pt x="979" y="209"/>
                  </a:lnTo>
                  <a:lnTo>
                    <a:pt x="485" y="34"/>
                  </a:lnTo>
                  <a:cubicBezTo>
                    <a:pt x="454" y="23"/>
                    <a:pt x="433" y="23"/>
                    <a:pt x="402" y="3"/>
                  </a:cubicBezTo>
                  <a:cubicBezTo>
                    <a:pt x="389" y="1"/>
                    <a:pt x="376"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6" name="Google Shape;8816;p34"/>
            <p:cNvSpPr/>
            <p:nvPr/>
          </p:nvSpPr>
          <p:spPr>
            <a:xfrm>
              <a:off x="629773" y="3105868"/>
              <a:ext cx="84329" cy="87128"/>
            </a:xfrm>
            <a:custGeom>
              <a:avLst/>
              <a:gdLst/>
              <a:ahLst/>
              <a:cxnLst/>
              <a:rect l="l" t="t" r="r" b="b"/>
              <a:pathLst>
                <a:path w="1145" h="1183" extrusionOk="0">
                  <a:moveTo>
                    <a:pt x="706" y="0"/>
                  </a:moveTo>
                  <a:cubicBezTo>
                    <a:pt x="685" y="0"/>
                    <a:pt x="660" y="9"/>
                    <a:pt x="639" y="9"/>
                  </a:cubicBezTo>
                  <a:lnTo>
                    <a:pt x="258" y="71"/>
                  </a:lnTo>
                  <a:lnTo>
                    <a:pt x="155" y="81"/>
                  </a:lnTo>
                  <a:lnTo>
                    <a:pt x="114" y="92"/>
                  </a:lnTo>
                  <a:cubicBezTo>
                    <a:pt x="103" y="112"/>
                    <a:pt x="93" y="112"/>
                    <a:pt x="72" y="112"/>
                  </a:cubicBezTo>
                  <a:cubicBezTo>
                    <a:pt x="72" y="112"/>
                    <a:pt x="62" y="123"/>
                    <a:pt x="52" y="123"/>
                  </a:cubicBezTo>
                  <a:cubicBezTo>
                    <a:pt x="41" y="123"/>
                    <a:pt x="41" y="133"/>
                    <a:pt x="21" y="133"/>
                  </a:cubicBezTo>
                  <a:lnTo>
                    <a:pt x="0" y="154"/>
                  </a:lnTo>
                  <a:lnTo>
                    <a:pt x="0" y="174"/>
                  </a:lnTo>
                  <a:lnTo>
                    <a:pt x="0" y="195"/>
                  </a:lnTo>
                  <a:cubicBezTo>
                    <a:pt x="0" y="226"/>
                    <a:pt x="11" y="246"/>
                    <a:pt x="11" y="277"/>
                  </a:cubicBezTo>
                  <a:lnTo>
                    <a:pt x="21" y="318"/>
                  </a:lnTo>
                  <a:lnTo>
                    <a:pt x="52" y="421"/>
                  </a:lnTo>
                  <a:lnTo>
                    <a:pt x="124" y="834"/>
                  </a:lnTo>
                  <a:cubicBezTo>
                    <a:pt x="124" y="854"/>
                    <a:pt x="145" y="895"/>
                    <a:pt x="155" y="916"/>
                  </a:cubicBezTo>
                  <a:lnTo>
                    <a:pt x="155" y="937"/>
                  </a:lnTo>
                  <a:cubicBezTo>
                    <a:pt x="216" y="1086"/>
                    <a:pt x="360" y="1183"/>
                    <a:pt x="509" y="1183"/>
                  </a:cubicBezTo>
                  <a:cubicBezTo>
                    <a:pt x="535" y="1183"/>
                    <a:pt x="562" y="1180"/>
                    <a:pt x="588" y="1174"/>
                  </a:cubicBezTo>
                  <a:cubicBezTo>
                    <a:pt x="691" y="1153"/>
                    <a:pt x="783" y="1091"/>
                    <a:pt x="845" y="998"/>
                  </a:cubicBezTo>
                  <a:cubicBezTo>
                    <a:pt x="886" y="947"/>
                    <a:pt x="897" y="885"/>
                    <a:pt x="917" y="813"/>
                  </a:cubicBezTo>
                  <a:lnTo>
                    <a:pt x="917" y="803"/>
                  </a:lnTo>
                  <a:cubicBezTo>
                    <a:pt x="969" y="782"/>
                    <a:pt x="1020" y="731"/>
                    <a:pt x="1051" y="679"/>
                  </a:cubicBezTo>
                  <a:cubicBezTo>
                    <a:pt x="1123" y="586"/>
                    <a:pt x="1144" y="473"/>
                    <a:pt x="1123" y="349"/>
                  </a:cubicBezTo>
                  <a:cubicBezTo>
                    <a:pt x="1103" y="318"/>
                    <a:pt x="1092" y="287"/>
                    <a:pt x="1082" y="246"/>
                  </a:cubicBezTo>
                  <a:cubicBezTo>
                    <a:pt x="1020" y="112"/>
                    <a:pt x="886" y="20"/>
                    <a:pt x="732" y="9"/>
                  </a:cubicBezTo>
                  <a:cubicBezTo>
                    <a:pt x="725" y="2"/>
                    <a:pt x="716"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7" name="Google Shape;8817;p34"/>
            <p:cNvSpPr/>
            <p:nvPr/>
          </p:nvSpPr>
          <p:spPr>
            <a:xfrm>
              <a:off x="634339" y="3110287"/>
              <a:ext cx="75933" cy="79395"/>
            </a:xfrm>
            <a:custGeom>
              <a:avLst/>
              <a:gdLst/>
              <a:ahLst/>
              <a:cxnLst/>
              <a:rect l="l" t="t" r="r" b="b"/>
              <a:pathLst>
                <a:path w="1031" h="1078" extrusionOk="0">
                  <a:moveTo>
                    <a:pt x="598" y="1"/>
                  </a:moveTo>
                  <a:lnTo>
                    <a:pt x="83" y="94"/>
                  </a:lnTo>
                  <a:cubicBezTo>
                    <a:pt x="52" y="94"/>
                    <a:pt x="31" y="104"/>
                    <a:pt x="0" y="114"/>
                  </a:cubicBezTo>
                  <a:cubicBezTo>
                    <a:pt x="0" y="145"/>
                    <a:pt x="0" y="166"/>
                    <a:pt x="10" y="207"/>
                  </a:cubicBezTo>
                  <a:lnTo>
                    <a:pt x="103" y="763"/>
                  </a:lnTo>
                  <a:cubicBezTo>
                    <a:pt x="103" y="784"/>
                    <a:pt x="113" y="815"/>
                    <a:pt x="134" y="846"/>
                  </a:cubicBezTo>
                  <a:cubicBezTo>
                    <a:pt x="188" y="982"/>
                    <a:pt x="323" y="1078"/>
                    <a:pt x="467" y="1078"/>
                  </a:cubicBezTo>
                  <a:cubicBezTo>
                    <a:pt x="486" y="1078"/>
                    <a:pt x="506" y="1076"/>
                    <a:pt x="526" y="1072"/>
                  </a:cubicBezTo>
                  <a:cubicBezTo>
                    <a:pt x="618" y="1052"/>
                    <a:pt x="711" y="990"/>
                    <a:pt x="752" y="918"/>
                  </a:cubicBezTo>
                  <a:cubicBezTo>
                    <a:pt x="783" y="866"/>
                    <a:pt x="804" y="784"/>
                    <a:pt x="814" y="722"/>
                  </a:cubicBezTo>
                  <a:cubicBezTo>
                    <a:pt x="876" y="691"/>
                    <a:pt x="927" y="640"/>
                    <a:pt x="958" y="588"/>
                  </a:cubicBezTo>
                  <a:cubicBezTo>
                    <a:pt x="1010" y="516"/>
                    <a:pt x="1030" y="413"/>
                    <a:pt x="1010" y="310"/>
                  </a:cubicBezTo>
                  <a:cubicBezTo>
                    <a:pt x="969" y="124"/>
                    <a:pt x="824" y="1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8" name="Google Shape;8818;p34"/>
            <p:cNvSpPr/>
            <p:nvPr/>
          </p:nvSpPr>
          <p:spPr>
            <a:xfrm>
              <a:off x="591843" y="3034281"/>
              <a:ext cx="90369" cy="88969"/>
            </a:xfrm>
            <a:custGeom>
              <a:avLst/>
              <a:gdLst/>
              <a:ahLst/>
              <a:cxnLst/>
              <a:rect l="l" t="t" r="r" b="b"/>
              <a:pathLst>
                <a:path w="1227" h="1208" extrusionOk="0">
                  <a:moveTo>
                    <a:pt x="395" y="0"/>
                  </a:moveTo>
                  <a:cubicBezTo>
                    <a:pt x="305" y="0"/>
                    <a:pt x="219" y="33"/>
                    <a:pt x="165" y="105"/>
                  </a:cubicBezTo>
                  <a:cubicBezTo>
                    <a:pt x="31" y="229"/>
                    <a:pt x="0" y="435"/>
                    <a:pt x="72" y="621"/>
                  </a:cubicBezTo>
                  <a:lnTo>
                    <a:pt x="72" y="631"/>
                  </a:lnTo>
                  <a:cubicBezTo>
                    <a:pt x="93" y="662"/>
                    <a:pt x="103" y="682"/>
                    <a:pt x="124" y="713"/>
                  </a:cubicBezTo>
                  <a:lnTo>
                    <a:pt x="381" y="1033"/>
                  </a:lnTo>
                  <a:lnTo>
                    <a:pt x="453" y="1105"/>
                  </a:lnTo>
                  <a:lnTo>
                    <a:pt x="474" y="1136"/>
                  </a:lnTo>
                  <a:lnTo>
                    <a:pt x="526" y="1187"/>
                  </a:lnTo>
                  <a:cubicBezTo>
                    <a:pt x="536" y="1187"/>
                    <a:pt x="536" y="1198"/>
                    <a:pt x="556" y="1198"/>
                  </a:cubicBezTo>
                  <a:lnTo>
                    <a:pt x="567" y="1208"/>
                  </a:lnTo>
                  <a:lnTo>
                    <a:pt x="587" y="1198"/>
                  </a:lnTo>
                  <a:cubicBezTo>
                    <a:pt x="608" y="1198"/>
                    <a:pt x="608" y="1187"/>
                    <a:pt x="618" y="1187"/>
                  </a:cubicBezTo>
                  <a:cubicBezTo>
                    <a:pt x="629" y="1187"/>
                    <a:pt x="629" y="1167"/>
                    <a:pt x="639" y="1167"/>
                  </a:cubicBezTo>
                  <a:lnTo>
                    <a:pt x="670" y="1146"/>
                  </a:lnTo>
                  <a:lnTo>
                    <a:pt x="690" y="1126"/>
                  </a:lnTo>
                  <a:lnTo>
                    <a:pt x="773" y="1053"/>
                  </a:lnTo>
                  <a:lnTo>
                    <a:pt x="1072" y="796"/>
                  </a:lnTo>
                  <a:cubicBezTo>
                    <a:pt x="1092" y="775"/>
                    <a:pt x="1123" y="744"/>
                    <a:pt x="1134" y="724"/>
                  </a:cubicBezTo>
                  <a:cubicBezTo>
                    <a:pt x="1206" y="590"/>
                    <a:pt x="1226" y="425"/>
                    <a:pt x="1154" y="281"/>
                  </a:cubicBezTo>
                  <a:cubicBezTo>
                    <a:pt x="1134" y="260"/>
                    <a:pt x="1123" y="219"/>
                    <a:pt x="1092" y="198"/>
                  </a:cubicBezTo>
                  <a:cubicBezTo>
                    <a:pt x="1020" y="105"/>
                    <a:pt x="917" y="54"/>
                    <a:pt x="814" y="44"/>
                  </a:cubicBezTo>
                  <a:cubicBezTo>
                    <a:pt x="793" y="38"/>
                    <a:pt x="773" y="35"/>
                    <a:pt x="753" y="35"/>
                  </a:cubicBezTo>
                  <a:cubicBezTo>
                    <a:pt x="706" y="35"/>
                    <a:pt x="662" y="50"/>
                    <a:pt x="618" y="64"/>
                  </a:cubicBezTo>
                  <a:cubicBezTo>
                    <a:pt x="567" y="23"/>
                    <a:pt x="505" y="13"/>
                    <a:pt x="433" y="2"/>
                  </a:cubicBezTo>
                  <a:cubicBezTo>
                    <a:pt x="420" y="1"/>
                    <a:pt x="407"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9" name="Google Shape;8819;p34"/>
            <p:cNvSpPr/>
            <p:nvPr/>
          </p:nvSpPr>
          <p:spPr>
            <a:xfrm>
              <a:off x="593316" y="3038037"/>
              <a:ext cx="85066" cy="81457"/>
            </a:xfrm>
            <a:custGeom>
              <a:avLst/>
              <a:gdLst/>
              <a:ahLst/>
              <a:cxnLst/>
              <a:rect l="l" t="t" r="r" b="b"/>
              <a:pathLst>
                <a:path w="1155" h="1106" extrusionOk="0">
                  <a:moveTo>
                    <a:pt x="374" y="0"/>
                  </a:moveTo>
                  <a:cubicBezTo>
                    <a:pt x="302" y="0"/>
                    <a:pt x="225" y="26"/>
                    <a:pt x="155" y="96"/>
                  </a:cubicBezTo>
                  <a:cubicBezTo>
                    <a:pt x="32" y="209"/>
                    <a:pt x="1" y="405"/>
                    <a:pt x="83" y="539"/>
                  </a:cubicBezTo>
                  <a:cubicBezTo>
                    <a:pt x="93" y="570"/>
                    <a:pt x="104" y="590"/>
                    <a:pt x="135" y="621"/>
                  </a:cubicBezTo>
                  <a:lnTo>
                    <a:pt x="485" y="1044"/>
                  </a:lnTo>
                  <a:cubicBezTo>
                    <a:pt x="495" y="1075"/>
                    <a:pt x="516" y="1085"/>
                    <a:pt x="547" y="1105"/>
                  </a:cubicBezTo>
                  <a:cubicBezTo>
                    <a:pt x="567" y="1095"/>
                    <a:pt x="598" y="1085"/>
                    <a:pt x="609" y="1054"/>
                  </a:cubicBezTo>
                  <a:lnTo>
                    <a:pt x="1010" y="693"/>
                  </a:lnTo>
                  <a:cubicBezTo>
                    <a:pt x="1031" y="683"/>
                    <a:pt x="1052" y="662"/>
                    <a:pt x="1062" y="631"/>
                  </a:cubicBezTo>
                  <a:cubicBezTo>
                    <a:pt x="1155" y="487"/>
                    <a:pt x="1155" y="302"/>
                    <a:pt x="1031" y="168"/>
                  </a:cubicBezTo>
                  <a:cubicBezTo>
                    <a:pt x="969" y="96"/>
                    <a:pt x="877" y="44"/>
                    <a:pt x="794" y="44"/>
                  </a:cubicBezTo>
                  <a:cubicBezTo>
                    <a:pt x="722" y="44"/>
                    <a:pt x="660" y="44"/>
                    <a:pt x="598" y="75"/>
                  </a:cubicBezTo>
                  <a:cubicBezTo>
                    <a:pt x="547" y="44"/>
                    <a:pt x="485" y="13"/>
                    <a:pt x="413" y="3"/>
                  </a:cubicBezTo>
                  <a:cubicBezTo>
                    <a:pt x="400" y="1"/>
                    <a:pt x="387"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0" name="Google Shape;8820;p34"/>
            <p:cNvSpPr/>
            <p:nvPr/>
          </p:nvSpPr>
          <p:spPr>
            <a:xfrm>
              <a:off x="565256" y="3137243"/>
              <a:ext cx="60761" cy="49566"/>
            </a:xfrm>
            <a:custGeom>
              <a:avLst/>
              <a:gdLst/>
              <a:ahLst/>
              <a:cxnLst/>
              <a:rect l="l" t="t" r="r" b="b"/>
              <a:pathLst>
                <a:path w="825" h="673" extrusionOk="0">
                  <a:moveTo>
                    <a:pt x="358" y="0"/>
                  </a:moveTo>
                  <a:cubicBezTo>
                    <a:pt x="305" y="0"/>
                    <a:pt x="253" y="12"/>
                    <a:pt x="207" y="37"/>
                  </a:cubicBezTo>
                  <a:cubicBezTo>
                    <a:pt x="145" y="57"/>
                    <a:pt x="93" y="119"/>
                    <a:pt x="42" y="202"/>
                  </a:cubicBezTo>
                  <a:cubicBezTo>
                    <a:pt x="21" y="222"/>
                    <a:pt x="11" y="263"/>
                    <a:pt x="0" y="305"/>
                  </a:cubicBezTo>
                  <a:cubicBezTo>
                    <a:pt x="11" y="356"/>
                    <a:pt x="21" y="387"/>
                    <a:pt x="42" y="428"/>
                  </a:cubicBezTo>
                  <a:cubicBezTo>
                    <a:pt x="93" y="531"/>
                    <a:pt x="165" y="614"/>
                    <a:pt x="268" y="645"/>
                  </a:cubicBezTo>
                  <a:cubicBezTo>
                    <a:pt x="317" y="664"/>
                    <a:pt x="366" y="672"/>
                    <a:pt x="413" y="672"/>
                  </a:cubicBezTo>
                  <a:cubicBezTo>
                    <a:pt x="545" y="672"/>
                    <a:pt x="666" y="601"/>
                    <a:pt x="742" y="480"/>
                  </a:cubicBezTo>
                  <a:cubicBezTo>
                    <a:pt x="763" y="459"/>
                    <a:pt x="773" y="418"/>
                    <a:pt x="784" y="387"/>
                  </a:cubicBezTo>
                  <a:lnTo>
                    <a:pt x="825" y="274"/>
                  </a:lnTo>
                  <a:cubicBezTo>
                    <a:pt x="814" y="253"/>
                    <a:pt x="794" y="243"/>
                    <a:pt x="784" y="222"/>
                  </a:cubicBezTo>
                  <a:cubicBezTo>
                    <a:pt x="663" y="86"/>
                    <a:pt x="504"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1" name="Google Shape;8821;p34"/>
            <p:cNvSpPr/>
            <p:nvPr/>
          </p:nvSpPr>
          <p:spPr>
            <a:xfrm>
              <a:off x="625943" y="3036859"/>
              <a:ext cx="88896" cy="130434"/>
            </a:xfrm>
            <a:custGeom>
              <a:avLst/>
              <a:gdLst/>
              <a:ahLst/>
              <a:cxnLst/>
              <a:rect l="l" t="t" r="r" b="b"/>
              <a:pathLst>
                <a:path w="1207" h="1771" extrusionOk="0">
                  <a:moveTo>
                    <a:pt x="305" y="0"/>
                  </a:moveTo>
                  <a:cubicBezTo>
                    <a:pt x="258" y="0"/>
                    <a:pt x="209" y="15"/>
                    <a:pt x="166" y="29"/>
                  </a:cubicBezTo>
                  <a:cubicBezTo>
                    <a:pt x="155" y="40"/>
                    <a:pt x="145" y="60"/>
                    <a:pt x="155" y="81"/>
                  </a:cubicBezTo>
                  <a:cubicBezTo>
                    <a:pt x="1" y="297"/>
                    <a:pt x="1" y="689"/>
                    <a:pt x="155" y="1060"/>
                  </a:cubicBezTo>
                  <a:cubicBezTo>
                    <a:pt x="155" y="1070"/>
                    <a:pt x="166" y="1091"/>
                    <a:pt x="166" y="1101"/>
                  </a:cubicBezTo>
                  <a:cubicBezTo>
                    <a:pt x="166" y="1111"/>
                    <a:pt x="176" y="1121"/>
                    <a:pt x="176" y="1142"/>
                  </a:cubicBezTo>
                  <a:cubicBezTo>
                    <a:pt x="372" y="1513"/>
                    <a:pt x="660" y="1740"/>
                    <a:pt x="928" y="1771"/>
                  </a:cubicBezTo>
                  <a:lnTo>
                    <a:pt x="980" y="1771"/>
                  </a:lnTo>
                  <a:lnTo>
                    <a:pt x="980" y="1750"/>
                  </a:lnTo>
                  <a:cubicBezTo>
                    <a:pt x="1031" y="1729"/>
                    <a:pt x="1083" y="1678"/>
                    <a:pt x="1124" y="1626"/>
                  </a:cubicBezTo>
                  <a:cubicBezTo>
                    <a:pt x="1186" y="1534"/>
                    <a:pt x="1206" y="1420"/>
                    <a:pt x="1186" y="1307"/>
                  </a:cubicBezTo>
                  <a:cubicBezTo>
                    <a:pt x="1175" y="1266"/>
                    <a:pt x="1155" y="1235"/>
                    <a:pt x="1144" y="1204"/>
                  </a:cubicBezTo>
                  <a:cubicBezTo>
                    <a:pt x="1083" y="1060"/>
                    <a:pt x="949" y="967"/>
                    <a:pt x="794" y="957"/>
                  </a:cubicBezTo>
                  <a:cubicBezTo>
                    <a:pt x="787" y="953"/>
                    <a:pt x="778" y="952"/>
                    <a:pt x="768" y="952"/>
                  </a:cubicBezTo>
                  <a:cubicBezTo>
                    <a:pt x="748" y="952"/>
                    <a:pt x="725" y="957"/>
                    <a:pt x="712" y="957"/>
                  </a:cubicBezTo>
                  <a:lnTo>
                    <a:pt x="320" y="1018"/>
                  </a:lnTo>
                  <a:lnTo>
                    <a:pt x="619" y="761"/>
                  </a:lnTo>
                  <a:cubicBezTo>
                    <a:pt x="640" y="740"/>
                    <a:pt x="671" y="709"/>
                    <a:pt x="681" y="689"/>
                  </a:cubicBezTo>
                  <a:cubicBezTo>
                    <a:pt x="763" y="555"/>
                    <a:pt x="774" y="390"/>
                    <a:pt x="712" y="246"/>
                  </a:cubicBezTo>
                  <a:cubicBezTo>
                    <a:pt x="681" y="225"/>
                    <a:pt x="671" y="184"/>
                    <a:pt x="640" y="163"/>
                  </a:cubicBezTo>
                  <a:cubicBezTo>
                    <a:pt x="567" y="70"/>
                    <a:pt x="464" y="19"/>
                    <a:pt x="361" y="9"/>
                  </a:cubicBezTo>
                  <a:cubicBezTo>
                    <a:pt x="343" y="3"/>
                    <a:pt x="324"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8822;p34"/>
            <p:cNvSpPr/>
            <p:nvPr/>
          </p:nvSpPr>
          <p:spPr>
            <a:xfrm>
              <a:off x="496983" y="3060279"/>
              <a:ext cx="138167" cy="65254"/>
            </a:xfrm>
            <a:custGeom>
              <a:avLst/>
              <a:gdLst/>
              <a:ahLst/>
              <a:cxnLst/>
              <a:rect l="l" t="t" r="r" b="b"/>
              <a:pathLst>
                <a:path w="1876" h="886" extrusionOk="0">
                  <a:moveTo>
                    <a:pt x="247" y="0"/>
                  </a:moveTo>
                  <a:cubicBezTo>
                    <a:pt x="166" y="0"/>
                    <a:pt x="84" y="7"/>
                    <a:pt x="0" y="20"/>
                  </a:cubicBezTo>
                  <a:lnTo>
                    <a:pt x="0" y="175"/>
                  </a:lnTo>
                  <a:cubicBezTo>
                    <a:pt x="0" y="175"/>
                    <a:pt x="112" y="128"/>
                    <a:pt x="312" y="128"/>
                  </a:cubicBezTo>
                  <a:cubicBezTo>
                    <a:pt x="635" y="128"/>
                    <a:pt x="1188" y="250"/>
                    <a:pt x="1875" y="886"/>
                  </a:cubicBezTo>
                  <a:cubicBezTo>
                    <a:pt x="1875" y="886"/>
                    <a:pt x="1200" y="0"/>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3" name="Google Shape;8823;p34"/>
          <p:cNvGrpSpPr/>
          <p:nvPr/>
        </p:nvGrpSpPr>
        <p:grpSpPr>
          <a:xfrm>
            <a:off x="902530" y="595754"/>
            <a:ext cx="372314" cy="271228"/>
            <a:chOff x="496983" y="3034281"/>
            <a:chExt cx="217855" cy="158715"/>
          </a:xfrm>
        </p:grpSpPr>
        <p:sp>
          <p:nvSpPr>
            <p:cNvPr id="8824" name="Google Shape;8824;p34"/>
            <p:cNvSpPr/>
            <p:nvPr/>
          </p:nvSpPr>
          <p:spPr>
            <a:xfrm>
              <a:off x="553104" y="3096441"/>
              <a:ext cx="84329" cy="89632"/>
            </a:xfrm>
            <a:custGeom>
              <a:avLst/>
              <a:gdLst/>
              <a:ahLst/>
              <a:cxnLst/>
              <a:rect l="l" t="t" r="r" b="b"/>
              <a:pathLst>
                <a:path w="1145" h="1217" extrusionOk="0">
                  <a:moveTo>
                    <a:pt x="392" y="1"/>
                  </a:moveTo>
                  <a:cubicBezTo>
                    <a:pt x="230" y="1"/>
                    <a:pt x="69" y="111"/>
                    <a:pt x="21" y="292"/>
                  </a:cubicBezTo>
                  <a:cubicBezTo>
                    <a:pt x="1" y="395"/>
                    <a:pt x="1" y="508"/>
                    <a:pt x="52" y="611"/>
                  </a:cubicBezTo>
                  <a:cubicBezTo>
                    <a:pt x="83" y="663"/>
                    <a:pt x="124" y="725"/>
                    <a:pt x="176" y="766"/>
                  </a:cubicBezTo>
                  <a:lnTo>
                    <a:pt x="176" y="848"/>
                  </a:lnTo>
                  <a:cubicBezTo>
                    <a:pt x="186" y="900"/>
                    <a:pt x="207" y="931"/>
                    <a:pt x="217" y="972"/>
                  </a:cubicBezTo>
                  <a:cubicBezTo>
                    <a:pt x="268" y="1075"/>
                    <a:pt x="341" y="1157"/>
                    <a:pt x="444" y="1188"/>
                  </a:cubicBezTo>
                  <a:cubicBezTo>
                    <a:pt x="492" y="1207"/>
                    <a:pt x="542" y="1216"/>
                    <a:pt x="590" y="1216"/>
                  </a:cubicBezTo>
                  <a:cubicBezTo>
                    <a:pt x="725" y="1216"/>
                    <a:pt x="852" y="1145"/>
                    <a:pt x="928" y="1023"/>
                  </a:cubicBezTo>
                  <a:cubicBezTo>
                    <a:pt x="938" y="1003"/>
                    <a:pt x="949" y="962"/>
                    <a:pt x="959" y="931"/>
                  </a:cubicBezTo>
                  <a:lnTo>
                    <a:pt x="1000" y="817"/>
                  </a:lnTo>
                  <a:lnTo>
                    <a:pt x="1093" y="549"/>
                  </a:lnTo>
                  <a:lnTo>
                    <a:pt x="1113" y="446"/>
                  </a:lnTo>
                  <a:lnTo>
                    <a:pt x="1134" y="405"/>
                  </a:lnTo>
                  <a:cubicBezTo>
                    <a:pt x="1134" y="395"/>
                    <a:pt x="1144" y="364"/>
                    <a:pt x="1144" y="343"/>
                  </a:cubicBezTo>
                  <a:lnTo>
                    <a:pt x="1144" y="312"/>
                  </a:lnTo>
                  <a:lnTo>
                    <a:pt x="1144" y="292"/>
                  </a:lnTo>
                  <a:lnTo>
                    <a:pt x="1144" y="282"/>
                  </a:lnTo>
                  <a:lnTo>
                    <a:pt x="1113" y="261"/>
                  </a:lnTo>
                  <a:cubicBezTo>
                    <a:pt x="1103" y="261"/>
                    <a:pt x="1103" y="251"/>
                    <a:pt x="1093" y="251"/>
                  </a:cubicBezTo>
                  <a:cubicBezTo>
                    <a:pt x="1062" y="240"/>
                    <a:pt x="1052" y="240"/>
                    <a:pt x="1031" y="230"/>
                  </a:cubicBezTo>
                  <a:lnTo>
                    <a:pt x="990" y="209"/>
                  </a:lnTo>
                  <a:lnTo>
                    <a:pt x="897" y="178"/>
                  </a:lnTo>
                  <a:lnTo>
                    <a:pt x="526" y="34"/>
                  </a:lnTo>
                  <a:cubicBezTo>
                    <a:pt x="495" y="24"/>
                    <a:pt x="464" y="3"/>
                    <a:pt x="433" y="3"/>
                  </a:cubicBezTo>
                  <a:cubicBezTo>
                    <a:pt x="420" y="2"/>
                    <a:pt x="406"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5" name="Google Shape;8825;p34"/>
            <p:cNvSpPr/>
            <p:nvPr/>
          </p:nvSpPr>
          <p:spPr>
            <a:xfrm>
              <a:off x="555387" y="3100271"/>
              <a:ext cx="78216" cy="82046"/>
            </a:xfrm>
            <a:custGeom>
              <a:avLst/>
              <a:gdLst/>
              <a:ahLst/>
              <a:cxnLst/>
              <a:rect l="l" t="t" r="r" b="b"/>
              <a:pathLst>
                <a:path w="1062" h="1114" extrusionOk="0">
                  <a:moveTo>
                    <a:pt x="363" y="0"/>
                  </a:moveTo>
                  <a:cubicBezTo>
                    <a:pt x="221" y="0"/>
                    <a:pt x="79" y="99"/>
                    <a:pt x="31" y="250"/>
                  </a:cubicBezTo>
                  <a:cubicBezTo>
                    <a:pt x="0" y="353"/>
                    <a:pt x="0" y="456"/>
                    <a:pt x="52" y="539"/>
                  </a:cubicBezTo>
                  <a:cubicBezTo>
                    <a:pt x="83" y="600"/>
                    <a:pt x="134" y="652"/>
                    <a:pt x="186" y="693"/>
                  </a:cubicBezTo>
                  <a:cubicBezTo>
                    <a:pt x="186" y="755"/>
                    <a:pt x="196" y="827"/>
                    <a:pt x="227" y="899"/>
                  </a:cubicBezTo>
                  <a:cubicBezTo>
                    <a:pt x="258" y="982"/>
                    <a:pt x="341" y="1054"/>
                    <a:pt x="433" y="1085"/>
                  </a:cubicBezTo>
                  <a:cubicBezTo>
                    <a:pt x="475" y="1104"/>
                    <a:pt x="519" y="1113"/>
                    <a:pt x="561" y="1113"/>
                  </a:cubicBezTo>
                  <a:cubicBezTo>
                    <a:pt x="676" y="1113"/>
                    <a:pt x="785" y="1048"/>
                    <a:pt x="845" y="951"/>
                  </a:cubicBezTo>
                  <a:lnTo>
                    <a:pt x="876" y="868"/>
                  </a:lnTo>
                  <a:lnTo>
                    <a:pt x="1041" y="343"/>
                  </a:lnTo>
                  <a:cubicBezTo>
                    <a:pt x="1062" y="312"/>
                    <a:pt x="1062" y="291"/>
                    <a:pt x="1062" y="250"/>
                  </a:cubicBezTo>
                  <a:lnTo>
                    <a:pt x="979" y="209"/>
                  </a:lnTo>
                  <a:lnTo>
                    <a:pt x="485" y="34"/>
                  </a:lnTo>
                  <a:cubicBezTo>
                    <a:pt x="454" y="23"/>
                    <a:pt x="433" y="23"/>
                    <a:pt x="402" y="3"/>
                  </a:cubicBezTo>
                  <a:cubicBezTo>
                    <a:pt x="389" y="1"/>
                    <a:pt x="376"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6" name="Google Shape;8826;p34"/>
            <p:cNvSpPr/>
            <p:nvPr/>
          </p:nvSpPr>
          <p:spPr>
            <a:xfrm>
              <a:off x="629773" y="3105868"/>
              <a:ext cx="84329" cy="87128"/>
            </a:xfrm>
            <a:custGeom>
              <a:avLst/>
              <a:gdLst/>
              <a:ahLst/>
              <a:cxnLst/>
              <a:rect l="l" t="t" r="r" b="b"/>
              <a:pathLst>
                <a:path w="1145" h="1183" extrusionOk="0">
                  <a:moveTo>
                    <a:pt x="706" y="0"/>
                  </a:moveTo>
                  <a:cubicBezTo>
                    <a:pt x="685" y="0"/>
                    <a:pt x="660" y="9"/>
                    <a:pt x="639" y="9"/>
                  </a:cubicBezTo>
                  <a:lnTo>
                    <a:pt x="258" y="71"/>
                  </a:lnTo>
                  <a:lnTo>
                    <a:pt x="155" y="81"/>
                  </a:lnTo>
                  <a:lnTo>
                    <a:pt x="114" y="92"/>
                  </a:lnTo>
                  <a:cubicBezTo>
                    <a:pt x="103" y="112"/>
                    <a:pt x="93" y="112"/>
                    <a:pt x="72" y="112"/>
                  </a:cubicBezTo>
                  <a:cubicBezTo>
                    <a:pt x="72" y="112"/>
                    <a:pt x="62" y="123"/>
                    <a:pt x="52" y="123"/>
                  </a:cubicBezTo>
                  <a:cubicBezTo>
                    <a:pt x="41" y="123"/>
                    <a:pt x="41" y="133"/>
                    <a:pt x="21" y="133"/>
                  </a:cubicBezTo>
                  <a:lnTo>
                    <a:pt x="0" y="154"/>
                  </a:lnTo>
                  <a:lnTo>
                    <a:pt x="0" y="174"/>
                  </a:lnTo>
                  <a:lnTo>
                    <a:pt x="0" y="195"/>
                  </a:lnTo>
                  <a:cubicBezTo>
                    <a:pt x="0" y="226"/>
                    <a:pt x="11" y="246"/>
                    <a:pt x="11" y="277"/>
                  </a:cubicBezTo>
                  <a:lnTo>
                    <a:pt x="21" y="318"/>
                  </a:lnTo>
                  <a:lnTo>
                    <a:pt x="52" y="421"/>
                  </a:lnTo>
                  <a:lnTo>
                    <a:pt x="124" y="834"/>
                  </a:lnTo>
                  <a:cubicBezTo>
                    <a:pt x="124" y="854"/>
                    <a:pt x="145" y="895"/>
                    <a:pt x="155" y="916"/>
                  </a:cubicBezTo>
                  <a:lnTo>
                    <a:pt x="155" y="937"/>
                  </a:lnTo>
                  <a:cubicBezTo>
                    <a:pt x="216" y="1086"/>
                    <a:pt x="360" y="1183"/>
                    <a:pt x="509" y="1183"/>
                  </a:cubicBezTo>
                  <a:cubicBezTo>
                    <a:pt x="535" y="1183"/>
                    <a:pt x="562" y="1180"/>
                    <a:pt x="588" y="1174"/>
                  </a:cubicBezTo>
                  <a:cubicBezTo>
                    <a:pt x="691" y="1153"/>
                    <a:pt x="783" y="1091"/>
                    <a:pt x="845" y="998"/>
                  </a:cubicBezTo>
                  <a:cubicBezTo>
                    <a:pt x="886" y="947"/>
                    <a:pt x="897" y="885"/>
                    <a:pt x="917" y="813"/>
                  </a:cubicBezTo>
                  <a:lnTo>
                    <a:pt x="917" y="803"/>
                  </a:lnTo>
                  <a:cubicBezTo>
                    <a:pt x="969" y="782"/>
                    <a:pt x="1020" y="731"/>
                    <a:pt x="1051" y="679"/>
                  </a:cubicBezTo>
                  <a:cubicBezTo>
                    <a:pt x="1123" y="586"/>
                    <a:pt x="1144" y="473"/>
                    <a:pt x="1123" y="349"/>
                  </a:cubicBezTo>
                  <a:cubicBezTo>
                    <a:pt x="1103" y="318"/>
                    <a:pt x="1092" y="287"/>
                    <a:pt x="1082" y="246"/>
                  </a:cubicBezTo>
                  <a:cubicBezTo>
                    <a:pt x="1020" y="112"/>
                    <a:pt x="886" y="20"/>
                    <a:pt x="732" y="9"/>
                  </a:cubicBezTo>
                  <a:cubicBezTo>
                    <a:pt x="725" y="2"/>
                    <a:pt x="716"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7" name="Google Shape;8827;p34"/>
            <p:cNvSpPr/>
            <p:nvPr/>
          </p:nvSpPr>
          <p:spPr>
            <a:xfrm>
              <a:off x="634339" y="3110287"/>
              <a:ext cx="75933" cy="79395"/>
            </a:xfrm>
            <a:custGeom>
              <a:avLst/>
              <a:gdLst/>
              <a:ahLst/>
              <a:cxnLst/>
              <a:rect l="l" t="t" r="r" b="b"/>
              <a:pathLst>
                <a:path w="1031" h="1078" extrusionOk="0">
                  <a:moveTo>
                    <a:pt x="598" y="1"/>
                  </a:moveTo>
                  <a:lnTo>
                    <a:pt x="83" y="94"/>
                  </a:lnTo>
                  <a:cubicBezTo>
                    <a:pt x="52" y="94"/>
                    <a:pt x="31" y="104"/>
                    <a:pt x="0" y="114"/>
                  </a:cubicBezTo>
                  <a:cubicBezTo>
                    <a:pt x="0" y="145"/>
                    <a:pt x="0" y="166"/>
                    <a:pt x="10" y="207"/>
                  </a:cubicBezTo>
                  <a:lnTo>
                    <a:pt x="103" y="763"/>
                  </a:lnTo>
                  <a:cubicBezTo>
                    <a:pt x="103" y="784"/>
                    <a:pt x="113" y="815"/>
                    <a:pt x="134" y="846"/>
                  </a:cubicBezTo>
                  <a:cubicBezTo>
                    <a:pt x="188" y="982"/>
                    <a:pt x="323" y="1078"/>
                    <a:pt x="467" y="1078"/>
                  </a:cubicBezTo>
                  <a:cubicBezTo>
                    <a:pt x="486" y="1078"/>
                    <a:pt x="506" y="1076"/>
                    <a:pt x="526" y="1072"/>
                  </a:cubicBezTo>
                  <a:cubicBezTo>
                    <a:pt x="618" y="1052"/>
                    <a:pt x="711" y="990"/>
                    <a:pt x="752" y="918"/>
                  </a:cubicBezTo>
                  <a:cubicBezTo>
                    <a:pt x="783" y="866"/>
                    <a:pt x="804" y="784"/>
                    <a:pt x="814" y="722"/>
                  </a:cubicBezTo>
                  <a:cubicBezTo>
                    <a:pt x="876" y="691"/>
                    <a:pt x="927" y="640"/>
                    <a:pt x="958" y="588"/>
                  </a:cubicBezTo>
                  <a:cubicBezTo>
                    <a:pt x="1010" y="516"/>
                    <a:pt x="1030" y="413"/>
                    <a:pt x="1010" y="310"/>
                  </a:cubicBezTo>
                  <a:cubicBezTo>
                    <a:pt x="969" y="124"/>
                    <a:pt x="824" y="1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8" name="Google Shape;8828;p34"/>
            <p:cNvSpPr/>
            <p:nvPr/>
          </p:nvSpPr>
          <p:spPr>
            <a:xfrm>
              <a:off x="591843" y="3034281"/>
              <a:ext cx="90369" cy="88969"/>
            </a:xfrm>
            <a:custGeom>
              <a:avLst/>
              <a:gdLst/>
              <a:ahLst/>
              <a:cxnLst/>
              <a:rect l="l" t="t" r="r" b="b"/>
              <a:pathLst>
                <a:path w="1227" h="1208" extrusionOk="0">
                  <a:moveTo>
                    <a:pt x="395" y="0"/>
                  </a:moveTo>
                  <a:cubicBezTo>
                    <a:pt x="305" y="0"/>
                    <a:pt x="219" y="33"/>
                    <a:pt x="165" y="105"/>
                  </a:cubicBezTo>
                  <a:cubicBezTo>
                    <a:pt x="31" y="229"/>
                    <a:pt x="0" y="435"/>
                    <a:pt x="72" y="621"/>
                  </a:cubicBezTo>
                  <a:lnTo>
                    <a:pt x="72" y="631"/>
                  </a:lnTo>
                  <a:cubicBezTo>
                    <a:pt x="93" y="662"/>
                    <a:pt x="103" y="682"/>
                    <a:pt x="124" y="713"/>
                  </a:cubicBezTo>
                  <a:lnTo>
                    <a:pt x="381" y="1033"/>
                  </a:lnTo>
                  <a:lnTo>
                    <a:pt x="453" y="1105"/>
                  </a:lnTo>
                  <a:lnTo>
                    <a:pt x="474" y="1136"/>
                  </a:lnTo>
                  <a:lnTo>
                    <a:pt x="526" y="1187"/>
                  </a:lnTo>
                  <a:cubicBezTo>
                    <a:pt x="536" y="1187"/>
                    <a:pt x="536" y="1198"/>
                    <a:pt x="556" y="1198"/>
                  </a:cubicBezTo>
                  <a:lnTo>
                    <a:pt x="567" y="1208"/>
                  </a:lnTo>
                  <a:lnTo>
                    <a:pt x="587" y="1198"/>
                  </a:lnTo>
                  <a:cubicBezTo>
                    <a:pt x="608" y="1198"/>
                    <a:pt x="608" y="1187"/>
                    <a:pt x="618" y="1187"/>
                  </a:cubicBezTo>
                  <a:cubicBezTo>
                    <a:pt x="629" y="1187"/>
                    <a:pt x="629" y="1167"/>
                    <a:pt x="639" y="1167"/>
                  </a:cubicBezTo>
                  <a:lnTo>
                    <a:pt x="670" y="1146"/>
                  </a:lnTo>
                  <a:lnTo>
                    <a:pt x="690" y="1126"/>
                  </a:lnTo>
                  <a:lnTo>
                    <a:pt x="773" y="1053"/>
                  </a:lnTo>
                  <a:lnTo>
                    <a:pt x="1072" y="796"/>
                  </a:lnTo>
                  <a:cubicBezTo>
                    <a:pt x="1092" y="775"/>
                    <a:pt x="1123" y="744"/>
                    <a:pt x="1134" y="724"/>
                  </a:cubicBezTo>
                  <a:cubicBezTo>
                    <a:pt x="1206" y="590"/>
                    <a:pt x="1226" y="425"/>
                    <a:pt x="1154" y="281"/>
                  </a:cubicBezTo>
                  <a:cubicBezTo>
                    <a:pt x="1134" y="260"/>
                    <a:pt x="1123" y="219"/>
                    <a:pt x="1092" y="198"/>
                  </a:cubicBezTo>
                  <a:cubicBezTo>
                    <a:pt x="1020" y="105"/>
                    <a:pt x="917" y="54"/>
                    <a:pt x="814" y="44"/>
                  </a:cubicBezTo>
                  <a:cubicBezTo>
                    <a:pt x="793" y="38"/>
                    <a:pt x="773" y="35"/>
                    <a:pt x="753" y="35"/>
                  </a:cubicBezTo>
                  <a:cubicBezTo>
                    <a:pt x="706" y="35"/>
                    <a:pt x="662" y="50"/>
                    <a:pt x="618" y="64"/>
                  </a:cubicBezTo>
                  <a:cubicBezTo>
                    <a:pt x="567" y="23"/>
                    <a:pt x="505" y="13"/>
                    <a:pt x="433" y="2"/>
                  </a:cubicBezTo>
                  <a:cubicBezTo>
                    <a:pt x="420" y="1"/>
                    <a:pt x="407"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9" name="Google Shape;8829;p34"/>
            <p:cNvSpPr/>
            <p:nvPr/>
          </p:nvSpPr>
          <p:spPr>
            <a:xfrm>
              <a:off x="593316" y="3038037"/>
              <a:ext cx="85066" cy="81457"/>
            </a:xfrm>
            <a:custGeom>
              <a:avLst/>
              <a:gdLst/>
              <a:ahLst/>
              <a:cxnLst/>
              <a:rect l="l" t="t" r="r" b="b"/>
              <a:pathLst>
                <a:path w="1155" h="1106" extrusionOk="0">
                  <a:moveTo>
                    <a:pt x="374" y="0"/>
                  </a:moveTo>
                  <a:cubicBezTo>
                    <a:pt x="302" y="0"/>
                    <a:pt x="225" y="26"/>
                    <a:pt x="155" y="96"/>
                  </a:cubicBezTo>
                  <a:cubicBezTo>
                    <a:pt x="32" y="209"/>
                    <a:pt x="1" y="405"/>
                    <a:pt x="83" y="539"/>
                  </a:cubicBezTo>
                  <a:cubicBezTo>
                    <a:pt x="93" y="570"/>
                    <a:pt x="104" y="590"/>
                    <a:pt x="135" y="621"/>
                  </a:cubicBezTo>
                  <a:lnTo>
                    <a:pt x="485" y="1044"/>
                  </a:lnTo>
                  <a:cubicBezTo>
                    <a:pt x="495" y="1075"/>
                    <a:pt x="516" y="1085"/>
                    <a:pt x="547" y="1105"/>
                  </a:cubicBezTo>
                  <a:cubicBezTo>
                    <a:pt x="567" y="1095"/>
                    <a:pt x="598" y="1085"/>
                    <a:pt x="609" y="1054"/>
                  </a:cubicBezTo>
                  <a:lnTo>
                    <a:pt x="1010" y="693"/>
                  </a:lnTo>
                  <a:cubicBezTo>
                    <a:pt x="1031" y="683"/>
                    <a:pt x="1052" y="662"/>
                    <a:pt x="1062" y="631"/>
                  </a:cubicBezTo>
                  <a:cubicBezTo>
                    <a:pt x="1155" y="487"/>
                    <a:pt x="1155" y="302"/>
                    <a:pt x="1031" y="168"/>
                  </a:cubicBezTo>
                  <a:cubicBezTo>
                    <a:pt x="969" y="96"/>
                    <a:pt x="877" y="44"/>
                    <a:pt x="794" y="44"/>
                  </a:cubicBezTo>
                  <a:cubicBezTo>
                    <a:pt x="722" y="44"/>
                    <a:pt x="660" y="44"/>
                    <a:pt x="598" y="75"/>
                  </a:cubicBezTo>
                  <a:cubicBezTo>
                    <a:pt x="547" y="44"/>
                    <a:pt x="485" y="13"/>
                    <a:pt x="413" y="3"/>
                  </a:cubicBezTo>
                  <a:cubicBezTo>
                    <a:pt x="400" y="1"/>
                    <a:pt x="387"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0" name="Google Shape;8830;p34"/>
            <p:cNvSpPr/>
            <p:nvPr/>
          </p:nvSpPr>
          <p:spPr>
            <a:xfrm>
              <a:off x="565256" y="3137243"/>
              <a:ext cx="60761" cy="49566"/>
            </a:xfrm>
            <a:custGeom>
              <a:avLst/>
              <a:gdLst/>
              <a:ahLst/>
              <a:cxnLst/>
              <a:rect l="l" t="t" r="r" b="b"/>
              <a:pathLst>
                <a:path w="825" h="673" extrusionOk="0">
                  <a:moveTo>
                    <a:pt x="358" y="0"/>
                  </a:moveTo>
                  <a:cubicBezTo>
                    <a:pt x="305" y="0"/>
                    <a:pt x="253" y="12"/>
                    <a:pt x="207" y="37"/>
                  </a:cubicBezTo>
                  <a:cubicBezTo>
                    <a:pt x="145" y="57"/>
                    <a:pt x="93" y="119"/>
                    <a:pt x="42" y="202"/>
                  </a:cubicBezTo>
                  <a:cubicBezTo>
                    <a:pt x="21" y="222"/>
                    <a:pt x="11" y="263"/>
                    <a:pt x="0" y="305"/>
                  </a:cubicBezTo>
                  <a:cubicBezTo>
                    <a:pt x="11" y="356"/>
                    <a:pt x="21" y="387"/>
                    <a:pt x="42" y="428"/>
                  </a:cubicBezTo>
                  <a:cubicBezTo>
                    <a:pt x="93" y="531"/>
                    <a:pt x="165" y="614"/>
                    <a:pt x="268" y="645"/>
                  </a:cubicBezTo>
                  <a:cubicBezTo>
                    <a:pt x="317" y="664"/>
                    <a:pt x="366" y="672"/>
                    <a:pt x="413" y="672"/>
                  </a:cubicBezTo>
                  <a:cubicBezTo>
                    <a:pt x="545" y="672"/>
                    <a:pt x="666" y="601"/>
                    <a:pt x="742" y="480"/>
                  </a:cubicBezTo>
                  <a:cubicBezTo>
                    <a:pt x="763" y="459"/>
                    <a:pt x="773" y="418"/>
                    <a:pt x="784" y="387"/>
                  </a:cubicBezTo>
                  <a:lnTo>
                    <a:pt x="825" y="274"/>
                  </a:lnTo>
                  <a:cubicBezTo>
                    <a:pt x="814" y="253"/>
                    <a:pt x="794" y="243"/>
                    <a:pt x="784" y="222"/>
                  </a:cubicBezTo>
                  <a:cubicBezTo>
                    <a:pt x="663" y="86"/>
                    <a:pt x="504"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1" name="Google Shape;8831;p34"/>
            <p:cNvSpPr/>
            <p:nvPr/>
          </p:nvSpPr>
          <p:spPr>
            <a:xfrm>
              <a:off x="625943" y="3036859"/>
              <a:ext cx="88896" cy="130434"/>
            </a:xfrm>
            <a:custGeom>
              <a:avLst/>
              <a:gdLst/>
              <a:ahLst/>
              <a:cxnLst/>
              <a:rect l="l" t="t" r="r" b="b"/>
              <a:pathLst>
                <a:path w="1207" h="1771" extrusionOk="0">
                  <a:moveTo>
                    <a:pt x="305" y="0"/>
                  </a:moveTo>
                  <a:cubicBezTo>
                    <a:pt x="258" y="0"/>
                    <a:pt x="209" y="15"/>
                    <a:pt x="166" y="29"/>
                  </a:cubicBezTo>
                  <a:cubicBezTo>
                    <a:pt x="155" y="40"/>
                    <a:pt x="145" y="60"/>
                    <a:pt x="155" y="81"/>
                  </a:cubicBezTo>
                  <a:cubicBezTo>
                    <a:pt x="1" y="297"/>
                    <a:pt x="1" y="689"/>
                    <a:pt x="155" y="1060"/>
                  </a:cubicBezTo>
                  <a:cubicBezTo>
                    <a:pt x="155" y="1070"/>
                    <a:pt x="166" y="1091"/>
                    <a:pt x="166" y="1101"/>
                  </a:cubicBezTo>
                  <a:cubicBezTo>
                    <a:pt x="166" y="1111"/>
                    <a:pt x="176" y="1121"/>
                    <a:pt x="176" y="1142"/>
                  </a:cubicBezTo>
                  <a:cubicBezTo>
                    <a:pt x="372" y="1513"/>
                    <a:pt x="660" y="1740"/>
                    <a:pt x="928" y="1771"/>
                  </a:cubicBezTo>
                  <a:lnTo>
                    <a:pt x="980" y="1771"/>
                  </a:lnTo>
                  <a:lnTo>
                    <a:pt x="980" y="1750"/>
                  </a:lnTo>
                  <a:cubicBezTo>
                    <a:pt x="1031" y="1729"/>
                    <a:pt x="1083" y="1678"/>
                    <a:pt x="1124" y="1626"/>
                  </a:cubicBezTo>
                  <a:cubicBezTo>
                    <a:pt x="1186" y="1534"/>
                    <a:pt x="1206" y="1420"/>
                    <a:pt x="1186" y="1307"/>
                  </a:cubicBezTo>
                  <a:cubicBezTo>
                    <a:pt x="1175" y="1266"/>
                    <a:pt x="1155" y="1235"/>
                    <a:pt x="1144" y="1204"/>
                  </a:cubicBezTo>
                  <a:cubicBezTo>
                    <a:pt x="1083" y="1060"/>
                    <a:pt x="949" y="967"/>
                    <a:pt x="794" y="957"/>
                  </a:cubicBezTo>
                  <a:cubicBezTo>
                    <a:pt x="787" y="953"/>
                    <a:pt x="778" y="952"/>
                    <a:pt x="768" y="952"/>
                  </a:cubicBezTo>
                  <a:cubicBezTo>
                    <a:pt x="748" y="952"/>
                    <a:pt x="725" y="957"/>
                    <a:pt x="712" y="957"/>
                  </a:cubicBezTo>
                  <a:lnTo>
                    <a:pt x="320" y="1018"/>
                  </a:lnTo>
                  <a:lnTo>
                    <a:pt x="619" y="761"/>
                  </a:lnTo>
                  <a:cubicBezTo>
                    <a:pt x="640" y="740"/>
                    <a:pt x="671" y="709"/>
                    <a:pt x="681" y="689"/>
                  </a:cubicBezTo>
                  <a:cubicBezTo>
                    <a:pt x="763" y="555"/>
                    <a:pt x="774" y="390"/>
                    <a:pt x="712" y="246"/>
                  </a:cubicBezTo>
                  <a:cubicBezTo>
                    <a:pt x="681" y="225"/>
                    <a:pt x="671" y="184"/>
                    <a:pt x="640" y="163"/>
                  </a:cubicBezTo>
                  <a:cubicBezTo>
                    <a:pt x="567" y="70"/>
                    <a:pt x="464" y="19"/>
                    <a:pt x="361" y="9"/>
                  </a:cubicBezTo>
                  <a:cubicBezTo>
                    <a:pt x="343" y="3"/>
                    <a:pt x="324"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2" name="Google Shape;8832;p34"/>
            <p:cNvSpPr/>
            <p:nvPr/>
          </p:nvSpPr>
          <p:spPr>
            <a:xfrm>
              <a:off x="496983" y="3060279"/>
              <a:ext cx="138167" cy="65254"/>
            </a:xfrm>
            <a:custGeom>
              <a:avLst/>
              <a:gdLst/>
              <a:ahLst/>
              <a:cxnLst/>
              <a:rect l="l" t="t" r="r" b="b"/>
              <a:pathLst>
                <a:path w="1876" h="886" extrusionOk="0">
                  <a:moveTo>
                    <a:pt x="247" y="0"/>
                  </a:moveTo>
                  <a:cubicBezTo>
                    <a:pt x="166" y="0"/>
                    <a:pt x="84" y="7"/>
                    <a:pt x="0" y="20"/>
                  </a:cubicBezTo>
                  <a:lnTo>
                    <a:pt x="0" y="175"/>
                  </a:lnTo>
                  <a:cubicBezTo>
                    <a:pt x="0" y="175"/>
                    <a:pt x="112" y="128"/>
                    <a:pt x="312" y="128"/>
                  </a:cubicBezTo>
                  <a:cubicBezTo>
                    <a:pt x="635" y="128"/>
                    <a:pt x="1188" y="250"/>
                    <a:pt x="1875" y="886"/>
                  </a:cubicBezTo>
                  <a:cubicBezTo>
                    <a:pt x="1875" y="886"/>
                    <a:pt x="1200" y="0"/>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33" name="Google Shape;8833;p34"/>
          <p:cNvSpPr txBox="1">
            <a:spLocks noGrp="1"/>
          </p:cNvSpPr>
          <p:nvPr>
            <p:ph type="title" idx="4294967295"/>
          </p:nvPr>
        </p:nvSpPr>
        <p:spPr>
          <a:xfrm>
            <a:off x="831700" y="1676542"/>
            <a:ext cx="7923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8834" name="Google Shape;8834;p34"/>
          <p:cNvSpPr txBox="1">
            <a:spLocks noGrp="1"/>
          </p:cNvSpPr>
          <p:nvPr>
            <p:ph type="title" idx="4294967295"/>
          </p:nvPr>
        </p:nvSpPr>
        <p:spPr>
          <a:xfrm>
            <a:off x="2638475" y="1940567"/>
            <a:ext cx="7923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
        <p:nvSpPr>
          <p:cNvPr id="8835" name="Google Shape;8835;p34"/>
          <p:cNvSpPr txBox="1">
            <a:spLocks noGrp="1"/>
          </p:cNvSpPr>
          <p:nvPr>
            <p:ph type="title" idx="4294967295"/>
          </p:nvPr>
        </p:nvSpPr>
        <p:spPr>
          <a:xfrm>
            <a:off x="4270062" y="1940567"/>
            <a:ext cx="7923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
        <p:nvSpPr>
          <p:cNvPr id="8836" name="Google Shape;8836;p34"/>
          <p:cNvSpPr txBox="1">
            <a:spLocks noGrp="1"/>
          </p:cNvSpPr>
          <p:nvPr>
            <p:ph type="title" idx="4294967295"/>
          </p:nvPr>
        </p:nvSpPr>
        <p:spPr>
          <a:xfrm>
            <a:off x="6143350" y="1492967"/>
            <a:ext cx="7923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sp>
        <p:nvSpPr>
          <p:cNvPr id="8837" name="Google Shape;8837;p34"/>
          <p:cNvSpPr txBox="1">
            <a:spLocks noGrp="1"/>
          </p:cNvSpPr>
          <p:nvPr>
            <p:ph type="title" idx="4294967295"/>
          </p:nvPr>
        </p:nvSpPr>
        <p:spPr>
          <a:xfrm>
            <a:off x="7869150" y="2302517"/>
            <a:ext cx="7923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05</a:t>
            </a:r>
            <a:endParaRPr/>
          </a:p>
        </p:txBody>
      </p:sp>
      <p:sp>
        <p:nvSpPr>
          <p:cNvPr id="8838" name="Google Shape;8838;p34"/>
          <p:cNvSpPr txBox="1">
            <a:spLocks noGrp="1"/>
          </p:cNvSpPr>
          <p:nvPr>
            <p:ph type="subTitle" idx="4294967295"/>
          </p:nvPr>
        </p:nvSpPr>
        <p:spPr>
          <a:xfrm>
            <a:off x="577900" y="2302525"/>
            <a:ext cx="1299900" cy="143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 &amp;</a:t>
            </a:r>
            <a:endParaRPr/>
          </a:p>
          <a:p>
            <a:pPr marL="0" lvl="0" indent="0" algn="ctr" rtl="0">
              <a:spcBef>
                <a:spcPts val="1600"/>
              </a:spcBef>
              <a:spcAft>
                <a:spcPts val="1600"/>
              </a:spcAft>
              <a:buNone/>
            </a:pPr>
            <a:r>
              <a:rPr lang="en"/>
              <a:t>Méthodologie utilisée</a:t>
            </a:r>
            <a:endParaRPr/>
          </a:p>
        </p:txBody>
      </p:sp>
      <p:sp>
        <p:nvSpPr>
          <p:cNvPr id="8839" name="Google Shape;8839;p34"/>
          <p:cNvSpPr txBox="1">
            <a:spLocks noGrp="1"/>
          </p:cNvSpPr>
          <p:nvPr>
            <p:ph type="subTitle" idx="4294967295"/>
          </p:nvPr>
        </p:nvSpPr>
        <p:spPr>
          <a:xfrm>
            <a:off x="2342025" y="2451575"/>
            <a:ext cx="1299900" cy="143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Analyse </a:t>
            </a:r>
            <a:endParaRPr/>
          </a:p>
          <a:p>
            <a:pPr marL="0" lvl="0" indent="0" algn="ctr" rtl="0">
              <a:spcBef>
                <a:spcPts val="1600"/>
              </a:spcBef>
              <a:spcAft>
                <a:spcPts val="1600"/>
              </a:spcAft>
              <a:buNone/>
            </a:pPr>
            <a:r>
              <a:rPr lang="en"/>
              <a:t>Etude Conceptuelle</a:t>
            </a:r>
            <a:endParaRPr/>
          </a:p>
        </p:txBody>
      </p:sp>
      <p:sp>
        <p:nvSpPr>
          <p:cNvPr id="8840" name="Google Shape;8840;p34"/>
          <p:cNvSpPr txBox="1">
            <a:spLocks noGrp="1"/>
          </p:cNvSpPr>
          <p:nvPr>
            <p:ph type="subTitle" idx="4294967295"/>
          </p:nvPr>
        </p:nvSpPr>
        <p:spPr>
          <a:xfrm>
            <a:off x="4017875" y="2643775"/>
            <a:ext cx="1507800" cy="659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Environnements Techniques</a:t>
            </a:r>
            <a:endParaRPr/>
          </a:p>
        </p:txBody>
      </p:sp>
      <p:sp>
        <p:nvSpPr>
          <p:cNvPr id="8841" name="Google Shape;8841;p34"/>
          <p:cNvSpPr txBox="1">
            <a:spLocks noGrp="1"/>
          </p:cNvSpPr>
          <p:nvPr>
            <p:ph type="subTitle" idx="4294967295"/>
          </p:nvPr>
        </p:nvSpPr>
        <p:spPr>
          <a:xfrm>
            <a:off x="5901625" y="2083375"/>
            <a:ext cx="1507800" cy="659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Solutions</a:t>
            </a:r>
            <a:br>
              <a:rPr lang="en" dirty="0"/>
            </a:br>
            <a:r>
              <a:rPr lang="en" dirty="0"/>
              <a:t>Proposées</a:t>
            </a:r>
            <a:endParaRPr dirty="0"/>
          </a:p>
        </p:txBody>
      </p:sp>
      <p:sp>
        <p:nvSpPr>
          <p:cNvPr id="8842" name="Google Shape;8842;p34"/>
          <p:cNvSpPr txBox="1">
            <a:spLocks noGrp="1"/>
          </p:cNvSpPr>
          <p:nvPr>
            <p:ph type="subTitle" idx="4294967295"/>
          </p:nvPr>
        </p:nvSpPr>
        <p:spPr>
          <a:xfrm>
            <a:off x="7409425" y="2947525"/>
            <a:ext cx="15078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Conclusion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833"/>
                                        </p:tgtEl>
                                        <p:attrNameLst>
                                          <p:attrName>style.visibility</p:attrName>
                                        </p:attrNameLst>
                                      </p:cBhvr>
                                      <p:to>
                                        <p:strVal val="visible"/>
                                      </p:to>
                                    </p:set>
                                    <p:anim calcmode="lin" valueType="num">
                                      <p:cBhvr additive="base">
                                        <p:cTn id="7" dur="1000"/>
                                        <p:tgtEl>
                                          <p:spTgt spid="883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33"/>
                                        </p:tgtEl>
                                        <p:attrNameLst>
                                          <p:attrName>style.visibility</p:attrName>
                                        </p:attrNameLst>
                                      </p:cBhvr>
                                      <p:to>
                                        <p:strVal val="visible"/>
                                      </p:to>
                                    </p:set>
                                    <p:animEffect transition="in" filter="fade">
                                      <p:cBhvr>
                                        <p:cTn id="12" dur="1000"/>
                                        <p:tgtEl>
                                          <p:spTgt spid="8833"/>
                                        </p:tgtEl>
                                      </p:cBhvr>
                                    </p:animEffect>
                                  </p:childTnLst>
                                </p:cTn>
                              </p:par>
                              <p:par>
                                <p:cTn id="13" presetID="10" presetClass="entr" presetSubtype="0" fill="hold" nodeType="withEffect">
                                  <p:stCondLst>
                                    <p:cond delay="0"/>
                                  </p:stCondLst>
                                  <p:childTnLst>
                                    <p:set>
                                      <p:cBhvr>
                                        <p:cTn id="14" dur="1" fill="hold">
                                          <p:stCondLst>
                                            <p:cond delay="0"/>
                                          </p:stCondLst>
                                        </p:cTn>
                                        <p:tgtEl>
                                          <p:spTgt spid="8838"/>
                                        </p:tgtEl>
                                        <p:attrNameLst>
                                          <p:attrName>style.visibility</p:attrName>
                                        </p:attrNameLst>
                                      </p:cBhvr>
                                      <p:to>
                                        <p:strVal val="visible"/>
                                      </p:to>
                                    </p:set>
                                    <p:animEffect transition="in" filter="fade">
                                      <p:cBhvr>
                                        <p:cTn id="15" dur="1000"/>
                                        <p:tgtEl>
                                          <p:spTgt spid="88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834"/>
                                        </p:tgtEl>
                                        <p:attrNameLst>
                                          <p:attrName>style.visibility</p:attrName>
                                        </p:attrNameLst>
                                      </p:cBhvr>
                                      <p:to>
                                        <p:strVal val="visible"/>
                                      </p:to>
                                    </p:set>
                                    <p:animEffect transition="in" filter="fade">
                                      <p:cBhvr>
                                        <p:cTn id="20" dur="1000"/>
                                        <p:tgtEl>
                                          <p:spTgt spid="883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834"/>
                                        </p:tgtEl>
                                        <p:attrNameLst>
                                          <p:attrName>style.visibility</p:attrName>
                                        </p:attrNameLst>
                                      </p:cBhvr>
                                      <p:to>
                                        <p:strVal val="visible"/>
                                      </p:to>
                                    </p:set>
                                    <p:animEffect transition="in" filter="fade">
                                      <p:cBhvr>
                                        <p:cTn id="25" dur="1000"/>
                                        <p:tgtEl>
                                          <p:spTgt spid="883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839"/>
                                        </p:tgtEl>
                                        <p:attrNameLst>
                                          <p:attrName>style.visibility</p:attrName>
                                        </p:attrNameLst>
                                      </p:cBhvr>
                                      <p:to>
                                        <p:strVal val="visible"/>
                                      </p:to>
                                    </p:set>
                                    <p:animEffect transition="in" filter="fade">
                                      <p:cBhvr>
                                        <p:cTn id="30" dur="1000"/>
                                        <p:tgtEl>
                                          <p:spTgt spid="883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840"/>
                                        </p:tgtEl>
                                        <p:attrNameLst>
                                          <p:attrName>style.visibility</p:attrName>
                                        </p:attrNameLst>
                                      </p:cBhvr>
                                      <p:to>
                                        <p:strVal val="visible"/>
                                      </p:to>
                                    </p:set>
                                    <p:animEffect transition="in" filter="fade">
                                      <p:cBhvr>
                                        <p:cTn id="39" dur="1000"/>
                                        <p:tgtEl>
                                          <p:spTgt spid="8840"/>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8836"/>
                                        </p:tgtEl>
                                        <p:attrNameLst>
                                          <p:attrName>style.visibility</p:attrName>
                                        </p:attrNameLst>
                                      </p:cBhvr>
                                      <p:to>
                                        <p:strVal val="visible"/>
                                      </p:to>
                                    </p:set>
                                    <p:anim calcmode="lin" valueType="num">
                                      <p:cBhvr additive="base">
                                        <p:cTn id="44" dur="1000"/>
                                        <p:tgtEl>
                                          <p:spTgt spid="8836"/>
                                        </p:tgtEl>
                                        <p:attrNameLst>
                                          <p:attrName>ppt_x</p:attrName>
                                        </p:attrNameLst>
                                      </p:cBhvr>
                                      <p:tavLst>
                                        <p:tav tm="0">
                                          <p:val>
                                            <p:strVal val="#ppt_x-1"/>
                                          </p:val>
                                        </p:tav>
                                        <p:tav tm="100000">
                                          <p:val>
                                            <p:strVal val="#ppt_x"/>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841"/>
                                        </p:tgtEl>
                                        <p:attrNameLst>
                                          <p:attrName>style.visibility</p:attrName>
                                        </p:attrNameLst>
                                      </p:cBhvr>
                                      <p:to>
                                        <p:strVal val="visible"/>
                                      </p:to>
                                    </p:set>
                                    <p:animEffect transition="in" filter="fade">
                                      <p:cBhvr>
                                        <p:cTn id="49" dur="1000"/>
                                        <p:tgtEl>
                                          <p:spTgt spid="8841"/>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nodeType="clickEffect">
                                  <p:stCondLst>
                                    <p:cond delay="0"/>
                                  </p:stCondLst>
                                  <p:childTnLst>
                                    <p:set>
                                      <p:cBhvr>
                                        <p:cTn id="53" dur="1" fill="hold">
                                          <p:stCondLst>
                                            <p:cond delay="0"/>
                                          </p:stCondLst>
                                        </p:cTn>
                                        <p:tgtEl>
                                          <p:spTgt spid="8837"/>
                                        </p:tgtEl>
                                        <p:attrNameLst>
                                          <p:attrName>style.visibility</p:attrName>
                                        </p:attrNameLst>
                                      </p:cBhvr>
                                      <p:to>
                                        <p:strVal val="visible"/>
                                      </p:to>
                                    </p:set>
                                    <p:anim calcmode="lin" valueType="num">
                                      <p:cBhvr additive="base">
                                        <p:cTn id="54" dur="1000"/>
                                        <p:tgtEl>
                                          <p:spTgt spid="8837"/>
                                        </p:tgtEl>
                                        <p:attrNameLst>
                                          <p:attrName>ppt_x</p:attrName>
                                        </p:attrNameLst>
                                      </p:cBhvr>
                                      <p:tavLst>
                                        <p:tav tm="0">
                                          <p:val>
                                            <p:strVal val="#ppt_x+1"/>
                                          </p:val>
                                        </p:tav>
                                        <p:tav tm="100000">
                                          <p:val>
                                            <p:strVal val="#ppt_x"/>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8842"/>
                                        </p:tgtEl>
                                        <p:attrNameLst>
                                          <p:attrName>style.visibility</p:attrName>
                                        </p:attrNameLst>
                                      </p:cBhvr>
                                      <p:to>
                                        <p:strVal val="visible"/>
                                      </p:to>
                                    </p:set>
                                    <p:animEffect transition="in" filter="fade">
                                      <p:cBhvr>
                                        <p:cTn id="59" dur="1000"/>
                                        <p:tgtEl>
                                          <p:spTgt spid="8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46"/>
        <p:cNvGrpSpPr/>
        <p:nvPr/>
      </p:nvGrpSpPr>
      <p:grpSpPr>
        <a:xfrm>
          <a:off x="0" y="0"/>
          <a:ext cx="0" cy="0"/>
          <a:chOff x="0" y="0"/>
          <a:chExt cx="0" cy="0"/>
        </a:xfrm>
      </p:grpSpPr>
      <p:sp>
        <p:nvSpPr>
          <p:cNvPr id="8847" name="Google Shape;8847;p35"/>
          <p:cNvSpPr txBox="1">
            <a:spLocks noGrp="1"/>
          </p:cNvSpPr>
          <p:nvPr>
            <p:ph type="subTitle" idx="1"/>
          </p:nvPr>
        </p:nvSpPr>
        <p:spPr>
          <a:xfrm>
            <a:off x="810150" y="2035900"/>
            <a:ext cx="7990500" cy="1931700"/>
          </a:xfrm>
          <a:prstGeom prst="rect">
            <a:avLst/>
          </a:prstGeom>
        </p:spPr>
        <p:txBody>
          <a:bodyPr spcFirstLastPara="1" wrap="square" lIns="91425" tIns="91425" rIns="91425" bIns="91425" anchor="t" anchorCtr="0">
            <a:noAutofit/>
          </a:bodyPr>
          <a:lstStyle/>
          <a:p>
            <a:pPr marL="0" lvl="0" indent="0" algn="ctr" rtl="0">
              <a:lnSpc>
                <a:spcPct val="150000"/>
              </a:lnSpc>
              <a:spcBef>
                <a:spcPts val="1200"/>
              </a:spcBef>
              <a:spcAft>
                <a:spcPts val="0"/>
              </a:spcAft>
              <a:buNone/>
            </a:pPr>
            <a:r>
              <a:rPr lang="en" sz="1400" dirty="0">
                <a:solidFill>
                  <a:schemeClr val="accent6"/>
                </a:solidFill>
                <a:latin typeface="Times New Roman"/>
                <a:ea typeface="Times New Roman"/>
                <a:cs typeface="Times New Roman"/>
                <a:sym typeface="Times New Roman"/>
              </a:rPr>
              <a:t>Nous souhaitons lancer une application (web/mobile) de géolocalisation permettant à un client à travers une interface de pouvoir effectuer des recherches sur des espaces (boutiques, marchés, etc.) de vente des denrées alimentaires.En plus de pouvoir rechercher les denrées, le client aura aussi la possibilité de commander les produits à distance et de se faire livrer à domicile.</a:t>
            </a:r>
            <a:endParaRPr sz="1400" dirty="0">
              <a:solidFill>
                <a:schemeClr val="accent6"/>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400" dirty="0">
              <a:solidFill>
                <a:schemeClr val="accent6"/>
              </a:solidFill>
              <a:latin typeface="Times New Roman"/>
              <a:ea typeface="Times New Roman"/>
              <a:cs typeface="Times New Roman"/>
              <a:sym typeface="Times New Roman"/>
            </a:endParaRPr>
          </a:p>
        </p:txBody>
      </p:sp>
      <p:sp>
        <p:nvSpPr>
          <p:cNvPr id="8848" name="Google Shape;8848;p35"/>
          <p:cNvSpPr txBox="1">
            <a:spLocks noGrp="1"/>
          </p:cNvSpPr>
          <p:nvPr>
            <p:ph type="title"/>
          </p:nvPr>
        </p:nvSpPr>
        <p:spPr>
          <a:xfrm>
            <a:off x="1771650" y="1309600"/>
            <a:ext cx="5600700" cy="69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8849" name="Google Shape;8849;p35"/>
          <p:cNvSpPr/>
          <p:nvPr/>
        </p:nvSpPr>
        <p:spPr>
          <a:xfrm>
            <a:off x="2704138" y="99819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0" name="Google Shape;8850;p35"/>
          <p:cNvSpPr/>
          <p:nvPr/>
        </p:nvSpPr>
        <p:spPr>
          <a:xfrm>
            <a:off x="2537137" y="3869069"/>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1" name="Google Shape;8851;p35"/>
          <p:cNvSpPr/>
          <p:nvPr/>
        </p:nvSpPr>
        <p:spPr>
          <a:xfrm>
            <a:off x="817238" y="2750861"/>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2" name="Google Shape;8852;p35"/>
          <p:cNvSpPr/>
          <p:nvPr/>
        </p:nvSpPr>
        <p:spPr>
          <a:xfrm flipH="1">
            <a:off x="6370741" y="99819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3" name="Google Shape;8853;p35"/>
          <p:cNvSpPr/>
          <p:nvPr/>
        </p:nvSpPr>
        <p:spPr>
          <a:xfrm flipH="1">
            <a:off x="6505588" y="3869069"/>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4" name="Google Shape;8854;p35"/>
          <p:cNvSpPr/>
          <p:nvPr/>
        </p:nvSpPr>
        <p:spPr>
          <a:xfrm flipH="1">
            <a:off x="8807741" y="2750861"/>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58"/>
        <p:cNvGrpSpPr/>
        <p:nvPr/>
      </p:nvGrpSpPr>
      <p:grpSpPr>
        <a:xfrm>
          <a:off x="0" y="0"/>
          <a:ext cx="0" cy="0"/>
          <a:chOff x="0" y="0"/>
          <a:chExt cx="0" cy="0"/>
        </a:xfrm>
      </p:grpSpPr>
      <p:sp>
        <p:nvSpPr>
          <p:cNvPr id="8859" name="Google Shape;8859;p36"/>
          <p:cNvSpPr txBox="1">
            <a:spLocks noGrp="1"/>
          </p:cNvSpPr>
          <p:nvPr>
            <p:ph type="title"/>
          </p:nvPr>
        </p:nvSpPr>
        <p:spPr>
          <a:xfrm>
            <a:off x="720000" y="445025"/>
            <a:ext cx="7704000" cy="81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problematique</a:t>
            </a:r>
            <a:endParaRPr/>
          </a:p>
        </p:txBody>
      </p:sp>
      <p:sp>
        <p:nvSpPr>
          <p:cNvPr id="8860" name="Google Shape;8860;p36"/>
          <p:cNvSpPr txBox="1">
            <a:spLocks noGrp="1"/>
          </p:cNvSpPr>
          <p:nvPr>
            <p:ph type="subTitle" idx="3"/>
          </p:nvPr>
        </p:nvSpPr>
        <p:spPr>
          <a:xfrm>
            <a:off x="1369800" y="1257725"/>
            <a:ext cx="6473100" cy="1831200"/>
          </a:xfrm>
          <a:prstGeom prst="rect">
            <a:avLst/>
          </a:prstGeom>
        </p:spPr>
        <p:txBody>
          <a:bodyPr spcFirstLastPara="1" wrap="square" lIns="91425" tIns="91425" rIns="91425" bIns="91425" anchor="t" anchorCtr="0">
            <a:noAutofit/>
          </a:bodyPr>
          <a:lstStyle/>
          <a:p>
            <a:pPr marL="0" lvl="0" indent="0" algn="ctr" rtl="0">
              <a:lnSpc>
                <a:spcPct val="150000"/>
              </a:lnSpc>
              <a:spcBef>
                <a:spcPts val="1200"/>
              </a:spcBef>
              <a:spcAft>
                <a:spcPts val="0"/>
              </a:spcAft>
              <a:buNone/>
            </a:pPr>
            <a:r>
              <a:rPr lang="en" sz="1500" dirty="0">
                <a:solidFill>
                  <a:schemeClr val="accent6"/>
                </a:solidFill>
                <a:latin typeface="Times New Roman"/>
                <a:ea typeface="Times New Roman"/>
                <a:cs typeface="Times New Roman"/>
                <a:sym typeface="Times New Roman"/>
              </a:rPr>
              <a:t>Les denrées sont des produits de première nécessité dans le quotidien de l’être humain. Dans le contexte malien et surtout avec l’avènement du COVID-19, l’accès aux denrées est devenu difficile pour des raisons de rupture de stock, des difficultés de localisation des produits, etc.</a:t>
            </a:r>
            <a:endParaRPr sz="1700" dirty="0">
              <a:solidFill>
                <a:schemeClr val="accent6"/>
              </a:solidFill>
              <a:latin typeface="Times New Roman"/>
              <a:ea typeface="Times New Roman"/>
              <a:cs typeface="Times New Roman"/>
              <a:sym typeface="Times New Roman"/>
            </a:endParaRPr>
          </a:p>
          <a:p>
            <a:pPr marL="0" lvl="0" indent="0" algn="ctr" rtl="0">
              <a:spcBef>
                <a:spcPts val="1200"/>
              </a:spcBef>
              <a:spcAft>
                <a:spcPts val="0"/>
              </a:spcAft>
              <a:buNone/>
            </a:pPr>
            <a:endParaRPr dirty="0"/>
          </a:p>
        </p:txBody>
      </p:sp>
      <p:grpSp>
        <p:nvGrpSpPr>
          <p:cNvPr id="8861" name="Google Shape;8861;p36"/>
          <p:cNvGrpSpPr/>
          <p:nvPr/>
        </p:nvGrpSpPr>
        <p:grpSpPr>
          <a:xfrm flipH="1">
            <a:off x="8021555" y="621302"/>
            <a:ext cx="372314" cy="271228"/>
            <a:chOff x="496983" y="3034281"/>
            <a:chExt cx="217855" cy="158715"/>
          </a:xfrm>
        </p:grpSpPr>
        <p:sp>
          <p:nvSpPr>
            <p:cNvPr id="8862" name="Google Shape;8862;p36"/>
            <p:cNvSpPr/>
            <p:nvPr/>
          </p:nvSpPr>
          <p:spPr>
            <a:xfrm>
              <a:off x="553104" y="3096441"/>
              <a:ext cx="84329" cy="89632"/>
            </a:xfrm>
            <a:custGeom>
              <a:avLst/>
              <a:gdLst/>
              <a:ahLst/>
              <a:cxnLst/>
              <a:rect l="l" t="t" r="r" b="b"/>
              <a:pathLst>
                <a:path w="1145" h="1217" extrusionOk="0">
                  <a:moveTo>
                    <a:pt x="392" y="1"/>
                  </a:moveTo>
                  <a:cubicBezTo>
                    <a:pt x="230" y="1"/>
                    <a:pt x="69" y="111"/>
                    <a:pt x="21" y="292"/>
                  </a:cubicBezTo>
                  <a:cubicBezTo>
                    <a:pt x="1" y="395"/>
                    <a:pt x="1" y="508"/>
                    <a:pt x="52" y="611"/>
                  </a:cubicBezTo>
                  <a:cubicBezTo>
                    <a:pt x="83" y="663"/>
                    <a:pt x="124" y="725"/>
                    <a:pt x="176" y="766"/>
                  </a:cubicBezTo>
                  <a:lnTo>
                    <a:pt x="176" y="848"/>
                  </a:lnTo>
                  <a:cubicBezTo>
                    <a:pt x="186" y="900"/>
                    <a:pt x="207" y="931"/>
                    <a:pt x="217" y="972"/>
                  </a:cubicBezTo>
                  <a:cubicBezTo>
                    <a:pt x="268" y="1075"/>
                    <a:pt x="341" y="1157"/>
                    <a:pt x="444" y="1188"/>
                  </a:cubicBezTo>
                  <a:cubicBezTo>
                    <a:pt x="492" y="1207"/>
                    <a:pt x="542" y="1216"/>
                    <a:pt x="590" y="1216"/>
                  </a:cubicBezTo>
                  <a:cubicBezTo>
                    <a:pt x="725" y="1216"/>
                    <a:pt x="852" y="1145"/>
                    <a:pt x="928" y="1023"/>
                  </a:cubicBezTo>
                  <a:cubicBezTo>
                    <a:pt x="938" y="1003"/>
                    <a:pt x="949" y="962"/>
                    <a:pt x="959" y="931"/>
                  </a:cubicBezTo>
                  <a:lnTo>
                    <a:pt x="1000" y="817"/>
                  </a:lnTo>
                  <a:lnTo>
                    <a:pt x="1093" y="549"/>
                  </a:lnTo>
                  <a:lnTo>
                    <a:pt x="1113" y="446"/>
                  </a:lnTo>
                  <a:lnTo>
                    <a:pt x="1134" y="405"/>
                  </a:lnTo>
                  <a:cubicBezTo>
                    <a:pt x="1134" y="395"/>
                    <a:pt x="1144" y="364"/>
                    <a:pt x="1144" y="343"/>
                  </a:cubicBezTo>
                  <a:lnTo>
                    <a:pt x="1144" y="312"/>
                  </a:lnTo>
                  <a:lnTo>
                    <a:pt x="1144" y="292"/>
                  </a:lnTo>
                  <a:lnTo>
                    <a:pt x="1144" y="282"/>
                  </a:lnTo>
                  <a:lnTo>
                    <a:pt x="1113" y="261"/>
                  </a:lnTo>
                  <a:cubicBezTo>
                    <a:pt x="1103" y="261"/>
                    <a:pt x="1103" y="251"/>
                    <a:pt x="1093" y="251"/>
                  </a:cubicBezTo>
                  <a:cubicBezTo>
                    <a:pt x="1062" y="240"/>
                    <a:pt x="1052" y="240"/>
                    <a:pt x="1031" y="230"/>
                  </a:cubicBezTo>
                  <a:lnTo>
                    <a:pt x="990" y="209"/>
                  </a:lnTo>
                  <a:lnTo>
                    <a:pt x="897" y="178"/>
                  </a:lnTo>
                  <a:lnTo>
                    <a:pt x="526" y="34"/>
                  </a:lnTo>
                  <a:cubicBezTo>
                    <a:pt x="495" y="24"/>
                    <a:pt x="464" y="3"/>
                    <a:pt x="433" y="3"/>
                  </a:cubicBezTo>
                  <a:cubicBezTo>
                    <a:pt x="420" y="2"/>
                    <a:pt x="406"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8863;p36"/>
            <p:cNvSpPr/>
            <p:nvPr/>
          </p:nvSpPr>
          <p:spPr>
            <a:xfrm>
              <a:off x="555387" y="3100271"/>
              <a:ext cx="78216" cy="82046"/>
            </a:xfrm>
            <a:custGeom>
              <a:avLst/>
              <a:gdLst/>
              <a:ahLst/>
              <a:cxnLst/>
              <a:rect l="l" t="t" r="r" b="b"/>
              <a:pathLst>
                <a:path w="1062" h="1114" extrusionOk="0">
                  <a:moveTo>
                    <a:pt x="363" y="0"/>
                  </a:moveTo>
                  <a:cubicBezTo>
                    <a:pt x="221" y="0"/>
                    <a:pt x="79" y="99"/>
                    <a:pt x="31" y="250"/>
                  </a:cubicBezTo>
                  <a:cubicBezTo>
                    <a:pt x="0" y="353"/>
                    <a:pt x="0" y="456"/>
                    <a:pt x="52" y="539"/>
                  </a:cubicBezTo>
                  <a:cubicBezTo>
                    <a:pt x="83" y="600"/>
                    <a:pt x="134" y="652"/>
                    <a:pt x="186" y="693"/>
                  </a:cubicBezTo>
                  <a:cubicBezTo>
                    <a:pt x="186" y="755"/>
                    <a:pt x="196" y="827"/>
                    <a:pt x="227" y="899"/>
                  </a:cubicBezTo>
                  <a:cubicBezTo>
                    <a:pt x="258" y="982"/>
                    <a:pt x="341" y="1054"/>
                    <a:pt x="433" y="1085"/>
                  </a:cubicBezTo>
                  <a:cubicBezTo>
                    <a:pt x="475" y="1104"/>
                    <a:pt x="519" y="1113"/>
                    <a:pt x="561" y="1113"/>
                  </a:cubicBezTo>
                  <a:cubicBezTo>
                    <a:pt x="676" y="1113"/>
                    <a:pt x="785" y="1048"/>
                    <a:pt x="845" y="951"/>
                  </a:cubicBezTo>
                  <a:lnTo>
                    <a:pt x="876" y="868"/>
                  </a:lnTo>
                  <a:lnTo>
                    <a:pt x="1041" y="343"/>
                  </a:lnTo>
                  <a:cubicBezTo>
                    <a:pt x="1062" y="312"/>
                    <a:pt x="1062" y="291"/>
                    <a:pt x="1062" y="250"/>
                  </a:cubicBezTo>
                  <a:lnTo>
                    <a:pt x="979" y="209"/>
                  </a:lnTo>
                  <a:lnTo>
                    <a:pt x="485" y="34"/>
                  </a:lnTo>
                  <a:cubicBezTo>
                    <a:pt x="454" y="23"/>
                    <a:pt x="433" y="23"/>
                    <a:pt x="402" y="3"/>
                  </a:cubicBezTo>
                  <a:cubicBezTo>
                    <a:pt x="389" y="1"/>
                    <a:pt x="376"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36"/>
            <p:cNvSpPr/>
            <p:nvPr/>
          </p:nvSpPr>
          <p:spPr>
            <a:xfrm>
              <a:off x="629773" y="3105868"/>
              <a:ext cx="84329" cy="87128"/>
            </a:xfrm>
            <a:custGeom>
              <a:avLst/>
              <a:gdLst/>
              <a:ahLst/>
              <a:cxnLst/>
              <a:rect l="l" t="t" r="r" b="b"/>
              <a:pathLst>
                <a:path w="1145" h="1183" extrusionOk="0">
                  <a:moveTo>
                    <a:pt x="706" y="0"/>
                  </a:moveTo>
                  <a:cubicBezTo>
                    <a:pt x="685" y="0"/>
                    <a:pt x="660" y="9"/>
                    <a:pt x="639" y="9"/>
                  </a:cubicBezTo>
                  <a:lnTo>
                    <a:pt x="258" y="71"/>
                  </a:lnTo>
                  <a:lnTo>
                    <a:pt x="155" y="81"/>
                  </a:lnTo>
                  <a:lnTo>
                    <a:pt x="114" y="92"/>
                  </a:lnTo>
                  <a:cubicBezTo>
                    <a:pt x="103" y="112"/>
                    <a:pt x="93" y="112"/>
                    <a:pt x="72" y="112"/>
                  </a:cubicBezTo>
                  <a:cubicBezTo>
                    <a:pt x="72" y="112"/>
                    <a:pt x="62" y="123"/>
                    <a:pt x="52" y="123"/>
                  </a:cubicBezTo>
                  <a:cubicBezTo>
                    <a:pt x="41" y="123"/>
                    <a:pt x="41" y="133"/>
                    <a:pt x="21" y="133"/>
                  </a:cubicBezTo>
                  <a:lnTo>
                    <a:pt x="0" y="154"/>
                  </a:lnTo>
                  <a:lnTo>
                    <a:pt x="0" y="174"/>
                  </a:lnTo>
                  <a:lnTo>
                    <a:pt x="0" y="195"/>
                  </a:lnTo>
                  <a:cubicBezTo>
                    <a:pt x="0" y="226"/>
                    <a:pt x="11" y="246"/>
                    <a:pt x="11" y="277"/>
                  </a:cubicBezTo>
                  <a:lnTo>
                    <a:pt x="21" y="318"/>
                  </a:lnTo>
                  <a:lnTo>
                    <a:pt x="52" y="421"/>
                  </a:lnTo>
                  <a:lnTo>
                    <a:pt x="124" y="834"/>
                  </a:lnTo>
                  <a:cubicBezTo>
                    <a:pt x="124" y="854"/>
                    <a:pt x="145" y="895"/>
                    <a:pt x="155" y="916"/>
                  </a:cubicBezTo>
                  <a:lnTo>
                    <a:pt x="155" y="937"/>
                  </a:lnTo>
                  <a:cubicBezTo>
                    <a:pt x="216" y="1086"/>
                    <a:pt x="360" y="1183"/>
                    <a:pt x="509" y="1183"/>
                  </a:cubicBezTo>
                  <a:cubicBezTo>
                    <a:pt x="535" y="1183"/>
                    <a:pt x="562" y="1180"/>
                    <a:pt x="588" y="1174"/>
                  </a:cubicBezTo>
                  <a:cubicBezTo>
                    <a:pt x="691" y="1153"/>
                    <a:pt x="783" y="1091"/>
                    <a:pt x="845" y="998"/>
                  </a:cubicBezTo>
                  <a:cubicBezTo>
                    <a:pt x="886" y="947"/>
                    <a:pt x="897" y="885"/>
                    <a:pt x="917" y="813"/>
                  </a:cubicBezTo>
                  <a:lnTo>
                    <a:pt x="917" y="803"/>
                  </a:lnTo>
                  <a:cubicBezTo>
                    <a:pt x="969" y="782"/>
                    <a:pt x="1020" y="731"/>
                    <a:pt x="1051" y="679"/>
                  </a:cubicBezTo>
                  <a:cubicBezTo>
                    <a:pt x="1123" y="586"/>
                    <a:pt x="1144" y="473"/>
                    <a:pt x="1123" y="349"/>
                  </a:cubicBezTo>
                  <a:cubicBezTo>
                    <a:pt x="1103" y="318"/>
                    <a:pt x="1092" y="287"/>
                    <a:pt x="1082" y="246"/>
                  </a:cubicBezTo>
                  <a:cubicBezTo>
                    <a:pt x="1020" y="112"/>
                    <a:pt x="886" y="20"/>
                    <a:pt x="732" y="9"/>
                  </a:cubicBezTo>
                  <a:cubicBezTo>
                    <a:pt x="725" y="2"/>
                    <a:pt x="716"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36"/>
            <p:cNvSpPr/>
            <p:nvPr/>
          </p:nvSpPr>
          <p:spPr>
            <a:xfrm>
              <a:off x="634339" y="3110287"/>
              <a:ext cx="75933" cy="79395"/>
            </a:xfrm>
            <a:custGeom>
              <a:avLst/>
              <a:gdLst/>
              <a:ahLst/>
              <a:cxnLst/>
              <a:rect l="l" t="t" r="r" b="b"/>
              <a:pathLst>
                <a:path w="1031" h="1078" extrusionOk="0">
                  <a:moveTo>
                    <a:pt x="598" y="1"/>
                  </a:moveTo>
                  <a:lnTo>
                    <a:pt x="83" y="94"/>
                  </a:lnTo>
                  <a:cubicBezTo>
                    <a:pt x="52" y="94"/>
                    <a:pt x="31" y="104"/>
                    <a:pt x="0" y="114"/>
                  </a:cubicBezTo>
                  <a:cubicBezTo>
                    <a:pt x="0" y="145"/>
                    <a:pt x="0" y="166"/>
                    <a:pt x="10" y="207"/>
                  </a:cubicBezTo>
                  <a:lnTo>
                    <a:pt x="103" y="763"/>
                  </a:lnTo>
                  <a:cubicBezTo>
                    <a:pt x="103" y="784"/>
                    <a:pt x="113" y="815"/>
                    <a:pt x="134" y="846"/>
                  </a:cubicBezTo>
                  <a:cubicBezTo>
                    <a:pt x="188" y="982"/>
                    <a:pt x="323" y="1078"/>
                    <a:pt x="467" y="1078"/>
                  </a:cubicBezTo>
                  <a:cubicBezTo>
                    <a:pt x="486" y="1078"/>
                    <a:pt x="506" y="1076"/>
                    <a:pt x="526" y="1072"/>
                  </a:cubicBezTo>
                  <a:cubicBezTo>
                    <a:pt x="618" y="1052"/>
                    <a:pt x="711" y="990"/>
                    <a:pt x="752" y="918"/>
                  </a:cubicBezTo>
                  <a:cubicBezTo>
                    <a:pt x="783" y="866"/>
                    <a:pt x="804" y="784"/>
                    <a:pt x="814" y="722"/>
                  </a:cubicBezTo>
                  <a:cubicBezTo>
                    <a:pt x="876" y="691"/>
                    <a:pt x="927" y="640"/>
                    <a:pt x="958" y="588"/>
                  </a:cubicBezTo>
                  <a:cubicBezTo>
                    <a:pt x="1010" y="516"/>
                    <a:pt x="1030" y="413"/>
                    <a:pt x="1010" y="310"/>
                  </a:cubicBezTo>
                  <a:cubicBezTo>
                    <a:pt x="969" y="124"/>
                    <a:pt x="824" y="1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36"/>
            <p:cNvSpPr/>
            <p:nvPr/>
          </p:nvSpPr>
          <p:spPr>
            <a:xfrm>
              <a:off x="591843" y="3034281"/>
              <a:ext cx="90369" cy="88969"/>
            </a:xfrm>
            <a:custGeom>
              <a:avLst/>
              <a:gdLst/>
              <a:ahLst/>
              <a:cxnLst/>
              <a:rect l="l" t="t" r="r" b="b"/>
              <a:pathLst>
                <a:path w="1227" h="1208" extrusionOk="0">
                  <a:moveTo>
                    <a:pt x="395" y="0"/>
                  </a:moveTo>
                  <a:cubicBezTo>
                    <a:pt x="305" y="0"/>
                    <a:pt x="219" y="33"/>
                    <a:pt x="165" y="105"/>
                  </a:cubicBezTo>
                  <a:cubicBezTo>
                    <a:pt x="31" y="229"/>
                    <a:pt x="0" y="435"/>
                    <a:pt x="72" y="621"/>
                  </a:cubicBezTo>
                  <a:lnTo>
                    <a:pt x="72" y="631"/>
                  </a:lnTo>
                  <a:cubicBezTo>
                    <a:pt x="93" y="662"/>
                    <a:pt x="103" y="682"/>
                    <a:pt x="124" y="713"/>
                  </a:cubicBezTo>
                  <a:lnTo>
                    <a:pt x="381" y="1033"/>
                  </a:lnTo>
                  <a:lnTo>
                    <a:pt x="453" y="1105"/>
                  </a:lnTo>
                  <a:lnTo>
                    <a:pt x="474" y="1136"/>
                  </a:lnTo>
                  <a:lnTo>
                    <a:pt x="526" y="1187"/>
                  </a:lnTo>
                  <a:cubicBezTo>
                    <a:pt x="536" y="1187"/>
                    <a:pt x="536" y="1198"/>
                    <a:pt x="556" y="1198"/>
                  </a:cubicBezTo>
                  <a:lnTo>
                    <a:pt x="567" y="1208"/>
                  </a:lnTo>
                  <a:lnTo>
                    <a:pt x="587" y="1198"/>
                  </a:lnTo>
                  <a:cubicBezTo>
                    <a:pt x="608" y="1198"/>
                    <a:pt x="608" y="1187"/>
                    <a:pt x="618" y="1187"/>
                  </a:cubicBezTo>
                  <a:cubicBezTo>
                    <a:pt x="629" y="1187"/>
                    <a:pt x="629" y="1167"/>
                    <a:pt x="639" y="1167"/>
                  </a:cubicBezTo>
                  <a:lnTo>
                    <a:pt x="670" y="1146"/>
                  </a:lnTo>
                  <a:lnTo>
                    <a:pt x="690" y="1126"/>
                  </a:lnTo>
                  <a:lnTo>
                    <a:pt x="773" y="1053"/>
                  </a:lnTo>
                  <a:lnTo>
                    <a:pt x="1072" y="796"/>
                  </a:lnTo>
                  <a:cubicBezTo>
                    <a:pt x="1092" y="775"/>
                    <a:pt x="1123" y="744"/>
                    <a:pt x="1134" y="724"/>
                  </a:cubicBezTo>
                  <a:cubicBezTo>
                    <a:pt x="1206" y="590"/>
                    <a:pt x="1226" y="425"/>
                    <a:pt x="1154" y="281"/>
                  </a:cubicBezTo>
                  <a:cubicBezTo>
                    <a:pt x="1134" y="260"/>
                    <a:pt x="1123" y="219"/>
                    <a:pt x="1092" y="198"/>
                  </a:cubicBezTo>
                  <a:cubicBezTo>
                    <a:pt x="1020" y="105"/>
                    <a:pt x="917" y="54"/>
                    <a:pt x="814" y="44"/>
                  </a:cubicBezTo>
                  <a:cubicBezTo>
                    <a:pt x="793" y="38"/>
                    <a:pt x="773" y="35"/>
                    <a:pt x="753" y="35"/>
                  </a:cubicBezTo>
                  <a:cubicBezTo>
                    <a:pt x="706" y="35"/>
                    <a:pt x="662" y="50"/>
                    <a:pt x="618" y="64"/>
                  </a:cubicBezTo>
                  <a:cubicBezTo>
                    <a:pt x="567" y="23"/>
                    <a:pt x="505" y="13"/>
                    <a:pt x="433" y="2"/>
                  </a:cubicBezTo>
                  <a:cubicBezTo>
                    <a:pt x="420" y="1"/>
                    <a:pt x="407"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36"/>
            <p:cNvSpPr/>
            <p:nvPr/>
          </p:nvSpPr>
          <p:spPr>
            <a:xfrm>
              <a:off x="593316" y="3038037"/>
              <a:ext cx="85066" cy="81457"/>
            </a:xfrm>
            <a:custGeom>
              <a:avLst/>
              <a:gdLst/>
              <a:ahLst/>
              <a:cxnLst/>
              <a:rect l="l" t="t" r="r" b="b"/>
              <a:pathLst>
                <a:path w="1155" h="1106" extrusionOk="0">
                  <a:moveTo>
                    <a:pt x="374" y="0"/>
                  </a:moveTo>
                  <a:cubicBezTo>
                    <a:pt x="302" y="0"/>
                    <a:pt x="225" y="26"/>
                    <a:pt x="155" y="96"/>
                  </a:cubicBezTo>
                  <a:cubicBezTo>
                    <a:pt x="32" y="209"/>
                    <a:pt x="1" y="405"/>
                    <a:pt x="83" y="539"/>
                  </a:cubicBezTo>
                  <a:cubicBezTo>
                    <a:pt x="93" y="570"/>
                    <a:pt x="104" y="590"/>
                    <a:pt x="135" y="621"/>
                  </a:cubicBezTo>
                  <a:lnTo>
                    <a:pt x="485" y="1044"/>
                  </a:lnTo>
                  <a:cubicBezTo>
                    <a:pt x="495" y="1075"/>
                    <a:pt x="516" y="1085"/>
                    <a:pt x="547" y="1105"/>
                  </a:cubicBezTo>
                  <a:cubicBezTo>
                    <a:pt x="567" y="1095"/>
                    <a:pt x="598" y="1085"/>
                    <a:pt x="609" y="1054"/>
                  </a:cubicBezTo>
                  <a:lnTo>
                    <a:pt x="1010" y="693"/>
                  </a:lnTo>
                  <a:cubicBezTo>
                    <a:pt x="1031" y="683"/>
                    <a:pt x="1052" y="662"/>
                    <a:pt x="1062" y="631"/>
                  </a:cubicBezTo>
                  <a:cubicBezTo>
                    <a:pt x="1155" y="487"/>
                    <a:pt x="1155" y="302"/>
                    <a:pt x="1031" y="168"/>
                  </a:cubicBezTo>
                  <a:cubicBezTo>
                    <a:pt x="969" y="96"/>
                    <a:pt x="877" y="44"/>
                    <a:pt x="794" y="44"/>
                  </a:cubicBezTo>
                  <a:cubicBezTo>
                    <a:pt x="722" y="44"/>
                    <a:pt x="660" y="44"/>
                    <a:pt x="598" y="75"/>
                  </a:cubicBezTo>
                  <a:cubicBezTo>
                    <a:pt x="547" y="44"/>
                    <a:pt x="485" y="13"/>
                    <a:pt x="413" y="3"/>
                  </a:cubicBezTo>
                  <a:cubicBezTo>
                    <a:pt x="400" y="1"/>
                    <a:pt x="387"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8868;p36"/>
            <p:cNvSpPr/>
            <p:nvPr/>
          </p:nvSpPr>
          <p:spPr>
            <a:xfrm>
              <a:off x="565256" y="3137243"/>
              <a:ext cx="60761" cy="49566"/>
            </a:xfrm>
            <a:custGeom>
              <a:avLst/>
              <a:gdLst/>
              <a:ahLst/>
              <a:cxnLst/>
              <a:rect l="l" t="t" r="r" b="b"/>
              <a:pathLst>
                <a:path w="825" h="673" extrusionOk="0">
                  <a:moveTo>
                    <a:pt x="358" y="0"/>
                  </a:moveTo>
                  <a:cubicBezTo>
                    <a:pt x="305" y="0"/>
                    <a:pt x="253" y="12"/>
                    <a:pt x="207" y="37"/>
                  </a:cubicBezTo>
                  <a:cubicBezTo>
                    <a:pt x="145" y="57"/>
                    <a:pt x="93" y="119"/>
                    <a:pt x="42" y="202"/>
                  </a:cubicBezTo>
                  <a:cubicBezTo>
                    <a:pt x="21" y="222"/>
                    <a:pt x="11" y="263"/>
                    <a:pt x="0" y="305"/>
                  </a:cubicBezTo>
                  <a:cubicBezTo>
                    <a:pt x="11" y="356"/>
                    <a:pt x="21" y="387"/>
                    <a:pt x="42" y="428"/>
                  </a:cubicBezTo>
                  <a:cubicBezTo>
                    <a:pt x="93" y="531"/>
                    <a:pt x="165" y="614"/>
                    <a:pt x="268" y="645"/>
                  </a:cubicBezTo>
                  <a:cubicBezTo>
                    <a:pt x="317" y="664"/>
                    <a:pt x="366" y="672"/>
                    <a:pt x="413" y="672"/>
                  </a:cubicBezTo>
                  <a:cubicBezTo>
                    <a:pt x="545" y="672"/>
                    <a:pt x="666" y="601"/>
                    <a:pt x="742" y="480"/>
                  </a:cubicBezTo>
                  <a:cubicBezTo>
                    <a:pt x="763" y="459"/>
                    <a:pt x="773" y="418"/>
                    <a:pt x="784" y="387"/>
                  </a:cubicBezTo>
                  <a:lnTo>
                    <a:pt x="825" y="274"/>
                  </a:lnTo>
                  <a:cubicBezTo>
                    <a:pt x="814" y="253"/>
                    <a:pt x="794" y="243"/>
                    <a:pt x="784" y="222"/>
                  </a:cubicBezTo>
                  <a:cubicBezTo>
                    <a:pt x="663" y="86"/>
                    <a:pt x="504"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9" name="Google Shape;8869;p36"/>
            <p:cNvSpPr/>
            <p:nvPr/>
          </p:nvSpPr>
          <p:spPr>
            <a:xfrm>
              <a:off x="625943" y="3036859"/>
              <a:ext cx="88896" cy="130434"/>
            </a:xfrm>
            <a:custGeom>
              <a:avLst/>
              <a:gdLst/>
              <a:ahLst/>
              <a:cxnLst/>
              <a:rect l="l" t="t" r="r" b="b"/>
              <a:pathLst>
                <a:path w="1207" h="1771" extrusionOk="0">
                  <a:moveTo>
                    <a:pt x="305" y="0"/>
                  </a:moveTo>
                  <a:cubicBezTo>
                    <a:pt x="258" y="0"/>
                    <a:pt x="209" y="15"/>
                    <a:pt x="166" y="29"/>
                  </a:cubicBezTo>
                  <a:cubicBezTo>
                    <a:pt x="155" y="40"/>
                    <a:pt x="145" y="60"/>
                    <a:pt x="155" y="81"/>
                  </a:cubicBezTo>
                  <a:cubicBezTo>
                    <a:pt x="1" y="297"/>
                    <a:pt x="1" y="689"/>
                    <a:pt x="155" y="1060"/>
                  </a:cubicBezTo>
                  <a:cubicBezTo>
                    <a:pt x="155" y="1070"/>
                    <a:pt x="166" y="1091"/>
                    <a:pt x="166" y="1101"/>
                  </a:cubicBezTo>
                  <a:cubicBezTo>
                    <a:pt x="166" y="1111"/>
                    <a:pt x="176" y="1121"/>
                    <a:pt x="176" y="1142"/>
                  </a:cubicBezTo>
                  <a:cubicBezTo>
                    <a:pt x="372" y="1513"/>
                    <a:pt x="660" y="1740"/>
                    <a:pt x="928" y="1771"/>
                  </a:cubicBezTo>
                  <a:lnTo>
                    <a:pt x="980" y="1771"/>
                  </a:lnTo>
                  <a:lnTo>
                    <a:pt x="980" y="1750"/>
                  </a:lnTo>
                  <a:cubicBezTo>
                    <a:pt x="1031" y="1729"/>
                    <a:pt x="1083" y="1678"/>
                    <a:pt x="1124" y="1626"/>
                  </a:cubicBezTo>
                  <a:cubicBezTo>
                    <a:pt x="1186" y="1534"/>
                    <a:pt x="1206" y="1420"/>
                    <a:pt x="1186" y="1307"/>
                  </a:cubicBezTo>
                  <a:cubicBezTo>
                    <a:pt x="1175" y="1266"/>
                    <a:pt x="1155" y="1235"/>
                    <a:pt x="1144" y="1204"/>
                  </a:cubicBezTo>
                  <a:cubicBezTo>
                    <a:pt x="1083" y="1060"/>
                    <a:pt x="949" y="967"/>
                    <a:pt x="794" y="957"/>
                  </a:cubicBezTo>
                  <a:cubicBezTo>
                    <a:pt x="787" y="953"/>
                    <a:pt x="778" y="952"/>
                    <a:pt x="768" y="952"/>
                  </a:cubicBezTo>
                  <a:cubicBezTo>
                    <a:pt x="748" y="952"/>
                    <a:pt x="725" y="957"/>
                    <a:pt x="712" y="957"/>
                  </a:cubicBezTo>
                  <a:lnTo>
                    <a:pt x="320" y="1018"/>
                  </a:lnTo>
                  <a:lnTo>
                    <a:pt x="619" y="761"/>
                  </a:lnTo>
                  <a:cubicBezTo>
                    <a:pt x="640" y="740"/>
                    <a:pt x="671" y="709"/>
                    <a:pt x="681" y="689"/>
                  </a:cubicBezTo>
                  <a:cubicBezTo>
                    <a:pt x="763" y="555"/>
                    <a:pt x="774" y="390"/>
                    <a:pt x="712" y="246"/>
                  </a:cubicBezTo>
                  <a:cubicBezTo>
                    <a:pt x="681" y="225"/>
                    <a:pt x="671" y="184"/>
                    <a:pt x="640" y="163"/>
                  </a:cubicBezTo>
                  <a:cubicBezTo>
                    <a:pt x="567" y="70"/>
                    <a:pt x="464" y="19"/>
                    <a:pt x="361" y="9"/>
                  </a:cubicBezTo>
                  <a:cubicBezTo>
                    <a:pt x="343" y="3"/>
                    <a:pt x="324"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0" name="Google Shape;8870;p36"/>
            <p:cNvSpPr/>
            <p:nvPr/>
          </p:nvSpPr>
          <p:spPr>
            <a:xfrm>
              <a:off x="496983" y="3060279"/>
              <a:ext cx="138167" cy="65254"/>
            </a:xfrm>
            <a:custGeom>
              <a:avLst/>
              <a:gdLst/>
              <a:ahLst/>
              <a:cxnLst/>
              <a:rect l="l" t="t" r="r" b="b"/>
              <a:pathLst>
                <a:path w="1876" h="886" extrusionOk="0">
                  <a:moveTo>
                    <a:pt x="247" y="0"/>
                  </a:moveTo>
                  <a:cubicBezTo>
                    <a:pt x="166" y="0"/>
                    <a:pt x="84" y="7"/>
                    <a:pt x="0" y="20"/>
                  </a:cubicBezTo>
                  <a:lnTo>
                    <a:pt x="0" y="175"/>
                  </a:lnTo>
                  <a:cubicBezTo>
                    <a:pt x="0" y="175"/>
                    <a:pt x="112" y="128"/>
                    <a:pt x="312" y="128"/>
                  </a:cubicBezTo>
                  <a:cubicBezTo>
                    <a:pt x="635" y="128"/>
                    <a:pt x="1188" y="250"/>
                    <a:pt x="1875" y="886"/>
                  </a:cubicBezTo>
                  <a:cubicBezTo>
                    <a:pt x="1875" y="886"/>
                    <a:pt x="1200" y="0"/>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1" name="Google Shape;8871;p36"/>
          <p:cNvGrpSpPr/>
          <p:nvPr/>
        </p:nvGrpSpPr>
        <p:grpSpPr>
          <a:xfrm>
            <a:off x="826330" y="621302"/>
            <a:ext cx="372314" cy="271228"/>
            <a:chOff x="496983" y="3034281"/>
            <a:chExt cx="217855" cy="158715"/>
          </a:xfrm>
        </p:grpSpPr>
        <p:sp>
          <p:nvSpPr>
            <p:cNvPr id="8872" name="Google Shape;8872;p36"/>
            <p:cNvSpPr/>
            <p:nvPr/>
          </p:nvSpPr>
          <p:spPr>
            <a:xfrm>
              <a:off x="553104" y="3096441"/>
              <a:ext cx="84329" cy="89632"/>
            </a:xfrm>
            <a:custGeom>
              <a:avLst/>
              <a:gdLst/>
              <a:ahLst/>
              <a:cxnLst/>
              <a:rect l="l" t="t" r="r" b="b"/>
              <a:pathLst>
                <a:path w="1145" h="1217" extrusionOk="0">
                  <a:moveTo>
                    <a:pt x="392" y="1"/>
                  </a:moveTo>
                  <a:cubicBezTo>
                    <a:pt x="230" y="1"/>
                    <a:pt x="69" y="111"/>
                    <a:pt x="21" y="292"/>
                  </a:cubicBezTo>
                  <a:cubicBezTo>
                    <a:pt x="1" y="395"/>
                    <a:pt x="1" y="508"/>
                    <a:pt x="52" y="611"/>
                  </a:cubicBezTo>
                  <a:cubicBezTo>
                    <a:pt x="83" y="663"/>
                    <a:pt x="124" y="725"/>
                    <a:pt x="176" y="766"/>
                  </a:cubicBezTo>
                  <a:lnTo>
                    <a:pt x="176" y="848"/>
                  </a:lnTo>
                  <a:cubicBezTo>
                    <a:pt x="186" y="900"/>
                    <a:pt x="207" y="931"/>
                    <a:pt x="217" y="972"/>
                  </a:cubicBezTo>
                  <a:cubicBezTo>
                    <a:pt x="268" y="1075"/>
                    <a:pt x="341" y="1157"/>
                    <a:pt x="444" y="1188"/>
                  </a:cubicBezTo>
                  <a:cubicBezTo>
                    <a:pt x="492" y="1207"/>
                    <a:pt x="542" y="1216"/>
                    <a:pt x="590" y="1216"/>
                  </a:cubicBezTo>
                  <a:cubicBezTo>
                    <a:pt x="725" y="1216"/>
                    <a:pt x="852" y="1145"/>
                    <a:pt x="928" y="1023"/>
                  </a:cubicBezTo>
                  <a:cubicBezTo>
                    <a:pt x="938" y="1003"/>
                    <a:pt x="949" y="962"/>
                    <a:pt x="959" y="931"/>
                  </a:cubicBezTo>
                  <a:lnTo>
                    <a:pt x="1000" y="817"/>
                  </a:lnTo>
                  <a:lnTo>
                    <a:pt x="1093" y="549"/>
                  </a:lnTo>
                  <a:lnTo>
                    <a:pt x="1113" y="446"/>
                  </a:lnTo>
                  <a:lnTo>
                    <a:pt x="1134" y="405"/>
                  </a:lnTo>
                  <a:cubicBezTo>
                    <a:pt x="1134" y="395"/>
                    <a:pt x="1144" y="364"/>
                    <a:pt x="1144" y="343"/>
                  </a:cubicBezTo>
                  <a:lnTo>
                    <a:pt x="1144" y="312"/>
                  </a:lnTo>
                  <a:lnTo>
                    <a:pt x="1144" y="292"/>
                  </a:lnTo>
                  <a:lnTo>
                    <a:pt x="1144" y="282"/>
                  </a:lnTo>
                  <a:lnTo>
                    <a:pt x="1113" y="261"/>
                  </a:lnTo>
                  <a:cubicBezTo>
                    <a:pt x="1103" y="261"/>
                    <a:pt x="1103" y="251"/>
                    <a:pt x="1093" y="251"/>
                  </a:cubicBezTo>
                  <a:cubicBezTo>
                    <a:pt x="1062" y="240"/>
                    <a:pt x="1052" y="240"/>
                    <a:pt x="1031" y="230"/>
                  </a:cubicBezTo>
                  <a:lnTo>
                    <a:pt x="990" y="209"/>
                  </a:lnTo>
                  <a:lnTo>
                    <a:pt x="897" y="178"/>
                  </a:lnTo>
                  <a:lnTo>
                    <a:pt x="526" y="34"/>
                  </a:lnTo>
                  <a:cubicBezTo>
                    <a:pt x="495" y="24"/>
                    <a:pt x="464" y="3"/>
                    <a:pt x="433" y="3"/>
                  </a:cubicBezTo>
                  <a:cubicBezTo>
                    <a:pt x="420" y="2"/>
                    <a:pt x="406"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3" name="Google Shape;8873;p36"/>
            <p:cNvSpPr/>
            <p:nvPr/>
          </p:nvSpPr>
          <p:spPr>
            <a:xfrm>
              <a:off x="555387" y="3100271"/>
              <a:ext cx="78216" cy="82046"/>
            </a:xfrm>
            <a:custGeom>
              <a:avLst/>
              <a:gdLst/>
              <a:ahLst/>
              <a:cxnLst/>
              <a:rect l="l" t="t" r="r" b="b"/>
              <a:pathLst>
                <a:path w="1062" h="1114" extrusionOk="0">
                  <a:moveTo>
                    <a:pt x="363" y="0"/>
                  </a:moveTo>
                  <a:cubicBezTo>
                    <a:pt x="221" y="0"/>
                    <a:pt x="79" y="99"/>
                    <a:pt x="31" y="250"/>
                  </a:cubicBezTo>
                  <a:cubicBezTo>
                    <a:pt x="0" y="353"/>
                    <a:pt x="0" y="456"/>
                    <a:pt x="52" y="539"/>
                  </a:cubicBezTo>
                  <a:cubicBezTo>
                    <a:pt x="83" y="600"/>
                    <a:pt x="134" y="652"/>
                    <a:pt x="186" y="693"/>
                  </a:cubicBezTo>
                  <a:cubicBezTo>
                    <a:pt x="186" y="755"/>
                    <a:pt x="196" y="827"/>
                    <a:pt x="227" y="899"/>
                  </a:cubicBezTo>
                  <a:cubicBezTo>
                    <a:pt x="258" y="982"/>
                    <a:pt x="341" y="1054"/>
                    <a:pt x="433" y="1085"/>
                  </a:cubicBezTo>
                  <a:cubicBezTo>
                    <a:pt x="475" y="1104"/>
                    <a:pt x="519" y="1113"/>
                    <a:pt x="561" y="1113"/>
                  </a:cubicBezTo>
                  <a:cubicBezTo>
                    <a:pt x="676" y="1113"/>
                    <a:pt x="785" y="1048"/>
                    <a:pt x="845" y="951"/>
                  </a:cubicBezTo>
                  <a:lnTo>
                    <a:pt x="876" y="868"/>
                  </a:lnTo>
                  <a:lnTo>
                    <a:pt x="1041" y="343"/>
                  </a:lnTo>
                  <a:cubicBezTo>
                    <a:pt x="1062" y="312"/>
                    <a:pt x="1062" y="291"/>
                    <a:pt x="1062" y="250"/>
                  </a:cubicBezTo>
                  <a:lnTo>
                    <a:pt x="979" y="209"/>
                  </a:lnTo>
                  <a:lnTo>
                    <a:pt x="485" y="34"/>
                  </a:lnTo>
                  <a:cubicBezTo>
                    <a:pt x="454" y="23"/>
                    <a:pt x="433" y="23"/>
                    <a:pt x="402" y="3"/>
                  </a:cubicBezTo>
                  <a:cubicBezTo>
                    <a:pt x="389" y="1"/>
                    <a:pt x="376"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4" name="Google Shape;8874;p36"/>
            <p:cNvSpPr/>
            <p:nvPr/>
          </p:nvSpPr>
          <p:spPr>
            <a:xfrm>
              <a:off x="629773" y="3105868"/>
              <a:ext cx="84329" cy="87128"/>
            </a:xfrm>
            <a:custGeom>
              <a:avLst/>
              <a:gdLst/>
              <a:ahLst/>
              <a:cxnLst/>
              <a:rect l="l" t="t" r="r" b="b"/>
              <a:pathLst>
                <a:path w="1145" h="1183" extrusionOk="0">
                  <a:moveTo>
                    <a:pt x="706" y="0"/>
                  </a:moveTo>
                  <a:cubicBezTo>
                    <a:pt x="685" y="0"/>
                    <a:pt x="660" y="9"/>
                    <a:pt x="639" y="9"/>
                  </a:cubicBezTo>
                  <a:lnTo>
                    <a:pt x="258" y="71"/>
                  </a:lnTo>
                  <a:lnTo>
                    <a:pt x="155" y="81"/>
                  </a:lnTo>
                  <a:lnTo>
                    <a:pt x="114" y="92"/>
                  </a:lnTo>
                  <a:cubicBezTo>
                    <a:pt x="103" y="112"/>
                    <a:pt x="93" y="112"/>
                    <a:pt x="72" y="112"/>
                  </a:cubicBezTo>
                  <a:cubicBezTo>
                    <a:pt x="72" y="112"/>
                    <a:pt x="62" y="123"/>
                    <a:pt x="52" y="123"/>
                  </a:cubicBezTo>
                  <a:cubicBezTo>
                    <a:pt x="41" y="123"/>
                    <a:pt x="41" y="133"/>
                    <a:pt x="21" y="133"/>
                  </a:cubicBezTo>
                  <a:lnTo>
                    <a:pt x="0" y="154"/>
                  </a:lnTo>
                  <a:lnTo>
                    <a:pt x="0" y="174"/>
                  </a:lnTo>
                  <a:lnTo>
                    <a:pt x="0" y="195"/>
                  </a:lnTo>
                  <a:cubicBezTo>
                    <a:pt x="0" y="226"/>
                    <a:pt x="11" y="246"/>
                    <a:pt x="11" y="277"/>
                  </a:cubicBezTo>
                  <a:lnTo>
                    <a:pt x="21" y="318"/>
                  </a:lnTo>
                  <a:lnTo>
                    <a:pt x="52" y="421"/>
                  </a:lnTo>
                  <a:lnTo>
                    <a:pt x="124" y="834"/>
                  </a:lnTo>
                  <a:cubicBezTo>
                    <a:pt x="124" y="854"/>
                    <a:pt x="145" y="895"/>
                    <a:pt x="155" y="916"/>
                  </a:cubicBezTo>
                  <a:lnTo>
                    <a:pt x="155" y="937"/>
                  </a:lnTo>
                  <a:cubicBezTo>
                    <a:pt x="216" y="1086"/>
                    <a:pt x="360" y="1183"/>
                    <a:pt x="509" y="1183"/>
                  </a:cubicBezTo>
                  <a:cubicBezTo>
                    <a:pt x="535" y="1183"/>
                    <a:pt x="562" y="1180"/>
                    <a:pt x="588" y="1174"/>
                  </a:cubicBezTo>
                  <a:cubicBezTo>
                    <a:pt x="691" y="1153"/>
                    <a:pt x="783" y="1091"/>
                    <a:pt x="845" y="998"/>
                  </a:cubicBezTo>
                  <a:cubicBezTo>
                    <a:pt x="886" y="947"/>
                    <a:pt x="897" y="885"/>
                    <a:pt x="917" y="813"/>
                  </a:cubicBezTo>
                  <a:lnTo>
                    <a:pt x="917" y="803"/>
                  </a:lnTo>
                  <a:cubicBezTo>
                    <a:pt x="969" y="782"/>
                    <a:pt x="1020" y="731"/>
                    <a:pt x="1051" y="679"/>
                  </a:cubicBezTo>
                  <a:cubicBezTo>
                    <a:pt x="1123" y="586"/>
                    <a:pt x="1144" y="473"/>
                    <a:pt x="1123" y="349"/>
                  </a:cubicBezTo>
                  <a:cubicBezTo>
                    <a:pt x="1103" y="318"/>
                    <a:pt x="1092" y="287"/>
                    <a:pt x="1082" y="246"/>
                  </a:cubicBezTo>
                  <a:cubicBezTo>
                    <a:pt x="1020" y="112"/>
                    <a:pt x="886" y="20"/>
                    <a:pt x="732" y="9"/>
                  </a:cubicBezTo>
                  <a:cubicBezTo>
                    <a:pt x="725" y="2"/>
                    <a:pt x="716"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5" name="Google Shape;8875;p36"/>
            <p:cNvSpPr/>
            <p:nvPr/>
          </p:nvSpPr>
          <p:spPr>
            <a:xfrm>
              <a:off x="634339" y="3110287"/>
              <a:ext cx="75933" cy="79395"/>
            </a:xfrm>
            <a:custGeom>
              <a:avLst/>
              <a:gdLst/>
              <a:ahLst/>
              <a:cxnLst/>
              <a:rect l="l" t="t" r="r" b="b"/>
              <a:pathLst>
                <a:path w="1031" h="1078" extrusionOk="0">
                  <a:moveTo>
                    <a:pt x="598" y="1"/>
                  </a:moveTo>
                  <a:lnTo>
                    <a:pt x="83" y="94"/>
                  </a:lnTo>
                  <a:cubicBezTo>
                    <a:pt x="52" y="94"/>
                    <a:pt x="31" y="104"/>
                    <a:pt x="0" y="114"/>
                  </a:cubicBezTo>
                  <a:cubicBezTo>
                    <a:pt x="0" y="145"/>
                    <a:pt x="0" y="166"/>
                    <a:pt x="10" y="207"/>
                  </a:cubicBezTo>
                  <a:lnTo>
                    <a:pt x="103" y="763"/>
                  </a:lnTo>
                  <a:cubicBezTo>
                    <a:pt x="103" y="784"/>
                    <a:pt x="113" y="815"/>
                    <a:pt x="134" y="846"/>
                  </a:cubicBezTo>
                  <a:cubicBezTo>
                    <a:pt x="188" y="982"/>
                    <a:pt x="323" y="1078"/>
                    <a:pt x="467" y="1078"/>
                  </a:cubicBezTo>
                  <a:cubicBezTo>
                    <a:pt x="486" y="1078"/>
                    <a:pt x="506" y="1076"/>
                    <a:pt x="526" y="1072"/>
                  </a:cubicBezTo>
                  <a:cubicBezTo>
                    <a:pt x="618" y="1052"/>
                    <a:pt x="711" y="990"/>
                    <a:pt x="752" y="918"/>
                  </a:cubicBezTo>
                  <a:cubicBezTo>
                    <a:pt x="783" y="866"/>
                    <a:pt x="804" y="784"/>
                    <a:pt x="814" y="722"/>
                  </a:cubicBezTo>
                  <a:cubicBezTo>
                    <a:pt x="876" y="691"/>
                    <a:pt x="927" y="640"/>
                    <a:pt x="958" y="588"/>
                  </a:cubicBezTo>
                  <a:cubicBezTo>
                    <a:pt x="1010" y="516"/>
                    <a:pt x="1030" y="413"/>
                    <a:pt x="1010" y="310"/>
                  </a:cubicBezTo>
                  <a:cubicBezTo>
                    <a:pt x="969" y="124"/>
                    <a:pt x="824" y="1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6" name="Google Shape;8876;p36"/>
            <p:cNvSpPr/>
            <p:nvPr/>
          </p:nvSpPr>
          <p:spPr>
            <a:xfrm>
              <a:off x="591843" y="3034281"/>
              <a:ext cx="90369" cy="88969"/>
            </a:xfrm>
            <a:custGeom>
              <a:avLst/>
              <a:gdLst/>
              <a:ahLst/>
              <a:cxnLst/>
              <a:rect l="l" t="t" r="r" b="b"/>
              <a:pathLst>
                <a:path w="1227" h="1208" extrusionOk="0">
                  <a:moveTo>
                    <a:pt x="395" y="0"/>
                  </a:moveTo>
                  <a:cubicBezTo>
                    <a:pt x="305" y="0"/>
                    <a:pt x="219" y="33"/>
                    <a:pt x="165" y="105"/>
                  </a:cubicBezTo>
                  <a:cubicBezTo>
                    <a:pt x="31" y="229"/>
                    <a:pt x="0" y="435"/>
                    <a:pt x="72" y="621"/>
                  </a:cubicBezTo>
                  <a:lnTo>
                    <a:pt x="72" y="631"/>
                  </a:lnTo>
                  <a:cubicBezTo>
                    <a:pt x="93" y="662"/>
                    <a:pt x="103" y="682"/>
                    <a:pt x="124" y="713"/>
                  </a:cubicBezTo>
                  <a:lnTo>
                    <a:pt x="381" y="1033"/>
                  </a:lnTo>
                  <a:lnTo>
                    <a:pt x="453" y="1105"/>
                  </a:lnTo>
                  <a:lnTo>
                    <a:pt x="474" y="1136"/>
                  </a:lnTo>
                  <a:lnTo>
                    <a:pt x="526" y="1187"/>
                  </a:lnTo>
                  <a:cubicBezTo>
                    <a:pt x="536" y="1187"/>
                    <a:pt x="536" y="1198"/>
                    <a:pt x="556" y="1198"/>
                  </a:cubicBezTo>
                  <a:lnTo>
                    <a:pt x="567" y="1208"/>
                  </a:lnTo>
                  <a:lnTo>
                    <a:pt x="587" y="1198"/>
                  </a:lnTo>
                  <a:cubicBezTo>
                    <a:pt x="608" y="1198"/>
                    <a:pt x="608" y="1187"/>
                    <a:pt x="618" y="1187"/>
                  </a:cubicBezTo>
                  <a:cubicBezTo>
                    <a:pt x="629" y="1187"/>
                    <a:pt x="629" y="1167"/>
                    <a:pt x="639" y="1167"/>
                  </a:cubicBezTo>
                  <a:lnTo>
                    <a:pt x="670" y="1146"/>
                  </a:lnTo>
                  <a:lnTo>
                    <a:pt x="690" y="1126"/>
                  </a:lnTo>
                  <a:lnTo>
                    <a:pt x="773" y="1053"/>
                  </a:lnTo>
                  <a:lnTo>
                    <a:pt x="1072" y="796"/>
                  </a:lnTo>
                  <a:cubicBezTo>
                    <a:pt x="1092" y="775"/>
                    <a:pt x="1123" y="744"/>
                    <a:pt x="1134" y="724"/>
                  </a:cubicBezTo>
                  <a:cubicBezTo>
                    <a:pt x="1206" y="590"/>
                    <a:pt x="1226" y="425"/>
                    <a:pt x="1154" y="281"/>
                  </a:cubicBezTo>
                  <a:cubicBezTo>
                    <a:pt x="1134" y="260"/>
                    <a:pt x="1123" y="219"/>
                    <a:pt x="1092" y="198"/>
                  </a:cubicBezTo>
                  <a:cubicBezTo>
                    <a:pt x="1020" y="105"/>
                    <a:pt x="917" y="54"/>
                    <a:pt x="814" y="44"/>
                  </a:cubicBezTo>
                  <a:cubicBezTo>
                    <a:pt x="793" y="38"/>
                    <a:pt x="773" y="35"/>
                    <a:pt x="753" y="35"/>
                  </a:cubicBezTo>
                  <a:cubicBezTo>
                    <a:pt x="706" y="35"/>
                    <a:pt x="662" y="50"/>
                    <a:pt x="618" y="64"/>
                  </a:cubicBezTo>
                  <a:cubicBezTo>
                    <a:pt x="567" y="23"/>
                    <a:pt x="505" y="13"/>
                    <a:pt x="433" y="2"/>
                  </a:cubicBezTo>
                  <a:cubicBezTo>
                    <a:pt x="420" y="1"/>
                    <a:pt x="407"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7" name="Google Shape;8877;p36"/>
            <p:cNvSpPr/>
            <p:nvPr/>
          </p:nvSpPr>
          <p:spPr>
            <a:xfrm>
              <a:off x="593316" y="3038037"/>
              <a:ext cx="85066" cy="81457"/>
            </a:xfrm>
            <a:custGeom>
              <a:avLst/>
              <a:gdLst/>
              <a:ahLst/>
              <a:cxnLst/>
              <a:rect l="l" t="t" r="r" b="b"/>
              <a:pathLst>
                <a:path w="1155" h="1106" extrusionOk="0">
                  <a:moveTo>
                    <a:pt x="374" y="0"/>
                  </a:moveTo>
                  <a:cubicBezTo>
                    <a:pt x="302" y="0"/>
                    <a:pt x="225" y="26"/>
                    <a:pt x="155" y="96"/>
                  </a:cubicBezTo>
                  <a:cubicBezTo>
                    <a:pt x="32" y="209"/>
                    <a:pt x="1" y="405"/>
                    <a:pt x="83" y="539"/>
                  </a:cubicBezTo>
                  <a:cubicBezTo>
                    <a:pt x="93" y="570"/>
                    <a:pt x="104" y="590"/>
                    <a:pt x="135" y="621"/>
                  </a:cubicBezTo>
                  <a:lnTo>
                    <a:pt x="485" y="1044"/>
                  </a:lnTo>
                  <a:cubicBezTo>
                    <a:pt x="495" y="1075"/>
                    <a:pt x="516" y="1085"/>
                    <a:pt x="547" y="1105"/>
                  </a:cubicBezTo>
                  <a:cubicBezTo>
                    <a:pt x="567" y="1095"/>
                    <a:pt x="598" y="1085"/>
                    <a:pt x="609" y="1054"/>
                  </a:cubicBezTo>
                  <a:lnTo>
                    <a:pt x="1010" y="693"/>
                  </a:lnTo>
                  <a:cubicBezTo>
                    <a:pt x="1031" y="683"/>
                    <a:pt x="1052" y="662"/>
                    <a:pt x="1062" y="631"/>
                  </a:cubicBezTo>
                  <a:cubicBezTo>
                    <a:pt x="1155" y="487"/>
                    <a:pt x="1155" y="302"/>
                    <a:pt x="1031" y="168"/>
                  </a:cubicBezTo>
                  <a:cubicBezTo>
                    <a:pt x="969" y="96"/>
                    <a:pt x="877" y="44"/>
                    <a:pt x="794" y="44"/>
                  </a:cubicBezTo>
                  <a:cubicBezTo>
                    <a:pt x="722" y="44"/>
                    <a:pt x="660" y="44"/>
                    <a:pt x="598" y="75"/>
                  </a:cubicBezTo>
                  <a:cubicBezTo>
                    <a:pt x="547" y="44"/>
                    <a:pt x="485" y="13"/>
                    <a:pt x="413" y="3"/>
                  </a:cubicBezTo>
                  <a:cubicBezTo>
                    <a:pt x="400" y="1"/>
                    <a:pt x="387"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8" name="Google Shape;8878;p36"/>
            <p:cNvSpPr/>
            <p:nvPr/>
          </p:nvSpPr>
          <p:spPr>
            <a:xfrm>
              <a:off x="565256" y="3137243"/>
              <a:ext cx="60761" cy="49566"/>
            </a:xfrm>
            <a:custGeom>
              <a:avLst/>
              <a:gdLst/>
              <a:ahLst/>
              <a:cxnLst/>
              <a:rect l="l" t="t" r="r" b="b"/>
              <a:pathLst>
                <a:path w="825" h="673" extrusionOk="0">
                  <a:moveTo>
                    <a:pt x="358" y="0"/>
                  </a:moveTo>
                  <a:cubicBezTo>
                    <a:pt x="305" y="0"/>
                    <a:pt x="253" y="12"/>
                    <a:pt x="207" y="37"/>
                  </a:cubicBezTo>
                  <a:cubicBezTo>
                    <a:pt x="145" y="57"/>
                    <a:pt x="93" y="119"/>
                    <a:pt x="42" y="202"/>
                  </a:cubicBezTo>
                  <a:cubicBezTo>
                    <a:pt x="21" y="222"/>
                    <a:pt x="11" y="263"/>
                    <a:pt x="0" y="305"/>
                  </a:cubicBezTo>
                  <a:cubicBezTo>
                    <a:pt x="11" y="356"/>
                    <a:pt x="21" y="387"/>
                    <a:pt x="42" y="428"/>
                  </a:cubicBezTo>
                  <a:cubicBezTo>
                    <a:pt x="93" y="531"/>
                    <a:pt x="165" y="614"/>
                    <a:pt x="268" y="645"/>
                  </a:cubicBezTo>
                  <a:cubicBezTo>
                    <a:pt x="317" y="664"/>
                    <a:pt x="366" y="672"/>
                    <a:pt x="413" y="672"/>
                  </a:cubicBezTo>
                  <a:cubicBezTo>
                    <a:pt x="545" y="672"/>
                    <a:pt x="666" y="601"/>
                    <a:pt x="742" y="480"/>
                  </a:cubicBezTo>
                  <a:cubicBezTo>
                    <a:pt x="763" y="459"/>
                    <a:pt x="773" y="418"/>
                    <a:pt x="784" y="387"/>
                  </a:cubicBezTo>
                  <a:lnTo>
                    <a:pt x="825" y="274"/>
                  </a:lnTo>
                  <a:cubicBezTo>
                    <a:pt x="814" y="253"/>
                    <a:pt x="794" y="243"/>
                    <a:pt x="784" y="222"/>
                  </a:cubicBezTo>
                  <a:cubicBezTo>
                    <a:pt x="663" y="86"/>
                    <a:pt x="504"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9" name="Google Shape;8879;p36"/>
            <p:cNvSpPr/>
            <p:nvPr/>
          </p:nvSpPr>
          <p:spPr>
            <a:xfrm>
              <a:off x="625943" y="3036859"/>
              <a:ext cx="88896" cy="130434"/>
            </a:xfrm>
            <a:custGeom>
              <a:avLst/>
              <a:gdLst/>
              <a:ahLst/>
              <a:cxnLst/>
              <a:rect l="l" t="t" r="r" b="b"/>
              <a:pathLst>
                <a:path w="1207" h="1771" extrusionOk="0">
                  <a:moveTo>
                    <a:pt x="305" y="0"/>
                  </a:moveTo>
                  <a:cubicBezTo>
                    <a:pt x="258" y="0"/>
                    <a:pt x="209" y="15"/>
                    <a:pt x="166" y="29"/>
                  </a:cubicBezTo>
                  <a:cubicBezTo>
                    <a:pt x="155" y="40"/>
                    <a:pt x="145" y="60"/>
                    <a:pt x="155" y="81"/>
                  </a:cubicBezTo>
                  <a:cubicBezTo>
                    <a:pt x="1" y="297"/>
                    <a:pt x="1" y="689"/>
                    <a:pt x="155" y="1060"/>
                  </a:cubicBezTo>
                  <a:cubicBezTo>
                    <a:pt x="155" y="1070"/>
                    <a:pt x="166" y="1091"/>
                    <a:pt x="166" y="1101"/>
                  </a:cubicBezTo>
                  <a:cubicBezTo>
                    <a:pt x="166" y="1111"/>
                    <a:pt x="176" y="1121"/>
                    <a:pt x="176" y="1142"/>
                  </a:cubicBezTo>
                  <a:cubicBezTo>
                    <a:pt x="372" y="1513"/>
                    <a:pt x="660" y="1740"/>
                    <a:pt x="928" y="1771"/>
                  </a:cubicBezTo>
                  <a:lnTo>
                    <a:pt x="980" y="1771"/>
                  </a:lnTo>
                  <a:lnTo>
                    <a:pt x="980" y="1750"/>
                  </a:lnTo>
                  <a:cubicBezTo>
                    <a:pt x="1031" y="1729"/>
                    <a:pt x="1083" y="1678"/>
                    <a:pt x="1124" y="1626"/>
                  </a:cubicBezTo>
                  <a:cubicBezTo>
                    <a:pt x="1186" y="1534"/>
                    <a:pt x="1206" y="1420"/>
                    <a:pt x="1186" y="1307"/>
                  </a:cubicBezTo>
                  <a:cubicBezTo>
                    <a:pt x="1175" y="1266"/>
                    <a:pt x="1155" y="1235"/>
                    <a:pt x="1144" y="1204"/>
                  </a:cubicBezTo>
                  <a:cubicBezTo>
                    <a:pt x="1083" y="1060"/>
                    <a:pt x="949" y="967"/>
                    <a:pt x="794" y="957"/>
                  </a:cubicBezTo>
                  <a:cubicBezTo>
                    <a:pt x="787" y="953"/>
                    <a:pt x="778" y="952"/>
                    <a:pt x="768" y="952"/>
                  </a:cubicBezTo>
                  <a:cubicBezTo>
                    <a:pt x="748" y="952"/>
                    <a:pt x="725" y="957"/>
                    <a:pt x="712" y="957"/>
                  </a:cubicBezTo>
                  <a:lnTo>
                    <a:pt x="320" y="1018"/>
                  </a:lnTo>
                  <a:lnTo>
                    <a:pt x="619" y="761"/>
                  </a:lnTo>
                  <a:cubicBezTo>
                    <a:pt x="640" y="740"/>
                    <a:pt x="671" y="709"/>
                    <a:pt x="681" y="689"/>
                  </a:cubicBezTo>
                  <a:cubicBezTo>
                    <a:pt x="763" y="555"/>
                    <a:pt x="774" y="390"/>
                    <a:pt x="712" y="246"/>
                  </a:cubicBezTo>
                  <a:cubicBezTo>
                    <a:pt x="681" y="225"/>
                    <a:pt x="671" y="184"/>
                    <a:pt x="640" y="163"/>
                  </a:cubicBezTo>
                  <a:cubicBezTo>
                    <a:pt x="567" y="70"/>
                    <a:pt x="464" y="19"/>
                    <a:pt x="361" y="9"/>
                  </a:cubicBezTo>
                  <a:cubicBezTo>
                    <a:pt x="343" y="3"/>
                    <a:pt x="324"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0" name="Google Shape;8880;p36"/>
            <p:cNvSpPr/>
            <p:nvPr/>
          </p:nvSpPr>
          <p:spPr>
            <a:xfrm>
              <a:off x="496983" y="3060279"/>
              <a:ext cx="138167" cy="65254"/>
            </a:xfrm>
            <a:custGeom>
              <a:avLst/>
              <a:gdLst/>
              <a:ahLst/>
              <a:cxnLst/>
              <a:rect l="l" t="t" r="r" b="b"/>
              <a:pathLst>
                <a:path w="1876" h="886" extrusionOk="0">
                  <a:moveTo>
                    <a:pt x="247" y="0"/>
                  </a:moveTo>
                  <a:cubicBezTo>
                    <a:pt x="166" y="0"/>
                    <a:pt x="84" y="7"/>
                    <a:pt x="0" y="20"/>
                  </a:cubicBezTo>
                  <a:lnTo>
                    <a:pt x="0" y="175"/>
                  </a:lnTo>
                  <a:cubicBezTo>
                    <a:pt x="0" y="175"/>
                    <a:pt x="112" y="128"/>
                    <a:pt x="312" y="128"/>
                  </a:cubicBezTo>
                  <a:cubicBezTo>
                    <a:pt x="635" y="128"/>
                    <a:pt x="1188" y="250"/>
                    <a:pt x="1875" y="886"/>
                  </a:cubicBezTo>
                  <a:cubicBezTo>
                    <a:pt x="1875" y="886"/>
                    <a:pt x="1200" y="0"/>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84"/>
        <p:cNvGrpSpPr/>
        <p:nvPr/>
      </p:nvGrpSpPr>
      <p:grpSpPr>
        <a:xfrm>
          <a:off x="0" y="0"/>
          <a:ext cx="0" cy="0"/>
          <a:chOff x="0" y="0"/>
          <a:chExt cx="0" cy="0"/>
        </a:xfrm>
      </p:grpSpPr>
      <p:sp>
        <p:nvSpPr>
          <p:cNvPr id="8885" name="Google Shape;8885;p37"/>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objectifs</a:t>
            </a:r>
            <a:endParaRPr/>
          </a:p>
        </p:txBody>
      </p:sp>
      <p:sp>
        <p:nvSpPr>
          <p:cNvPr id="8886" name="Google Shape;8886;p37"/>
          <p:cNvSpPr txBox="1">
            <a:spLocks noGrp="1"/>
          </p:cNvSpPr>
          <p:nvPr>
            <p:ph type="title"/>
          </p:nvPr>
        </p:nvSpPr>
        <p:spPr>
          <a:xfrm>
            <a:off x="983650" y="1723175"/>
            <a:ext cx="2452200" cy="67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a:t>géoLocaliser  les boutiques</a:t>
            </a:r>
            <a:endParaRPr sz="1700" dirty="0"/>
          </a:p>
        </p:txBody>
      </p:sp>
      <p:sp>
        <p:nvSpPr>
          <p:cNvPr id="8887" name="Google Shape;8887;p37"/>
          <p:cNvSpPr txBox="1">
            <a:spLocks noGrp="1"/>
          </p:cNvSpPr>
          <p:nvPr>
            <p:ph type="title" idx="2"/>
          </p:nvPr>
        </p:nvSpPr>
        <p:spPr>
          <a:xfrm>
            <a:off x="5695400" y="1723175"/>
            <a:ext cx="2872500" cy="67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Rechercher les denrées par localité</a:t>
            </a:r>
            <a:endParaRPr sz="1600" dirty="0"/>
          </a:p>
        </p:txBody>
      </p:sp>
      <p:sp>
        <p:nvSpPr>
          <p:cNvPr id="8888" name="Google Shape;8888;p37"/>
          <p:cNvSpPr txBox="1">
            <a:spLocks noGrp="1"/>
          </p:cNvSpPr>
          <p:nvPr>
            <p:ph type="title" idx="4"/>
          </p:nvPr>
        </p:nvSpPr>
        <p:spPr>
          <a:xfrm>
            <a:off x="3345900" y="3317025"/>
            <a:ext cx="2452200" cy="67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Permettre l’achat en ligne</a:t>
            </a:r>
            <a:r>
              <a:rPr lang="en"/>
              <a:t> </a:t>
            </a:r>
            <a:endParaRPr/>
          </a:p>
          <a:p>
            <a:pPr marL="0" lvl="0" indent="0" algn="ctr" rtl="0">
              <a:spcBef>
                <a:spcPts val="0"/>
              </a:spcBef>
              <a:spcAft>
                <a:spcPts val="0"/>
              </a:spcAft>
              <a:buNone/>
            </a:pPr>
            <a:endParaRPr/>
          </a:p>
        </p:txBody>
      </p:sp>
      <p:sp>
        <p:nvSpPr>
          <p:cNvPr id="8889" name="Google Shape;8889;p37"/>
          <p:cNvSpPr txBox="1">
            <a:spLocks noGrp="1"/>
          </p:cNvSpPr>
          <p:nvPr>
            <p:ph type="title" idx="7"/>
          </p:nvPr>
        </p:nvSpPr>
        <p:spPr>
          <a:xfrm>
            <a:off x="1813600" y="1205617"/>
            <a:ext cx="7923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8890" name="Google Shape;8890;p37"/>
          <p:cNvSpPr txBox="1">
            <a:spLocks noGrp="1"/>
          </p:cNvSpPr>
          <p:nvPr>
            <p:ph type="title" idx="8"/>
          </p:nvPr>
        </p:nvSpPr>
        <p:spPr>
          <a:xfrm>
            <a:off x="4175850" y="2796524"/>
            <a:ext cx="7923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03</a:t>
            </a:r>
            <a:endParaRPr dirty="0"/>
          </a:p>
        </p:txBody>
      </p:sp>
      <p:sp>
        <p:nvSpPr>
          <p:cNvPr id="8891" name="Google Shape;8891;p37"/>
          <p:cNvSpPr txBox="1">
            <a:spLocks noGrp="1"/>
          </p:cNvSpPr>
          <p:nvPr>
            <p:ph type="title" idx="9"/>
          </p:nvPr>
        </p:nvSpPr>
        <p:spPr>
          <a:xfrm>
            <a:off x="6525401" y="1205617"/>
            <a:ext cx="7923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02</a:t>
            </a:r>
            <a:endParaRPr dirty="0"/>
          </a:p>
        </p:txBody>
      </p:sp>
      <p:grpSp>
        <p:nvGrpSpPr>
          <p:cNvPr id="8892" name="Google Shape;8892;p37"/>
          <p:cNvGrpSpPr/>
          <p:nvPr/>
        </p:nvGrpSpPr>
        <p:grpSpPr>
          <a:xfrm>
            <a:off x="4217430" y="1683752"/>
            <a:ext cx="696195" cy="696246"/>
            <a:chOff x="4435750" y="2877925"/>
            <a:chExt cx="339425" cy="339450"/>
          </a:xfrm>
        </p:grpSpPr>
        <p:sp>
          <p:nvSpPr>
            <p:cNvPr id="8893" name="Google Shape;8893;p37"/>
            <p:cNvSpPr/>
            <p:nvPr/>
          </p:nvSpPr>
          <p:spPr>
            <a:xfrm>
              <a:off x="4526625" y="3059725"/>
              <a:ext cx="156825" cy="157650"/>
            </a:xfrm>
            <a:custGeom>
              <a:avLst/>
              <a:gdLst/>
              <a:ahLst/>
              <a:cxnLst/>
              <a:rect l="l" t="t" r="r" b="b"/>
              <a:pathLst>
                <a:path w="6273" h="6306" extrusionOk="0">
                  <a:moveTo>
                    <a:pt x="3170" y="1"/>
                  </a:moveTo>
                  <a:lnTo>
                    <a:pt x="2970" y="201"/>
                  </a:lnTo>
                  <a:cubicBezTo>
                    <a:pt x="2770" y="401"/>
                    <a:pt x="802" y="2336"/>
                    <a:pt x="368" y="3003"/>
                  </a:cubicBezTo>
                  <a:cubicBezTo>
                    <a:pt x="134" y="3403"/>
                    <a:pt x="1" y="3837"/>
                    <a:pt x="1" y="4370"/>
                  </a:cubicBezTo>
                  <a:cubicBezTo>
                    <a:pt x="1" y="5638"/>
                    <a:pt x="968" y="6305"/>
                    <a:pt x="1869" y="6305"/>
                  </a:cubicBezTo>
                  <a:cubicBezTo>
                    <a:pt x="2369" y="6305"/>
                    <a:pt x="2836" y="6138"/>
                    <a:pt x="3137" y="5805"/>
                  </a:cubicBezTo>
                  <a:cubicBezTo>
                    <a:pt x="3370" y="6038"/>
                    <a:pt x="3770" y="6305"/>
                    <a:pt x="4371" y="6305"/>
                  </a:cubicBezTo>
                  <a:cubicBezTo>
                    <a:pt x="5505" y="6305"/>
                    <a:pt x="6272" y="5505"/>
                    <a:pt x="6272" y="4370"/>
                  </a:cubicBezTo>
                  <a:cubicBezTo>
                    <a:pt x="6272" y="3870"/>
                    <a:pt x="6139" y="3470"/>
                    <a:pt x="5872" y="3003"/>
                  </a:cubicBezTo>
                  <a:cubicBezTo>
                    <a:pt x="5538" y="2369"/>
                    <a:pt x="3604" y="468"/>
                    <a:pt x="3370" y="201"/>
                  </a:cubicBezTo>
                  <a:lnTo>
                    <a:pt x="3170" y="1"/>
                  </a:ln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4" name="Google Shape;8894;p37"/>
            <p:cNvSpPr/>
            <p:nvPr/>
          </p:nvSpPr>
          <p:spPr>
            <a:xfrm>
              <a:off x="4527475" y="2877925"/>
              <a:ext cx="156800" cy="157650"/>
            </a:xfrm>
            <a:custGeom>
              <a:avLst/>
              <a:gdLst/>
              <a:ahLst/>
              <a:cxnLst/>
              <a:rect l="l" t="t" r="r" b="b"/>
              <a:pathLst>
                <a:path w="6272" h="6306" extrusionOk="0">
                  <a:moveTo>
                    <a:pt x="1902" y="1"/>
                  </a:moveTo>
                  <a:cubicBezTo>
                    <a:pt x="768" y="1"/>
                    <a:pt x="0" y="801"/>
                    <a:pt x="0" y="1935"/>
                  </a:cubicBezTo>
                  <a:cubicBezTo>
                    <a:pt x="0" y="2436"/>
                    <a:pt x="134" y="2836"/>
                    <a:pt x="367" y="3303"/>
                  </a:cubicBezTo>
                  <a:cubicBezTo>
                    <a:pt x="768" y="3970"/>
                    <a:pt x="2669" y="5905"/>
                    <a:pt x="2902" y="6105"/>
                  </a:cubicBezTo>
                  <a:lnTo>
                    <a:pt x="3103" y="6305"/>
                  </a:lnTo>
                  <a:lnTo>
                    <a:pt x="3303" y="6105"/>
                  </a:lnTo>
                  <a:cubicBezTo>
                    <a:pt x="3503" y="5905"/>
                    <a:pt x="5471" y="3970"/>
                    <a:pt x="5905" y="3303"/>
                  </a:cubicBezTo>
                  <a:cubicBezTo>
                    <a:pt x="6138" y="2903"/>
                    <a:pt x="6271" y="2469"/>
                    <a:pt x="6271" y="1935"/>
                  </a:cubicBezTo>
                  <a:cubicBezTo>
                    <a:pt x="6271" y="668"/>
                    <a:pt x="5304" y="1"/>
                    <a:pt x="4403" y="1"/>
                  </a:cubicBezTo>
                  <a:cubicBezTo>
                    <a:pt x="3903" y="1"/>
                    <a:pt x="3436" y="167"/>
                    <a:pt x="3136" y="501"/>
                  </a:cubicBezTo>
                  <a:cubicBezTo>
                    <a:pt x="2869" y="268"/>
                    <a:pt x="2502" y="1"/>
                    <a:pt x="1902"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5" name="Google Shape;8895;p37"/>
            <p:cNvSpPr/>
            <p:nvPr/>
          </p:nvSpPr>
          <p:spPr>
            <a:xfrm>
              <a:off x="4616700" y="2969650"/>
              <a:ext cx="158475" cy="157650"/>
            </a:xfrm>
            <a:custGeom>
              <a:avLst/>
              <a:gdLst/>
              <a:ahLst/>
              <a:cxnLst/>
              <a:rect l="l" t="t" r="r" b="b"/>
              <a:pathLst>
                <a:path w="6339" h="6306" extrusionOk="0">
                  <a:moveTo>
                    <a:pt x="4370" y="1"/>
                  </a:moveTo>
                  <a:cubicBezTo>
                    <a:pt x="3870" y="1"/>
                    <a:pt x="3436" y="134"/>
                    <a:pt x="3003" y="401"/>
                  </a:cubicBezTo>
                  <a:cubicBezTo>
                    <a:pt x="2369" y="768"/>
                    <a:pt x="434" y="2736"/>
                    <a:pt x="201" y="2936"/>
                  </a:cubicBezTo>
                  <a:lnTo>
                    <a:pt x="1" y="3137"/>
                  </a:lnTo>
                  <a:lnTo>
                    <a:pt x="201" y="3337"/>
                  </a:lnTo>
                  <a:cubicBezTo>
                    <a:pt x="401" y="3570"/>
                    <a:pt x="2336" y="5505"/>
                    <a:pt x="3003" y="5939"/>
                  </a:cubicBezTo>
                  <a:cubicBezTo>
                    <a:pt x="3403" y="6172"/>
                    <a:pt x="3837" y="6305"/>
                    <a:pt x="4370" y="6305"/>
                  </a:cubicBezTo>
                  <a:cubicBezTo>
                    <a:pt x="5605" y="6305"/>
                    <a:pt x="6272" y="5338"/>
                    <a:pt x="6272" y="4437"/>
                  </a:cubicBezTo>
                  <a:cubicBezTo>
                    <a:pt x="6338" y="3837"/>
                    <a:pt x="6105" y="3437"/>
                    <a:pt x="5771" y="3137"/>
                  </a:cubicBezTo>
                  <a:cubicBezTo>
                    <a:pt x="6038" y="2903"/>
                    <a:pt x="6272" y="2503"/>
                    <a:pt x="6272" y="1902"/>
                  </a:cubicBezTo>
                  <a:cubicBezTo>
                    <a:pt x="6272" y="768"/>
                    <a:pt x="5504" y="1"/>
                    <a:pt x="4370"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6" name="Google Shape;8896;p37"/>
            <p:cNvSpPr/>
            <p:nvPr/>
          </p:nvSpPr>
          <p:spPr>
            <a:xfrm>
              <a:off x="4435750" y="2968825"/>
              <a:ext cx="157625" cy="156800"/>
            </a:xfrm>
            <a:custGeom>
              <a:avLst/>
              <a:gdLst/>
              <a:ahLst/>
              <a:cxnLst/>
              <a:rect l="l" t="t" r="r" b="b"/>
              <a:pathLst>
                <a:path w="6305" h="6272" extrusionOk="0">
                  <a:moveTo>
                    <a:pt x="1935" y="1"/>
                  </a:moveTo>
                  <a:cubicBezTo>
                    <a:pt x="667" y="1"/>
                    <a:pt x="0" y="968"/>
                    <a:pt x="0" y="1869"/>
                  </a:cubicBezTo>
                  <a:cubicBezTo>
                    <a:pt x="0" y="2369"/>
                    <a:pt x="167" y="2836"/>
                    <a:pt x="500" y="3136"/>
                  </a:cubicBezTo>
                  <a:cubicBezTo>
                    <a:pt x="267" y="3370"/>
                    <a:pt x="0" y="3770"/>
                    <a:pt x="0" y="4370"/>
                  </a:cubicBezTo>
                  <a:cubicBezTo>
                    <a:pt x="0" y="5505"/>
                    <a:pt x="801" y="6272"/>
                    <a:pt x="1935" y="6272"/>
                  </a:cubicBezTo>
                  <a:cubicBezTo>
                    <a:pt x="2435" y="6272"/>
                    <a:pt x="2835" y="6138"/>
                    <a:pt x="3302" y="5871"/>
                  </a:cubicBezTo>
                  <a:cubicBezTo>
                    <a:pt x="3970" y="5538"/>
                    <a:pt x="5904" y="3603"/>
                    <a:pt x="6104" y="3370"/>
                  </a:cubicBezTo>
                  <a:lnTo>
                    <a:pt x="6305" y="3170"/>
                  </a:lnTo>
                  <a:lnTo>
                    <a:pt x="6104" y="2969"/>
                  </a:lnTo>
                  <a:cubicBezTo>
                    <a:pt x="5904" y="2769"/>
                    <a:pt x="3970" y="801"/>
                    <a:pt x="3302" y="368"/>
                  </a:cubicBezTo>
                  <a:cubicBezTo>
                    <a:pt x="2902" y="134"/>
                    <a:pt x="2468" y="1"/>
                    <a:pt x="1935"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7" name="Google Shape;8897;p37"/>
          <p:cNvGrpSpPr/>
          <p:nvPr/>
        </p:nvGrpSpPr>
        <p:grpSpPr>
          <a:xfrm flipH="1">
            <a:off x="7008230" y="612786"/>
            <a:ext cx="372314" cy="271228"/>
            <a:chOff x="496983" y="3034281"/>
            <a:chExt cx="217855" cy="158715"/>
          </a:xfrm>
        </p:grpSpPr>
        <p:sp>
          <p:nvSpPr>
            <p:cNvPr id="8898" name="Google Shape;8898;p37"/>
            <p:cNvSpPr/>
            <p:nvPr/>
          </p:nvSpPr>
          <p:spPr>
            <a:xfrm>
              <a:off x="553104" y="3096441"/>
              <a:ext cx="84329" cy="89632"/>
            </a:xfrm>
            <a:custGeom>
              <a:avLst/>
              <a:gdLst/>
              <a:ahLst/>
              <a:cxnLst/>
              <a:rect l="l" t="t" r="r" b="b"/>
              <a:pathLst>
                <a:path w="1145" h="1217" extrusionOk="0">
                  <a:moveTo>
                    <a:pt x="392" y="1"/>
                  </a:moveTo>
                  <a:cubicBezTo>
                    <a:pt x="230" y="1"/>
                    <a:pt x="69" y="111"/>
                    <a:pt x="21" y="292"/>
                  </a:cubicBezTo>
                  <a:cubicBezTo>
                    <a:pt x="1" y="395"/>
                    <a:pt x="1" y="508"/>
                    <a:pt x="52" y="611"/>
                  </a:cubicBezTo>
                  <a:cubicBezTo>
                    <a:pt x="83" y="663"/>
                    <a:pt x="124" y="725"/>
                    <a:pt x="176" y="766"/>
                  </a:cubicBezTo>
                  <a:lnTo>
                    <a:pt x="176" y="848"/>
                  </a:lnTo>
                  <a:cubicBezTo>
                    <a:pt x="186" y="900"/>
                    <a:pt x="207" y="931"/>
                    <a:pt x="217" y="972"/>
                  </a:cubicBezTo>
                  <a:cubicBezTo>
                    <a:pt x="268" y="1075"/>
                    <a:pt x="341" y="1157"/>
                    <a:pt x="444" y="1188"/>
                  </a:cubicBezTo>
                  <a:cubicBezTo>
                    <a:pt x="492" y="1207"/>
                    <a:pt x="542" y="1216"/>
                    <a:pt x="590" y="1216"/>
                  </a:cubicBezTo>
                  <a:cubicBezTo>
                    <a:pt x="725" y="1216"/>
                    <a:pt x="852" y="1145"/>
                    <a:pt x="928" y="1023"/>
                  </a:cubicBezTo>
                  <a:cubicBezTo>
                    <a:pt x="938" y="1003"/>
                    <a:pt x="949" y="962"/>
                    <a:pt x="959" y="931"/>
                  </a:cubicBezTo>
                  <a:lnTo>
                    <a:pt x="1000" y="817"/>
                  </a:lnTo>
                  <a:lnTo>
                    <a:pt x="1093" y="549"/>
                  </a:lnTo>
                  <a:lnTo>
                    <a:pt x="1113" y="446"/>
                  </a:lnTo>
                  <a:lnTo>
                    <a:pt x="1134" y="405"/>
                  </a:lnTo>
                  <a:cubicBezTo>
                    <a:pt x="1134" y="395"/>
                    <a:pt x="1144" y="364"/>
                    <a:pt x="1144" y="343"/>
                  </a:cubicBezTo>
                  <a:lnTo>
                    <a:pt x="1144" y="312"/>
                  </a:lnTo>
                  <a:lnTo>
                    <a:pt x="1144" y="292"/>
                  </a:lnTo>
                  <a:lnTo>
                    <a:pt x="1144" y="282"/>
                  </a:lnTo>
                  <a:lnTo>
                    <a:pt x="1113" y="261"/>
                  </a:lnTo>
                  <a:cubicBezTo>
                    <a:pt x="1103" y="261"/>
                    <a:pt x="1103" y="251"/>
                    <a:pt x="1093" y="251"/>
                  </a:cubicBezTo>
                  <a:cubicBezTo>
                    <a:pt x="1062" y="240"/>
                    <a:pt x="1052" y="240"/>
                    <a:pt x="1031" y="230"/>
                  </a:cubicBezTo>
                  <a:lnTo>
                    <a:pt x="990" y="209"/>
                  </a:lnTo>
                  <a:lnTo>
                    <a:pt x="897" y="178"/>
                  </a:lnTo>
                  <a:lnTo>
                    <a:pt x="526" y="34"/>
                  </a:lnTo>
                  <a:cubicBezTo>
                    <a:pt x="495" y="24"/>
                    <a:pt x="464" y="3"/>
                    <a:pt x="433" y="3"/>
                  </a:cubicBezTo>
                  <a:cubicBezTo>
                    <a:pt x="420" y="2"/>
                    <a:pt x="406"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9" name="Google Shape;8899;p37"/>
            <p:cNvSpPr/>
            <p:nvPr/>
          </p:nvSpPr>
          <p:spPr>
            <a:xfrm>
              <a:off x="555387" y="3100271"/>
              <a:ext cx="78216" cy="82046"/>
            </a:xfrm>
            <a:custGeom>
              <a:avLst/>
              <a:gdLst/>
              <a:ahLst/>
              <a:cxnLst/>
              <a:rect l="l" t="t" r="r" b="b"/>
              <a:pathLst>
                <a:path w="1062" h="1114" extrusionOk="0">
                  <a:moveTo>
                    <a:pt x="363" y="0"/>
                  </a:moveTo>
                  <a:cubicBezTo>
                    <a:pt x="221" y="0"/>
                    <a:pt x="79" y="99"/>
                    <a:pt x="31" y="250"/>
                  </a:cubicBezTo>
                  <a:cubicBezTo>
                    <a:pt x="0" y="353"/>
                    <a:pt x="0" y="456"/>
                    <a:pt x="52" y="539"/>
                  </a:cubicBezTo>
                  <a:cubicBezTo>
                    <a:pt x="83" y="600"/>
                    <a:pt x="134" y="652"/>
                    <a:pt x="186" y="693"/>
                  </a:cubicBezTo>
                  <a:cubicBezTo>
                    <a:pt x="186" y="755"/>
                    <a:pt x="196" y="827"/>
                    <a:pt x="227" y="899"/>
                  </a:cubicBezTo>
                  <a:cubicBezTo>
                    <a:pt x="258" y="982"/>
                    <a:pt x="341" y="1054"/>
                    <a:pt x="433" y="1085"/>
                  </a:cubicBezTo>
                  <a:cubicBezTo>
                    <a:pt x="475" y="1104"/>
                    <a:pt x="519" y="1113"/>
                    <a:pt x="561" y="1113"/>
                  </a:cubicBezTo>
                  <a:cubicBezTo>
                    <a:pt x="676" y="1113"/>
                    <a:pt x="785" y="1048"/>
                    <a:pt x="845" y="951"/>
                  </a:cubicBezTo>
                  <a:lnTo>
                    <a:pt x="876" y="868"/>
                  </a:lnTo>
                  <a:lnTo>
                    <a:pt x="1041" y="343"/>
                  </a:lnTo>
                  <a:cubicBezTo>
                    <a:pt x="1062" y="312"/>
                    <a:pt x="1062" y="291"/>
                    <a:pt x="1062" y="250"/>
                  </a:cubicBezTo>
                  <a:lnTo>
                    <a:pt x="979" y="209"/>
                  </a:lnTo>
                  <a:lnTo>
                    <a:pt x="485" y="34"/>
                  </a:lnTo>
                  <a:cubicBezTo>
                    <a:pt x="454" y="23"/>
                    <a:pt x="433" y="23"/>
                    <a:pt x="402" y="3"/>
                  </a:cubicBezTo>
                  <a:cubicBezTo>
                    <a:pt x="389" y="1"/>
                    <a:pt x="376"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0" name="Google Shape;8900;p37"/>
            <p:cNvSpPr/>
            <p:nvPr/>
          </p:nvSpPr>
          <p:spPr>
            <a:xfrm>
              <a:off x="629773" y="3105868"/>
              <a:ext cx="84329" cy="87128"/>
            </a:xfrm>
            <a:custGeom>
              <a:avLst/>
              <a:gdLst/>
              <a:ahLst/>
              <a:cxnLst/>
              <a:rect l="l" t="t" r="r" b="b"/>
              <a:pathLst>
                <a:path w="1145" h="1183" extrusionOk="0">
                  <a:moveTo>
                    <a:pt x="706" y="0"/>
                  </a:moveTo>
                  <a:cubicBezTo>
                    <a:pt x="685" y="0"/>
                    <a:pt x="660" y="9"/>
                    <a:pt x="639" y="9"/>
                  </a:cubicBezTo>
                  <a:lnTo>
                    <a:pt x="258" y="71"/>
                  </a:lnTo>
                  <a:lnTo>
                    <a:pt x="155" y="81"/>
                  </a:lnTo>
                  <a:lnTo>
                    <a:pt x="114" y="92"/>
                  </a:lnTo>
                  <a:cubicBezTo>
                    <a:pt x="103" y="112"/>
                    <a:pt x="93" y="112"/>
                    <a:pt x="72" y="112"/>
                  </a:cubicBezTo>
                  <a:cubicBezTo>
                    <a:pt x="72" y="112"/>
                    <a:pt x="62" y="123"/>
                    <a:pt x="52" y="123"/>
                  </a:cubicBezTo>
                  <a:cubicBezTo>
                    <a:pt x="41" y="123"/>
                    <a:pt x="41" y="133"/>
                    <a:pt x="21" y="133"/>
                  </a:cubicBezTo>
                  <a:lnTo>
                    <a:pt x="0" y="154"/>
                  </a:lnTo>
                  <a:lnTo>
                    <a:pt x="0" y="174"/>
                  </a:lnTo>
                  <a:lnTo>
                    <a:pt x="0" y="195"/>
                  </a:lnTo>
                  <a:cubicBezTo>
                    <a:pt x="0" y="226"/>
                    <a:pt x="11" y="246"/>
                    <a:pt x="11" y="277"/>
                  </a:cubicBezTo>
                  <a:lnTo>
                    <a:pt x="21" y="318"/>
                  </a:lnTo>
                  <a:lnTo>
                    <a:pt x="52" y="421"/>
                  </a:lnTo>
                  <a:lnTo>
                    <a:pt x="124" y="834"/>
                  </a:lnTo>
                  <a:cubicBezTo>
                    <a:pt x="124" y="854"/>
                    <a:pt x="145" y="895"/>
                    <a:pt x="155" y="916"/>
                  </a:cubicBezTo>
                  <a:lnTo>
                    <a:pt x="155" y="937"/>
                  </a:lnTo>
                  <a:cubicBezTo>
                    <a:pt x="216" y="1086"/>
                    <a:pt x="360" y="1183"/>
                    <a:pt x="509" y="1183"/>
                  </a:cubicBezTo>
                  <a:cubicBezTo>
                    <a:pt x="535" y="1183"/>
                    <a:pt x="562" y="1180"/>
                    <a:pt x="588" y="1174"/>
                  </a:cubicBezTo>
                  <a:cubicBezTo>
                    <a:pt x="691" y="1153"/>
                    <a:pt x="783" y="1091"/>
                    <a:pt x="845" y="998"/>
                  </a:cubicBezTo>
                  <a:cubicBezTo>
                    <a:pt x="886" y="947"/>
                    <a:pt x="897" y="885"/>
                    <a:pt x="917" y="813"/>
                  </a:cubicBezTo>
                  <a:lnTo>
                    <a:pt x="917" y="803"/>
                  </a:lnTo>
                  <a:cubicBezTo>
                    <a:pt x="969" y="782"/>
                    <a:pt x="1020" y="731"/>
                    <a:pt x="1051" y="679"/>
                  </a:cubicBezTo>
                  <a:cubicBezTo>
                    <a:pt x="1123" y="586"/>
                    <a:pt x="1144" y="473"/>
                    <a:pt x="1123" y="349"/>
                  </a:cubicBezTo>
                  <a:cubicBezTo>
                    <a:pt x="1103" y="318"/>
                    <a:pt x="1092" y="287"/>
                    <a:pt x="1082" y="246"/>
                  </a:cubicBezTo>
                  <a:cubicBezTo>
                    <a:pt x="1020" y="112"/>
                    <a:pt x="886" y="20"/>
                    <a:pt x="732" y="9"/>
                  </a:cubicBezTo>
                  <a:cubicBezTo>
                    <a:pt x="725" y="2"/>
                    <a:pt x="716"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1" name="Google Shape;8901;p37"/>
            <p:cNvSpPr/>
            <p:nvPr/>
          </p:nvSpPr>
          <p:spPr>
            <a:xfrm>
              <a:off x="634339" y="3110287"/>
              <a:ext cx="75933" cy="79395"/>
            </a:xfrm>
            <a:custGeom>
              <a:avLst/>
              <a:gdLst/>
              <a:ahLst/>
              <a:cxnLst/>
              <a:rect l="l" t="t" r="r" b="b"/>
              <a:pathLst>
                <a:path w="1031" h="1078" extrusionOk="0">
                  <a:moveTo>
                    <a:pt x="598" y="1"/>
                  </a:moveTo>
                  <a:lnTo>
                    <a:pt x="83" y="94"/>
                  </a:lnTo>
                  <a:cubicBezTo>
                    <a:pt x="52" y="94"/>
                    <a:pt x="31" y="104"/>
                    <a:pt x="0" y="114"/>
                  </a:cubicBezTo>
                  <a:cubicBezTo>
                    <a:pt x="0" y="145"/>
                    <a:pt x="0" y="166"/>
                    <a:pt x="10" y="207"/>
                  </a:cubicBezTo>
                  <a:lnTo>
                    <a:pt x="103" y="763"/>
                  </a:lnTo>
                  <a:cubicBezTo>
                    <a:pt x="103" y="784"/>
                    <a:pt x="113" y="815"/>
                    <a:pt x="134" y="846"/>
                  </a:cubicBezTo>
                  <a:cubicBezTo>
                    <a:pt x="188" y="982"/>
                    <a:pt x="323" y="1078"/>
                    <a:pt x="467" y="1078"/>
                  </a:cubicBezTo>
                  <a:cubicBezTo>
                    <a:pt x="486" y="1078"/>
                    <a:pt x="506" y="1076"/>
                    <a:pt x="526" y="1072"/>
                  </a:cubicBezTo>
                  <a:cubicBezTo>
                    <a:pt x="618" y="1052"/>
                    <a:pt x="711" y="990"/>
                    <a:pt x="752" y="918"/>
                  </a:cubicBezTo>
                  <a:cubicBezTo>
                    <a:pt x="783" y="866"/>
                    <a:pt x="804" y="784"/>
                    <a:pt x="814" y="722"/>
                  </a:cubicBezTo>
                  <a:cubicBezTo>
                    <a:pt x="876" y="691"/>
                    <a:pt x="927" y="640"/>
                    <a:pt x="958" y="588"/>
                  </a:cubicBezTo>
                  <a:cubicBezTo>
                    <a:pt x="1010" y="516"/>
                    <a:pt x="1030" y="413"/>
                    <a:pt x="1010" y="310"/>
                  </a:cubicBezTo>
                  <a:cubicBezTo>
                    <a:pt x="969" y="124"/>
                    <a:pt x="824" y="1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2" name="Google Shape;8902;p37"/>
            <p:cNvSpPr/>
            <p:nvPr/>
          </p:nvSpPr>
          <p:spPr>
            <a:xfrm>
              <a:off x="591843" y="3034281"/>
              <a:ext cx="90369" cy="88969"/>
            </a:xfrm>
            <a:custGeom>
              <a:avLst/>
              <a:gdLst/>
              <a:ahLst/>
              <a:cxnLst/>
              <a:rect l="l" t="t" r="r" b="b"/>
              <a:pathLst>
                <a:path w="1227" h="1208" extrusionOk="0">
                  <a:moveTo>
                    <a:pt x="395" y="0"/>
                  </a:moveTo>
                  <a:cubicBezTo>
                    <a:pt x="305" y="0"/>
                    <a:pt x="219" y="33"/>
                    <a:pt x="165" y="105"/>
                  </a:cubicBezTo>
                  <a:cubicBezTo>
                    <a:pt x="31" y="229"/>
                    <a:pt x="0" y="435"/>
                    <a:pt x="72" y="621"/>
                  </a:cubicBezTo>
                  <a:lnTo>
                    <a:pt x="72" y="631"/>
                  </a:lnTo>
                  <a:cubicBezTo>
                    <a:pt x="93" y="662"/>
                    <a:pt x="103" y="682"/>
                    <a:pt x="124" y="713"/>
                  </a:cubicBezTo>
                  <a:lnTo>
                    <a:pt x="381" y="1033"/>
                  </a:lnTo>
                  <a:lnTo>
                    <a:pt x="453" y="1105"/>
                  </a:lnTo>
                  <a:lnTo>
                    <a:pt x="474" y="1136"/>
                  </a:lnTo>
                  <a:lnTo>
                    <a:pt x="526" y="1187"/>
                  </a:lnTo>
                  <a:cubicBezTo>
                    <a:pt x="536" y="1187"/>
                    <a:pt x="536" y="1198"/>
                    <a:pt x="556" y="1198"/>
                  </a:cubicBezTo>
                  <a:lnTo>
                    <a:pt x="567" y="1208"/>
                  </a:lnTo>
                  <a:lnTo>
                    <a:pt x="587" y="1198"/>
                  </a:lnTo>
                  <a:cubicBezTo>
                    <a:pt x="608" y="1198"/>
                    <a:pt x="608" y="1187"/>
                    <a:pt x="618" y="1187"/>
                  </a:cubicBezTo>
                  <a:cubicBezTo>
                    <a:pt x="629" y="1187"/>
                    <a:pt x="629" y="1167"/>
                    <a:pt x="639" y="1167"/>
                  </a:cubicBezTo>
                  <a:lnTo>
                    <a:pt x="670" y="1146"/>
                  </a:lnTo>
                  <a:lnTo>
                    <a:pt x="690" y="1126"/>
                  </a:lnTo>
                  <a:lnTo>
                    <a:pt x="773" y="1053"/>
                  </a:lnTo>
                  <a:lnTo>
                    <a:pt x="1072" y="796"/>
                  </a:lnTo>
                  <a:cubicBezTo>
                    <a:pt x="1092" y="775"/>
                    <a:pt x="1123" y="744"/>
                    <a:pt x="1134" y="724"/>
                  </a:cubicBezTo>
                  <a:cubicBezTo>
                    <a:pt x="1206" y="590"/>
                    <a:pt x="1226" y="425"/>
                    <a:pt x="1154" y="281"/>
                  </a:cubicBezTo>
                  <a:cubicBezTo>
                    <a:pt x="1134" y="260"/>
                    <a:pt x="1123" y="219"/>
                    <a:pt x="1092" y="198"/>
                  </a:cubicBezTo>
                  <a:cubicBezTo>
                    <a:pt x="1020" y="105"/>
                    <a:pt x="917" y="54"/>
                    <a:pt x="814" y="44"/>
                  </a:cubicBezTo>
                  <a:cubicBezTo>
                    <a:pt x="793" y="38"/>
                    <a:pt x="773" y="35"/>
                    <a:pt x="753" y="35"/>
                  </a:cubicBezTo>
                  <a:cubicBezTo>
                    <a:pt x="706" y="35"/>
                    <a:pt x="662" y="50"/>
                    <a:pt x="618" y="64"/>
                  </a:cubicBezTo>
                  <a:cubicBezTo>
                    <a:pt x="567" y="23"/>
                    <a:pt x="505" y="13"/>
                    <a:pt x="433" y="2"/>
                  </a:cubicBezTo>
                  <a:cubicBezTo>
                    <a:pt x="420" y="1"/>
                    <a:pt x="407"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3" name="Google Shape;8903;p37"/>
            <p:cNvSpPr/>
            <p:nvPr/>
          </p:nvSpPr>
          <p:spPr>
            <a:xfrm>
              <a:off x="593316" y="3038037"/>
              <a:ext cx="85066" cy="81457"/>
            </a:xfrm>
            <a:custGeom>
              <a:avLst/>
              <a:gdLst/>
              <a:ahLst/>
              <a:cxnLst/>
              <a:rect l="l" t="t" r="r" b="b"/>
              <a:pathLst>
                <a:path w="1155" h="1106" extrusionOk="0">
                  <a:moveTo>
                    <a:pt x="374" y="0"/>
                  </a:moveTo>
                  <a:cubicBezTo>
                    <a:pt x="302" y="0"/>
                    <a:pt x="225" y="26"/>
                    <a:pt x="155" y="96"/>
                  </a:cubicBezTo>
                  <a:cubicBezTo>
                    <a:pt x="32" y="209"/>
                    <a:pt x="1" y="405"/>
                    <a:pt x="83" y="539"/>
                  </a:cubicBezTo>
                  <a:cubicBezTo>
                    <a:pt x="93" y="570"/>
                    <a:pt x="104" y="590"/>
                    <a:pt x="135" y="621"/>
                  </a:cubicBezTo>
                  <a:lnTo>
                    <a:pt x="485" y="1044"/>
                  </a:lnTo>
                  <a:cubicBezTo>
                    <a:pt x="495" y="1075"/>
                    <a:pt x="516" y="1085"/>
                    <a:pt x="547" y="1105"/>
                  </a:cubicBezTo>
                  <a:cubicBezTo>
                    <a:pt x="567" y="1095"/>
                    <a:pt x="598" y="1085"/>
                    <a:pt x="609" y="1054"/>
                  </a:cubicBezTo>
                  <a:lnTo>
                    <a:pt x="1010" y="693"/>
                  </a:lnTo>
                  <a:cubicBezTo>
                    <a:pt x="1031" y="683"/>
                    <a:pt x="1052" y="662"/>
                    <a:pt x="1062" y="631"/>
                  </a:cubicBezTo>
                  <a:cubicBezTo>
                    <a:pt x="1155" y="487"/>
                    <a:pt x="1155" y="302"/>
                    <a:pt x="1031" y="168"/>
                  </a:cubicBezTo>
                  <a:cubicBezTo>
                    <a:pt x="969" y="96"/>
                    <a:pt x="877" y="44"/>
                    <a:pt x="794" y="44"/>
                  </a:cubicBezTo>
                  <a:cubicBezTo>
                    <a:pt x="722" y="44"/>
                    <a:pt x="660" y="44"/>
                    <a:pt x="598" y="75"/>
                  </a:cubicBezTo>
                  <a:cubicBezTo>
                    <a:pt x="547" y="44"/>
                    <a:pt x="485" y="13"/>
                    <a:pt x="413" y="3"/>
                  </a:cubicBezTo>
                  <a:cubicBezTo>
                    <a:pt x="400" y="1"/>
                    <a:pt x="387"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4" name="Google Shape;8904;p37"/>
            <p:cNvSpPr/>
            <p:nvPr/>
          </p:nvSpPr>
          <p:spPr>
            <a:xfrm>
              <a:off x="565256" y="3137243"/>
              <a:ext cx="60761" cy="49566"/>
            </a:xfrm>
            <a:custGeom>
              <a:avLst/>
              <a:gdLst/>
              <a:ahLst/>
              <a:cxnLst/>
              <a:rect l="l" t="t" r="r" b="b"/>
              <a:pathLst>
                <a:path w="825" h="673" extrusionOk="0">
                  <a:moveTo>
                    <a:pt x="358" y="0"/>
                  </a:moveTo>
                  <a:cubicBezTo>
                    <a:pt x="305" y="0"/>
                    <a:pt x="253" y="12"/>
                    <a:pt x="207" y="37"/>
                  </a:cubicBezTo>
                  <a:cubicBezTo>
                    <a:pt x="145" y="57"/>
                    <a:pt x="93" y="119"/>
                    <a:pt x="42" y="202"/>
                  </a:cubicBezTo>
                  <a:cubicBezTo>
                    <a:pt x="21" y="222"/>
                    <a:pt x="11" y="263"/>
                    <a:pt x="0" y="305"/>
                  </a:cubicBezTo>
                  <a:cubicBezTo>
                    <a:pt x="11" y="356"/>
                    <a:pt x="21" y="387"/>
                    <a:pt x="42" y="428"/>
                  </a:cubicBezTo>
                  <a:cubicBezTo>
                    <a:pt x="93" y="531"/>
                    <a:pt x="165" y="614"/>
                    <a:pt x="268" y="645"/>
                  </a:cubicBezTo>
                  <a:cubicBezTo>
                    <a:pt x="317" y="664"/>
                    <a:pt x="366" y="672"/>
                    <a:pt x="413" y="672"/>
                  </a:cubicBezTo>
                  <a:cubicBezTo>
                    <a:pt x="545" y="672"/>
                    <a:pt x="666" y="601"/>
                    <a:pt x="742" y="480"/>
                  </a:cubicBezTo>
                  <a:cubicBezTo>
                    <a:pt x="763" y="459"/>
                    <a:pt x="773" y="418"/>
                    <a:pt x="784" y="387"/>
                  </a:cubicBezTo>
                  <a:lnTo>
                    <a:pt x="825" y="274"/>
                  </a:lnTo>
                  <a:cubicBezTo>
                    <a:pt x="814" y="253"/>
                    <a:pt x="794" y="243"/>
                    <a:pt x="784" y="222"/>
                  </a:cubicBezTo>
                  <a:cubicBezTo>
                    <a:pt x="663" y="86"/>
                    <a:pt x="504"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5" name="Google Shape;8905;p37"/>
            <p:cNvSpPr/>
            <p:nvPr/>
          </p:nvSpPr>
          <p:spPr>
            <a:xfrm>
              <a:off x="625943" y="3036859"/>
              <a:ext cx="88896" cy="130434"/>
            </a:xfrm>
            <a:custGeom>
              <a:avLst/>
              <a:gdLst/>
              <a:ahLst/>
              <a:cxnLst/>
              <a:rect l="l" t="t" r="r" b="b"/>
              <a:pathLst>
                <a:path w="1207" h="1771" extrusionOk="0">
                  <a:moveTo>
                    <a:pt x="305" y="0"/>
                  </a:moveTo>
                  <a:cubicBezTo>
                    <a:pt x="258" y="0"/>
                    <a:pt x="209" y="15"/>
                    <a:pt x="166" y="29"/>
                  </a:cubicBezTo>
                  <a:cubicBezTo>
                    <a:pt x="155" y="40"/>
                    <a:pt x="145" y="60"/>
                    <a:pt x="155" y="81"/>
                  </a:cubicBezTo>
                  <a:cubicBezTo>
                    <a:pt x="1" y="297"/>
                    <a:pt x="1" y="689"/>
                    <a:pt x="155" y="1060"/>
                  </a:cubicBezTo>
                  <a:cubicBezTo>
                    <a:pt x="155" y="1070"/>
                    <a:pt x="166" y="1091"/>
                    <a:pt x="166" y="1101"/>
                  </a:cubicBezTo>
                  <a:cubicBezTo>
                    <a:pt x="166" y="1111"/>
                    <a:pt x="176" y="1121"/>
                    <a:pt x="176" y="1142"/>
                  </a:cubicBezTo>
                  <a:cubicBezTo>
                    <a:pt x="372" y="1513"/>
                    <a:pt x="660" y="1740"/>
                    <a:pt x="928" y="1771"/>
                  </a:cubicBezTo>
                  <a:lnTo>
                    <a:pt x="980" y="1771"/>
                  </a:lnTo>
                  <a:lnTo>
                    <a:pt x="980" y="1750"/>
                  </a:lnTo>
                  <a:cubicBezTo>
                    <a:pt x="1031" y="1729"/>
                    <a:pt x="1083" y="1678"/>
                    <a:pt x="1124" y="1626"/>
                  </a:cubicBezTo>
                  <a:cubicBezTo>
                    <a:pt x="1186" y="1534"/>
                    <a:pt x="1206" y="1420"/>
                    <a:pt x="1186" y="1307"/>
                  </a:cubicBezTo>
                  <a:cubicBezTo>
                    <a:pt x="1175" y="1266"/>
                    <a:pt x="1155" y="1235"/>
                    <a:pt x="1144" y="1204"/>
                  </a:cubicBezTo>
                  <a:cubicBezTo>
                    <a:pt x="1083" y="1060"/>
                    <a:pt x="949" y="967"/>
                    <a:pt x="794" y="957"/>
                  </a:cubicBezTo>
                  <a:cubicBezTo>
                    <a:pt x="787" y="953"/>
                    <a:pt x="778" y="952"/>
                    <a:pt x="768" y="952"/>
                  </a:cubicBezTo>
                  <a:cubicBezTo>
                    <a:pt x="748" y="952"/>
                    <a:pt x="725" y="957"/>
                    <a:pt x="712" y="957"/>
                  </a:cubicBezTo>
                  <a:lnTo>
                    <a:pt x="320" y="1018"/>
                  </a:lnTo>
                  <a:lnTo>
                    <a:pt x="619" y="761"/>
                  </a:lnTo>
                  <a:cubicBezTo>
                    <a:pt x="640" y="740"/>
                    <a:pt x="671" y="709"/>
                    <a:pt x="681" y="689"/>
                  </a:cubicBezTo>
                  <a:cubicBezTo>
                    <a:pt x="763" y="555"/>
                    <a:pt x="774" y="390"/>
                    <a:pt x="712" y="246"/>
                  </a:cubicBezTo>
                  <a:cubicBezTo>
                    <a:pt x="681" y="225"/>
                    <a:pt x="671" y="184"/>
                    <a:pt x="640" y="163"/>
                  </a:cubicBezTo>
                  <a:cubicBezTo>
                    <a:pt x="567" y="70"/>
                    <a:pt x="464" y="19"/>
                    <a:pt x="361" y="9"/>
                  </a:cubicBezTo>
                  <a:cubicBezTo>
                    <a:pt x="343" y="3"/>
                    <a:pt x="324"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6" name="Google Shape;8906;p37"/>
            <p:cNvSpPr/>
            <p:nvPr/>
          </p:nvSpPr>
          <p:spPr>
            <a:xfrm>
              <a:off x="496983" y="3060279"/>
              <a:ext cx="138167" cy="65254"/>
            </a:xfrm>
            <a:custGeom>
              <a:avLst/>
              <a:gdLst/>
              <a:ahLst/>
              <a:cxnLst/>
              <a:rect l="l" t="t" r="r" b="b"/>
              <a:pathLst>
                <a:path w="1876" h="886" extrusionOk="0">
                  <a:moveTo>
                    <a:pt x="247" y="0"/>
                  </a:moveTo>
                  <a:cubicBezTo>
                    <a:pt x="166" y="0"/>
                    <a:pt x="84" y="7"/>
                    <a:pt x="0" y="20"/>
                  </a:cubicBezTo>
                  <a:lnTo>
                    <a:pt x="0" y="175"/>
                  </a:lnTo>
                  <a:cubicBezTo>
                    <a:pt x="0" y="175"/>
                    <a:pt x="112" y="128"/>
                    <a:pt x="312" y="128"/>
                  </a:cubicBezTo>
                  <a:cubicBezTo>
                    <a:pt x="635" y="128"/>
                    <a:pt x="1188" y="250"/>
                    <a:pt x="1875" y="886"/>
                  </a:cubicBezTo>
                  <a:cubicBezTo>
                    <a:pt x="1875" y="886"/>
                    <a:pt x="1200" y="0"/>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7" name="Google Shape;8907;p37"/>
          <p:cNvGrpSpPr/>
          <p:nvPr/>
        </p:nvGrpSpPr>
        <p:grpSpPr>
          <a:xfrm>
            <a:off x="1763455" y="612786"/>
            <a:ext cx="372314" cy="271228"/>
            <a:chOff x="496983" y="3034281"/>
            <a:chExt cx="217855" cy="158715"/>
          </a:xfrm>
        </p:grpSpPr>
        <p:sp>
          <p:nvSpPr>
            <p:cNvPr id="8908" name="Google Shape;8908;p37"/>
            <p:cNvSpPr/>
            <p:nvPr/>
          </p:nvSpPr>
          <p:spPr>
            <a:xfrm>
              <a:off x="553104" y="3096441"/>
              <a:ext cx="84329" cy="89632"/>
            </a:xfrm>
            <a:custGeom>
              <a:avLst/>
              <a:gdLst/>
              <a:ahLst/>
              <a:cxnLst/>
              <a:rect l="l" t="t" r="r" b="b"/>
              <a:pathLst>
                <a:path w="1145" h="1217" extrusionOk="0">
                  <a:moveTo>
                    <a:pt x="392" y="1"/>
                  </a:moveTo>
                  <a:cubicBezTo>
                    <a:pt x="230" y="1"/>
                    <a:pt x="69" y="111"/>
                    <a:pt x="21" y="292"/>
                  </a:cubicBezTo>
                  <a:cubicBezTo>
                    <a:pt x="1" y="395"/>
                    <a:pt x="1" y="508"/>
                    <a:pt x="52" y="611"/>
                  </a:cubicBezTo>
                  <a:cubicBezTo>
                    <a:pt x="83" y="663"/>
                    <a:pt x="124" y="725"/>
                    <a:pt x="176" y="766"/>
                  </a:cubicBezTo>
                  <a:lnTo>
                    <a:pt x="176" y="848"/>
                  </a:lnTo>
                  <a:cubicBezTo>
                    <a:pt x="186" y="900"/>
                    <a:pt x="207" y="931"/>
                    <a:pt x="217" y="972"/>
                  </a:cubicBezTo>
                  <a:cubicBezTo>
                    <a:pt x="268" y="1075"/>
                    <a:pt x="341" y="1157"/>
                    <a:pt x="444" y="1188"/>
                  </a:cubicBezTo>
                  <a:cubicBezTo>
                    <a:pt x="492" y="1207"/>
                    <a:pt x="542" y="1216"/>
                    <a:pt x="590" y="1216"/>
                  </a:cubicBezTo>
                  <a:cubicBezTo>
                    <a:pt x="725" y="1216"/>
                    <a:pt x="852" y="1145"/>
                    <a:pt x="928" y="1023"/>
                  </a:cubicBezTo>
                  <a:cubicBezTo>
                    <a:pt x="938" y="1003"/>
                    <a:pt x="949" y="962"/>
                    <a:pt x="959" y="931"/>
                  </a:cubicBezTo>
                  <a:lnTo>
                    <a:pt x="1000" y="817"/>
                  </a:lnTo>
                  <a:lnTo>
                    <a:pt x="1093" y="549"/>
                  </a:lnTo>
                  <a:lnTo>
                    <a:pt x="1113" y="446"/>
                  </a:lnTo>
                  <a:lnTo>
                    <a:pt x="1134" y="405"/>
                  </a:lnTo>
                  <a:cubicBezTo>
                    <a:pt x="1134" y="395"/>
                    <a:pt x="1144" y="364"/>
                    <a:pt x="1144" y="343"/>
                  </a:cubicBezTo>
                  <a:lnTo>
                    <a:pt x="1144" y="312"/>
                  </a:lnTo>
                  <a:lnTo>
                    <a:pt x="1144" y="292"/>
                  </a:lnTo>
                  <a:lnTo>
                    <a:pt x="1144" y="282"/>
                  </a:lnTo>
                  <a:lnTo>
                    <a:pt x="1113" y="261"/>
                  </a:lnTo>
                  <a:cubicBezTo>
                    <a:pt x="1103" y="261"/>
                    <a:pt x="1103" y="251"/>
                    <a:pt x="1093" y="251"/>
                  </a:cubicBezTo>
                  <a:cubicBezTo>
                    <a:pt x="1062" y="240"/>
                    <a:pt x="1052" y="240"/>
                    <a:pt x="1031" y="230"/>
                  </a:cubicBezTo>
                  <a:lnTo>
                    <a:pt x="990" y="209"/>
                  </a:lnTo>
                  <a:lnTo>
                    <a:pt x="897" y="178"/>
                  </a:lnTo>
                  <a:lnTo>
                    <a:pt x="526" y="34"/>
                  </a:lnTo>
                  <a:cubicBezTo>
                    <a:pt x="495" y="24"/>
                    <a:pt x="464" y="3"/>
                    <a:pt x="433" y="3"/>
                  </a:cubicBezTo>
                  <a:cubicBezTo>
                    <a:pt x="420" y="2"/>
                    <a:pt x="406"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9" name="Google Shape;8909;p37"/>
            <p:cNvSpPr/>
            <p:nvPr/>
          </p:nvSpPr>
          <p:spPr>
            <a:xfrm>
              <a:off x="555387" y="3100271"/>
              <a:ext cx="78216" cy="82046"/>
            </a:xfrm>
            <a:custGeom>
              <a:avLst/>
              <a:gdLst/>
              <a:ahLst/>
              <a:cxnLst/>
              <a:rect l="l" t="t" r="r" b="b"/>
              <a:pathLst>
                <a:path w="1062" h="1114" extrusionOk="0">
                  <a:moveTo>
                    <a:pt x="363" y="0"/>
                  </a:moveTo>
                  <a:cubicBezTo>
                    <a:pt x="221" y="0"/>
                    <a:pt x="79" y="99"/>
                    <a:pt x="31" y="250"/>
                  </a:cubicBezTo>
                  <a:cubicBezTo>
                    <a:pt x="0" y="353"/>
                    <a:pt x="0" y="456"/>
                    <a:pt x="52" y="539"/>
                  </a:cubicBezTo>
                  <a:cubicBezTo>
                    <a:pt x="83" y="600"/>
                    <a:pt x="134" y="652"/>
                    <a:pt x="186" y="693"/>
                  </a:cubicBezTo>
                  <a:cubicBezTo>
                    <a:pt x="186" y="755"/>
                    <a:pt x="196" y="827"/>
                    <a:pt x="227" y="899"/>
                  </a:cubicBezTo>
                  <a:cubicBezTo>
                    <a:pt x="258" y="982"/>
                    <a:pt x="341" y="1054"/>
                    <a:pt x="433" y="1085"/>
                  </a:cubicBezTo>
                  <a:cubicBezTo>
                    <a:pt x="475" y="1104"/>
                    <a:pt x="519" y="1113"/>
                    <a:pt x="561" y="1113"/>
                  </a:cubicBezTo>
                  <a:cubicBezTo>
                    <a:pt x="676" y="1113"/>
                    <a:pt x="785" y="1048"/>
                    <a:pt x="845" y="951"/>
                  </a:cubicBezTo>
                  <a:lnTo>
                    <a:pt x="876" y="868"/>
                  </a:lnTo>
                  <a:lnTo>
                    <a:pt x="1041" y="343"/>
                  </a:lnTo>
                  <a:cubicBezTo>
                    <a:pt x="1062" y="312"/>
                    <a:pt x="1062" y="291"/>
                    <a:pt x="1062" y="250"/>
                  </a:cubicBezTo>
                  <a:lnTo>
                    <a:pt x="979" y="209"/>
                  </a:lnTo>
                  <a:lnTo>
                    <a:pt x="485" y="34"/>
                  </a:lnTo>
                  <a:cubicBezTo>
                    <a:pt x="454" y="23"/>
                    <a:pt x="433" y="23"/>
                    <a:pt x="402" y="3"/>
                  </a:cubicBezTo>
                  <a:cubicBezTo>
                    <a:pt x="389" y="1"/>
                    <a:pt x="376"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0" name="Google Shape;8910;p37"/>
            <p:cNvSpPr/>
            <p:nvPr/>
          </p:nvSpPr>
          <p:spPr>
            <a:xfrm>
              <a:off x="629773" y="3105868"/>
              <a:ext cx="84329" cy="87128"/>
            </a:xfrm>
            <a:custGeom>
              <a:avLst/>
              <a:gdLst/>
              <a:ahLst/>
              <a:cxnLst/>
              <a:rect l="l" t="t" r="r" b="b"/>
              <a:pathLst>
                <a:path w="1145" h="1183" extrusionOk="0">
                  <a:moveTo>
                    <a:pt x="706" y="0"/>
                  </a:moveTo>
                  <a:cubicBezTo>
                    <a:pt x="685" y="0"/>
                    <a:pt x="660" y="9"/>
                    <a:pt x="639" y="9"/>
                  </a:cubicBezTo>
                  <a:lnTo>
                    <a:pt x="258" y="71"/>
                  </a:lnTo>
                  <a:lnTo>
                    <a:pt x="155" y="81"/>
                  </a:lnTo>
                  <a:lnTo>
                    <a:pt x="114" y="92"/>
                  </a:lnTo>
                  <a:cubicBezTo>
                    <a:pt x="103" y="112"/>
                    <a:pt x="93" y="112"/>
                    <a:pt x="72" y="112"/>
                  </a:cubicBezTo>
                  <a:cubicBezTo>
                    <a:pt x="72" y="112"/>
                    <a:pt x="62" y="123"/>
                    <a:pt x="52" y="123"/>
                  </a:cubicBezTo>
                  <a:cubicBezTo>
                    <a:pt x="41" y="123"/>
                    <a:pt x="41" y="133"/>
                    <a:pt x="21" y="133"/>
                  </a:cubicBezTo>
                  <a:lnTo>
                    <a:pt x="0" y="154"/>
                  </a:lnTo>
                  <a:lnTo>
                    <a:pt x="0" y="174"/>
                  </a:lnTo>
                  <a:lnTo>
                    <a:pt x="0" y="195"/>
                  </a:lnTo>
                  <a:cubicBezTo>
                    <a:pt x="0" y="226"/>
                    <a:pt x="11" y="246"/>
                    <a:pt x="11" y="277"/>
                  </a:cubicBezTo>
                  <a:lnTo>
                    <a:pt x="21" y="318"/>
                  </a:lnTo>
                  <a:lnTo>
                    <a:pt x="52" y="421"/>
                  </a:lnTo>
                  <a:lnTo>
                    <a:pt x="124" y="834"/>
                  </a:lnTo>
                  <a:cubicBezTo>
                    <a:pt x="124" y="854"/>
                    <a:pt x="145" y="895"/>
                    <a:pt x="155" y="916"/>
                  </a:cubicBezTo>
                  <a:lnTo>
                    <a:pt x="155" y="937"/>
                  </a:lnTo>
                  <a:cubicBezTo>
                    <a:pt x="216" y="1086"/>
                    <a:pt x="360" y="1183"/>
                    <a:pt x="509" y="1183"/>
                  </a:cubicBezTo>
                  <a:cubicBezTo>
                    <a:pt x="535" y="1183"/>
                    <a:pt x="562" y="1180"/>
                    <a:pt x="588" y="1174"/>
                  </a:cubicBezTo>
                  <a:cubicBezTo>
                    <a:pt x="691" y="1153"/>
                    <a:pt x="783" y="1091"/>
                    <a:pt x="845" y="998"/>
                  </a:cubicBezTo>
                  <a:cubicBezTo>
                    <a:pt x="886" y="947"/>
                    <a:pt x="897" y="885"/>
                    <a:pt x="917" y="813"/>
                  </a:cubicBezTo>
                  <a:lnTo>
                    <a:pt x="917" y="803"/>
                  </a:lnTo>
                  <a:cubicBezTo>
                    <a:pt x="969" y="782"/>
                    <a:pt x="1020" y="731"/>
                    <a:pt x="1051" y="679"/>
                  </a:cubicBezTo>
                  <a:cubicBezTo>
                    <a:pt x="1123" y="586"/>
                    <a:pt x="1144" y="473"/>
                    <a:pt x="1123" y="349"/>
                  </a:cubicBezTo>
                  <a:cubicBezTo>
                    <a:pt x="1103" y="318"/>
                    <a:pt x="1092" y="287"/>
                    <a:pt x="1082" y="246"/>
                  </a:cubicBezTo>
                  <a:cubicBezTo>
                    <a:pt x="1020" y="112"/>
                    <a:pt x="886" y="20"/>
                    <a:pt x="732" y="9"/>
                  </a:cubicBezTo>
                  <a:cubicBezTo>
                    <a:pt x="725" y="2"/>
                    <a:pt x="716"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1" name="Google Shape;8911;p37"/>
            <p:cNvSpPr/>
            <p:nvPr/>
          </p:nvSpPr>
          <p:spPr>
            <a:xfrm>
              <a:off x="634339" y="3110287"/>
              <a:ext cx="75933" cy="79395"/>
            </a:xfrm>
            <a:custGeom>
              <a:avLst/>
              <a:gdLst/>
              <a:ahLst/>
              <a:cxnLst/>
              <a:rect l="l" t="t" r="r" b="b"/>
              <a:pathLst>
                <a:path w="1031" h="1078" extrusionOk="0">
                  <a:moveTo>
                    <a:pt x="598" y="1"/>
                  </a:moveTo>
                  <a:lnTo>
                    <a:pt x="83" y="94"/>
                  </a:lnTo>
                  <a:cubicBezTo>
                    <a:pt x="52" y="94"/>
                    <a:pt x="31" y="104"/>
                    <a:pt x="0" y="114"/>
                  </a:cubicBezTo>
                  <a:cubicBezTo>
                    <a:pt x="0" y="145"/>
                    <a:pt x="0" y="166"/>
                    <a:pt x="10" y="207"/>
                  </a:cubicBezTo>
                  <a:lnTo>
                    <a:pt x="103" y="763"/>
                  </a:lnTo>
                  <a:cubicBezTo>
                    <a:pt x="103" y="784"/>
                    <a:pt x="113" y="815"/>
                    <a:pt x="134" y="846"/>
                  </a:cubicBezTo>
                  <a:cubicBezTo>
                    <a:pt x="188" y="982"/>
                    <a:pt x="323" y="1078"/>
                    <a:pt x="467" y="1078"/>
                  </a:cubicBezTo>
                  <a:cubicBezTo>
                    <a:pt x="486" y="1078"/>
                    <a:pt x="506" y="1076"/>
                    <a:pt x="526" y="1072"/>
                  </a:cubicBezTo>
                  <a:cubicBezTo>
                    <a:pt x="618" y="1052"/>
                    <a:pt x="711" y="990"/>
                    <a:pt x="752" y="918"/>
                  </a:cubicBezTo>
                  <a:cubicBezTo>
                    <a:pt x="783" y="866"/>
                    <a:pt x="804" y="784"/>
                    <a:pt x="814" y="722"/>
                  </a:cubicBezTo>
                  <a:cubicBezTo>
                    <a:pt x="876" y="691"/>
                    <a:pt x="927" y="640"/>
                    <a:pt x="958" y="588"/>
                  </a:cubicBezTo>
                  <a:cubicBezTo>
                    <a:pt x="1010" y="516"/>
                    <a:pt x="1030" y="413"/>
                    <a:pt x="1010" y="310"/>
                  </a:cubicBezTo>
                  <a:cubicBezTo>
                    <a:pt x="969" y="124"/>
                    <a:pt x="824" y="1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2" name="Google Shape;8912;p37"/>
            <p:cNvSpPr/>
            <p:nvPr/>
          </p:nvSpPr>
          <p:spPr>
            <a:xfrm>
              <a:off x="591843" y="3034281"/>
              <a:ext cx="90369" cy="88969"/>
            </a:xfrm>
            <a:custGeom>
              <a:avLst/>
              <a:gdLst/>
              <a:ahLst/>
              <a:cxnLst/>
              <a:rect l="l" t="t" r="r" b="b"/>
              <a:pathLst>
                <a:path w="1227" h="1208" extrusionOk="0">
                  <a:moveTo>
                    <a:pt x="395" y="0"/>
                  </a:moveTo>
                  <a:cubicBezTo>
                    <a:pt x="305" y="0"/>
                    <a:pt x="219" y="33"/>
                    <a:pt x="165" y="105"/>
                  </a:cubicBezTo>
                  <a:cubicBezTo>
                    <a:pt x="31" y="229"/>
                    <a:pt x="0" y="435"/>
                    <a:pt x="72" y="621"/>
                  </a:cubicBezTo>
                  <a:lnTo>
                    <a:pt x="72" y="631"/>
                  </a:lnTo>
                  <a:cubicBezTo>
                    <a:pt x="93" y="662"/>
                    <a:pt x="103" y="682"/>
                    <a:pt x="124" y="713"/>
                  </a:cubicBezTo>
                  <a:lnTo>
                    <a:pt x="381" y="1033"/>
                  </a:lnTo>
                  <a:lnTo>
                    <a:pt x="453" y="1105"/>
                  </a:lnTo>
                  <a:lnTo>
                    <a:pt x="474" y="1136"/>
                  </a:lnTo>
                  <a:lnTo>
                    <a:pt x="526" y="1187"/>
                  </a:lnTo>
                  <a:cubicBezTo>
                    <a:pt x="536" y="1187"/>
                    <a:pt x="536" y="1198"/>
                    <a:pt x="556" y="1198"/>
                  </a:cubicBezTo>
                  <a:lnTo>
                    <a:pt x="567" y="1208"/>
                  </a:lnTo>
                  <a:lnTo>
                    <a:pt x="587" y="1198"/>
                  </a:lnTo>
                  <a:cubicBezTo>
                    <a:pt x="608" y="1198"/>
                    <a:pt x="608" y="1187"/>
                    <a:pt x="618" y="1187"/>
                  </a:cubicBezTo>
                  <a:cubicBezTo>
                    <a:pt x="629" y="1187"/>
                    <a:pt x="629" y="1167"/>
                    <a:pt x="639" y="1167"/>
                  </a:cubicBezTo>
                  <a:lnTo>
                    <a:pt x="670" y="1146"/>
                  </a:lnTo>
                  <a:lnTo>
                    <a:pt x="690" y="1126"/>
                  </a:lnTo>
                  <a:lnTo>
                    <a:pt x="773" y="1053"/>
                  </a:lnTo>
                  <a:lnTo>
                    <a:pt x="1072" y="796"/>
                  </a:lnTo>
                  <a:cubicBezTo>
                    <a:pt x="1092" y="775"/>
                    <a:pt x="1123" y="744"/>
                    <a:pt x="1134" y="724"/>
                  </a:cubicBezTo>
                  <a:cubicBezTo>
                    <a:pt x="1206" y="590"/>
                    <a:pt x="1226" y="425"/>
                    <a:pt x="1154" y="281"/>
                  </a:cubicBezTo>
                  <a:cubicBezTo>
                    <a:pt x="1134" y="260"/>
                    <a:pt x="1123" y="219"/>
                    <a:pt x="1092" y="198"/>
                  </a:cubicBezTo>
                  <a:cubicBezTo>
                    <a:pt x="1020" y="105"/>
                    <a:pt x="917" y="54"/>
                    <a:pt x="814" y="44"/>
                  </a:cubicBezTo>
                  <a:cubicBezTo>
                    <a:pt x="793" y="38"/>
                    <a:pt x="773" y="35"/>
                    <a:pt x="753" y="35"/>
                  </a:cubicBezTo>
                  <a:cubicBezTo>
                    <a:pt x="706" y="35"/>
                    <a:pt x="662" y="50"/>
                    <a:pt x="618" y="64"/>
                  </a:cubicBezTo>
                  <a:cubicBezTo>
                    <a:pt x="567" y="23"/>
                    <a:pt x="505" y="13"/>
                    <a:pt x="433" y="2"/>
                  </a:cubicBezTo>
                  <a:cubicBezTo>
                    <a:pt x="420" y="1"/>
                    <a:pt x="407"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3" name="Google Shape;8913;p37"/>
            <p:cNvSpPr/>
            <p:nvPr/>
          </p:nvSpPr>
          <p:spPr>
            <a:xfrm>
              <a:off x="593316" y="3038037"/>
              <a:ext cx="85066" cy="81457"/>
            </a:xfrm>
            <a:custGeom>
              <a:avLst/>
              <a:gdLst/>
              <a:ahLst/>
              <a:cxnLst/>
              <a:rect l="l" t="t" r="r" b="b"/>
              <a:pathLst>
                <a:path w="1155" h="1106" extrusionOk="0">
                  <a:moveTo>
                    <a:pt x="374" y="0"/>
                  </a:moveTo>
                  <a:cubicBezTo>
                    <a:pt x="302" y="0"/>
                    <a:pt x="225" y="26"/>
                    <a:pt x="155" y="96"/>
                  </a:cubicBezTo>
                  <a:cubicBezTo>
                    <a:pt x="32" y="209"/>
                    <a:pt x="1" y="405"/>
                    <a:pt x="83" y="539"/>
                  </a:cubicBezTo>
                  <a:cubicBezTo>
                    <a:pt x="93" y="570"/>
                    <a:pt x="104" y="590"/>
                    <a:pt x="135" y="621"/>
                  </a:cubicBezTo>
                  <a:lnTo>
                    <a:pt x="485" y="1044"/>
                  </a:lnTo>
                  <a:cubicBezTo>
                    <a:pt x="495" y="1075"/>
                    <a:pt x="516" y="1085"/>
                    <a:pt x="547" y="1105"/>
                  </a:cubicBezTo>
                  <a:cubicBezTo>
                    <a:pt x="567" y="1095"/>
                    <a:pt x="598" y="1085"/>
                    <a:pt x="609" y="1054"/>
                  </a:cubicBezTo>
                  <a:lnTo>
                    <a:pt x="1010" y="693"/>
                  </a:lnTo>
                  <a:cubicBezTo>
                    <a:pt x="1031" y="683"/>
                    <a:pt x="1052" y="662"/>
                    <a:pt x="1062" y="631"/>
                  </a:cubicBezTo>
                  <a:cubicBezTo>
                    <a:pt x="1155" y="487"/>
                    <a:pt x="1155" y="302"/>
                    <a:pt x="1031" y="168"/>
                  </a:cubicBezTo>
                  <a:cubicBezTo>
                    <a:pt x="969" y="96"/>
                    <a:pt x="877" y="44"/>
                    <a:pt x="794" y="44"/>
                  </a:cubicBezTo>
                  <a:cubicBezTo>
                    <a:pt x="722" y="44"/>
                    <a:pt x="660" y="44"/>
                    <a:pt x="598" y="75"/>
                  </a:cubicBezTo>
                  <a:cubicBezTo>
                    <a:pt x="547" y="44"/>
                    <a:pt x="485" y="13"/>
                    <a:pt x="413" y="3"/>
                  </a:cubicBezTo>
                  <a:cubicBezTo>
                    <a:pt x="400" y="1"/>
                    <a:pt x="387"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4" name="Google Shape;8914;p37"/>
            <p:cNvSpPr/>
            <p:nvPr/>
          </p:nvSpPr>
          <p:spPr>
            <a:xfrm>
              <a:off x="565256" y="3137243"/>
              <a:ext cx="60761" cy="49566"/>
            </a:xfrm>
            <a:custGeom>
              <a:avLst/>
              <a:gdLst/>
              <a:ahLst/>
              <a:cxnLst/>
              <a:rect l="l" t="t" r="r" b="b"/>
              <a:pathLst>
                <a:path w="825" h="673" extrusionOk="0">
                  <a:moveTo>
                    <a:pt x="358" y="0"/>
                  </a:moveTo>
                  <a:cubicBezTo>
                    <a:pt x="305" y="0"/>
                    <a:pt x="253" y="12"/>
                    <a:pt x="207" y="37"/>
                  </a:cubicBezTo>
                  <a:cubicBezTo>
                    <a:pt x="145" y="57"/>
                    <a:pt x="93" y="119"/>
                    <a:pt x="42" y="202"/>
                  </a:cubicBezTo>
                  <a:cubicBezTo>
                    <a:pt x="21" y="222"/>
                    <a:pt x="11" y="263"/>
                    <a:pt x="0" y="305"/>
                  </a:cubicBezTo>
                  <a:cubicBezTo>
                    <a:pt x="11" y="356"/>
                    <a:pt x="21" y="387"/>
                    <a:pt x="42" y="428"/>
                  </a:cubicBezTo>
                  <a:cubicBezTo>
                    <a:pt x="93" y="531"/>
                    <a:pt x="165" y="614"/>
                    <a:pt x="268" y="645"/>
                  </a:cubicBezTo>
                  <a:cubicBezTo>
                    <a:pt x="317" y="664"/>
                    <a:pt x="366" y="672"/>
                    <a:pt x="413" y="672"/>
                  </a:cubicBezTo>
                  <a:cubicBezTo>
                    <a:pt x="545" y="672"/>
                    <a:pt x="666" y="601"/>
                    <a:pt x="742" y="480"/>
                  </a:cubicBezTo>
                  <a:cubicBezTo>
                    <a:pt x="763" y="459"/>
                    <a:pt x="773" y="418"/>
                    <a:pt x="784" y="387"/>
                  </a:cubicBezTo>
                  <a:lnTo>
                    <a:pt x="825" y="274"/>
                  </a:lnTo>
                  <a:cubicBezTo>
                    <a:pt x="814" y="253"/>
                    <a:pt x="794" y="243"/>
                    <a:pt x="784" y="222"/>
                  </a:cubicBezTo>
                  <a:cubicBezTo>
                    <a:pt x="663" y="86"/>
                    <a:pt x="504"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5" name="Google Shape;8915;p37"/>
            <p:cNvSpPr/>
            <p:nvPr/>
          </p:nvSpPr>
          <p:spPr>
            <a:xfrm>
              <a:off x="625943" y="3036859"/>
              <a:ext cx="88896" cy="130434"/>
            </a:xfrm>
            <a:custGeom>
              <a:avLst/>
              <a:gdLst/>
              <a:ahLst/>
              <a:cxnLst/>
              <a:rect l="l" t="t" r="r" b="b"/>
              <a:pathLst>
                <a:path w="1207" h="1771" extrusionOk="0">
                  <a:moveTo>
                    <a:pt x="305" y="0"/>
                  </a:moveTo>
                  <a:cubicBezTo>
                    <a:pt x="258" y="0"/>
                    <a:pt x="209" y="15"/>
                    <a:pt x="166" y="29"/>
                  </a:cubicBezTo>
                  <a:cubicBezTo>
                    <a:pt x="155" y="40"/>
                    <a:pt x="145" y="60"/>
                    <a:pt x="155" y="81"/>
                  </a:cubicBezTo>
                  <a:cubicBezTo>
                    <a:pt x="1" y="297"/>
                    <a:pt x="1" y="689"/>
                    <a:pt x="155" y="1060"/>
                  </a:cubicBezTo>
                  <a:cubicBezTo>
                    <a:pt x="155" y="1070"/>
                    <a:pt x="166" y="1091"/>
                    <a:pt x="166" y="1101"/>
                  </a:cubicBezTo>
                  <a:cubicBezTo>
                    <a:pt x="166" y="1111"/>
                    <a:pt x="176" y="1121"/>
                    <a:pt x="176" y="1142"/>
                  </a:cubicBezTo>
                  <a:cubicBezTo>
                    <a:pt x="372" y="1513"/>
                    <a:pt x="660" y="1740"/>
                    <a:pt x="928" y="1771"/>
                  </a:cubicBezTo>
                  <a:lnTo>
                    <a:pt x="980" y="1771"/>
                  </a:lnTo>
                  <a:lnTo>
                    <a:pt x="980" y="1750"/>
                  </a:lnTo>
                  <a:cubicBezTo>
                    <a:pt x="1031" y="1729"/>
                    <a:pt x="1083" y="1678"/>
                    <a:pt x="1124" y="1626"/>
                  </a:cubicBezTo>
                  <a:cubicBezTo>
                    <a:pt x="1186" y="1534"/>
                    <a:pt x="1206" y="1420"/>
                    <a:pt x="1186" y="1307"/>
                  </a:cubicBezTo>
                  <a:cubicBezTo>
                    <a:pt x="1175" y="1266"/>
                    <a:pt x="1155" y="1235"/>
                    <a:pt x="1144" y="1204"/>
                  </a:cubicBezTo>
                  <a:cubicBezTo>
                    <a:pt x="1083" y="1060"/>
                    <a:pt x="949" y="967"/>
                    <a:pt x="794" y="957"/>
                  </a:cubicBezTo>
                  <a:cubicBezTo>
                    <a:pt x="787" y="953"/>
                    <a:pt x="778" y="952"/>
                    <a:pt x="768" y="952"/>
                  </a:cubicBezTo>
                  <a:cubicBezTo>
                    <a:pt x="748" y="952"/>
                    <a:pt x="725" y="957"/>
                    <a:pt x="712" y="957"/>
                  </a:cubicBezTo>
                  <a:lnTo>
                    <a:pt x="320" y="1018"/>
                  </a:lnTo>
                  <a:lnTo>
                    <a:pt x="619" y="761"/>
                  </a:lnTo>
                  <a:cubicBezTo>
                    <a:pt x="640" y="740"/>
                    <a:pt x="671" y="709"/>
                    <a:pt x="681" y="689"/>
                  </a:cubicBezTo>
                  <a:cubicBezTo>
                    <a:pt x="763" y="555"/>
                    <a:pt x="774" y="390"/>
                    <a:pt x="712" y="246"/>
                  </a:cubicBezTo>
                  <a:cubicBezTo>
                    <a:pt x="681" y="225"/>
                    <a:pt x="671" y="184"/>
                    <a:pt x="640" y="163"/>
                  </a:cubicBezTo>
                  <a:cubicBezTo>
                    <a:pt x="567" y="70"/>
                    <a:pt x="464" y="19"/>
                    <a:pt x="361" y="9"/>
                  </a:cubicBezTo>
                  <a:cubicBezTo>
                    <a:pt x="343" y="3"/>
                    <a:pt x="324"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6" name="Google Shape;8916;p37"/>
            <p:cNvSpPr/>
            <p:nvPr/>
          </p:nvSpPr>
          <p:spPr>
            <a:xfrm>
              <a:off x="496983" y="3060279"/>
              <a:ext cx="138167" cy="65254"/>
            </a:xfrm>
            <a:custGeom>
              <a:avLst/>
              <a:gdLst/>
              <a:ahLst/>
              <a:cxnLst/>
              <a:rect l="l" t="t" r="r" b="b"/>
              <a:pathLst>
                <a:path w="1876" h="886" extrusionOk="0">
                  <a:moveTo>
                    <a:pt x="247" y="0"/>
                  </a:moveTo>
                  <a:cubicBezTo>
                    <a:pt x="166" y="0"/>
                    <a:pt x="84" y="7"/>
                    <a:pt x="0" y="20"/>
                  </a:cubicBezTo>
                  <a:lnTo>
                    <a:pt x="0" y="175"/>
                  </a:lnTo>
                  <a:cubicBezTo>
                    <a:pt x="0" y="175"/>
                    <a:pt x="112" y="128"/>
                    <a:pt x="312" y="128"/>
                  </a:cubicBezTo>
                  <a:cubicBezTo>
                    <a:pt x="635" y="128"/>
                    <a:pt x="1188" y="250"/>
                    <a:pt x="1875" y="886"/>
                  </a:cubicBezTo>
                  <a:cubicBezTo>
                    <a:pt x="1875" y="886"/>
                    <a:pt x="1200" y="0"/>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7" name="Google Shape;8917;p37"/>
          <p:cNvGrpSpPr/>
          <p:nvPr/>
        </p:nvGrpSpPr>
        <p:grpSpPr>
          <a:xfrm>
            <a:off x="6135769" y="3299677"/>
            <a:ext cx="1540624" cy="1164248"/>
            <a:chOff x="6107600" y="3299677"/>
            <a:chExt cx="1540624" cy="1164248"/>
          </a:xfrm>
        </p:grpSpPr>
        <p:sp>
          <p:nvSpPr>
            <p:cNvPr id="8918" name="Google Shape;8918;p37"/>
            <p:cNvSpPr/>
            <p:nvPr/>
          </p:nvSpPr>
          <p:spPr>
            <a:xfrm rot="-5400000" flipH="1">
              <a:off x="7556075" y="3299603"/>
              <a:ext cx="92075" cy="92224"/>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9" name="Google Shape;8919;p37"/>
            <p:cNvSpPr/>
            <p:nvPr/>
          </p:nvSpPr>
          <p:spPr>
            <a:xfrm rot="-5400000" flipH="1">
              <a:off x="6748825" y="4282375"/>
              <a:ext cx="187050" cy="176050"/>
            </a:xfrm>
            <a:custGeom>
              <a:avLst/>
              <a:gdLst/>
              <a:ahLst/>
              <a:cxnLst/>
              <a:rect l="l" t="t" r="r" b="b"/>
              <a:pathLst>
                <a:path w="7482" h="7042" extrusionOk="0">
                  <a:moveTo>
                    <a:pt x="2961" y="1"/>
                  </a:moveTo>
                  <a:cubicBezTo>
                    <a:pt x="2416" y="1"/>
                    <a:pt x="1857" y="217"/>
                    <a:pt x="1370" y="648"/>
                  </a:cubicBezTo>
                  <a:cubicBezTo>
                    <a:pt x="917" y="1047"/>
                    <a:pt x="635" y="1509"/>
                    <a:pt x="454" y="2081"/>
                  </a:cubicBezTo>
                  <a:cubicBezTo>
                    <a:pt x="173" y="2942"/>
                    <a:pt x="1" y="6179"/>
                    <a:pt x="1" y="6533"/>
                  </a:cubicBezTo>
                  <a:lnTo>
                    <a:pt x="1" y="6869"/>
                  </a:lnTo>
                  <a:lnTo>
                    <a:pt x="336" y="6869"/>
                  </a:lnTo>
                  <a:cubicBezTo>
                    <a:pt x="602" y="6869"/>
                    <a:pt x="2631" y="7041"/>
                    <a:pt x="3940" y="7041"/>
                  </a:cubicBezTo>
                  <a:cubicBezTo>
                    <a:pt x="4329" y="7041"/>
                    <a:pt x="4655" y="7026"/>
                    <a:pt x="4852" y="6987"/>
                  </a:cubicBezTo>
                  <a:cubicBezTo>
                    <a:pt x="5414" y="6869"/>
                    <a:pt x="5886" y="6642"/>
                    <a:pt x="6339" y="6252"/>
                  </a:cubicBezTo>
                  <a:cubicBezTo>
                    <a:pt x="7482" y="5218"/>
                    <a:pt x="7309" y="3858"/>
                    <a:pt x="6566" y="3051"/>
                  </a:cubicBezTo>
                  <a:cubicBezTo>
                    <a:pt x="6167" y="2598"/>
                    <a:pt x="5641" y="2362"/>
                    <a:pt x="5133" y="2362"/>
                  </a:cubicBezTo>
                  <a:cubicBezTo>
                    <a:pt x="5188" y="1963"/>
                    <a:pt x="5079" y="1383"/>
                    <a:pt x="4625" y="820"/>
                  </a:cubicBezTo>
                  <a:cubicBezTo>
                    <a:pt x="4170" y="273"/>
                    <a:pt x="3574" y="1"/>
                    <a:pt x="29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0" name="Google Shape;8920;p37"/>
            <p:cNvSpPr/>
            <p:nvPr/>
          </p:nvSpPr>
          <p:spPr>
            <a:xfrm rot="-5400000" flipH="1">
              <a:off x="7148150" y="3721425"/>
              <a:ext cx="195200" cy="190300"/>
            </a:xfrm>
            <a:custGeom>
              <a:avLst/>
              <a:gdLst/>
              <a:ahLst/>
              <a:cxnLst/>
              <a:rect l="l" t="t" r="r" b="b"/>
              <a:pathLst>
                <a:path w="7808" h="7612" extrusionOk="0">
                  <a:moveTo>
                    <a:pt x="2261" y="1"/>
                  </a:moveTo>
                  <a:cubicBezTo>
                    <a:pt x="1249" y="1"/>
                    <a:pt x="457" y="655"/>
                    <a:pt x="164" y="1745"/>
                  </a:cubicBezTo>
                  <a:cubicBezTo>
                    <a:pt x="0" y="2371"/>
                    <a:pt x="0" y="2888"/>
                    <a:pt x="227" y="3395"/>
                  </a:cubicBezTo>
                  <a:cubicBezTo>
                    <a:pt x="508" y="4257"/>
                    <a:pt x="2159" y="7050"/>
                    <a:pt x="2331" y="7331"/>
                  </a:cubicBezTo>
                  <a:lnTo>
                    <a:pt x="2503" y="7612"/>
                  </a:lnTo>
                  <a:lnTo>
                    <a:pt x="2784" y="7449"/>
                  </a:lnTo>
                  <a:cubicBezTo>
                    <a:pt x="3129" y="7276"/>
                    <a:pt x="5922" y="5617"/>
                    <a:pt x="6547" y="5000"/>
                  </a:cubicBezTo>
                  <a:cubicBezTo>
                    <a:pt x="6946" y="4601"/>
                    <a:pt x="7228" y="4139"/>
                    <a:pt x="7409" y="3513"/>
                  </a:cubicBezTo>
                  <a:cubicBezTo>
                    <a:pt x="7808" y="2026"/>
                    <a:pt x="6901" y="992"/>
                    <a:pt x="5813" y="711"/>
                  </a:cubicBezTo>
                  <a:cubicBezTo>
                    <a:pt x="5736" y="705"/>
                    <a:pt x="5659" y="702"/>
                    <a:pt x="5581" y="702"/>
                  </a:cubicBezTo>
                  <a:cubicBezTo>
                    <a:pt x="5101" y="702"/>
                    <a:pt x="4616" y="823"/>
                    <a:pt x="4226" y="1065"/>
                  </a:cubicBezTo>
                  <a:cubicBezTo>
                    <a:pt x="4054" y="720"/>
                    <a:pt x="3655" y="267"/>
                    <a:pt x="2911" y="86"/>
                  </a:cubicBezTo>
                  <a:cubicBezTo>
                    <a:pt x="2687" y="28"/>
                    <a:pt x="2469" y="1"/>
                    <a:pt x="22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1" name="Google Shape;8921;p37"/>
            <p:cNvSpPr/>
            <p:nvPr/>
          </p:nvSpPr>
          <p:spPr>
            <a:xfrm rot="-5400000" flipH="1">
              <a:off x="6879163" y="3498838"/>
              <a:ext cx="190000" cy="175975"/>
            </a:xfrm>
            <a:custGeom>
              <a:avLst/>
              <a:gdLst/>
              <a:ahLst/>
              <a:cxnLst/>
              <a:rect l="l" t="t" r="r" b="b"/>
              <a:pathLst>
                <a:path w="7600" h="7039" extrusionOk="0">
                  <a:moveTo>
                    <a:pt x="4460" y="0"/>
                  </a:moveTo>
                  <a:cubicBezTo>
                    <a:pt x="3771" y="0"/>
                    <a:pt x="3149" y="348"/>
                    <a:pt x="2748" y="851"/>
                  </a:cubicBezTo>
                  <a:cubicBezTo>
                    <a:pt x="2403" y="1314"/>
                    <a:pt x="2240" y="1821"/>
                    <a:pt x="2294" y="2402"/>
                  </a:cubicBezTo>
                  <a:cubicBezTo>
                    <a:pt x="1895" y="2402"/>
                    <a:pt x="1315" y="2574"/>
                    <a:pt x="862" y="3136"/>
                  </a:cubicBezTo>
                  <a:cubicBezTo>
                    <a:pt x="0" y="4170"/>
                    <a:pt x="182" y="5476"/>
                    <a:pt x="1206" y="6337"/>
                  </a:cubicBezTo>
                  <a:cubicBezTo>
                    <a:pt x="1660" y="6736"/>
                    <a:pt x="2177" y="6963"/>
                    <a:pt x="2748" y="7017"/>
                  </a:cubicBezTo>
                  <a:cubicBezTo>
                    <a:pt x="2876" y="7032"/>
                    <a:pt x="3048" y="7039"/>
                    <a:pt x="3250" y="7039"/>
                  </a:cubicBezTo>
                  <a:cubicBezTo>
                    <a:pt x="4498" y="7039"/>
                    <a:pt x="6903" y="6791"/>
                    <a:pt x="7255" y="6791"/>
                  </a:cubicBezTo>
                  <a:lnTo>
                    <a:pt x="7599" y="6736"/>
                  </a:lnTo>
                  <a:lnTo>
                    <a:pt x="7545" y="6392"/>
                  </a:lnTo>
                  <a:cubicBezTo>
                    <a:pt x="7481" y="6056"/>
                    <a:pt x="7200" y="2801"/>
                    <a:pt x="6919" y="1939"/>
                  </a:cubicBezTo>
                  <a:cubicBezTo>
                    <a:pt x="6747" y="1368"/>
                    <a:pt x="6411" y="960"/>
                    <a:pt x="5940" y="570"/>
                  </a:cubicBezTo>
                  <a:cubicBezTo>
                    <a:pt x="5449" y="168"/>
                    <a:pt x="4938" y="0"/>
                    <a:pt x="446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2" name="Google Shape;8922;p37"/>
            <p:cNvSpPr/>
            <p:nvPr/>
          </p:nvSpPr>
          <p:spPr>
            <a:xfrm rot="-5400000" flipH="1">
              <a:off x="6383663" y="3214874"/>
              <a:ext cx="243950" cy="624575"/>
            </a:xfrm>
            <a:custGeom>
              <a:avLst/>
              <a:gdLst/>
              <a:ahLst/>
              <a:cxnLst/>
              <a:rect l="l" t="t" r="r" b="b"/>
              <a:pathLst>
                <a:path w="9758" h="24983" extrusionOk="0">
                  <a:moveTo>
                    <a:pt x="1" y="0"/>
                  </a:moveTo>
                  <a:cubicBezTo>
                    <a:pt x="4" y="3"/>
                    <a:pt x="7" y="6"/>
                    <a:pt x="10" y="9"/>
                  </a:cubicBezTo>
                  <a:lnTo>
                    <a:pt x="10" y="9"/>
                  </a:lnTo>
                  <a:cubicBezTo>
                    <a:pt x="7" y="4"/>
                    <a:pt x="4" y="1"/>
                    <a:pt x="1" y="0"/>
                  </a:cubicBezTo>
                  <a:close/>
                  <a:moveTo>
                    <a:pt x="10" y="9"/>
                  </a:moveTo>
                  <a:cubicBezTo>
                    <a:pt x="175" y="294"/>
                    <a:pt x="482" y="6723"/>
                    <a:pt x="1996" y="9857"/>
                  </a:cubicBezTo>
                  <a:cubicBezTo>
                    <a:pt x="2254" y="10385"/>
                    <a:pt x="2537" y="10571"/>
                    <a:pt x="2803" y="10571"/>
                  </a:cubicBezTo>
                  <a:cubicBezTo>
                    <a:pt x="3170" y="10571"/>
                    <a:pt x="3506" y="10215"/>
                    <a:pt x="3701" y="9920"/>
                  </a:cubicBezTo>
                  <a:lnTo>
                    <a:pt x="3701" y="9920"/>
                  </a:lnTo>
                  <a:cubicBezTo>
                    <a:pt x="3646" y="11689"/>
                    <a:pt x="3592" y="13566"/>
                    <a:pt x="4100" y="15053"/>
                  </a:cubicBezTo>
                  <a:cubicBezTo>
                    <a:pt x="4294" y="15673"/>
                    <a:pt x="4580" y="15877"/>
                    <a:pt x="4874" y="15877"/>
                  </a:cubicBezTo>
                  <a:cubicBezTo>
                    <a:pt x="5444" y="15877"/>
                    <a:pt x="6040" y="15107"/>
                    <a:pt x="6040" y="15107"/>
                  </a:cubicBezTo>
                  <a:cubicBezTo>
                    <a:pt x="6276" y="15107"/>
                    <a:pt x="7183" y="22461"/>
                    <a:pt x="9704" y="24982"/>
                  </a:cubicBezTo>
                  <a:cubicBezTo>
                    <a:pt x="9758" y="22860"/>
                    <a:pt x="9595" y="20675"/>
                    <a:pt x="9259" y="18562"/>
                  </a:cubicBezTo>
                  <a:cubicBezTo>
                    <a:pt x="8452" y="13711"/>
                    <a:pt x="6666" y="8814"/>
                    <a:pt x="3973" y="4715"/>
                  </a:cubicBezTo>
                  <a:cubicBezTo>
                    <a:pt x="2832" y="2951"/>
                    <a:pt x="1484" y="1547"/>
                    <a:pt x="10" y="9"/>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3" name="Google Shape;8923;p37"/>
            <p:cNvSpPr/>
            <p:nvPr/>
          </p:nvSpPr>
          <p:spPr>
            <a:xfrm rot="-5400000" flipH="1">
              <a:off x="6345150" y="3252950"/>
              <a:ext cx="321775" cy="623775"/>
            </a:xfrm>
            <a:custGeom>
              <a:avLst/>
              <a:gdLst/>
              <a:ahLst/>
              <a:cxnLst/>
              <a:rect l="l" t="t" r="r" b="b"/>
              <a:pathLst>
                <a:path w="12871" h="24951" extrusionOk="0">
                  <a:moveTo>
                    <a:pt x="10492" y="13813"/>
                  </a:moveTo>
                  <a:cubicBezTo>
                    <a:pt x="10493" y="13813"/>
                    <a:pt x="10493" y="13813"/>
                    <a:pt x="10493" y="13813"/>
                  </a:cubicBezTo>
                  <a:lnTo>
                    <a:pt x="10493" y="13813"/>
                  </a:lnTo>
                  <a:cubicBezTo>
                    <a:pt x="10492" y="13813"/>
                    <a:pt x="10490" y="13814"/>
                    <a:pt x="10489" y="13815"/>
                  </a:cubicBezTo>
                  <a:cubicBezTo>
                    <a:pt x="10489" y="13813"/>
                    <a:pt x="10490" y="13813"/>
                    <a:pt x="10492" y="13813"/>
                  </a:cubicBezTo>
                  <a:close/>
                  <a:moveTo>
                    <a:pt x="38" y="1"/>
                  </a:moveTo>
                  <a:cubicBezTo>
                    <a:pt x="12" y="1"/>
                    <a:pt x="0" y="5"/>
                    <a:pt x="6" y="13"/>
                  </a:cubicBezTo>
                  <a:cubicBezTo>
                    <a:pt x="1475" y="1555"/>
                    <a:pt x="2853" y="3269"/>
                    <a:pt x="3996" y="5037"/>
                  </a:cubicBezTo>
                  <a:cubicBezTo>
                    <a:pt x="6671" y="9136"/>
                    <a:pt x="8448" y="13760"/>
                    <a:pt x="9246" y="18557"/>
                  </a:cubicBezTo>
                  <a:cubicBezTo>
                    <a:pt x="9582" y="20607"/>
                    <a:pt x="9754" y="22783"/>
                    <a:pt x="9700" y="24950"/>
                  </a:cubicBezTo>
                  <a:cubicBezTo>
                    <a:pt x="12871" y="22596"/>
                    <a:pt x="10856" y="14013"/>
                    <a:pt x="10508" y="13816"/>
                  </a:cubicBezTo>
                  <a:lnTo>
                    <a:pt x="10508" y="13816"/>
                  </a:lnTo>
                  <a:cubicBezTo>
                    <a:pt x="10606" y="13844"/>
                    <a:pt x="11054" y="14043"/>
                    <a:pt x="11457" y="14043"/>
                  </a:cubicBezTo>
                  <a:cubicBezTo>
                    <a:pt x="11937" y="14043"/>
                    <a:pt x="12351" y="13760"/>
                    <a:pt x="12030" y="12563"/>
                  </a:cubicBezTo>
                  <a:cubicBezTo>
                    <a:pt x="11468" y="10623"/>
                    <a:pt x="9926" y="8800"/>
                    <a:pt x="8385" y="7540"/>
                  </a:cubicBezTo>
                  <a:lnTo>
                    <a:pt x="8385" y="7540"/>
                  </a:lnTo>
                  <a:cubicBezTo>
                    <a:pt x="8461" y="7547"/>
                    <a:pt x="8546" y="7552"/>
                    <a:pt x="8636" y="7552"/>
                  </a:cubicBezTo>
                  <a:cubicBezTo>
                    <a:pt x="9209" y="7552"/>
                    <a:pt x="9944" y="7333"/>
                    <a:pt x="9364" y="6007"/>
                  </a:cubicBezTo>
                  <a:cubicBezTo>
                    <a:pt x="7240" y="1656"/>
                    <a:pt x="571" y="1"/>
                    <a:pt x="38"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4" name="Google Shape;8924;p37"/>
            <p:cNvSpPr/>
            <p:nvPr/>
          </p:nvSpPr>
          <p:spPr>
            <a:xfrm rot="-5400000" flipH="1">
              <a:off x="5975813" y="3610488"/>
              <a:ext cx="879400" cy="450725"/>
            </a:xfrm>
            <a:custGeom>
              <a:avLst/>
              <a:gdLst/>
              <a:ahLst/>
              <a:cxnLst/>
              <a:rect l="l" t="t" r="r" b="b"/>
              <a:pathLst>
                <a:path w="35176" h="18029" extrusionOk="0">
                  <a:moveTo>
                    <a:pt x="4" y="1"/>
                  </a:moveTo>
                  <a:cubicBezTo>
                    <a:pt x="3" y="1"/>
                    <a:pt x="2" y="1"/>
                    <a:pt x="1" y="1"/>
                  </a:cubicBezTo>
                  <a:cubicBezTo>
                    <a:pt x="5" y="1"/>
                    <a:pt x="10" y="2"/>
                    <a:pt x="15" y="2"/>
                  </a:cubicBezTo>
                  <a:lnTo>
                    <a:pt x="15" y="2"/>
                  </a:lnTo>
                  <a:cubicBezTo>
                    <a:pt x="11" y="1"/>
                    <a:pt x="7" y="1"/>
                    <a:pt x="4" y="1"/>
                  </a:cubicBezTo>
                  <a:close/>
                  <a:moveTo>
                    <a:pt x="15" y="2"/>
                  </a:moveTo>
                  <a:cubicBezTo>
                    <a:pt x="465" y="122"/>
                    <a:pt x="7333" y="6990"/>
                    <a:pt x="12070" y="8960"/>
                  </a:cubicBezTo>
                  <a:cubicBezTo>
                    <a:pt x="12415" y="9081"/>
                    <a:pt x="12703" y="9134"/>
                    <a:pt x="12941" y="9134"/>
                  </a:cubicBezTo>
                  <a:cubicBezTo>
                    <a:pt x="14042" y="9134"/>
                    <a:pt x="14100" y="8009"/>
                    <a:pt x="14011" y="7301"/>
                  </a:cubicBezTo>
                  <a:lnTo>
                    <a:pt x="14011" y="7301"/>
                  </a:lnTo>
                  <a:cubicBezTo>
                    <a:pt x="15724" y="9296"/>
                    <a:pt x="17493" y="11409"/>
                    <a:pt x="19488" y="12551"/>
                  </a:cubicBezTo>
                  <a:cubicBezTo>
                    <a:pt x="19917" y="12807"/>
                    <a:pt x="20261" y="12912"/>
                    <a:pt x="20537" y="12912"/>
                  </a:cubicBezTo>
                  <a:cubicBezTo>
                    <a:pt x="21798" y="12912"/>
                    <a:pt x="21646" y="10728"/>
                    <a:pt x="21646" y="10728"/>
                  </a:cubicBezTo>
                  <a:cubicBezTo>
                    <a:pt x="21650" y="10725"/>
                    <a:pt x="21657" y="10723"/>
                    <a:pt x="21665" y="10723"/>
                  </a:cubicBezTo>
                  <a:cubicBezTo>
                    <a:pt x="22185" y="10723"/>
                    <a:pt x="30060" y="17689"/>
                    <a:pt x="35175" y="18028"/>
                  </a:cubicBezTo>
                  <a:cubicBezTo>
                    <a:pt x="35175" y="18010"/>
                    <a:pt x="35175" y="18010"/>
                    <a:pt x="35157" y="18001"/>
                  </a:cubicBezTo>
                  <a:cubicBezTo>
                    <a:pt x="33108" y="15562"/>
                    <a:pt x="31058" y="13376"/>
                    <a:pt x="28610" y="11381"/>
                  </a:cubicBezTo>
                  <a:cubicBezTo>
                    <a:pt x="23079" y="6884"/>
                    <a:pt x="16513" y="3519"/>
                    <a:pt x="9613" y="1633"/>
                  </a:cubicBezTo>
                  <a:cubicBezTo>
                    <a:pt x="6588" y="773"/>
                    <a:pt x="3148" y="284"/>
                    <a:pt x="15" y="2"/>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5" name="Google Shape;8925;p37"/>
            <p:cNvSpPr/>
            <p:nvPr/>
          </p:nvSpPr>
          <p:spPr>
            <a:xfrm rot="-5400000" flipH="1">
              <a:off x="5919175" y="3585175"/>
              <a:ext cx="910350" cy="533500"/>
            </a:xfrm>
            <a:custGeom>
              <a:avLst/>
              <a:gdLst/>
              <a:ahLst/>
              <a:cxnLst/>
              <a:rect l="l" t="t" r="r" b="b"/>
              <a:pathLst>
                <a:path w="36414" h="21340" extrusionOk="0">
                  <a:moveTo>
                    <a:pt x="25222" y="8326"/>
                  </a:moveTo>
                  <a:cubicBezTo>
                    <a:pt x="25222" y="8326"/>
                    <a:pt x="25222" y="8326"/>
                    <a:pt x="25222" y="8327"/>
                  </a:cubicBezTo>
                  <a:cubicBezTo>
                    <a:pt x="25221" y="8327"/>
                    <a:pt x="25221" y="8326"/>
                    <a:pt x="25222" y="8326"/>
                  </a:cubicBezTo>
                  <a:close/>
                  <a:moveTo>
                    <a:pt x="11680" y="0"/>
                  </a:moveTo>
                  <a:cubicBezTo>
                    <a:pt x="5824" y="0"/>
                    <a:pt x="0" y="3272"/>
                    <a:pt x="221" y="3357"/>
                  </a:cubicBezTo>
                  <a:cubicBezTo>
                    <a:pt x="3422" y="3648"/>
                    <a:pt x="6505" y="4219"/>
                    <a:pt x="9534" y="5017"/>
                  </a:cubicBezTo>
                  <a:cubicBezTo>
                    <a:pt x="16435" y="6894"/>
                    <a:pt x="22882" y="10204"/>
                    <a:pt x="28414" y="14720"/>
                  </a:cubicBezTo>
                  <a:cubicBezTo>
                    <a:pt x="30808" y="16715"/>
                    <a:pt x="33093" y="18945"/>
                    <a:pt x="35151" y="21339"/>
                  </a:cubicBezTo>
                  <a:cubicBezTo>
                    <a:pt x="36413" y="15705"/>
                    <a:pt x="26065" y="8385"/>
                    <a:pt x="25269" y="8308"/>
                  </a:cubicBezTo>
                  <a:lnTo>
                    <a:pt x="25269" y="8308"/>
                  </a:lnTo>
                  <a:cubicBezTo>
                    <a:pt x="25673" y="8165"/>
                    <a:pt x="28404" y="7198"/>
                    <a:pt x="25675" y="5470"/>
                  </a:cubicBezTo>
                  <a:cubicBezTo>
                    <a:pt x="23379" y="4061"/>
                    <a:pt x="20370" y="3516"/>
                    <a:pt x="17605" y="3516"/>
                  </a:cubicBezTo>
                  <a:cubicBezTo>
                    <a:pt x="17345" y="3516"/>
                    <a:pt x="17088" y="3520"/>
                    <a:pt x="16834" y="3530"/>
                  </a:cubicBezTo>
                  <a:cubicBezTo>
                    <a:pt x="17568" y="3013"/>
                    <a:pt x="18711" y="1879"/>
                    <a:pt x="16317" y="846"/>
                  </a:cubicBezTo>
                  <a:cubicBezTo>
                    <a:pt x="14848" y="240"/>
                    <a:pt x="13263" y="0"/>
                    <a:pt x="11680"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6" name="Google Shape;8926;p37"/>
            <p:cNvSpPr/>
            <p:nvPr/>
          </p:nvSpPr>
          <p:spPr>
            <a:xfrm rot="-5400000" flipH="1">
              <a:off x="6946088" y="3569463"/>
              <a:ext cx="122675" cy="102500"/>
            </a:xfrm>
            <a:custGeom>
              <a:avLst/>
              <a:gdLst/>
              <a:ahLst/>
              <a:cxnLst/>
              <a:rect l="l" t="t" r="r" b="b"/>
              <a:pathLst>
                <a:path w="4907" h="4100" fill="none" extrusionOk="0">
                  <a:moveTo>
                    <a:pt x="0" y="1"/>
                  </a:moveTo>
                  <a:lnTo>
                    <a:pt x="4906" y="409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7" name="Google Shape;8927;p37"/>
            <p:cNvSpPr/>
            <p:nvPr/>
          </p:nvSpPr>
          <p:spPr>
            <a:xfrm rot="-5400000" flipH="1">
              <a:off x="6991100" y="3606975"/>
              <a:ext cx="1375" cy="51275"/>
            </a:xfrm>
            <a:custGeom>
              <a:avLst/>
              <a:gdLst/>
              <a:ahLst/>
              <a:cxnLst/>
              <a:rect l="l" t="t" r="r" b="b"/>
              <a:pathLst>
                <a:path w="55" h="2051" fill="none" extrusionOk="0">
                  <a:moveTo>
                    <a:pt x="55" y="1"/>
                  </a:moveTo>
                  <a:lnTo>
                    <a:pt x="0" y="205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8" name="Google Shape;8928;p37"/>
            <p:cNvSpPr/>
            <p:nvPr/>
          </p:nvSpPr>
          <p:spPr>
            <a:xfrm rot="-5400000" flipH="1">
              <a:off x="6970563" y="3576263"/>
              <a:ext cx="34050" cy="2975"/>
            </a:xfrm>
            <a:custGeom>
              <a:avLst/>
              <a:gdLst/>
              <a:ahLst/>
              <a:cxnLst/>
              <a:rect l="l" t="t" r="r" b="b"/>
              <a:pathLst>
                <a:path w="1362" h="119" fill="none" extrusionOk="0">
                  <a:moveTo>
                    <a:pt x="1361" y="1"/>
                  </a:moveTo>
                  <a:lnTo>
                    <a:pt x="1" y="11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9" name="Google Shape;8929;p37"/>
            <p:cNvSpPr/>
            <p:nvPr/>
          </p:nvSpPr>
          <p:spPr>
            <a:xfrm rot="-5400000" flipH="1">
              <a:off x="7275725" y="3714550"/>
              <a:ext cx="11350" cy="159850"/>
            </a:xfrm>
            <a:custGeom>
              <a:avLst/>
              <a:gdLst/>
              <a:ahLst/>
              <a:cxnLst/>
              <a:rect l="l" t="t" r="r" b="b"/>
              <a:pathLst>
                <a:path w="454" h="6394" fill="none" extrusionOk="0">
                  <a:moveTo>
                    <a:pt x="454" y="0"/>
                  </a:moveTo>
                  <a:lnTo>
                    <a:pt x="0" y="639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0" name="Google Shape;8930;p37"/>
            <p:cNvSpPr/>
            <p:nvPr/>
          </p:nvSpPr>
          <p:spPr>
            <a:xfrm rot="-5400000" flipH="1">
              <a:off x="7260525" y="3799550"/>
              <a:ext cx="41500" cy="28600"/>
            </a:xfrm>
            <a:custGeom>
              <a:avLst/>
              <a:gdLst/>
              <a:ahLst/>
              <a:cxnLst/>
              <a:rect l="l" t="t" r="r" b="b"/>
              <a:pathLst>
                <a:path w="1660" h="1144" fill="none" extrusionOk="0">
                  <a:moveTo>
                    <a:pt x="1660" y="1"/>
                  </a:moveTo>
                  <a:lnTo>
                    <a:pt x="1" y="114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1" name="Google Shape;8931;p37"/>
            <p:cNvSpPr/>
            <p:nvPr/>
          </p:nvSpPr>
          <p:spPr>
            <a:xfrm rot="-5400000" flipH="1">
              <a:off x="7222900" y="3773275"/>
              <a:ext cx="22675" cy="25625"/>
            </a:xfrm>
            <a:custGeom>
              <a:avLst/>
              <a:gdLst/>
              <a:ahLst/>
              <a:cxnLst/>
              <a:rect l="l" t="t" r="r" b="b"/>
              <a:pathLst>
                <a:path w="907" h="1025" fill="none" extrusionOk="0">
                  <a:moveTo>
                    <a:pt x="907" y="1025"/>
                  </a:moveTo>
                  <a:lnTo>
                    <a:pt x="0" y="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2" name="Google Shape;8932;p37"/>
            <p:cNvSpPr/>
            <p:nvPr/>
          </p:nvSpPr>
          <p:spPr>
            <a:xfrm rot="-5400000" flipH="1">
              <a:off x="6833413" y="4260888"/>
              <a:ext cx="122675" cy="102950"/>
            </a:xfrm>
            <a:custGeom>
              <a:avLst/>
              <a:gdLst/>
              <a:ahLst/>
              <a:cxnLst/>
              <a:rect l="l" t="t" r="r" b="b"/>
              <a:pathLst>
                <a:path w="4907" h="4118" fill="none" extrusionOk="0">
                  <a:moveTo>
                    <a:pt x="4907" y="1"/>
                  </a:moveTo>
                  <a:lnTo>
                    <a:pt x="1" y="4118"/>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3" name="Google Shape;8933;p37"/>
            <p:cNvSpPr/>
            <p:nvPr/>
          </p:nvSpPr>
          <p:spPr>
            <a:xfrm rot="-5400000" flipH="1">
              <a:off x="6883288" y="4320963"/>
              <a:ext cx="50125" cy="10000"/>
            </a:xfrm>
            <a:custGeom>
              <a:avLst/>
              <a:gdLst/>
              <a:ahLst/>
              <a:cxnLst/>
              <a:rect l="l" t="t" r="r" b="b"/>
              <a:pathLst>
                <a:path w="2005" h="400" fill="none" extrusionOk="0">
                  <a:moveTo>
                    <a:pt x="2005" y="400"/>
                  </a:moveTo>
                  <a:lnTo>
                    <a:pt x="1"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4" name="Google Shape;8934;p37"/>
            <p:cNvSpPr/>
            <p:nvPr/>
          </p:nvSpPr>
          <p:spPr>
            <a:xfrm rot="-5400000" flipH="1">
              <a:off x="6854163" y="4322888"/>
              <a:ext cx="2750" cy="33125"/>
            </a:xfrm>
            <a:custGeom>
              <a:avLst/>
              <a:gdLst/>
              <a:ahLst/>
              <a:cxnLst/>
              <a:rect l="l" t="t" r="r" b="b"/>
              <a:pathLst>
                <a:path w="110" h="1325" fill="none" extrusionOk="0">
                  <a:moveTo>
                    <a:pt x="1" y="1324"/>
                  </a:moveTo>
                  <a:lnTo>
                    <a:pt x="110"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5" name="Google Shape;8935;p37"/>
            <p:cNvSpPr/>
            <p:nvPr/>
          </p:nvSpPr>
          <p:spPr>
            <a:xfrm rot="-5400000" flipH="1">
              <a:off x="6682313" y="3551888"/>
              <a:ext cx="676050" cy="847425"/>
            </a:xfrm>
            <a:custGeom>
              <a:avLst/>
              <a:gdLst/>
              <a:ahLst/>
              <a:cxnLst/>
              <a:rect l="l" t="t" r="r" b="b"/>
              <a:pathLst>
                <a:path w="27042" h="33897" fill="none" extrusionOk="0">
                  <a:moveTo>
                    <a:pt x="2513" y="3021"/>
                  </a:moveTo>
                  <a:cubicBezTo>
                    <a:pt x="11708" y="1"/>
                    <a:pt x="21628" y="5015"/>
                    <a:pt x="24657" y="14265"/>
                  </a:cubicBezTo>
                  <a:cubicBezTo>
                    <a:pt x="27042" y="21628"/>
                    <a:pt x="23052" y="29562"/>
                    <a:pt x="15698" y="31965"/>
                  </a:cubicBezTo>
                  <a:cubicBezTo>
                    <a:pt x="9812" y="33897"/>
                    <a:pt x="3492" y="30651"/>
                    <a:pt x="1543" y="24775"/>
                  </a:cubicBezTo>
                  <a:cubicBezTo>
                    <a:pt x="1" y="20041"/>
                    <a:pt x="2567" y="15017"/>
                    <a:pt x="7301" y="13476"/>
                  </a:cubicBezTo>
                  <a:cubicBezTo>
                    <a:pt x="11064" y="12215"/>
                    <a:pt x="15117" y="14265"/>
                    <a:pt x="16369" y="18101"/>
                  </a:cubicBezTo>
                  <a:cubicBezTo>
                    <a:pt x="17339" y="21120"/>
                    <a:pt x="15689" y="24376"/>
                    <a:pt x="12714" y="25337"/>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6" name="Google Shape;8936;p37"/>
            <p:cNvSpPr/>
            <p:nvPr/>
          </p:nvSpPr>
          <p:spPr>
            <a:xfrm rot="-5400000" flipH="1">
              <a:off x="6677225" y="3878000"/>
              <a:ext cx="149650" cy="168000"/>
            </a:xfrm>
            <a:custGeom>
              <a:avLst/>
              <a:gdLst/>
              <a:ahLst/>
              <a:cxnLst/>
              <a:rect l="l" t="t" r="r" b="b"/>
              <a:pathLst>
                <a:path w="5986" h="6720" fill="none" extrusionOk="0">
                  <a:moveTo>
                    <a:pt x="2975" y="0"/>
                  </a:moveTo>
                  <a:cubicBezTo>
                    <a:pt x="4000" y="336"/>
                    <a:pt x="4852" y="1088"/>
                    <a:pt x="5306" y="2158"/>
                  </a:cubicBezTo>
                  <a:cubicBezTo>
                    <a:pt x="5986" y="3700"/>
                    <a:pt x="5251" y="5532"/>
                    <a:pt x="3655" y="6212"/>
                  </a:cubicBezTo>
                  <a:cubicBezTo>
                    <a:pt x="2395" y="6720"/>
                    <a:pt x="962" y="6148"/>
                    <a:pt x="400" y="4897"/>
                  </a:cubicBezTo>
                  <a:cubicBezTo>
                    <a:pt x="1" y="3863"/>
                    <a:pt x="454" y="2730"/>
                    <a:pt x="1434" y="2322"/>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8937;p37"/>
            <p:cNvSpPr/>
            <p:nvPr/>
          </p:nvSpPr>
          <p:spPr>
            <a:xfrm rot="-5400000" flipH="1">
              <a:off x="6706188" y="3907863"/>
              <a:ext cx="38550" cy="34375"/>
            </a:xfrm>
            <a:custGeom>
              <a:avLst/>
              <a:gdLst/>
              <a:ahLst/>
              <a:cxnLst/>
              <a:rect l="l" t="t" r="r" b="b"/>
              <a:pathLst>
                <a:path w="1542" h="1375" extrusionOk="0">
                  <a:moveTo>
                    <a:pt x="771" y="0"/>
                  </a:moveTo>
                  <a:cubicBezTo>
                    <a:pt x="704" y="0"/>
                    <a:pt x="637" y="11"/>
                    <a:pt x="572" y="33"/>
                  </a:cubicBezTo>
                  <a:cubicBezTo>
                    <a:pt x="227" y="160"/>
                    <a:pt x="0" y="549"/>
                    <a:pt x="118" y="894"/>
                  </a:cubicBezTo>
                  <a:cubicBezTo>
                    <a:pt x="208" y="1172"/>
                    <a:pt x="497" y="1375"/>
                    <a:pt x="795" y="1375"/>
                  </a:cubicBezTo>
                  <a:cubicBezTo>
                    <a:pt x="857" y="1375"/>
                    <a:pt x="919" y="1366"/>
                    <a:pt x="980" y="1347"/>
                  </a:cubicBezTo>
                  <a:cubicBezTo>
                    <a:pt x="1315" y="1230"/>
                    <a:pt x="1542" y="840"/>
                    <a:pt x="1433" y="486"/>
                  </a:cubicBezTo>
                  <a:cubicBezTo>
                    <a:pt x="1337" y="198"/>
                    <a:pt x="1061" y="0"/>
                    <a:pt x="771"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8" name="Google Shape;8938;p37"/>
            <p:cNvSpPr/>
            <p:nvPr/>
          </p:nvSpPr>
          <p:spPr>
            <a:xfrm rot="-5400000" flipH="1">
              <a:off x="6152763" y="3375063"/>
              <a:ext cx="68700" cy="68725"/>
            </a:xfrm>
            <a:custGeom>
              <a:avLst/>
              <a:gdLst/>
              <a:ahLst/>
              <a:cxnLst/>
              <a:rect l="l" t="t" r="r" b="b"/>
              <a:pathLst>
                <a:path w="2748" h="2749" extrusionOk="0">
                  <a:moveTo>
                    <a:pt x="1379" y="1"/>
                  </a:moveTo>
                  <a:cubicBezTo>
                    <a:pt x="626" y="1"/>
                    <a:pt x="0" y="636"/>
                    <a:pt x="0" y="1370"/>
                  </a:cubicBezTo>
                  <a:cubicBezTo>
                    <a:pt x="0" y="2123"/>
                    <a:pt x="626" y="2748"/>
                    <a:pt x="1379" y="2748"/>
                  </a:cubicBezTo>
                  <a:cubicBezTo>
                    <a:pt x="2122" y="2748"/>
                    <a:pt x="2748" y="2114"/>
                    <a:pt x="2748" y="1370"/>
                  </a:cubicBezTo>
                  <a:cubicBezTo>
                    <a:pt x="2748" y="636"/>
                    <a:pt x="2122" y="1"/>
                    <a:pt x="1379"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9" name="Google Shape;8939;p37"/>
            <p:cNvSpPr/>
            <p:nvPr/>
          </p:nvSpPr>
          <p:spPr>
            <a:xfrm rot="-5400000" flipH="1">
              <a:off x="6417950" y="4413300"/>
              <a:ext cx="43100" cy="43200"/>
            </a:xfrm>
            <a:custGeom>
              <a:avLst/>
              <a:gdLst/>
              <a:ahLst/>
              <a:cxnLst/>
              <a:rect l="l" t="t" r="r" b="b"/>
              <a:pathLst>
                <a:path w="1724" h="1728" extrusionOk="0">
                  <a:moveTo>
                    <a:pt x="935" y="1"/>
                  </a:moveTo>
                  <a:cubicBezTo>
                    <a:pt x="911" y="1"/>
                    <a:pt x="887" y="2"/>
                    <a:pt x="862" y="4"/>
                  </a:cubicBezTo>
                  <a:cubicBezTo>
                    <a:pt x="400" y="4"/>
                    <a:pt x="1" y="403"/>
                    <a:pt x="1" y="866"/>
                  </a:cubicBezTo>
                  <a:cubicBezTo>
                    <a:pt x="1" y="1328"/>
                    <a:pt x="400" y="1727"/>
                    <a:pt x="862" y="1727"/>
                  </a:cubicBezTo>
                  <a:cubicBezTo>
                    <a:pt x="1334" y="1727"/>
                    <a:pt x="1723" y="1319"/>
                    <a:pt x="1723" y="866"/>
                  </a:cubicBezTo>
                  <a:cubicBezTo>
                    <a:pt x="1723" y="384"/>
                    <a:pt x="1373" y="1"/>
                    <a:pt x="935" y="1"/>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0" name="Google Shape;8940;p37"/>
          <p:cNvGrpSpPr/>
          <p:nvPr/>
        </p:nvGrpSpPr>
        <p:grpSpPr>
          <a:xfrm flipH="1">
            <a:off x="1467607" y="3299677"/>
            <a:ext cx="1540624" cy="1164248"/>
            <a:chOff x="6107600" y="3299677"/>
            <a:chExt cx="1540624" cy="1164248"/>
          </a:xfrm>
        </p:grpSpPr>
        <p:sp>
          <p:nvSpPr>
            <p:cNvPr id="8941" name="Google Shape;8941;p37"/>
            <p:cNvSpPr/>
            <p:nvPr/>
          </p:nvSpPr>
          <p:spPr>
            <a:xfrm rot="-5400000" flipH="1">
              <a:off x="7556075" y="3299603"/>
              <a:ext cx="92075" cy="92224"/>
            </a:xfrm>
            <a:custGeom>
              <a:avLst/>
              <a:gdLst/>
              <a:ahLst/>
              <a:cxnLst/>
              <a:rect l="l" t="t" r="r" b="b"/>
              <a:pathLst>
                <a:path w="1269" h="1271" extrusionOk="0">
                  <a:moveTo>
                    <a:pt x="685" y="0"/>
                  </a:moveTo>
                  <a:cubicBezTo>
                    <a:pt x="669" y="0"/>
                    <a:pt x="652" y="1"/>
                    <a:pt x="635" y="3"/>
                  </a:cubicBezTo>
                  <a:cubicBezTo>
                    <a:pt x="301" y="3"/>
                    <a:pt x="1" y="303"/>
                    <a:pt x="1" y="636"/>
                  </a:cubicBezTo>
                  <a:cubicBezTo>
                    <a:pt x="1" y="970"/>
                    <a:pt x="301" y="1270"/>
                    <a:pt x="635" y="1270"/>
                  </a:cubicBezTo>
                  <a:cubicBezTo>
                    <a:pt x="968" y="1270"/>
                    <a:pt x="1269" y="970"/>
                    <a:pt x="1269" y="636"/>
                  </a:cubicBezTo>
                  <a:cubicBezTo>
                    <a:pt x="1269" y="288"/>
                    <a:pt x="998" y="0"/>
                    <a:pt x="685"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2" name="Google Shape;8942;p37"/>
            <p:cNvSpPr/>
            <p:nvPr/>
          </p:nvSpPr>
          <p:spPr>
            <a:xfrm rot="-5400000" flipH="1">
              <a:off x="6748825" y="4282375"/>
              <a:ext cx="187050" cy="176050"/>
            </a:xfrm>
            <a:custGeom>
              <a:avLst/>
              <a:gdLst/>
              <a:ahLst/>
              <a:cxnLst/>
              <a:rect l="l" t="t" r="r" b="b"/>
              <a:pathLst>
                <a:path w="7482" h="7042" extrusionOk="0">
                  <a:moveTo>
                    <a:pt x="2961" y="1"/>
                  </a:moveTo>
                  <a:cubicBezTo>
                    <a:pt x="2416" y="1"/>
                    <a:pt x="1857" y="217"/>
                    <a:pt x="1370" y="648"/>
                  </a:cubicBezTo>
                  <a:cubicBezTo>
                    <a:pt x="917" y="1047"/>
                    <a:pt x="635" y="1509"/>
                    <a:pt x="454" y="2081"/>
                  </a:cubicBezTo>
                  <a:cubicBezTo>
                    <a:pt x="173" y="2942"/>
                    <a:pt x="1" y="6179"/>
                    <a:pt x="1" y="6533"/>
                  </a:cubicBezTo>
                  <a:lnTo>
                    <a:pt x="1" y="6869"/>
                  </a:lnTo>
                  <a:lnTo>
                    <a:pt x="336" y="6869"/>
                  </a:lnTo>
                  <a:cubicBezTo>
                    <a:pt x="602" y="6869"/>
                    <a:pt x="2631" y="7041"/>
                    <a:pt x="3940" y="7041"/>
                  </a:cubicBezTo>
                  <a:cubicBezTo>
                    <a:pt x="4329" y="7041"/>
                    <a:pt x="4655" y="7026"/>
                    <a:pt x="4852" y="6987"/>
                  </a:cubicBezTo>
                  <a:cubicBezTo>
                    <a:pt x="5414" y="6869"/>
                    <a:pt x="5886" y="6642"/>
                    <a:pt x="6339" y="6252"/>
                  </a:cubicBezTo>
                  <a:cubicBezTo>
                    <a:pt x="7482" y="5218"/>
                    <a:pt x="7309" y="3858"/>
                    <a:pt x="6566" y="3051"/>
                  </a:cubicBezTo>
                  <a:cubicBezTo>
                    <a:pt x="6167" y="2598"/>
                    <a:pt x="5641" y="2362"/>
                    <a:pt x="5133" y="2362"/>
                  </a:cubicBezTo>
                  <a:cubicBezTo>
                    <a:pt x="5188" y="1963"/>
                    <a:pt x="5079" y="1383"/>
                    <a:pt x="4625" y="820"/>
                  </a:cubicBezTo>
                  <a:cubicBezTo>
                    <a:pt x="4170" y="273"/>
                    <a:pt x="3574" y="1"/>
                    <a:pt x="29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3" name="Google Shape;8943;p37"/>
            <p:cNvSpPr/>
            <p:nvPr/>
          </p:nvSpPr>
          <p:spPr>
            <a:xfrm rot="-5400000" flipH="1">
              <a:off x="7148150" y="3721425"/>
              <a:ext cx="195200" cy="190300"/>
            </a:xfrm>
            <a:custGeom>
              <a:avLst/>
              <a:gdLst/>
              <a:ahLst/>
              <a:cxnLst/>
              <a:rect l="l" t="t" r="r" b="b"/>
              <a:pathLst>
                <a:path w="7808" h="7612" extrusionOk="0">
                  <a:moveTo>
                    <a:pt x="2261" y="1"/>
                  </a:moveTo>
                  <a:cubicBezTo>
                    <a:pt x="1249" y="1"/>
                    <a:pt x="457" y="655"/>
                    <a:pt x="164" y="1745"/>
                  </a:cubicBezTo>
                  <a:cubicBezTo>
                    <a:pt x="0" y="2371"/>
                    <a:pt x="0" y="2888"/>
                    <a:pt x="227" y="3395"/>
                  </a:cubicBezTo>
                  <a:cubicBezTo>
                    <a:pt x="508" y="4257"/>
                    <a:pt x="2159" y="7050"/>
                    <a:pt x="2331" y="7331"/>
                  </a:cubicBezTo>
                  <a:lnTo>
                    <a:pt x="2503" y="7612"/>
                  </a:lnTo>
                  <a:lnTo>
                    <a:pt x="2784" y="7449"/>
                  </a:lnTo>
                  <a:cubicBezTo>
                    <a:pt x="3129" y="7276"/>
                    <a:pt x="5922" y="5617"/>
                    <a:pt x="6547" y="5000"/>
                  </a:cubicBezTo>
                  <a:cubicBezTo>
                    <a:pt x="6946" y="4601"/>
                    <a:pt x="7228" y="4139"/>
                    <a:pt x="7409" y="3513"/>
                  </a:cubicBezTo>
                  <a:cubicBezTo>
                    <a:pt x="7808" y="2026"/>
                    <a:pt x="6901" y="992"/>
                    <a:pt x="5813" y="711"/>
                  </a:cubicBezTo>
                  <a:cubicBezTo>
                    <a:pt x="5736" y="705"/>
                    <a:pt x="5659" y="702"/>
                    <a:pt x="5581" y="702"/>
                  </a:cubicBezTo>
                  <a:cubicBezTo>
                    <a:pt x="5101" y="702"/>
                    <a:pt x="4616" y="823"/>
                    <a:pt x="4226" y="1065"/>
                  </a:cubicBezTo>
                  <a:cubicBezTo>
                    <a:pt x="4054" y="720"/>
                    <a:pt x="3655" y="267"/>
                    <a:pt x="2911" y="86"/>
                  </a:cubicBezTo>
                  <a:cubicBezTo>
                    <a:pt x="2687" y="28"/>
                    <a:pt x="2469" y="1"/>
                    <a:pt x="2261" y="1"/>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4" name="Google Shape;8944;p37"/>
            <p:cNvSpPr/>
            <p:nvPr/>
          </p:nvSpPr>
          <p:spPr>
            <a:xfrm rot="-5400000" flipH="1">
              <a:off x="6879163" y="3498838"/>
              <a:ext cx="190000" cy="175975"/>
            </a:xfrm>
            <a:custGeom>
              <a:avLst/>
              <a:gdLst/>
              <a:ahLst/>
              <a:cxnLst/>
              <a:rect l="l" t="t" r="r" b="b"/>
              <a:pathLst>
                <a:path w="7600" h="7039" extrusionOk="0">
                  <a:moveTo>
                    <a:pt x="4460" y="0"/>
                  </a:moveTo>
                  <a:cubicBezTo>
                    <a:pt x="3771" y="0"/>
                    <a:pt x="3149" y="348"/>
                    <a:pt x="2748" y="851"/>
                  </a:cubicBezTo>
                  <a:cubicBezTo>
                    <a:pt x="2403" y="1314"/>
                    <a:pt x="2240" y="1821"/>
                    <a:pt x="2294" y="2402"/>
                  </a:cubicBezTo>
                  <a:cubicBezTo>
                    <a:pt x="1895" y="2402"/>
                    <a:pt x="1315" y="2574"/>
                    <a:pt x="862" y="3136"/>
                  </a:cubicBezTo>
                  <a:cubicBezTo>
                    <a:pt x="0" y="4170"/>
                    <a:pt x="182" y="5476"/>
                    <a:pt x="1206" y="6337"/>
                  </a:cubicBezTo>
                  <a:cubicBezTo>
                    <a:pt x="1660" y="6736"/>
                    <a:pt x="2177" y="6963"/>
                    <a:pt x="2748" y="7017"/>
                  </a:cubicBezTo>
                  <a:cubicBezTo>
                    <a:pt x="2876" y="7032"/>
                    <a:pt x="3048" y="7039"/>
                    <a:pt x="3250" y="7039"/>
                  </a:cubicBezTo>
                  <a:cubicBezTo>
                    <a:pt x="4498" y="7039"/>
                    <a:pt x="6903" y="6791"/>
                    <a:pt x="7255" y="6791"/>
                  </a:cubicBezTo>
                  <a:lnTo>
                    <a:pt x="7599" y="6736"/>
                  </a:lnTo>
                  <a:lnTo>
                    <a:pt x="7545" y="6392"/>
                  </a:lnTo>
                  <a:cubicBezTo>
                    <a:pt x="7481" y="6056"/>
                    <a:pt x="7200" y="2801"/>
                    <a:pt x="6919" y="1939"/>
                  </a:cubicBezTo>
                  <a:cubicBezTo>
                    <a:pt x="6747" y="1368"/>
                    <a:pt x="6411" y="960"/>
                    <a:pt x="5940" y="570"/>
                  </a:cubicBezTo>
                  <a:cubicBezTo>
                    <a:pt x="5449" y="168"/>
                    <a:pt x="4938" y="0"/>
                    <a:pt x="446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5" name="Google Shape;8945;p37"/>
            <p:cNvSpPr/>
            <p:nvPr/>
          </p:nvSpPr>
          <p:spPr>
            <a:xfrm rot="-5400000" flipH="1">
              <a:off x="6383663" y="3214874"/>
              <a:ext cx="243950" cy="624575"/>
            </a:xfrm>
            <a:custGeom>
              <a:avLst/>
              <a:gdLst/>
              <a:ahLst/>
              <a:cxnLst/>
              <a:rect l="l" t="t" r="r" b="b"/>
              <a:pathLst>
                <a:path w="9758" h="24983" extrusionOk="0">
                  <a:moveTo>
                    <a:pt x="1" y="0"/>
                  </a:moveTo>
                  <a:cubicBezTo>
                    <a:pt x="4" y="3"/>
                    <a:pt x="7" y="6"/>
                    <a:pt x="10" y="9"/>
                  </a:cubicBezTo>
                  <a:lnTo>
                    <a:pt x="10" y="9"/>
                  </a:lnTo>
                  <a:cubicBezTo>
                    <a:pt x="7" y="4"/>
                    <a:pt x="4" y="1"/>
                    <a:pt x="1" y="0"/>
                  </a:cubicBezTo>
                  <a:close/>
                  <a:moveTo>
                    <a:pt x="10" y="9"/>
                  </a:moveTo>
                  <a:cubicBezTo>
                    <a:pt x="175" y="294"/>
                    <a:pt x="482" y="6723"/>
                    <a:pt x="1996" y="9857"/>
                  </a:cubicBezTo>
                  <a:cubicBezTo>
                    <a:pt x="2254" y="10385"/>
                    <a:pt x="2537" y="10571"/>
                    <a:pt x="2803" y="10571"/>
                  </a:cubicBezTo>
                  <a:cubicBezTo>
                    <a:pt x="3170" y="10571"/>
                    <a:pt x="3506" y="10215"/>
                    <a:pt x="3701" y="9920"/>
                  </a:cubicBezTo>
                  <a:lnTo>
                    <a:pt x="3701" y="9920"/>
                  </a:lnTo>
                  <a:cubicBezTo>
                    <a:pt x="3646" y="11689"/>
                    <a:pt x="3592" y="13566"/>
                    <a:pt x="4100" y="15053"/>
                  </a:cubicBezTo>
                  <a:cubicBezTo>
                    <a:pt x="4294" y="15673"/>
                    <a:pt x="4580" y="15877"/>
                    <a:pt x="4874" y="15877"/>
                  </a:cubicBezTo>
                  <a:cubicBezTo>
                    <a:pt x="5444" y="15877"/>
                    <a:pt x="6040" y="15107"/>
                    <a:pt x="6040" y="15107"/>
                  </a:cubicBezTo>
                  <a:cubicBezTo>
                    <a:pt x="6276" y="15107"/>
                    <a:pt x="7183" y="22461"/>
                    <a:pt x="9704" y="24982"/>
                  </a:cubicBezTo>
                  <a:cubicBezTo>
                    <a:pt x="9758" y="22860"/>
                    <a:pt x="9595" y="20675"/>
                    <a:pt x="9259" y="18562"/>
                  </a:cubicBezTo>
                  <a:cubicBezTo>
                    <a:pt x="8452" y="13711"/>
                    <a:pt x="6666" y="8814"/>
                    <a:pt x="3973" y="4715"/>
                  </a:cubicBezTo>
                  <a:cubicBezTo>
                    <a:pt x="2832" y="2951"/>
                    <a:pt x="1484" y="1547"/>
                    <a:pt x="10" y="9"/>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6" name="Google Shape;8946;p37"/>
            <p:cNvSpPr/>
            <p:nvPr/>
          </p:nvSpPr>
          <p:spPr>
            <a:xfrm rot="-5400000" flipH="1">
              <a:off x="6345150" y="3252950"/>
              <a:ext cx="321775" cy="623775"/>
            </a:xfrm>
            <a:custGeom>
              <a:avLst/>
              <a:gdLst/>
              <a:ahLst/>
              <a:cxnLst/>
              <a:rect l="l" t="t" r="r" b="b"/>
              <a:pathLst>
                <a:path w="12871" h="24951" extrusionOk="0">
                  <a:moveTo>
                    <a:pt x="10492" y="13813"/>
                  </a:moveTo>
                  <a:cubicBezTo>
                    <a:pt x="10493" y="13813"/>
                    <a:pt x="10493" y="13813"/>
                    <a:pt x="10493" y="13813"/>
                  </a:cubicBezTo>
                  <a:lnTo>
                    <a:pt x="10493" y="13813"/>
                  </a:lnTo>
                  <a:cubicBezTo>
                    <a:pt x="10492" y="13813"/>
                    <a:pt x="10490" y="13814"/>
                    <a:pt x="10489" y="13815"/>
                  </a:cubicBezTo>
                  <a:cubicBezTo>
                    <a:pt x="10489" y="13813"/>
                    <a:pt x="10490" y="13813"/>
                    <a:pt x="10492" y="13813"/>
                  </a:cubicBezTo>
                  <a:close/>
                  <a:moveTo>
                    <a:pt x="38" y="1"/>
                  </a:moveTo>
                  <a:cubicBezTo>
                    <a:pt x="12" y="1"/>
                    <a:pt x="0" y="5"/>
                    <a:pt x="6" y="13"/>
                  </a:cubicBezTo>
                  <a:cubicBezTo>
                    <a:pt x="1475" y="1555"/>
                    <a:pt x="2853" y="3269"/>
                    <a:pt x="3996" y="5037"/>
                  </a:cubicBezTo>
                  <a:cubicBezTo>
                    <a:pt x="6671" y="9136"/>
                    <a:pt x="8448" y="13760"/>
                    <a:pt x="9246" y="18557"/>
                  </a:cubicBezTo>
                  <a:cubicBezTo>
                    <a:pt x="9582" y="20607"/>
                    <a:pt x="9754" y="22783"/>
                    <a:pt x="9700" y="24950"/>
                  </a:cubicBezTo>
                  <a:cubicBezTo>
                    <a:pt x="12871" y="22596"/>
                    <a:pt x="10856" y="14013"/>
                    <a:pt x="10508" y="13816"/>
                  </a:cubicBezTo>
                  <a:lnTo>
                    <a:pt x="10508" y="13816"/>
                  </a:lnTo>
                  <a:cubicBezTo>
                    <a:pt x="10606" y="13844"/>
                    <a:pt x="11054" y="14043"/>
                    <a:pt x="11457" y="14043"/>
                  </a:cubicBezTo>
                  <a:cubicBezTo>
                    <a:pt x="11937" y="14043"/>
                    <a:pt x="12351" y="13760"/>
                    <a:pt x="12030" y="12563"/>
                  </a:cubicBezTo>
                  <a:cubicBezTo>
                    <a:pt x="11468" y="10623"/>
                    <a:pt x="9926" y="8800"/>
                    <a:pt x="8385" y="7540"/>
                  </a:cubicBezTo>
                  <a:lnTo>
                    <a:pt x="8385" y="7540"/>
                  </a:lnTo>
                  <a:cubicBezTo>
                    <a:pt x="8461" y="7547"/>
                    <a:pt x="8546" y="7552"/>
                    <a:pt x="8636" y="7552"/>
                  </a:cubicBezTo>
                  <a:cubicBezTo>
                    <a:pt x="9209" y="7552"/>
                    <a:pt x="9944" y="7333"/>
                    <a:pt x="9364" y="6007"/>
                  </a:cubicBezTo>
                  <a:cubicBezTo>
                    <a:pt x="7240" y="1656"/>
                    <a:pt x="571" y="1"/>
                    <a:pt x="38"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7" name="Google Shape;8947;p37"/>
            <p:cNvSpPr/>
            <p:nvPr/>
          </p:nvSpPr>
          <p:spPr>
            <a:xfrm rot="-5400000" flipH="1">
              <a:off x="5975813" y="3610488"/>
              <a:ext cx="879400" cy="450725"/>
            </a:xfrm>
            <a:custGeom>
              <a:avLst/>
              <a:gdLst/>
              <a:ahLst/>
              <a:cxnLst/>
              <a:rect l="l" t="t" r="r" b="b"/>
              <a:pathLst>
                <a:path w="35176" h="18029" extrusionOk="0">
                  <a:moveTo>
                    <a:pt x="4" y="1"/>
                  </a:moveTo>
                  <a:cubicBezTo>
                    <a:pt x="3" y="1"/>
                    <a:pt x="2" y="1"/>
                    <a:pt x="1" y="1"/>
                  </a:cubicBezTo>
                  <a:cubicBezTo>
                    <a:pt x="5" y="1"/>
                    <a:pt x="10" y="2"/>
                    <a:pt x="15" y="2"/>
                  </a:cubicBezTo>
                  <a:lnTo>
                    <a:pt x="15" y="2"/>
                  </a:lnTo>
                  <a:cubicBezTo>
                    <a:pt x="11" y="1"/>
                    <a:pt x="7" y="1"/>
                    <a:pt x="4" y="1"/>
                  </a:cubicBezTo>
                  <a:close/>
                  <a:moveTo>
                    <a:pt x="15" y="2"/>
                  </a:moveTo>
                  <a:cubicBezTo>
                    <a:pt x="465" y="122"/>
                    <a:pt x="7333" y="6990"/>
                    <a:pt x="12070" y="8960"/>
                  </a:cubicBezTo>
                  <a:cubicBezTo>
                    <a:pt x="12415" y="9081"/>
                    <a:pt x="12703" y="9134"/>
                    <a:pt x="12941" y="9134"/>
                  </a:cubicBezTo>
                  <a:cubicBezTo>
                    <a:pt x="14042" y="9134"/>
                    <a:pt x="14100" y="8009"/>
                    <a:pt x="14011" y="7301"/>
                  </a:cubicBezTo>
                  <a:lnTo>
                    <a:pt x="14011" y="7301"/>
                  </a:lnTo>
                  <a:cubicBezTo>
                    <a:pt x="15724" y="9296"/>
                    <a:pt x="17493" y="11409"/>
                    <a:pt x="19488" y="12551"/>
                  </a:cubicBezTo>
                  <a:cubicBezTo>
                    <a:pt x="19917" y="12807"/>
                    <a:pt x="20261" y="12912"/>
                    <a:pt x="20537" y="12912"/>
                  </a:cubicBezTo>
                  <a:cubicBezTo>
                    <a:pt x="21798" y="12912"/>
                    <a:pt x="21646" y="10728"/>
                    <a:pt x="21646" y="10728"/>
                  </a:cubicBezTo>
                  <a:cubicBezTo>
                    <a:pt x="21650" y="10725"/>
                    <a:pt x="21657" y="10723"/>
                    <a:pt x="21665" y="10723"/>
                  </a:cubicBezTo>
                  <a:cubicBezTo>
                    <a:pt x="22185" y="10723"/>
                    <a:pt x="30060" y="17689"/>
                    <a:pt x="35175" y="18028"/>
                  </a:cubicBezTo>
                  <a:cubicBezTo>
                    <a:pt x="35175" y="18010"/>
                    <a:pt x="35175" y="18010"/>
                    <a:pt x="35157" y="18001"/>
                  </a:cubicBezTo>
                  <a:cubicBezTo>
                    <a:pt x="33108" y="15562"/>
                    <a:pt x="31058" y="13376"/>
                    <a:pt x="28610" y="11381"/>
                  </a:cubicBezTo>
                  <a:cubicBezTo>
                    <a:pt x="23079" y="6884"/>
                    <a:pt x="16513" y="3519"/>
                    <a:pt x="9613" y="1633"/>
                  </a:cubicBezTo>
                  <a:cubicBezTo>
                    <a:pt x="6588" y="773"/>
                    <a:pt x="3148" y="284"/>
                    <a:pt x="15" y="2"/>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8" name="Google Shape;8948;p37"/>
            <p:cNvSpPr/>
            <p:nvPr/>
          </p:nvSpPr>
          <p:spPr>
            <a:xfrm rot="-5400000" flipH="1">
              <a:off x="5919175" y="3585175"/>
              <a:ext cx="910350" cy="533500"/>
            </a:xfrm>
            <a:custGeom>
              <a:avLst/>
              <a:gdLst/>
              <a:ahLst/>
              <a:cxnLst/>
              <a:rect l="l" t="t" r="r" b="b"/>
              <a:pathLst>
                <a:path w="36414" h="21340" extrusionOk="0">
                  <a:moveTo>
                    <a:pt x="25222" y="8326"/>
                  </a:moveTo>
                  <a:cubicBezTo>
                    <a:pt x="25222" y="8326"/>
                    <a:pt x="25222" y="8326"/>
                    <a:pt x="25222" y="8327"/>
                  </a:cubicBezTo>
                  <a:cubicBezTo>
                    <a:pt x="25221" y="8327"/>
                    <a:pt x="25221" y="8326"/>
                    <a:pt x="25222" y="8326"/>
                  </a:cubicBezTo>
                  <a:close/>
                  <a:moveTo>
                    <a:pt x="11680" y="0"/>
                  </a:moveTo>
                  <a:cubicBezTo>
                    <a:pt x="5824" y="0"/>
                    <a:pt x="0" y="3272"/>
                    <a:pt x="221" y="3357"/>
                  </a:cubicBezTo>
                  <a:cubicBezTo>
                    <a:pt x="3422" y="3648"/>
                    <a:pt x="6505" y="4219"/>
                    <a:pt x="9534" y="5017"/>
                  </a:cubicBezTo>
                  <a:cubicBezTo>
                    <a:pt x="16435" y="6894"/>
                    <a:pt x="22882" y="10204"/>
                    <a:pt x="28414" y="14720"/>
                  </a:cubicBezTo>
                  <a:cubicBezTo>
                    <a:pt x="30808" y="16715"/>
                    <a:pt x="33093" y="18945"/>
                    <a:pt x="35151" y="21339"/>
                  </a:cubicBezTo>
                  <a:cubicBezTo>
                    <a:pt x="36413" y="15705"/>
                    <a:pt x="26065" y="8385"/>
                    <a:pt x="25269" y="8308"/>
                  </a:cubicBezTo>
                  <a:lnTo>
                    <a:pt x="25269" y="8308"/>
                  </a:lnTo>
                  <a:cubicBezTo>
                    <a:pt x="25673" y="8165"/>
                    <a:pt x="28404" y="7198"/>
                    <a:pt x="25675" y="5470"/>
                  </a:cubicBezTo>
                  <a:cubicBezTo>
                    <a:pt x="23379" y="4061"/>
                    <a:pt x="20370" y="3516"/>
                    <a:pt x="17605" y="3516"/>
                  </a:cubicBezTo>
                  <a:cubicBezTo>
                    <a:pt x="17345" y="3516"/>
                    <a:pt x="17088" y="3520"/>
                    <a:pt x="16834" y="3530"/>
                  </a:cubicBezTo>
                  <a:cubicBezTo>
                    <a:pt x="17568" y="3013"/>
                    <a:pt x="18711" y="1879"/>
                    <a:pt x="16317" y="846"/>
                  </a:cubicBezTo>
                  <a:cubicBezTo>
                    <a:pt x="14848" y="240"/>
                    <a:pt x="13263" y="0"/>
                    <a:pt x="11680"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9" name="Google Shape;8949;p37"/>
            <p:cNvSpPr/>
            <p:nvPr/>
          </p:nvSpPr>
          <p:spPr>
            <a:xfrm rot="-5400000" flipH="1">
              <a:off x="6946088" y="3569463"/>
              <a:ext cx="122675" cy="102500"/>
            </a:xfrm>
            <a:custGeom>
              <a:avLst/>
              <a:gdLst/>
              <a:ahLst/>
              <a:cxnLst/>
              <a:rect l="l" t="t" r="r" b="b"/>
              <a:pathLst>
                <a:path w="4907" h="4100" fill="none" extrusionOk="0">
                  <a:moveTo>
                    <a:pt x="0" y="1"/>
                  </a:moveTo>
                  <a:lnTo>
                    <a:pt x="4906" y="409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0" name="Google Shape;8950;p37"/>
            <p:cNvSpPr/>
            <p:nvPr/>
          </p:nvSpPr>
          <p:spPr>
            <a:xfrm rot="-5400000" flipH="1">
              <a:off x="6991100" y="3606975"/>
              <a:ext cx="1375" cy="51275"/>
            </a:xfrm>
            <a:custGeom>
              <a:avLst/>
              <a:gdLst/>
              <a:ahLst/>
              <a:cxnLst/>
              <a:rect l="l" t="t" r="r" b="b"/>
              <a:pathLst>
                <a:path w="55" h="2051" fill="none" extrusionOk="0">
                  <a:moveTo>
                    <a:pt x="55" y="1"/>
                  </a:moveTo>
                  <a:lnTo>
                    <a:pt x="0" y="205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1" name="Google Shape;8951;p37"/>
            <p:cNvSpPr/>
            <p:nvPr/>
          </p:nvSpPr>
          <p:spPr>
            <a:xfrm rot="-5400000" flipH="1">
              <a:off x="6970563" y="3576263"/>
              <a:ext cx="34050" cy="2975"/>
            </a:xfrm>
            <a:custGeom>
              <a:avLst/>
              <a:gdLst/>
              <a:ahLst/>
              <a:cxnLst/>
              <a:rect l="l" t="t" r="r" b="b"/>
              <a:pathLst>
                <a:path w="1362" h="119" fill="none" extrusionOk="0">
                  <a:moveTo>
                    <a:pt x="1361" y="1"/>
                  </a:moveTo>
                  <a:lnTo>
                    <a:pt x="1" y="119"/>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2" name="Google Shape;8952;p37"/>
            <p:cNvSpPr/>
            <p:nvPr/>
          </p:nvSpPr>
          <p:spPr>
            <a:xfrm rot="-5400000" flipH="1">
              <a:off x="7275725" y="3714550"/>
              <a:ext cx="11350" cy="159850"/>
            </a:xfrm>
            <a:custGeom>
              <a:avLst/>
              <a:gdLst/>
              <a:ahLst/>
              <a:cxnLst/>
              <a:rect l="l" t="t" r="r" b="b"/>
              <a:pathLst>
                <a:path w="454" h="6394" fill="none" extrusionOk="0">
                  <a:moveTo>
                    <a:pt x="454" y="0"/>
                  </a:moveTo>
                  <a:lnTo>
                    <a:pt x="0" y="639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3" name="Google Shape;8953;p37"/>
            <p:cNvSpPr/>
            <p:nvPr/>
          </p:nvSpPr>
          <p:spPr>
            <a:xfrm rot="-5400000" flipH="1">
              <a:off x="7260525" y="3799550"/>
              <a:ext cx="41500" cy="28600"/>
            </a:xfrm>
            <a:custGeom>
              <a:avLst/>
              <a:gdLst/>
              <a:ahLst/>
              <a:cxnLst/>
              <a:rect l="l" t="t" r="r" b="b"/>
              <a:pathLst>
                <a:path w="1660" h="1144" fill="none" extrusionOk="0">
                  <a:moveTo>
                    <a:pt x="1660" y="1"/>
                  </a:moveTo>
                  <a:lnTo>
                    <a:pt x="1" y="1143"/>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4" name="Google Shape;8954;p37"/>
            <p:cNvSpPr/>
            <p:nvPr/>
          </p:nvSpPr>
          <p:spPr>
            <a:xfrm rot="-5400000" flipH="1">
              <a:off x="7222900" y="3773275"/>
              <a:ext cx="22675" cy="25625"/>
            </a:xfrm>
            <a:custGeom>
              <a:avLst/>
              <a:gdLst/>
              <a:ahLst/>
              <a:cxnLst/>
              <a:rect l="l" t="t" r="r" b="b"/>
              <a:pathLst>
                <a:path w="907" h="1025" fill="none" extrusionOk="0">
                  <a:moveTo>
                    <a:pt x="907" y="1025"/>
                  </a:moveTo>
                  <a:lnTo>
                    <a:pt x="0" y="0"/>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5" name="Google Shape;8955;p37"/>
            <p:cNvSpPr/>
            <p:nvPr/>
          </p:nvSpPr>
          <p:spPr>
            <a:xfrm rot="-5400000" flipH="1">
              <a:off x="6833413" y="4260888"/>
              <a:ext cx="122675" cy="102950"/>
            </a:xfrm>
            <a:custGeom>
              <a:avLst/>
              <a:gdLst/>
              <a:ahLst/>
              <a:cxnLst/>
              <a:rect l="l" t="t" r="r" b="b"/>
              <a:pathLst>
                <a:path w="4907" h="4118" fill="none" extrusionOk="0">
                  <a:moveTo>
                    <a:pt x="4907" y="1"/>
                  </a:moveTo>
                  <a:lnTo>
                    <a:pt x="1" y="4118"/>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6" name="Google Shape;8956;p37"/>
            <p:cNvSpPr/>
            <p:nvPr/>
          </p:nvSpPr>
          <p:spPr>
            <a:xfrm rot="-5400000" flipH="1">
              <a:off x="6883288" y="4320963"/>
              <a:ext cx="50125" cy="10000"/>
            </a:xfrm>
            <a:custGeom>
              <a:avLst/>
              <a:gdLst/>
              <a:ahLst/>
              <a:cxnLst/>
              <a:rect l="l" t="t" r="r" b="b"/>
              <a:pathLst>
                <a:path w="2005" h="400" fill="none" extrusionOk="0">
                  <a:moveTo>
                    <a:pt x="2005" y="400"/>
                  </a:moveTo>
                  <a:lnTo>
                    <a:pt x="1"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7" name="Google Shape;8957;p37"/>
            <p:cNvSpPr/>
            <p:nvPr/>
          </p:nvSpPr>
          <p:spPr>
            <a:xfrm rot="-5400000" flipH="1">
              <a:off x="6854163" y="4322888"/>
              <a:ext cx="2750" cy="33125"/>
            </a:xfrm>
            <a:custGeom>
              <a:avLst/>
              <a:gdLst/>
              <a:ahLst/>
              <a:cxnLst/>
              <a:rect l="l" t="t" r="r" b="b"/>
              <a:pathLst>
                <a:path w="110" h="1325" fill="none" extrusionOk="0">
                  <a:moveTo>
                    <a:pt x="1" y="1324"/>
                  </a:moveTo>
                  <a:lnTo>
                    <a:pt x="110" y="1"/>
                  </a:lnTo>
                </a:path>
              </a:pathLst>
            </a:custGeom>
            <a:noFill/>
            <a:ln w="9525"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8" name="Google Shape;8958;p37"/>
            <p:cNvSpPr/>
            <p:nvPr/>
          </p:nvSpPr>
          <p:spPr>
            <a:xfrm rot="-5400000" flipH="1">
              <a:off x="6682313" y="3551888"/>
              <a:ext cx="676050" cy="847425"/>
            </a:xfrm>
            <a:custGeom>
              <a:avLst/>
              <a:gdLst/>
              <a:ahLst/>
              <a:cxnLst/>
              <a:rect l="l" t="t" r="r" b="b"/>
              <a:pathLst>
                <a:path w="27042" h="33897" fill="none" extrusionOk="0">
                  <a:moveTo>
                    <a:pt x="2513" y="3021"/>
                  </a:moveTo>
                  <a:cubicBezTo>
                    <a:pt x="11708" y="1"/>
                    <a:pt x="21628" y="5015"/>
                    <a:pt x="24657" y="14265"/>
                  </a:cubicBezTo>
                  <a:cubicBezTo>
                    <a:pt x="27042" y="21628"/>
                    <a:pt x="23052" y="29562"/>
                    <a:pt x="15698" y="31965"/>
                  </a:cubicBezTo>
                  <a:cubicBezTo>
                    <a:pt x="9812" y="33897"/>
                    <a:pt x="3492" y="30651"/>
                    <a:pt x="1543" y="24775"/>
                  </a:cubicBezTo>
                  <a:cubicBezTo>
                    <a:pt x="1" y="20041"/>
                    <a:pt x="2567" y="15017"/>
                    <a:pt x="7301" y="13476"/>
                  </a:cubicBezTo>
                  <a:cubicBezTo>
                    <a:pt x="11064" y="12215"/>
                    <a:pt x="15117" y="14265"/>
                    <a:pt x="16369" y="18101"/>
                  </a:cubicBezTo>
                  <a:cubicBezTo>
                    <a:pt x="17339" y="21120"/>
                    <a:pt x="15689" y="24376"/>
                    <a:pt x="12714" y="25337"/>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9" name="Google Shape;8959;p37"/>
            <p:cNvSpPr/>
            <p:nvPr/>
          </p:nvSpPr>
          <p:spPr>
            <a:xfrm rot="-5400000" flipH="1">
              <a:off x="6677225" y="3878000"/>
              <a:ext cx="149650" cy="168000"/>
            </a:xfrm>
            <a:custGeom>
              <a:avLst/>
              <a:gdLst/>
              <a:ahLst/>
              <a:cxnLst/>
              <a:rect l="l" t="t" r="r" b="b"/>
              <a:pathLst>
                <a:path w="5986" h="6720" fill="none" extrusionOk="0">
                  <a:moveTo>
                    <a:pt x="2975" y="0"/>
                  </a:moveTo>
                  <a:cubicBezTo>
                    <a:pt x="4000" y="336"/>
                    <a:pt x="4852" y="1088"/>
                    <a:pt x="5306" y="2158"/>
                  </a:cubicBezTo>
                  <a:cubicBezTo>
                    <a:pt x="5986" y="3700"/>
                    <a:pt x="5251" y="5532"/>
                    <a:pt x="3655" y="6212"/>
                  </a:cubicBezTo>
                  <a:cubicBezTo>
                    <a:pt x="2395" y="6720"/>
                    <a:pt x="962" y="6148"/>
                    <a:pt x="400" y="4897"/>
                  </a:cubicBezTo>
                  <a:cubicBezTo>
                    <a:pt x="1" y="3863"/>
                    <a:pt x="454" y="2730"/>
                    <a:pt x="1434" y="2322"/>
                  </a:cubicBezTo>
                </a:path>
              </a:pathLst>
            </a:custGeom>
            <a:noFill/>
            <a:ln w="19050" cap="flat" cmpd="sng">
              <a:solidFill>
                <a:srgbClr val="042613"/>
              </a:solidFill>
              <a:prstDash val="solid"/>
              <a:miter lim="90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0" name="Google Shape;8960;p37"/>
            <p:cNvSpPr/>
            <p:nvPr/>
          </p:nvSpPr>
          <p:spPr>
            <a:xfrm rot="-5400000" flipH="1">
              <a:off x="6706188" y="3907863"/>
              <a:ext cx="38550" cy="34375"/>
            </a:xfrm>
            <a:custGeom>
              <a:avLst/>
              <a:gdLst/>
              <a:ahLst/>
              <a:cxnLst/>
              <a:rect l="l" t="t" r="r" b="b"/>
              <a:pathLst>
                <a:path w="1542" h="1375" extrusionOk="0">
                  <a:moveTo>
                    <a:pt x="771" y="0"/>
                  </a:moveTo>
                  <a:cubicBezTo>
                    <a:pt x="704" y="0"/>
                    <a:pt x="637" y="11"/>
                    <a:pt x="572" y="33"/>
                  </a:cubicBezTo>
                  <a:cubicBezTo>
                    <a:pt x="227" y="160"/>
                    <a:pt x="0" y="549"/>
                    <a:pt x="118" y="894"/>
                  </a:cubicBezTo>
                  <a:cubicBezTo>
                    <a:pt x="208" y="1172"/>
                    <a:pt x="497" y="1375"/>
                    <a:pt x="795" y="1375"/>
                  </a:cubicBezTo>
                  <a:cubicBezTo>
                    <a:pt x="857" y="1375"/>
                    <a:pt x="919" y="1366"/>
                    <a:pt x="980" y="1347"/>
                  </a:cubicBezTo>
                  <a:cubicBezTo>
                    <a:pt x="1315" y="1230"/>
                    <a:pt x="1542" y="840"/>
                    <a:pt x="1433" y="486"/>
                  </a:cubicBezTo>
                  <a:cubicBezTo>
                    <a:pt x="1337" y="198"/>
                    <a:pt x="1061" y="0"/>
                    <a:pt x="771"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1" name="Google Shape;8961;p37"/>
            <p:cNvSpPr/>
            <p:nvPr/>
          </p:nvSpPr>
          <p:spPr>
            <a:xfrm rot="-5400000" flipH="1">
              <a:off x="6152763" y="3375063"/>
              <a:ext cx="68700" cy="68725"/>
            </a:xfrm>
            <a:custGeom>
              <a:avLst/>
              <a:gdLst/>
              <a:ahLst/>
              <a:cxnLst/>
              <a:rect l="l" t="t" r="r" b="b"/>
              <a:pathLst>
                <a:path w="2748" h="2749" extrusionOk="0">
                  <a:moveTo>
                    <a:pt x="1379" y="1"/>
                  </a:moveTo>
                  <a:cubicBezTo>
                    <a:pt x="626" y="1"/>
                    <a:pt x="0" y="636"/>
                    <a:pt x="0" y="1370"/>
                  </a:cubicBezTo>
                  <a:cubicBezTo>
                    <a:pt x="0" y="2123"/>
                    <a:pt x="626" y="2748"/>
                    <a:pt x="1379" y="2748"/>
                  </a:cubicBezTo>
                  <a:cubicBezTo>
                    <a:pt x="2122" y="2748"/>
                    <a:pt x="2748" y="2114"/>
                    <a:pt x="2748" y="1370"/>
                  </a:cubicBezTo>
                  <a:cubicBezTo>
                    <a:pt x="2748" y="636"/>
                    <a:pt x="2122" y="1"/>
                    <a:pt x="1379" y="1"/>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2" name="Google Shape;8962;p37"/>
            <p:cNvSpPr/>
            <p:nvPr/>
          </p:nvSpPr>
          <p:spPr>
            <a:xfrm rot="-5400000" flipH="1">
              <a:off x="6417950" y="4413300"/>
              <a:ext cx="43100" cy="43200"/>
            </a:xfrm>
            <a:custGeom>
              <a:avLst/>
              <a:gdLst/>
              <a:ahLst/>
              <a:cxnLst/>
              <a:rect l="l" t="t" r="r" b="b"/>
              <a:pathLst>
                <a:path w="1724" h="1728" extrusionOk="0">
                  <a:moveTo>
                    <a:pt x="935" y="1"/>
                  </a:moveTo>
                  <a:cubicBezTo>
                    <a:pt x="911" y="1"/>
                    <a:pt x="887" y="2"/>
                    <a:pt x="862" y="4"/>
                  </a:cubicBezTo>
                  <a:cubicBezTo>
                    <a:pt x="400" y="4"/>
                    <a:pt x="1" y="403"/>
                    <a:pt x="1" y="866"/>
                  </a:cubicBezTo>
                  <a:cubicBezTo>
                    <a:pt x="1" y="1328"/>
                    <a:pt x="400" y="1727"/>
                    <a:pt x="862" y="1727"/>
                  </a:cubicBezTo>
                  <a:cubicBezTo>
                    <a:pt x="1334" y="1727"/>
                    <a:pt x="1723" y="1319"/>
                    <a:pt x="1723" y="866"/>
                  </a:cubicBezTo>
                  <a:cubicBezTo>
                    <a:pt x="1723" y="384"/>
                    <a:pt x="1373" y="1"/>
                    <a:pt x="935" y="1"/>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889"/>
                                        </p:tgtEl>
                                        <p:attrNameLst>
                                          <p:attrName>style.visibility</p:attrName>
                                        </p:attrNameLst>
                                      </p:cBhvr>
                                      <p:to>
                                        <p:strVal val="visible"/>
                                      </p:to>
                                    </p:set>
                                    <p:animEffect transition="in" filter="randombar(horizontal)">
                                      <p:cBhvr>
                                        <p:cTn id="7" dur="500"/>
                                        <p:tgtEl>
                                          <p:spTgt spid="888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886"/>
                                        </p:tgtEl>
                                        <p:attrNameLst>
                                          <p:attrName>style.visibility</p:attrName>
                                        </p:attrNameLst>
                                      </p:cBhvr>
                                      <p:to>
                                        <p:strVal val="visible"/>
                                      </p:to>
                                    </p:set>
                                    <p:animEffect transition="in" filter="randombar(horizontal)">
                                      <p:cBhvr>
                                        <p:cTn id="10" dur="500"/>
                                        <p:tgtEl>
                                          <p:spTgt spid="888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887"/>
                                        </p:tgtEl>
                                        <p:attrNameLst>
                                          <p:attrName>style.visibility</p:attrName>
                                        </p:attrNameLst>
                                      </p:cBhvr>
                                      <p:to>
                                        <p:strVal val="visible"/>
                                      </p:to>
                                    </p:set>
                                    <p:animEffect transition="in" filter="fade">
                                      <p:cBhvr>
                                        <p:cTn id="15" dur="1000"/>
                                        <p:tgtEl>
                                          <p:spTgt spid="8887"/>
                                        </p:tgtEl>
                                      </p:cBhvr>
                                    </p:animEffect>
                                    <p:anim calcmode="lin" valueType="num">
                                      <p:cBhvr>
                                        <p:cTn id="16" dur="1000" fill="hold"/>
                                        <p:tgtEl>
                                          <p:spTgt spid="8887"/>
                                        </p:tgtEl>
                                        <p:attrNameLst>
                                          <p:attrName>ppt_x</p:attrName>
                                        </p:attrNameLst>
                                      </p:cBhvr>
                                      <p:tavLst>
                                        <p:tav tm="0">
                                          <p:val>
                                            <p:strVal val="#ppt_x"/>
                                          </p:val>
                                        </p:tav>
                                        <p:tav tm="100000">
                                          <p:val>
                                            <p:strVal val="#ppt_x"/>
                                          </p:val>
                                        </p:tav>
                                      </p:tavLst>
                                    </p:anim>
                                    <p:anim calcmode="lin" valueType="num">
                                      <p:cBhvr>
                                        <p:cTn id="17" dur="1000" fill="hold"/>
                                        <p:tgtEl>
                                          <p:spTgt spid="888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8891"/>
                                        </p:tgtEl>
                                        <p:attrNameLst>
                                          <p:attrName>style.visibility</p:attrName>
                                        </p:attrNameLst>
                                      </p:cBhvr>
                                      <p:to>
                                        <p:strVal val="visible"/>
                                      </p:to>
                                    </p:set>
                                    <p:animEffect transition="in" filter="fade">
                                      <p:cBhvr>
                                        <p:cTn id="20" dur="1000"/>
                                        <p:tgtEl>
                                          <p:spTgt spid="8891"/>
                                        </p:tgtEl>
                                      </p:cBhvr>
                                    </p:animEffect>
                                    <p:anim calcmode="lin" valueType="num">
                                      <p:cBhvr>
                                        <p:cTn id="21" dur="1000" fill="hold"/>
                                        <p:tgtEl>
                                          <p:spTgt spid="8891"/>
                                        </p:tgtEl>
                                        <p:attrNameLst>
                                          <p:attrName>ppt_x</p:attrName>
                                        </p:attrNameLst>
                                      </p:cBhvr>
                                      <p:tavLst>
                                        <p:tav tm="0">
                                          <p:val>
                                            <p:strVal val="#ppt_x"/>
                                          </p:val>
                                        </p:tav>
                                        <p:tav tm="100000">
                                          <p:val>
                                            <p:strVal val="#ppt_x"/>
                                          </p:val>
                                        </p:tav>
                                      </p:tavLst>
                                    </p:anim>
                                    <p:anim calcmode="lin" valueType="num">
                                      <p:cBhvr>
                                        <p:cTn id="22" dur="1000" fill="hold"/>
                                        <p:tgtEl>
                                          <p:spTgt spid="889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8890"/>
                                        </p:tgtEl>
                                        <p:attrNameLst>
                                          <p:attrName>style.visibility</p:attrName>
                                        </p:attrNameLst>
                                      </p:cBhvr>
                                      <p:to>
                                        <p:strVal val="visible"/>
                                      </p:to>
                                    </p:set>
                                    <p:animEffect transition="in" filter="circle(in)">
                                      <p:cBhvr>
                                        <p:cTn id="27" dur="2000"/>
                                        <p:tgtEl>
                                          <p:spTgt spid="8890"/>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8888"/>
                                        </p:tgtEl>
                                        <p:attrNameLst>
                                          <p:attrName>style.visibility</p:attrName>
                                        </p:attrNameLst>
                                      </p:cBhvr>
                                      <p:to>
                                        <p:strVal val="visible"/>
                                      </p:to>
                                    </p:set>
                                    <p:animEffect transition="in" filter="circle(in)">
                                      <p:cBhvr>
                                        <p:cTn id="30" dur="2000"/>
                                        <p:tgtEl>
                                          <p:spTgt spid="8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6" grpId="0"/>
      <p:bldP spid="8887" grpId="0"/>
      <p:bldP spid="8888" grpId="0"/>
      <p:bldP spid="8889" grpId="0"/>
      <p:bldP spid="8890" grpId="0"/>
      <p:bldP spid="88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66"/>
        <p:cNvGrpSpPr/>
        <p:nvPr/>
      </p:nvGrpSpPr>
      <p:grpSpPr>
        <a:xfrm>
          <a:off x="0" y="0"/>
          <a:ext cx="0" cy="0"/>
          <a:chOff x="0" y="0"/>
          <a:chExt cx="0" cy="0"/>
        </a:xfrm>
      </p:grpSpPr>
      <p:sp>
        <p:nvSpPr>
          <p:cNvPr id="8967" name="Google Shape;8967;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solution</a:t>
            </a:r>
            <a:endParaRPr/>
          </a:p>
        </p:txBody>
      </p:sp>
      <p:sp>
        <p:nvSpPr>
          <p:cNvPr id="8968" name="Google Shape;8968;p38"/>
          <p:cNvSpPr txBox="1">
            <a:spLocks noGrp="1"/>
          </p:cNvSpPr>
          <p:nvPr>
            <p:ph type="title" idx="4294967295"/>
          </p:nvPr>
        </p:nvSpPr>
        <p:spPr>
          <a:xfrm>
            <a:off x="2589075" y="1181250"/>
            <a:ext cx="21084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Application web dashboard</a:t>
            </a:r>
            <a:endParaRPr sz="1400" dirty="0"/>
          </a:p>
        </p:txBody>
      </p:sp>
      <p:grpSp>
        <p:nvGrpSpPr>
          <p:cNvPr id="8969" name="Google Shape;8969;p38"/>
          <p:cNvGrpSpPr/>
          <p:nvPr/>
        </p:nvGrpSpPr>
        <p:grpSpPr>
          <a:xfrm flipH="1">
            <a:off x="8084274" y="621302"/>
            <a:ext cx="372314" cy="271228"/>
            <a:chOff x="496983" y="3034281"/>
            <a:chExt cx="217855" cy="158715"/>
          </a:xfrm>
        </p:grpSpPr>
        <p:sp>
          <p:nvSpPr>
            <p:cNvPr id="8970" name="Google Shape;8970;p38"/>
            <p:cNvSpPr/>
            <p:nvPr/>
          </p:nvSpPr>
          <p:spPr>
            <a:xfrm>
              <a:off x="553104" y="3096441"/>
              <a:ext cx="84329" cy="89632"/>
            </a:xfrm>
            <a:custGeom>
              <a:avLst/>
              <a:gdLst/>
              <a:ahLst/>
              <a:cxnLst/>
              <a:rect l="l" t="t" r="r" b="b"/>
              <a:pathLst>
                <a:path w="1145" h="1217" extrusionOk="0">
                  <a:moveTo>
                    <a:pt x="392" y="1"/>
                  </a:moveTo>
                  <a:cubicBezTo>
                    <a:pt x="230" y="1"/>
                    <a:pt x="69" y="111"/>
                    <a:pt x="21" y="292"/>
                  </a:cubicBezTo>
                  <a:cubicBezTo>
                    <a:pt x="1" y="395"/>
                    <a:pt x="1" y="508"/>
                    <a:pt x="52" y="611"/>
                  </a:cubicBezTo>
                  <a:cubicBezTo>
                    <a:pt x="83" y="663"/>
                    <a:pt x="124" y="725"/>
                    <a:pt x="176" y="766"/>
                  </a:cubicBezTo>
                  <a:lnTo>
                    <a:pt x="176" y="848"/>
                  </a:lnTo>
                  <a:cubicBezTo>
                    <a:pt x="186" y="900"/>
                    <a:pt x="207" y="931"/>
                    <a:pt x="217" y="972"/>
                  </a:cubicBezTo>
                  <a:cubicBezTo>
                    <a:pt x="268" y="1075"/>
                    <a:pt x="341" y="1157"/>
                    <a:pt x="444" y="1188"/>
                  </a:cubicBezTo>
                  <a:cubicBezTo>
                    <a:pt x="492" y="1207"/>
                    <a:pt x="542" y="1216"/>
                    <a:pt x="590" y="1216"/>
                  </a:cubicBezTo>
                  <a:cubicBezTo>
                    <a:pt x="725" y="1216"/>
                    <a:pt x="852" y="1145"/>
                    <a:pt x="928" y="1023"/>
                  </a:cubicBezTo>
                  <a:cubicBezTo>
                    <a:pt x="938" y="1003"/>
                    <a:pt x="949" y="962"/>
                    <a:pt x="959" y="931"/>
                  </a:cubicBezTo>
                  <a:lnTo>
                    <a:pt x="1000" y="817"/>
                  </a:lnTo>
                  <a:lnTo>
                    <a:pt x="1093" y="549"/>
                  </a:lnTo>
                  <a:lnTo>
                    <a:pt x="1113" y="446"/>
                  </a:lnTo>
                  <a:lnTo>
                    <a:pt x="1134" y="405"/>
                  </a:lnTo>
                  <a:cubicBezTo>
                    <a:pt x="1134" y="395"/>
                    <a:pt x="1144" y="364"/>
                    <a:pt x="1144" y="343"/>
                  </a:cubicBezTo>
                  <a:lnTo>
                    <a:pt x="1144" y="312"/>
                  </a:lnTo>
                  <a:lnTo>
                    <a:pt x="1144" y="292"/>
                  </a:lnTo>
                  <a:lnTo>
                    <a:pt x="1144" y="282"/>
                  </a:lnTo>
                  <a:lnTo>
                    <a:pt x="1113" y="261"/>
                  </a:lnTo>
                  <a:cubicBezTo>
                    <a:pt x="1103" y="261"/>
                    <a:pt x="1103" y="251"/>
                    <a:pt x="1093" y="251"/>
                  </a:cubicBezTo>
                  <a:cubicBezTo>
                    <a:pt x="1062" y="240"/>
                    <a:pt x="1052" y="240"/>
                    <a:pt x="1031" y="230"/>
                  </a:cubicBezTo>
                  <a:lnTo>
                    <a:pt x="990" y="209"/>
                  </a:lnTo>
                  <a:lnTo>
                    <a:pt x="897" y="178"/>
                  </a:lnTo>
                  <a:lnTo>
                    <a:pt x="526" y="34"/>
                  </a:lnTo>
                  <a:cubicBezTo>
                    <a:pt x="495" y="24"/>
                    <a:pt x="464" y="3"/>
                    <a:pt x="433" y="3"/>
                  </a:cubicBezTo>
                  <a:cubicBezTo>
                    <a:pt x="420" y="2"/>
                    <a:pt x="406"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1" name="Google Shape;8971;p38"/>
            <p:cNvSpPr/>
            <p:nvPr/>
          </p:nvSpPr>
          <p:spPr>
            <a:xfrm>
              <a:off x="555387" y="3100271"/>
              <a:ext cx="78216" cy="82046"/>
            </a:xfrm>
            <a:custGeom>
              <a:avLst/>
              <a:gdLst/>
              <a:ahLst/>
              <a:cxnLst/>
              <a:rect l="l" t="t" r="r" b="b"/>
              <a:pathLst>
                <a:path w="1062" h="1114" extrusionOk="0">
                  <a:moveTo>
                    <a:pt x="363" y="0"/>
                  </a:moveTo>
                  <a:cubicBezTo>
                    <a:pt x="221" y="0"/>
                    <a:pt x="79" y="99"/>
                    <a:pt x="31" y="250"/>
                  </a:cubicBezTo>
                  <a:cubicBezTo>
                    <a:pt x="0" y="353"/>
                    <a:pt x="0" y="456"/>
                    <a:pt x="52" y="539"/>
                  </a:cubicBezTo>
                  <a:cubicBezTo>
                    <a:pt x="83" y="600"/>
                    <a:pt x="134" y="652"/>
                    <a:pt x="186" y="693"/>
                  </a:cubicBezTo>
                  <a:cubicBezTo>
                    <a:pt x="186" y="755"/>
                    <a:pt x="196" y="827"/>
                    <a:pt x="227" y="899"/>
                  </a:cubicBezTo>
                  <a:cubicBezTo>
                    <a:pt x="258" y="982"/>
                    <a:pt x="341" y="1054"/>
                    <a:pt x="433" y="1085"/>
                  </a:cubicBezTo>
                  <a:cubicBezTo>
                    <a:pt x="475" y="1104"/>
                    <a:pt x="519" y="1113"/>
                    <a:pt x="561" y="1113"/>
                  </a:cubicBezTo>
                  <a:cubicBezTo>
                    <a:pt x="676" y="1113"/>
                    <a:pt x="785" y="1048"/>
                    <a:pt x="845" y="951"/>
                  </a:cubicBezTo>
                  <a:lnTo>
                    <a:pt x="876" y="868"/>
                  </a:lnTo>
                  <a:lnTo>
                    <a:pt x="1041" y="343"/>
                  </a:lnTo>
                  <a:cubicBezTo>
                    <a:pt x="1062" y="312"/>
                    <a:pt x="1062" y="291"/>
                    <a:pt x="1062" y="250"/>
                  </a:cubicBezTo>
                  <a:lnTo>
                    <a:pt x="979" y="209"/>
                  </a:lnTo>
                  <a:lnTo>
                    <a:pt x="485" y="34"/>
                  </a:lnTo>
                  <a:cubicBezTo>
                    <a:pt x="454" y="23"/>
                    <a:pt x="433" y="23"/>
                    <a:pt x="402" y="3"/>
                  </a:cubicBezTo>
                  <a:cubicBezTo>
                    <a:pt x="389" y="1"/>
                    <a:pt x="376"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2" name="Google Shape;8972;p38"/>
            <p:cNvSpPr/>
            <p:nvPr/>
          </p:nvSpPr>
          <p:spPr>
            <a:xfrm>
              <a:off x="629773" y="3105868"/>
              <a:ext cx="84329" cy="87128"/>
            </a:xfrm>
            <a:custGeom>
              <a:avLst/>
              <a:gdLst/>
              <a:ahLst/>
              <a:cxnLst/>
              <a:rect l="l" t="t" r="r" b="b"/>
              <a:pathLst>
                <a:path w="1145" h="1183" extrusionOk="0">
                  <a:moveTo>
                    <a:pt x="706" y="0"/>
                  </a:moveTo>
                  <a:cubicBezTo>
                    <a:pt x="685" y="0"/>
                    <a:pt x="660" y="9"/>
                    <a:pt x="639" y="9"/>
                  </a:cubicBezTo>
                  <a:lnTo>
                    <a:pt x="258" y="71"/>
                  </a:lnTo>
                  <a:lnTo>
                    <a:pt x="155" y="81"/>
                  </a:lnTo>
                  <a:lnTo>
                    <a:pt x="114" y="92"/>
                  </a:lnTo>
                  <a:cubicBezTo>
                    <a:pt x="103" y="112"/>
                    <a:pt x="93" y="112"/>
                    <a:pt x="72" y="112"/>
                  </a:cubicBezTo>
                  <a:cubicBezTo>
                    <a:pt x="72" y="112"/>
                    <a:pt x="62" y="123"/>
                    <a:pt x="52" y="123"/>
                  </a:cubicBezTo>
                  <a:cubicBezTo>
                    <a:pt x="41" y="123"/>
                    <a:pt x="41" y="133"/>
                    <a:pt x="21" y="133"/>
                  </a:cubicBezTo>
                  <a:lnTo>
                    <a:pt x="0" y="154"/>
                  </a:lnTo>
                  <a:lnTo>
                    <a:pt x="0" y="174"/>
                  </a:lnTo>
                  <a:lnTo>
                    <a:pt x="0" y="195"/>
                  </a:lnTo>
                  <a:cubicBezTo>
                    <a:pt x="0" y="226"/>
                    <a:pt x="11" y="246"/>
                    <a:pt x="11" y="277"/>
                  </a:cubicBezTo>
                  <a:lnTo>
                    <a:pt x="21" y="318"/>
                  </a:lnTo>
                  <a:lnTo>
                    <a:pt x="52" y="421"/>
                  </a:lnTo>
                  <a:lnTo>
                    <a:pt x="124" y="834"/>
                  </a:lnTo>
                  <a:cubicBezTo>
                    <a:pt x="124" y="854"/>
                    <a:pt x="145" y="895"/>
                    <a:pt x="155" y="916"/>
                  </a:cubicBezTo>
                  <a:lnTo>
                    <a:pt x="155" y="937"/>
                  </a:lnTo>
                  <a:cubicBezTo>
                    <a:pt x="216" y="1086"/>
                    <a:pt x="360" y="1183"/>
                    <a:pt x="509" y="1183"/>
                  </a:cubicBezTo>
                  <a:cubicBezTo>
                    <a:pt x="535" y="1183"/>
                    <a:pt x="562" y="1180"/>
                    <a:pt x="588" y="1174"/>
                  </a:cubicBezTo>
                  <a:cubicBezTo>
                    <a:pt x="691" y="1153"/>
                    <a:pt x="783" y="1091"/>
                    <a:pt x="845" y="998"/>
                  </a:cubicBezTo>
                  <a:cubicBezTo>
                    <a:pt x="886" y="947"/>
                    <a:pt x="897" y="885"/>
                    <a:pt x="917" y="813"/>
                  </a:cubicBezTo>
                  <a:lnTo>
                    <a:pt x="917" y="803"/>
                  </a:lnTo>
                  <a:cubicBezTo>
                    <a:pt x="969" y="782"/>
                    <a:pt x="1020" y="731"/>
                    <a:pt x="1051" y="679"/>
                  </a:cubicBezTo>
                  <a:cubicBezTo>
                    <a:pt x="1123" y="586"/>
                    <a:pt x="1144" y="473"/>
                    <a:pt x="1123" y="349"/>
                  </a:cubicBezTo>
                  <a:cubicBezTo>
                    <a:pt x="1103" y="318"/>
                    <a:pt x="1092" y="287"/>
                    <a:pt x="1082" y="246"/>
                  </a:cubicBezTo>
                  <a:cubicBezTo>
                    <a:pt x="1020" y="112"/>
                    <a:pt x="886" y="20"/>
                    <a:pt x="732" y="9"/>
                  </a:cubicBezTo>
                  <a:cubicBezTo>
                    <a:pt x="725" y="2"/>
                    <a:pt x="716"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3" name="Google Shape;8973;p38"/>
            <p:cNvSpPr/>
            <p:nvPr/>
          </p:nvSpPr>
          <p:spPr>
            <a:xfrm>
              <a:off x="634339" y="3110287"/>
              <a:ext cx="75933" cy="79395"/>
            </a:xfrm>
            <a:custGeom>
              <a:avLst/>
              <a:gdLst/>
              <a:ahLst/>
              <a:cxnLst/>
              <a:rect l="l" t="t" r="r" b="b"/>
              <a:pathLst>
                <a:path w="1031" h="1078" extrusionOk="0">
                  <a:moveTo>
                    <a:pt x="598" y="1"/>
                  </a:moveTo>
                  <a:lnTo>
                    <a:pt x="83" y="94"/>
                  </a:lnTo>
                  <a:cubicBezTo>
                    <a:pt x="52" y="94"/>
                    <a:pt x="31" y="104"/>
                    <a:pt x="0" y="114"/>
                  </a:cubicBezTo>
                  <a:cubicBezTo>
                    <a:pt x="0" y="145"/>
                    <a:pt x="0" y="166"/>
                    <a:pt x="10" y="207"/>
                  </a:cubicBezTo>
                  <a:lnTo>
                    <a:pt x="103" y="763"/>
                  </a:lnTo>
                  <a:cubicBezTo>
                    <a:pt x="103" y="784"/>
                    <a:pt x="113" y="815"/>
                    <a:pt x="134" y="846"/>
                  </a:cubicBezTo>
                  <a:cubicBezTo>
                    <a:pt x="188" y="982"/>
                    <a:pt x="323" y="1078"/>
                    <a:pt x="467" y="1078"/>
                  </a:cubicBezTo>
                  <a:cubicBezTo>
                    <a:pt x="486" y="1078"/>
                    <a:pt x="506" y="1076"/>
                    <a:pt x="526" y="1072"/>
                  </a:cubicBezTo>
                  <a:cubicBezTo>
                    <a:pt x="618" y="1052"/>
                    <a:pt x="711" y="990"/>
                    <a:pt x="752" y="918"/>
                  </a:cubicBezTo>
                  <a:cubicBezTo>
                    <a:pt x="783" y="866"/>
                    <a:pt x="804" y="784"/>
                    <a:pt x="814" y="722"/>
                  </a:cubicBezTo>
                  <a:cubicBezTo>
                    <a:pt x="876" y="691"/>
                    <a:pt x="927" y="640"/>
                    <a:pt x="958" y="588"/>
                  </a:cubicBezTo>
                  <a:cubicBezTo>
                    <a:pt x="1010" y="516"/>
                    <a:pt x="1030" y="413"/>
                    <a:pt x="1010" y="310"/>
                  </a:cubicBezTo>
                  <a:cubicBezTo>
                    <a:pt x="969" y="124"/>
                    <a:pt x="824" y="1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4" name="Google Shape;8974;p38"/>
            <p:cNvSpPr/>
            <p:nvPr/>
          </p:nvSpPr>
          <p:spPr>
            <a:xfrm>
              <a:off x="591843" y="3034281"/>
              <a:ext cx="90369" cy="88969"/>
            </a:xfrm>
            <a:custGeom>
              <a:avLst/>
              <a:gdLst/>
              <a:ahLst/>
              <a:cxnLst/>
              <a:rect l="l" t="t" r="r" b="b"/>
              <a:pathLst>
                <a:path w="1227" h="1208" extrusionOk="0">
                  <a:moveTo>
                    <a:pt x="395" y="0"/>
                  </a:moveTo>
                  <a:cubicBezTo>
                    <a:pt x="305" y="0"/>
                    <a:pt x="219" y="33"/>
                    <a:pt x="165" y="105"/>
                  </a:cubicBezTo>
                  <a:cubicBezTo>
                    <a:pt x="31" y="229"/>
                    <a:pt x="0" y="435"/>
                    <a:pt x="72" y="621"/>
                  </a:cubicBezTo>
                  <a:lnTo>
                    <a:pt x="72" y="631"/>
                  </a:lnTo>
                  <a:cubicBezTo>
                    <a:pt x="93" y="662"/>
                    <a:pt x="103" y="682"/>
                    <a:pt x="124" y="713"/>
                  </a:cubicBezTo>
                  <a:lnTo>
                    <a:pt x="381" y="1033"/>
                  </a:lnTo>
                  <a:lnTo>
                    <a:pt x="453" y="1105"/>
                  </a:lnTo>
                  <a:lnTo>
                    <a:pt x="474" y="1136"/>
                  </a:lnTo>
                  <a:lnTo>
                    <a:pt x="526" y="1187"/>
                  </a:lnTo>
                  <a:cubicBezTo>
                    <a:pt x="536" y="1187"/>
                    <a:pt x="536" y="1198"/>
                    <a:pt x="556" y="1198"/>
                  </a:cubicBezTo>
                  <a:lnTo>
                    <a:pt x="567" y="1208"/>
                  </a:lnTo>
                  <a:lnTo>
                    <a:pt x="587" y="1198"/>
                  </a:lnTo>
                  <a:cubicBezTo>
                    <a:pt x="608" y="1198"/>
                    <a:pt x="608" y="1187"/>
                    <a:pt x="618" y="1187"/>
                  </a:cubicBezTo>
                  <a:cubicBezTo>
                    <a:pt x="629" y="1187"/>
                    <a:pt x="629" y="1167"/>
                    <a:pt x="639" y="1167"/>
                  </a:cubicBezTo>
                  <a:lnTo>
                    <a:pt x="670" y="1146"/>
                  </a:lnTo>
                  <a:lnTo>
                    <a:pt x="690" y="1126"/>
                  </a:lnTo>
                  <a:lnTo>
                    <a:pt x="773" y="1053"/>
                  </a:lnTo>
                  <a:lnTo>
                    <a:pt x="1072" y="796"/>
                  </a:lnTo>
                  <a:cubicBezTo>
                    <a:pt x="1092" y="775"/>
                    <a:pt x="1123" y="744"/>
                    <a:pt x="1134" y="724"/>
                  </a:cubicBezTo>
                  <a:cubicBezTo>
                    <a:pt x="1206" y="590"/>
                    <a:pt x="1226" y="425"/>
                    <a:pt x="1154" y="281"/>
                  </a:cubicBezTo>
                  <a:cubicBezTo>
                    <a:pt x="1134" y="260"/>
                    <a:pt x="1123" y="219"/>
                    <a:pt x="1092" y="198"/>
                  </a:cubicBezTo>
                  <a:cubicBezTo>
                    <a:pt x="1020" y="105"/>
                    <a:pt x="917" y="54"/>
                    <a:pt x="814" y="44"/>
                  </a:cubicBezTo>
                  <a:cubicBezTo>
                    <a:pt x="793" y="38"/>
                    <a:pt x="773" y="35"/>
                    <a:pt x="753" y="35"/>
                  </a:cubicBezTo>
                  <a:cubicBezTo>
                    <a:pt x="706" y="35"/>
                    <a:pt x="662" y="50"/>
                    <a:pt x="618" y="64"/>
                  </a:cubicBezTo>
                  <a:cubicBezTo>
                    <a:pt x="567" y="23"/>
                    <a:pt x="505" y="13"/>
                    <a:pt x="433" y="2"/>
                  </a:cubicBezTo>
                  <a:cubicBezTo>
                    <a:pt x="420" y="1"/>
                    <a:pt x="407"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5" name="Google Shape;8975;p38"/>
            <p:cNvSpPr/>
            <p:nvPr/>
          </p:nvSpPr>
          <p:spPr>
            <a:xfrm>
              <a:off x="593316" y="3038037"/>
              <a:ext cx="85066" cy="81457"/>
            </a:xfrm>
            <a:custGeom>
              <a:avLst/>
              <a:gdLst/>
              <a:ahLst/>
              <a:cxnLst/>
              <a:rect l="l" t="t" r="r" b="b"/>
              <a:pathLst>
                <a:path w="1155" h="1106" extrusionOk="0">
                  <a:moveTo>
                    <a:pt x="374" y="0"/>
                  </a:moveTo>
                  <a:cubicBezTo>
                    <a:pt x="302" y="0"/>
                    <a:pt x="225" y="26"/>
                    <a:pt x="155" y="96"/>
                  </a:cubicBezTo>
                  <a:cubicBezTo>
                    <a:pt x="32" y="209"/>
                    <a:pt x="1" y="405"/>
                    <a:pt x="83" y="539"/>
                  </a:cubicBezTo>
                  <a:cubicBezTo>
                    <a:pt x="93" y="570"/>
                    <a:pt x="104" y="590"/>
                    <a:pt x="135" y="621"/>
                  </a:cubicBezTo>
                  <a:lnTo>
                    <a:pt x="485" y="1044"/>
                  </a:lnTo>
                  <a:cubicBezTo>
                    <a:pt x="495" y="1075"/>
                    <a:pt x="516" y="1085"/>
                    <a:pt x="547" y="1105"/>
                  </a:cubicBezTo>
                  <a:cubicBezTo>
                    <a:pt x="567" y="1095"/>
                    <a:pt x="598" y="1085"/>
                    <a:pt x="609" y="1054"/>
                  </a:cubicBezTo>
                  <a:lnTo>
                    <a:pt x="1010" y="693"/>
                  </a:lnTo>
                  <a:cubicBezTo>
                    <a:pt x="1031" y="683"/>
                    <a:pt x="1052" y="662"/>
                    <a:pt x="1062" y="631"/>
                  </a:cubicBezTo>
                  <a:cubicBezTo>
                    <a:pt x="1155" y="487"/>
                    <a:pt x="1155" y="302"/>
                    <a:pt x="1031" y="168"/>
                  </a:cubicBezTo>
                  <a:cubicBezTo>
                    <a:pt x="969" y="96"/>
                    <a:pt x="877" y="44"/>
                    <a:pt x="794" y="44"/>
                  </a:cubicBezTo>
                  <a:cubicBezTo>
                    <a:pt x="722" y="44"/>
                    <a:pt x="660" y="44"/>
                    <a:pt x="598" y="75"/>
                  </a:cubicBezTo>
                  <a:cubicBezTo>
                    <a:pt x="547" y="44"/>
                    <a:pt x="485" y="13"/>
                    <a:pt x="413" y="3"/>
                  </a:cubicBezTo>
                  <a:cubicBezTo>
                    <a:pt x="400" y="1"/>
                    <a:pt x="387"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6" name="Google Shape;8976;p38"/>
            <p:cNvSpPr/>
            <p:nvPr/>
          </p:nvSpPr>
          <p:spPr>
            <a:xfrm>
              <a:off x="565256" y="3137243"/>
              <a:ext cx="60761" cy="49566"/>
            </a:xfrm>
            <a:custGeom>
              <a:avLst/>
              <a:gdLst/>
              <a:ahLst/>
              <a:cxnLst/>
              <a:rect l="l" t="t" r="r" b="b"/>
              <a:pathLst>
                <a:path w="825" h="673" extrusionOk="0">
                  <a:moveTo>
                    <a:pt x="358" y="0"/>
                  </a:moveTo>
                  <a:cubicBezTo>
                    <a:pt x="305" y="0"/>
                    <a:pt x="253" y="12"/>
                    <a:pt x="207" y="37"/>
                  </a:cubicBezTo>
                  <a:cubicBezTo>
                    <a:pt x="145" y="57"/>
                    <a:pt x="93" y="119"/>
                    <a:pt x="42" y="202"/>
                  </a:cubicBezTo>
                  <a:cubicBezTo>
                    <a:pt x="21" y="222"/>
                    <a:pt x="11" y="263"/>
                    <a:pt x="0" y="305"/>
                  </a:cubicBezTo>
                  <a:cubicBezTo>
                    <a:pt x="11" y="356"/>
                    <a:pt x="21" y="387"/>
                    <a:pt x="42" y="428"/>
                  </a:cubicBezTo>
                  <a:cubicBezTo>
                    <a:pt x="93" y="531"/>
                    <a:pt x="165" y="614"/>
                    <a:pt x="268" y="645"/>
                  </a:cubicBezTo>
                  <a:cubicBezTo>
                    <a:pt x="317" y="664"/>
                    <a:pt x="366" y="672"/>
                    <a:pt x="413" y="672"/>
                  </a:cubicBezTo>
                  <a:cubicBezTo>
                    <a:pt x="545" y="672"/>
                    <a:pt x="666" y="601"/>
                    <a:pt x="742" y="480"/>
                  </a:cubicBezTo>
                  <a:cubicBezTo>
                    <a:pt x="763" y="459"/>
                    <a:pt x="773" y="418"/>
                    <a:pt x="784" y="387"/>
                  </a:cubicBezTo>
                  <a:lnTo>
                    <a:pt x="825" y="274"/>
                  </a:lnTo>
                  <a:cubicBezTo>
                    <a:pt x="814" y="253"/>
                    <a:pt x="794" y="243"/>
                    <a:pt x="784" y="222"/>
                  </a:cubicBezTo>
                  <a:cubicBezTo>
                    <a:pt x="663" y="86"/>
                    <a:pt x="504"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7" name="Google Shape;8977;p38"/>
            <p:cNvSpPr/>
            <p:nvPr/>
          </p:nvSpPr>
          <p:spPr>
            <a:xfrm>
              <a:off x="625943" y="3036859"/>
              <a:ext cx="88896" cy="130434"/>
            </a:xfrm>
            <a:custGeom>
              <a:avLst/>
              <a:gdLst/>
              <a:ahLst/>
              <a:cxnLst/>
              <a:rect l="l" t="t" r="r" b="b"/>
              <a:pathLst>
                <a:path w="1207" h="1771" extrusionOk="0">
                  <a:moveTo>
                    <a:pt x="305" y="0"/>
                  </a:moveTo>
                  <a:cubicBezTo>
                    <a:pt x="258" y="0"/>
                    <a:pt x="209" y="15"/>
                    <a:pt x="166" y="29"/>
                  </a:cubicBezTo>
                  <a:cubicBezTo>
                    <a:pt x="155" y="40"/>
                    <a:pt x="145" y="60"/>
                    <a:pt x="155" y="81"/>
                  </a:cubicBezTo>
                  <a:cubicBezTo>
                    <a:pt x="1" y="297"/>
                    <a:pt x="1" y="689"/>
                    <a:pt x="155" y="1060"/>
                  </a:cubicBezTo>
                  <a:cubicBezTo>
                    <a:pt x="155" y="1070"/>
                    <a:pt x="166" y="1091"/>
                    <a:pt x="166" y="1101"/>
                  </a:cubicBezTo>
                  <a:cubicBezTo>
                    <a:pt x="166" y="1111"/>
                    <a:pt x="176" y="1121"/>
                    <a:pt x="176" y="1142"/>
                  </a:cubicBezTo>
                  <a:cubicBezTo>
                    <a:pt x="372" y="1513"/>
                    <a:pt x="660" y="1740"/>
                    <a:pt x="928" y="1771"/>
                  </a:cubicBezTo>
                  <a:lnTo>
                    <a:pt x="980" y="1771"/>
                  </a:lnTo>
                  <a:lnTo>
                    <a:pt x="980" y="1750"/>
                  </a:lnTo>
                  <a:cubicBezTo>
                    <a:pt x="1031" y="1729"/>
                    <a:pt x="1083" y="1678"/>
                    <a:pt x="1124" y="1626"/>
                  </a:cubicBezTo>
                  <a:cubicBezTo>
                    <a:pt x="1186" y="1534"/>
                    <a:pt x="1206" y="1420"/>
                    <a:pt x="1186" y="1307"/>
                  </a:cubicBezTo>
                  <a:cubicBezTo>
                    <a:pt x="1175" y="1266"/>
                    <a:pt x="1155" y="1235"/>
                    <a:pt x="1144" y="1204"/>
                  </a:cubicBezTo>
                  <a:cubicBezTo>
                    <a:pt x="1083" y="1060"/>
                    <a:pt x="949" y="967"/>
                    <a:pt x="794" y="957"/>
                  </a:cubicBezTo>
                  <a:cubicBezTo>
                    <a:pt x="787" y="953"/>
                    <a:pt x="778" y="952"/>
                    <a:pt x="768" y="952"/>
                  </a:cubicBezTo>
                  <a:cubicBezTo>
                    <a:pt x="748" y="952"/>
                    <a:pt x="725" y="957"/>
                    <a:pt x="712" y="957"/>
                  </a:cubicBezTo>
                  <a:lnTo>
                    <a:pt x="320" y="1018"/>
                  </a:lnTo>
                  <a:lnTo>
                    <a:pt x="619" y="761"/>
                  </a:lnTo>
                  <a:cubicBezTo>
                    <a:pt x="640" y="740"/>
                    <a:pt x="671" y="709"/>
                    <a:pt x="681" y="689"/>
                  </a:cubicBezTo>
                  <a:cubicBezTo>
                    <a:pt x="763" y="555"/>
                    <a:pt x="774" y="390"/>
                    <a:pt x="712" y="246"/>
                  </a:cubicBezTo>
                  <a:cubicBezTo>
                    <a:pt x="681" y="225"/>
                    <a:pt x="671" y="184"/>
                    <a:pt x="640" y="163"/>
                  </a:cubicBezTo>
                  <a:cubicBezTo>
                    <a:pt x="567" y="70"/>
                    <a:pt x="464" y="19"/>
                    <a:pt x="361" y="9"/>
                  </a:cubicBezTo>
                  <a:cubicBezTo>
                    <a:pt x="343" y="3"/>
                    <a:pt x="324"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8" name="Google Shape;8978;p38"/>
            <p:cNvSpPr/>
            <p:nvPr/>
          </p:nvSpPr>
          <p:spPr>
            <a:xfrm>
              <a:off x="496983" y="3060279"/>
              <a:ext cx="138167" cy="65254"/>
            </a:xfrm>
            <a:custGeom>
              <a:avLst/>
              <a:gdLst/>
              <a:ahLst/>
              <a:cxnLst/>
              <a:rect l="l" t="t" r="r" b="b"/>
              <a:pathLst>
                <a:path w="1876" h="886" extrusionOk="0">
                  <a:moveTo>
                    <a:pt x="247" y="0"/>
                  </a:moveTo>
                  <a:cubicBezTo>
                    <a:pt x="166" y="0"/>
                    <a:pt x="84" y="7"/>
                    <a:pt x="0" y="20"/>
                  </a:cubicBezTo>
                  <a:lnTo>
                    <a:pt x="0" y="175"/>
                  </a:lnTo>
                  <a:cubicBezTo>
                    <a:pt x="0" y="175"/>
                    <a:pt x="112" y="128"/>
                    <a:pt x="312" y="128"/>
                  </a:cubicBezTo>
                  <a:cubicBezTo>
                    <a:pt x="635" y="128"/>
                    <a:pt x="1188" y="250"/>
                    <a:pt x="1875" y="886"/>
                  </a:cubicBezTo>
                  <a:cubicBezTo>
                    <a:pt x="1875" y="886"/>
                    <a:pt x="1200" y="0"/>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9" name="Google Shape;8979;p38"/>
          <p:cNvGrpSpPr/>
          <p:nvPr/>
        </p:nvGrpSpPr>
        <p:grpSpPr>
          <a:xfrm>
            <a:off x="687412" y="621302"/>
            <a:ext cx="372314" cy="271228"/>
            <a:chOff x="496983" y="3034281"/>
            <a:chExt cx="217855" cy="158715"/>
          </a:xfrm>
        </p:grpSpPr>
        <p:sp>
          <p:nvSpPr>
            <p:cNvPr id="8980" name="Google Shape;8980;p38"/>
            <p:cNvSpPr/>
            <p:nvPr/>
          </p:nvSpPr>
          <p:spPr>
            <a:xfrm>
              <a:off x="553104" y="3096441"/>
              <a:ext cx="84329" cy="89632"/>
            </a:xfrm>
            <a:custGeom>
              <a:avLst/>
              <a:gdLst/>
              <a:ahLst/>
              <a:cxnLst/>
              <a:rect l="l" t="t" r="r" b="b"/>
              <a:pathLst>
                <a:path w="1145" h="1217" extrusionOk="0">
                  <a:moveTo>
                    <a:pt x="392" y="1"/>
                  </a:moveTo>
                  <a:cubicBezTo>
                    <a:pt x="230" y="1"/>
                    <a:pt x="69" y="111"/>
                    <a:pt x="21" y="292"/>
                  </a:cubicBezTo>
                  <a:cubicBezTo>
                    <a:pt x="1" y="395"/>
                    <a:pt x="1" y="508"/>
                    <a:pt x="52" y="611"/>
                  </a:cubicBezTo>
                  <a:cubicBezTo>
                    <a:pt x="83" y="663"/>
                    <a:pt x="124" y="725"/>
                    <a:pt x="176" y="766"/>
                  </a:cubicBezTo>
                  <a:lnTo>
                    <a:pt x="176" y="848"/>
                  </a:lnTo>
                  <a:cubicBezTo>
                    <a:pt x="186" y="900"/>
                    <a:pt x="207" y="931"/>
                    <a:pt x="217" y="972"/>
                  </a:cubicBezTo>
                  <a:cubicBezTo>
                    <a:pt x="268" y="1075"/>
                    <a:pt x="341" y="1157"/>
                    <a:pt x="444" y="1188"/>
                  </a:cubicBezTo>
                  <a:cubicBezTo>
                    <a:pt x="492" y="1207"/>
                    <a:pt x="542" y="1216"/>
                    <a:pt x="590" y="1216"/>
                  </a:cubicBezTo>
                  <a:cubicBezTo>
                    <a:pt x="725" y="1216"/>
                    <a:pt x="852" y="1145"/>
                    <a:pt x="928" y="1023"/>
                  </a:cubicBezTo>
                  <a:cubicBezTo>
                    <a:pt x="938" y="1003"/>
                    <a:pt x="949" y="962"/>
                    <a:pt x="959" y="931"/>
                  </a:cubicBezTo>
                  <a:lnTo>
                    <a:pt x="1000" y="817"/>
                  </a:lnTo>
                  <a:lnTo>
                    <a:pt x="1093" y="549"/>
                  </a:lnTo>
                  <a:lnTo>
                    <a:pt x="1113" y="446"/>
                  </a:lnTo>
                  <a:lnTo>
                    <a:pt x="1134" y="405"/>
                  </a:lnTo>
                  <a:cubicBezTo>
                    <a:pt x="1134" y="395"/>
                    <a:pt x="1144" y="364"/>
                    <a:pt x="1144" y="343"/>
                  </a:cubicBezTo>
                  <a:lnTo>
                    <a:pt x="1144" y="312"/>
                  </a:lnTo>
                  <a:lnTo>
                    <a:pt x="1144" y="292"/>
                  </a:lnTo>
                  <a:lnTo>
                    <a:pt x="1144" y="282"/>
                  </a:lnTo>
                  <a:lnTo>
                    <a:pt x="1113" y="261"/>
                  </a:lnTo>
                  <a:cubicBezTo>
                    <a:pt x="1103" y="261"/>
                    <a:pt x="1103" y="251"/>
                    <a:pt x="1093" y="251"/>
                  </a:cubicBezTo>
                  <a:cubicBezTo>
                    <a:pt x="1062" y="240"/>
                    <a:pt x="1052" y="240"/>
                    <a:pt x="1031" y="230"/>
                  </a:cubicBezTo>
                  <a:lnTo>
                    <a:pt x="990" y="209"/>
                  </a:lnTo>
                  <a:lnTo>
                    <a:pt x="897" y="178"/>
                  </a:lnTo>
                  <a:lnTo>
                    <a:pt x="526" y="34"/>
                  </a:lnTo>
                  <a:cubicBezTo>
                    <a:pt x="495" y="24"/>
                    <a:pt x="464" y="3"/>
                    <a:pt x="433" y="3"/>
                  </a:cubicBezTo>
                  <a:cubicBezTo>
                    <a:pt x="420" y="2"/>
                    <a:pt x="406"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1" name="Google Shape;8981;p38"/>
            <p:cNvSpPr/>
            <p:nvPr/>
          </p:nvSpPr>
          <p:spPr>
            <a:xfrm>
              <a:off x="555387" y="3100271"/>
              <a:ext cx="78216" cy="82046"/>
            </a:xfrm>
            <a:custGeom>
              <a:avLst/>
              <a:gdLst/>
              <a:ahLst/>
              <a:cxnLst/>
              <a:rect l="l" t="t" r="r" b="b"/>
              <a:pathLst>
                <a:path w="1062" h="1114" extrusionOk="0">
                  <a:moveTo>
                    <a:pt x="363" y="0"/>
                  </a:moveTo>
                  <a:cubicBezTo>
                    <a:pt x="221" y="0"/>
                    <a:pt x="79" y="99"/>
                    <a:pt x="31" y="250"/>
                  </a:cubicBezTo>
                  <a:cubicBezTo>
                    <a:pt x="0" y="353"/>
                    <a:pt x="0" y="456"/>
                    <a:pt x="52" y="539"/>
                  </a:cubicBezTo>
                  <a:cubicBezTo>
                    <a:pt x="83" y="600"/>
                    <a:pt x="134" y="652"/>
                    <a:pt x="186" y="693"/>
                  </a:cubicBezTo>
                  <a:cubicBezTo>
                    <a:pt x="186" y="755"/>
                    <a:pt x="196" y="827"/>
                    <a:pt x="227" y="899"/>
                  </a:cubicBezTo>
                  <a:cubicBezTo>
                    <a:pt x="258" y="982"/>
                    <a:pt x="341" y="1054"/>
                    <a:pt x="433" y="1085"/>
                  </a:cubicBezTo>
                  <a:cubicBezTo>
                    <a:pt x="475" y="1104"/>
                    <a:pt x="519" y="1113"/>
                    <a:pt x="561" y="1113"/>
                  </a:cubicBezTo>
                  <a:cubicBezTo>
                    <a:pt x="676" y="1113"/>
                    <a:pt x="785" y="1048"/>
                    <a:pt x="845" y="951"/>
                  </a:cubicBezTo>
                  <a:lnTo>
                    <a:pt x="876" y="868"/>
                  </a:lnTo>
                  <a:lnTo>
                    <a:pt x="1041" y="343"/>
                  </a:lnTo>
                  <a:cubicBezTo>
                    <a:pt x="1062" y="312"/>
                    <a:pt x="1062" y="291"/>
                    <a:pt x="1062" y="250"/>
                  </a:cubicBezTo>
                  <a:lnTo>
                    <a:pt x="979" y="209"/>
                  </a:lnTo>
                  <a:lnTo>
                    <a:pt x="485" y="34"/>
                  </a:lnTo>
                  <a:cubicBezTo>
                    <a:pt x="454" y="23"/>
                    <a:pt x="433" y="23"/>
                    <a:pt x="402" y="3"/>
                  </a:cubicBezTo>
                  <a:cubicBezTo>
                    <a:pt x="389" y="1"/>
                    <a:pt x="376"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2" name="Google Shape;8982;p38"/>
            <p:cNvSpPr/>
            <p:nvPr/>
          </p:nvSpPr>
          <p:spPr>
            <a:xfrm>
              <a:off x="629773" y="3105868"/>
              <a:ext cx="84329" cy="87128"/>
            </a:xfrm>
            <a:custGeom>
              <a:avLst/>
              <a:gdLst/>
              <a:ahLst/>
              <a:cxnLst/>
              <a:rect l="l" t="t" r="r" b="b"/>
              <a:pathLst>
                <a:path w="1145" h="1183" extrusionOk="0">
                  <a:moveTo>
                    <a:pt x="706" y="0"/>
                  </a:moveTo>
                  <a:cubicBezTo>
                    <a:pt x="685" y="0"/>
                    <a:pt x="660" y="9"/>
                    <a:pt x="639" y="9"/>
                  </a:cubicBezTo>
                  <a:lnTo>
                    <a:pt x="258" y="71"/>
                  </a:lnTo>
                  <a:lnTo>
                    <a:pt x="155" y="81"/>
                  </a:lnTo>
                  <a:lnTo>
                    <a:pt x="114" y="92"/>
                  </a:lnTo>
                  <a:cubicBezTo>
                    <a:pt x="103" y="112"/>
                    <a:pt x="93" y="112"/>
                    <a:pt x="72" y="112"/>
                  </a:cubicBezTo>
                  <a:cubicBezTo>
                    <a:pt x="72" y="112"/>
                    <a:pt x="62" y="123"/>
                    <a:pt x="52" y="123"/>
                  </a:cubicBezTo>
                  <a:cubicBezTo>
                    <a:pt x="41" y="123"/>
                    <a:pt x="41" y="133"/>
                    <a:pt x="21" y="133"/>
                  </a:cubicBezTo>
                  <a:lnTo>
                    <a:pt x="0" y="154"/>
                  </a:lnTo>
                  <a:lnTo>
                    <a:pt x="0" y="174"/>
                  </a:lnTo>
                  <a:lnTo>
                    <a:pt x="0" y="195"/>
                  </a:lnTo>
                  <a:cubicBezTo>
                    <a:pt x="0" y="226"/>
                    <a:pt x="11" y="246"/>
                    <a:pt x="11" y="277"/>
                  </a:cubicBezTo>
                  <a:lnTo>
                    <a:pt x="21" y="318"/>
                  </a:lnTo>
                  <a:lnTo>
                    <a:pt x="52" y="421"/>
                  </a:lnTo>
                  <a:lnTo>
                    <a:pt x="124" y="834"/>
                  </a:lnTo>
                  <a:cubicBezTo>
                    <a:pt x="124" y="854"/>
                    <a:pt x="145" y="895"/>
                    <a:pt x="155" y="916"/>
                  </a:cubicBezTo>
                  <a:lnTo>
                    <a:pt x="155" y="937"/>
                  </a:lnTo>
                  <a:cubicBezTo>
                    <a:pt x="216" y="1086"/>
                    <a:pt x="360" y="1183"/>
                    <a:pt x="509" y="1183"/>
                  </a:cubicBezTo>
                  <a:cubicBezTo>
                    <a:pt x="535" y="1183"/>
                    <a:pt x="562" y="1180"/>
                    <a:pt x="588" y="1174"/>
                  </a:cubicBezTo>
                  <a:cubicBezTo>
                    <a:pt x="691" y="1153"/>
                    <a:pt x="783" y="1091"/>
                    <a:pt x="845" y="998"/>
                  </a:cubicBezTo>
                  <a:cubicBezTo>
                    <a:pt x="886" y="947"/>
                    <a:pt x="897" y="885"/>
                    <a:pt x="917" y="813"/>
                  </a:cubicBezTo>
                  <a:lnTo>
                    <a:pt x="917" y="803"/>
                  </a:lnTo>
                  <a:cubicBezTo>
                    <a:pt x="969" y="782"/>
                    <a:pt x="1020" y="731"/>
                    <a:pt x="1051" y="679"/>
                  </a:cubicBezTo>
                  <a:cubicBezTo>
                    <a:pt x="1123" y="586"/>
                    <a:pt x="1144" y="473"/>
                    <a:pt x="1123" y="349"/>
                  </a:cubicBezTo>
                  <a:cubicBezTo>
                    <a:pt x="1103" y="318"/>
                    <a:pt x="1092" y="287"/>
                    <a:pt x="1082" y="246"/>
                  </a:cubicBezTo>
                  <a:cubicBezTo>
                    <a:pt x="1020" y="112"/>
                    <a:pt x="886" y="20"/>
                    <a:pt x="732" y="9"/>
                  </a:cubicBezTo>
                  <a:cubicBezTo>
                    <a:pt x="725" y="2"/>
                    <a:pt x="716"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3" name="Google Shape;8983;p38"/>
            <p:cNvSpPr/>
            <p:nvPr/>
          </p:nvSpPr>
          <p:spPr>
            <a:xfrm>
              <a:off x="634339" y="3110287"/>
              <a:ext cx="75933" cy="79395"/>
            </a:xfrm>
            <a:custGeom>
              <a:avLst/>
              <a:gdLst/>
              <a:ahLst/>
              <a:cxnLst/>
              <a:rect l="l" t="t" r="r" b="b"/>
              <a:pathLst>
                <a:path w="1031" h="1078" extrusionOk="0">
                  <a:moveTo>
                    <a:pt x="598" y="1"/>
                  </a:moveTo>
                  <a:lnTo>
                    <a:pt x="83" y="94"/>
                  </a:lnTo>
                  <a:cubicBezTo>
                    <a:pt x="52" y="94"/>
                    <a:pt x="31" y="104"/>
                    <a:pt x="0" y="114"/>
                  </a:cubicBezTo>
                  <a:cubicBezTo>
                    <a:pt x="0" y="145"/>
                    <a:pt x="0" y="166"/>
                    <a:pt x="10" y="207"/>
                  </a:cubicBezTo>
                  <a:lnTo>
                    <a:pt x="103" y="763"/>
                  </a:lnTo>
                  <a:cubicBezTo>
                    <a:pt x="103" y="784"/>
                    <a:pt x="113" y="815"/>
                    <a:pt x="134" y="846"/>
                  </a:cubicBezTo>
                  <a:cubicBezTo>
                    <a:pt x="188" y="982"/>
                    <a:pt x="323" y="1078"/>
                    <a:pt x="467" y="1078"/>
                  </a:cubicBezTo>
                  <a:cubicBezTo>
                    <a:pt x="486" y="1078"/>
                    <a:pt x="506" y="1076"/>
                    <a:pt x="526" y="1072"/>
                  </a:cubicBezTo>
                  <a:cubicBezTo>
                    <a:pt x="618" y="1052"/>
                    <a:pt x="711" y="990"/>
                    <a:pt x="752" y="918"/>
                  </a:cubicBezTo>
                  <a:cubicBezTo>
                    <a:pt x="783" y="866"/>
                    <a:pt x="804" y="784"/>
                    <a:pt x="814" y="722"/>
                  </a:cubicBezTo>
                  <a:cubicBezTo>
                    <a:pt x="876" y="691"/>
                    <a:pt x="927" y="640"/>
                    <a:pt x="958" y="588"/>
                  </a:cubicBezTo>
                  <a:cubicBezTo>
                    <a:pt x="1010" y="516"/>
                    <a:pt x="1030" y="413"/>
                    <a:pt x="1010" y="310"/>
                  </a:cubicBezTo>
                  <a:cubicBezTo>
                    <a:pt x="969" y="124"/>
                    <a:pt x="824" y="1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4" name="Google Shape;8984;p38"/>
            <p:cNvSpPr/>
            <p:nvPr/>
          </p:nvSpPr>
          <p:spPr>
            <a:xfrm>
              <a:off x="591843" y="3034281"/>
              <a:ext cx="90369" cy="88969"/>
            </a:xfrm>
            <a:custGeom>
              <a:avLst/>
              <a:gdLst/>
              <a:ahLst/>
              <a:cxnLst/>
              <a:rect l="l" t="t" r="r" b="b"/>
              <a:pathLst>
                <a:path w="1227" h="1208" extrusionOk="0">
                  <a:moveTo>
                    <a:pt x="395" y="0"/>
                  </a:moveTo>
                  <a:cubicBezTo>
                    <a:pt x="305" y="0"/>
                    <a:pt x="219" y="33"/>
                    <a:pt x="165" y="105"/>
                  </a:cubicBezTo>
                  <a:cubicBezTo>
                    <a:pt x="31" y="229"/>
                    <a:pt x="0" y="435"/>
                    <a:pt x="72" y="621"/>
                  </a:cubicBezTo>
                  <a:lnTo>
                    <a:pt x="72" y="631"/>
                  </a:lnTo>
                  <a:cubicBezTo>
                    <a:pt x="93" y="662"/>
                    <a:pt x="103" y="682"/>
                    <a:pt x="124" y="713"/>
                  </a:cubicBezTo>
                  <a:lnTo>
                    <a:pt x="381" y="1033"/>
                  </a:lnTo>
                  <a:lnTo>
                    <a:pt x="453" y="1105"/>
                  </a:lnTo>
                  <a:lnTo>
                    <a:pt x="474" y="1136"/>
                  </a:lnTo>
                  <a:lnTo>
                    <a:pt x="526" y="1187"/>
                  </a:lnTo>
                  <a:cubicBezTo>
                    <a:pt x="536" y="1187"/>
                    <a:pt x="536" y="1198"/>
                    <a:pt x="556" y="1198"/>
                  </a:cubicBezTo>
                  <a:lnTo>
                    <a:pt x="567" y="1208"/>
                  </a:lnTo>
                  <a:lnTo>
                    <a:pt x="587" y="1198"/>
                  </a:lnTo>
                  <a:cubicBezTo>
                    <a:pt x="608" y="1198"/>
                    <a:pt x="608" y="1187"/>
                    <a:pt x="618" y="1187"/>
                  </a:cubicBezTo>
                  <a:cubicBezTo>
                    <a:pt x="629" y="1187"/>
                    <a:pt x="629" y="1167"/>
                    <a:pt x="639" y="1167"/>
                  </a:cubicBezTo>
                  <a:lnTo>
                    <a:pt x="670" y="1146"/>
                  </a:lnTo>
                  <a:lnTo>
                    <a:pt x="690" y="1126"/>
                  </a:lnTo>
                  <a:lnTo>
                    <a:pt x="773" y="1053"/>
                  </a:lnTo>
                  <a:lnTo>
                    <a:pt x="1072" y="796"/>
                  </a:lnTo>
                  <a:cubicBezTo>
                    <a:pt x="1092" y="775"/>
                    <a:pt x="1123" y="744"/>
                    <a:pt x="1134" y="724"/>
                  </a:cubicBezTo>
                  <a:cubicBezTo>
                    <a:pt x="1206" y="590"/>
                    <a:pt x="1226" y="425"/>
                    <a:pt x="1154" y="281"/>
                  </a:cubicBezTo>
                  <a:cubicBezTo>
                    <a:pt x="1134" y="260"/>
                    <a:pt x="1123" y="219"/>
                    <a:pt x="1092" y="198"/>
                  </a:cubicBezTo>
                  <a:cubicBezTo>
                    <a:pt x="1020" y="105"/>
                    <a:pt x="917" y="54"/>
                    <a:pt x="814" y="44"/>
                  </a:cubicBezTo>
                  <a:cubicBezTo>
                    <a:pt x="793" y="38"/>
                    <a:pt x="773" y="35"/>
                    <a:pt x="753" y="35"/>
                  </a:cubicBezTo>
                  <a:cubicBezTo>
                    <a:pt x="706" y="35"/>
                    <a:pt x="662" y="50"/>
                    <a:pt x="618" y="64"/>
                  </a:cubicBezTo>
                  <a:cubicBezTo>
                    <a:pt x="567" y="23"/>
                    <a:pt x="505" y="13"/>
                    <a:pt x="433" y="2"/>
                  </a:cubicBezTo>
                  <a:cubicBezTo>
                    <a:pt x="420" y="1"/>
                    <a:pt x="407"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5" name="Google Shape;8985;p38"/>
            <p:cNvSpPr/>
            <p:nvPr/>
          </p:nvSpPr>
          <p:spPr>
            <a:xfrm>
              <a:off x="593316" y="3038037"/>
              <a:ext cx="85066" cy="81457"/>
            </a:xfrm>
            <a:custGeom>
              <a:avLst/>
              <a:gdLst/>
              <a:ahLst/>
              <a:cxnLst/>
              <a:rect l="l" t="t" r="r" b="b"/>
              <a:pathLst>
                <a:path w="1155" h="1106" extrusionOk="0">
                  <a:moveTo>
                    <a:pt x="374" y="0"/>
                  </a:moveTo>
                  <a:cubicBezTo>
                    <a:pt x="302" y="0"/>
                    <a:pt x="225" y="26"/>
                    <a:pt x="155" y="96"/>
                  </a:cubicBezTo>
                  <a:cubicBezTo>
                    <a:pt x="32" y="209"/>
                    <a:pt x="1" y="405"/>
                    <a:pt x="83" y="539"/>
                  </a:cubicBezTo>
                  <a:cubicBezTo>
                    <a:pt x="93" y="570"/>
                    <a:pt x="104" y="590"/>
                    <a:pt x="135" y="621"/>
                  </a:cubicBezTo>
                  <a:lnTo>
                    <a:pt x="485" y="1044"/>
                  </a:lnTo>
                  <a:cubicBezTo>
                    <a:pt x="495" y="1075"/>
                    <a:pt x="516" y="1085"/>
                    <a:pt x="547" y="1105"/>
                  </a:cubicBezTo>
                  <a:cubicBezTo>
                    <a:pt x="567" y="1095"/>
                    <a:pt x="598" y="1085"/>
                    <a:pt x="609" y="1054"/>
                  </a:cubicBezTo>
                  <a:lnTo>
                    <a:pt x="1010" y="693"/>
                  </a:lnTo>
                  <a:cubicBezTo>
                    <a:pt x="1031" y="683"/>
                    <a:pt x="1052" y="662"/>
                    <a:pt x="1062" y="631"/>
                  </a:cubicBezTo>
                  <a:cubicBezTo>
                    <a:pt x="1155" y="487"/>
                    <a:pt x="1155" y="302"/>
                    <a:pt x="1031" y="168"/>
                  </a:cubicBezTo>
                  <a:cubicBezTo>
                    <a:pt x="969" y="96"/>
                    <a:pt x="877" y="44"/>
                    <a:pt x="794" y="44"/>
                  </a:cubicBezTo>
                  <a:cubicBezTo>
                    <a:pt x="722" y="44"/>
                    <a:pt x="660" y="44"/>
                    <a:pt x="598" y="75"/>
                  </a:cubicBezTo>
                  <a:cubicBezTo>
                    <a:pt x="547" y="44"/>
                    <a:pt x="485" y="13"/>
                    <a:pt x="413" y="3"/>
                  </a:cubicBezTo>
                  <a:cubicBezTo>
                    <a:pt x="400" y="1"/>
                    <a:pt x="387"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6" name="Google Shape;8986;p38"/>
            <p:cNvSpPr/>
            <p:nvPr/>
          </p:nvSpPr>
          <p:spPr>
            <a:xfrm>
              <a:off x="565256" y="3137243"/>
              <a:ext cx="60761" cy="49566"/>
            </a:xfrm>
            <a:custGeom>
              <a:avLst/>
              <a:gdLst/>
              <a:ahLst/>
              <a:cxnLst/>
              <a:rect l="l" t="t" r="r" b="b"/>
              <a:pathLst>
                <a:path w="825" h="673" extrusionOk="0">
                  <a:moveTo>
                    <a:pt x="358" y="0"/>
                  </a:moveTo>
                  <a:cubicBezTo>
                    <a:pt x="305" y="0"/>
                    <a:pt x="253" y="12"/>
                    <a:pt x="207" y="37"/>
                  </a:cubicBezTo>
                  <a:cubicBezTo>
                    <a:pt x="145" y="57"/>
                    <a:pt x="93" y="119"/>
                    <a:pt x="42" y="202"/>
                  </a:cubicBezTo>
                  <a:cubicBezTo>
                    <a:pt x="21" y="222"/>
                    <a:pt x="11" y="263"/>
                    <a:pt x="0" y="305"/>
                  </a:cubicBezTo>
                  <a:cubicBezTo>
                    <a:pt x="11" y="356"/>
                    <a:pt x="21" y="387"/>
                    <a:pt x="42" y="428"/>
                  </a:cubicBezTo>
                  <a:cubicBezTo>
                    <a:pt x="93" y="531"/>
                    <a:pt x="165" y="614"/>
                    <a:pt x="268" y="645"/>
                  </a:cubicBezTo>
                  <a:cubicBezTo>
                    <a:pt x="317" y="664"/>
                    <a:pt x="366" y="672"/>
                    <a:pt x="413" y="672"/>
                  </a:cubicBezTo>
                  <a:cubicBezTo>
                    <a:pt x="545" y="672"/>
                    <a:pt x="666" y="601"/>
                    <a:pt x="742" y="480"/>
                  </a:cubicBezTo>
                  <a:cubicBezTo>
                    <a:pt x="763" y="459"/>
                    <a:pt x="773" y="418"/>
                    <a:pt x="784" y="387"/>
                  </a:cubicBezTo>
                  <a:lnTo>
                    <a:pt x="825" y="274"/>
                  </a:lnTo>
                  <a:cubicBezTo>
                    <a:pt x="814" y="253"/>
                    <a:pt x="794" y="243"/>
                    <a:pt x="784" y="222"/>
                  </a:cubicBezTo>
                  <a:cubicBezTo>
                    <a:pt x="663" y="86"/>
                    <a:pt x="504"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7" name="Google Shape;8987;p38"/>
            <p:cNvSpPr/>
            <p:nvPr/>
          </p:nvSpPr>
          <p:spPr>
            <a:xfrm>
              <a:off x="625943" y="3036859"/>
              <a:ext cx="88896" cy="130434"/>
            </a:xfrm>
            <a:custGeom>
              <a:avLst/>
              <a:gdLst/>
              <a:ahLst/>
              <a:cxnLst/>
              <a:rect l="l" t="t" r="r" b="b"/>
              <a:pathLst>
                <a:path w="1207" h="1771" extrusionOk="0">
                  <a:moveTo>
                    <a:pt x="305" y="0"/>
                  </a:moveTo>
                  <a:cubicBezTo>
                    <a:pt x="258" y="0"/>
                    <a:pt x="209" y="15"/>
                    <a:pt x="166" y="29"/>
                  </a:cubicBezTo>
                  <a:cubicBezTo>
                    <a:pt x="155" y="40"/>
                    <a:pt x="145" y="60"/>
                    <a:pt x="155" y="81"/>
                  </a:cubicBezTo>
                  <a:cubicBezTo>
                    <a:pt x="1" y="297"/>
                    <a:pt x="1" y="689"/>
                    <a:pt x="155" y="1060"/>
                  </a:cubicBezTo>
                  <a:cubicBezTo>
                    <a:pt x="155" y="1070"/>
                    <a:pt x="166" y="1091"/>
                    <a:pt x="166" y="1101"/>
                  </a:cubicBezTo>
                  <a:cubicBezTo>
                    <a:pt x="166" y="1111"/>
                    <a:pt x="176" y="1121"/>
                    <a:pt x="176" y="1142"/>
                  </a:cubicBezTo>
                  <a:cubicBezTo>
                    <a:pt x="372" y="1513"/>
                    <a:pt x="660" y="1740"/>
                    <a:pt x="928" y="1771"/>
                  </a:cubicBezTo>
                  <a:lnTo>
                    <a:pt x="980" y="1771"/>
                  </a:lnTo>
                  <a:lnTo>
                    <a:pt x="980" y="1750"/>
                  </a:lnTo>
                  <a:cubicBezTo>
                    <a:pt x="1031" y="1729"/>
                    <a:pt x="1083" y="1678"/>
                    <a:pt x="1124" y="1626"/>
                  </a:cubicBezTo>
                  <a:cubicBezTo>
                    <a:pt x="1186" y="1534"/>
                    <a:pt x="1206" y="1420"/>
                    <a:pt x="1186" y="1307"/>
                  </a:cubicBezTo>
                  <a:cubicBezTo>
                    <a:pt x="1175" y="1266"/>
                    <a:pt x="1155" y="1235"/>
                    <a:pt x="1144" y="1204"/>
                  </a:cubicBezTo>
                  <a:cubicBezTo>
                    <a:pt x="1083" y="1060"/>
                    <a:pt x="949" y="967"/>
                    <a:pt x="794" y="957"/>
                  </a:cubicBezTo>
                  <a:cubicBezTo>
                    <a:pt x="787" y="953"/>
                    <a:pt x="778" y="952"/>
                    <a:pt x="768" y="952"/>
                  </a:cubicBezTo>
                  <a:cubicBezTo>
                    <a:pt x="748" y="952"/>
                    <a:pt x="725" y="957"/>
                    <a:pt x="712" y="957"/>
                  </a:cubicBezTo>
                  <a:lnTo>
                    <a:pt x="320" y="1018"/>
                  </a:lnTo>
                  <a:lnTo>
                    <a:pt x="619" y="761"/>
                  </a:lnTo>
                  <a:cubicBezTo>
                    <a:pt x="640" y="740"/>
                    <a:pt x="671" y="709"/>
                    <a:pt x="681" y="689"/>
                  </a:cubicBezTo>
                  <a:cubicBezTo>
                    <a:pt x="763" y="555"/>
                    <a:pt x="774" y="390"/>
                    <a:pt x="712" y="246"/>
                  </a:cubicBezTo>
                  <a:cubicBezTo>
                    <a:pt x="681" y="225"/>
                    <a:pt x="671" y="184"/>
                    <a:pt x="640" y="163"/>
                  </a:cubicBezTo>
                  <a:cubicBezTo>
                    <a:pt x="567" y="70"/>
                    <a:pt x="464" y="19"/>
                    <a:pt x="361" y="9"/>
                  </a:cubicBezTo>
                  <a:cubicBezTo>
                    <a:pt x="343" y="3"/>
                    <a:pt x="324"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8" name="Google Shape;8988;p38"/>
            <p:cNvSpPr/>
            <p:nvPr/>
          </p:nvSpPr>
          <p:spPr>
            <a:xfrm>
              <a:off x="496983" y="3060279"/>
              <a:ext cx="138167" cy="65254"/>
            </a:xfrm>
            <a:custGeom>
              <a:avLst/>
              <a:gdLst/>
              <a:ahLst/>
              <a:cxnLst/>
              <a:rect l="l" t="t" r="r" b="b"/>
              <a:pathLst>
                <a:path w="1876" h="886" extrusionOk="0">
                  <a:moveTo>
                    <a:pt x="247" y="0"/>
                  </a:moveTo>
                  <a:cubicBezTo>
                    <a:pt x="166" y="0"/>
                    <a:pt x="84" y="7"/>
                    <a:pt x="0" y="20"/>
                  </a:cubicBezTo>
                  <a:lnTo>
                    <a:pt x="0" y="175"/>
                  </a:lnTo>
                  <a:cubicBezTo>
                    <a:pt x="0" y="175"/>
                    <a:pt x="112" y="128"/>
                    <a:pt x="312" y="128"/>
                  </a:cubicBezTo>
                  <a:cubicBezTo>
                    <a:pt x="635" y="128"/>
                    <a:pt x="1188" y="250"/>
                    <a:pt x="1875" y="886"/>
                  </a:cubicBezTo>
                  <a:cubicBezTo>
                    <a:pt x="1875" y="886"/>
                    <a:pt x="1200" y="0"/>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89" name="Google Shape;8989;p38"/>
          <p:cNvSpPr txBox="1">
            <a:spLocks noGrp="1"/>
          </p:cNvSpPr>
          <p:nvPr>
            <p:ph type="title" idx="4294967295"/>
          </p:nvPr>
        </p:nvSpPr>
        <p:spPr>
          <a:xfrm>
            <a:off x="4880949" y="3112400"/>
            <a:ext cx="1477200" cy="37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Site publiciare</a:t>
            </a:r>
            <a:endParaRPr sz="1400" dirty="0"/>
          </a:p>
        </p:txBody>
      </p:sp>
      <p:sp>
        <p:nvSpPr>
          <p:cNvPr id="8990" name="Google Shape;8990;p38"/>
          <p:cNvSpPr txBox="1">
            <a:spLocks noGrp="1"/>
          </p:cNvSpPr>
          <p:nvPr>
            <p:ph type="title" idx="4294967295"/>
          </p:nvPr>
        </p:nvSpPr>
        <p:spPr>
          <a:xfrm>
            <a:off x="6052075" y="1181243"/>
            <a:ext cx="24480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dirty="0"/>
              <a:t>Application mobile</a:t>
            </a:r>
            <a:endParaRPr sz="1500" dirty="0"/>
          </a:p>
        </p:txBody>
      </p:sp>
      <p:sp>
        <p:nvSpPr>
          <p:cNvPr id="8991" name="Google Shape;8991;p38"/>
          <p:cNvSpPr txBox="1"/>
          <p:nvPr/>
        </p:nvSpPr>
        <p:spPr>
          <a:xfrm>
            <a:off x="4799125" y="3707750"/>
            <a:ext cx="2133000" cy="1076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3C5"/>
                </a:solidFill>
                <a:latin typeface="Metrophobic"/>
                <a:ea typeface="Metrophobic"/>
                <a:cs typeface="Metrophobic"/>
                <a:sym typeface="Metrophobic"/>
              </a:rPr>
              <a:t>Plateforme web qui explique les fonctionnalités de l’application</a:t>
            </a:r>
            <a:endParaRPr dirty="0">
              <a:solidFill>
                <a:srgbClr val="FFF3C5"/>
              </a:solidFill>
              <a:latin typeface="Metrophobic"/>
              <a:ea typeface="Metrophobic"/>
              <a:cs typeface="Metrophobic"/>
              <a:sym typeface="Metrophobic"/>
            </a:endParaRPr>
          </a:p>
        </p:txBody>
      </p:sp>
      <p:sp>
        <p:nvSpPr>
          <p:cNvPr id="8992" name="Google Shape;8992;p38"/>
          <p:cNvSpPr txBox="1"/>
          <p:nvPr/>
        </p:nvSpPr>
        <p:spPr>
          <a:xfrm>
            <a:off x="6179975" y="1872475"/>
            <a:ext cx="2133000" cy="1076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3C5"/>
                </a:solidFill>
                <a:latin typeface="Metrophobic"/>
                <a:ea typeface="Metrophobic"/>
                <a:cs typeface="Metrophobic"/>
                <a:sym typeface="Metrophobic"/>
              </a:rPr>
              <a:t>Plateforme destinée aux clients, disponible sur les Smartphones mobiles</a:t>
            </a:r>
            <a:endParaRPr>
              <a:solidFill>
                <a:srgbClr val="FFF3C5"/>
              </a:solidFill>
              <a:latin typeface="Metrophobic"/>
              <a:ea typeface="Metrophobic"/>
              <a:cs typeface="Metrophobic"/>
              <a:sym typeface="Metrophobic"/>
            </a:endParaRPr>
          </a:p>
        </p:txBody>
      </p:sp>
      <p:grpSp>
        <p:nvGrpSpPr>
          <p:cNvPr id="8993" name="Google Shape;8993;p38"/>
          <p:cNvGrpSpPr/>
          <p:nvPr/>
        </p:nvGrpSpPr>
        <p:grpSpPr>
          <a:xfrm>
            <a:off x="517276" y="1318702"/>
            <a:ext cx="1859475" cy="3056554"/>
            <a:chOff x="2852949" y="1295427"/>
            <a:chExt cx="1859475" cy="3056554"/>
          </a:xfrm>
        </p:grpSpPr>
        <p:sp>
          <p:nvSpPr>
            <p:cNvPr id="8994" name="Google Shape;8994;p38"/>
            <p:cNvSpPr/>
            <p:nvPr/>
          </p:nvSpPr>
          <p:spPr>
            <a:xfrm>
              <a:off x="3069195" y="3337200"/>
              <a:ext cx="620694" cy="784006"/>
            </a:xfrm>
            <a:custGeom>
              <a:avLst/>
              <a:gdLst/>
              <a:ahLst/>
              <a:cxnLst/>
              <a:rect l="l" t="t" r="r" b="b"/>
              <a:pathLst>
                <a:path w="6864" h="8670" extrusionOk="0">
                  <a:moveTo>
                    <a:pt x="4246" y="1"/>
                  </a:moveTo>
                  <a:cubicBezTo>
                    <a:pt x="3926" y="464"/>
                    <a:pt x="3555" y="1000"/>
                    <a:pt x="3185" y="1567"/>
                  </a:cubicBezTo>
                  <a:cubicBezTo>
                    <a:pt x="3081" y="1711"/>
                    <a:pt x="2989" y="1866"/>
                    <a:pt x="2886" y="2020"/>
                  </a:cubicBezTo>
                  <a:cubicBezTo>
                    <a:pt x="2741" y="2257"/>
                    <a:pt x="2597" y="2474"/>
                    <a:pt x="2463" y="2700"/>
                  </a:cubicBezTo>
                  <a:cubicBezTo>
                    <a:pt x="2278" y="2999"/>
                    <a:pt x="2103" y="3298"/>
                    <a:pt x="1917" y="3607"/>
                  </a:cubicBezTo>
                  <a:cubicBezTo>
                    <a:pt x="1701" y="3978"/>
                    <a:pt x="1495" y="4339"/>
                    <a:pt x="1299" y="4710"/>
                  </a:cubicBezTo>
                  <a:cubicBezTo>
                    <a:pt x="1103" y="5070"/>
                    <a:pt x="928" y="5431"/>
                    <a:pt x="763" y="5792"/>
                  </a:cubicBezTo>
                  <a:cubicBezTo>
                    <a:pt x="578" y="6183"/>
                    <a:pt x="423" y="6564"/>
                    <a:pt x="299" y="6935"/>
                  </a:cubicBezTo>
                  <a:cubicBezTo>
                    <a:pt x="227" y="7131"/>
                    <a:pt x="165" y="7327"/>
                    <a:pt x="114" y="7502"/>
                  </a:cubicBezTo>
                  <a:cubicBezTo>
                    <a:pt x="73" y="7636"/>
                    <a:pt x="42" y="7760"/>
                    <a:pt x="11" y="7894"/>
                  </a:cubicBezTo>
                  <a:cubicBezTo>
                    <a:pt x="11" y="7925"/>
                    <a:pt x="1" y="7945"/>
                    <a:pt x="1" y="7966"/>
                  </a:cubicBezTo>
                  <a:lnTo>
                    <a:pt x="1" y="7997"/>
                  </a:lnTo>
                  <a:cubicBezTo>
                    <a:pt x="93" y="8203"/>
                    <a:pt x="196" y="8347"/>
                    <a:pt x="320" y="8450"/>
                  </a:cubicBezTo>
                  <a:cubicBezTo>
                    <a:pt x="361" y="8471"/>
                    <a:pt x="392" y="8502"/>
                    <a:pt x="413" y="8512"/>
                  </a:cubicBezTo>
                  <a:cubicBezTo>
                    <a:pt x="595" y="8629"/>
                    <a:pt x="798" y="8669"/>
                    <a:pt x="990" y="8669"/>
                  </a:cubicBezTo>
                  <a:cubicBezTo>
                    <a:pt x="1406" y="8669"/>
                    <a:pt x="1773" y="8481"/>
                    <a:pt x="1773" y="8481"/>
                  </a:cubicBezTo>
                  <a:cubicBezTo>
                    <a:pt x="1773" y="8481"/>
                    <a:pt x="1897" y="8203"/>
                    <a:pt x="2113" y="7739"/>
                  </a:cubicBezTo>
                  <a:cubicBezTo>
                    <a:pt x="2175" y="7595"/>
                    <a:pt x="2257" y="7451"/>
                    <a:pt x="2329" y="7286"/>
                  </a:cubicBezTo>
                  <a:cubicBezTo>
                    <a:pt x="2525" y="6915"/>
                    <a:pt x="2752" y="6482"/>
                    <a:pt x="3040" y="6008"/>
                  </a:cubicBezTo>
                  <a:cubicBezTo>
                    <a:pt x="3226" y="5730"/>
                    <a:pt x="3411" y="5421"/>
                    <a:pt x="3617" y="5122"/>
                  </a:cubicBezTo>
                  <a:cubicBezTo>
                    <a:pt x="3926" y="4658"/>
                    <a:pt x="4287" y="4194"/>
                    <a:pt x="4679" y="3772"/>
                  </a:cubicBezTo>
                  <a:cubicBezTo>
                    <a:pt x="4782" y="3659"/>
                    <a:pt x="4895" y="3545"/>
                    <a:pt x="4998" y="3432"/>
                  </a:cubicBezTo>
                  <a:lnTo>
                    <a:pt x="5111" y="3319"/>
                  </a:lnTo>
                  <a:lnTo>
                    <a:pt x="5122" y="3308"/>
                  </a:lnTo>
                  <a:cubicBezTo>
                    <a:pt x="5678" y="2783"/>
                    <a:pt x="6131" y="2340"/>
                    <a:pt x="6513" y="1969"/>
                  </a:cubicBezTo>
                  <a:cubicBezTo>
                    <a:pt x="6636" y="1845"/>
                    <a:pt x="6750" y="1722"/>
                    <a:pt x="6863" y="1618"/>
                  </a:cubicBezTo>
                  <a:lnTo>
                    <a:pt x="42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5" name="Google Shape;8995;p38"/>
            <p:cNvSpPr/>
            <p:nvPr/>
          </p:nvSpPr>
          <p:spPr>
            <a:xfrm>
              <a:off x="2997486" y="4124556"/>
              <a:ext cx="136093" cy="79305"/>
            </a:xfrm>
            <a:custGeom>
              <a:avLst/>
              <a:gdLst/>
              <a:ahLst/>
              <a:cxnLst/>
              <a:rect l="l" t="t" r="r" b="b"/>
              <a:pathLst>
                <a:path w="1505" h="877" extrusionOk="0">
                  <a:moveTo>
                    <a:pt x="134" y="1"/>
                  </a:moveTo>
                  <a:lnTo>
                    <a:pt x="0" y="289"/>
                  </a:lnTo>
                  <a:lnTo>
                    <a:pt x="1381" y="876"/>
                  </a:lnTo>
                  <a:lnTo>
                    <a:pt x="1505" y="578"/>
                  </a:lnTo>
                  <a:lnTo>
                    <a:pt x="1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6" name="Google Shape;8996;p38"/>
            <p:cNvSpPr/>
            <p:nvPr/>
          </p:nvSpPr>
          <p:spPr>
            <a:xfrm>
              <a:off x="3134392" y="4177637"/>
              <a:ext cx="271283" cy="142695"/>
            </a:xfrm>
            <a:custGeom>
              <a:avLst/>
              <a:gdLst/>
              <a:ahLst/>
              <a:cxnLst/>
              <a:rect l="l" t="t" r="r" b="b"/>
              <a:pathLst>
                <a:path w="3000" h="1578" extrusionOk="0">
                  <a:moveTo>
                    <a:pt x="1" y="1"/>
                  </a:moveTo>
                  <a:lnTo>
                    <a:pt x="1" y="351"/>
                  </a:lnTo>
                  <a:lnTo>
                    <a:pt x="2876" y="1577"/>
                  </a:lnTo>
                  <a:lnTo>
                    <a:pt x="2999" y="127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7" name="Google Shape;8997;p38"/>
            <p:cNvSpPr/>
            <p:nvPr/>
          </p:nvSpPr>
          <p:spPr>
            <a:xfrm>
              <a:off x="3004901" y="4011792"/>
              <a:ext cx="417504" cy="290815"/>
            </a:xfrm>
            <a:custGeom>
              <a:avLst/>
              <a:gdLst/>
              <a:ahLst/>
              <a:cxnLst/>
              <a:rect l="l" t="t" r="r" b="b"/>
              <a:pathLst>
                <a:path w="4617" h="3216" extrusionOk="0">
                  <a:moveTo>
                    <a:pt x="619" y="1"/>
                  </a:moveTo>
                  <a:lnTo>
                    <a:pt x="1" y="1351"/>
                  </a:lnTo>
                  <a:lnTo>
                    <a:pt x="4390" y="3216"/>
                  </a:lnTo>
                  <a:cubicBezTo>
                    <a:pt x="4390" y="3216"/>
                    <a:pt x="4617" y="2752"/>
                    <a:pt x="4576" y="2340"/>
                  </a:cubicBezTo>
                  <a:cubicBezTo>
                    <a:pt x="4534" y="1928"/>
                    <a:pt x="3185" y="908"/>
                    <a:pt x="3185" y="908"/>
                  </a:cubicBezTo>
                  <a:lnTo>
                    <a:pt x="3133" y="114"/>
                  </a:lnTo>
                  <a:lnTo>
                    <a:pt x="3092" y="135"/>
                  </a:lnTo>
                  <a:cubicBezTo>
                    <a:pt x="2830" y="317"/>
                    <a:pt x="2527" y="411"/>
                    <a:pt x="2226" y="411"/>
                  </a:cubicBezTo>
                  <a:cubicBezTo>
                    <a:pt x="2101" y="411"/>
                    <a:pt x="1977" y="395"/>
                    <a:pt x="1855" y="361"/>
                  </a:cubicBezTo>
                  <a:lnTo>
                    <a:pt x="6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8" name="Google Shape;8998;p38"/>
            <p:cNvSpPr/>
            <p:nvPr/>
          </p:nvSpPr>
          <p:spPr>
            <a:xfrm>
              <a:off x="3098131" y="3862767"/>
              <a:ext cx="246958" cy="134194"/>
            </a:xfrm>
            <a:custGeom>
              <a:avLst/>
              <a:gdLst/>
              <a:ahLst/>
              <a:cxnLst/>
              <a:rect l="l" t="t" r="r" b="b"/>
              <a:pathLst>
                <a:path w="2731" h="1484" extrusionOk="0">
                  <a:moveTo>
                    <a:pt x="464" y="0"/>
                  </a:moveTo>
                  <a:cubicBezTo>
                    <a:pt x="289" y="381"/>
                    <a:pt x="134" y="773"/>
                    <a:pt x="0" y="1144"/>
                  </a:cubicBezTo>
                  <a:cubicBezTo>
                    <a:pt x="546" y="1298"/>
                    <a:pt x="1237" y="1443"/>
                    <a:pt x="2030" y="1484"/>
                  </a:cubicBezTo>
                  <a:cubicBezTo>
                    <a:pt x="2215" y="1113"/>
                    <a:pt x="2452" y="680"/>
                    <a:pt x="2731" y="217"/>
                  </a:cubicBezTo>
                  <a:lnTo>
                    <a:pt x="2731" y="217"/>
                  </a:lnTo>
                  <a:cubicBezTo>
                    <a:pt x="2518" y="243"/>
                    <a:pt x="2270" y="264"/>
                    <a:pt x="1999" y="264"/>
                  </a:cubicBezTo>
                  <a:cubicBezTo>
                    <a:pt x="1532" y="264"/>
                    <a:pt x="998" y="202"/>
                    <a:pt x="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9" name="Google Shape;8999;p38"/>
            <p:cNvSpPr/>
            <p:nvPr/>
          </p:nvSpPr>
          <p:spPr>
            <a:xfrm>
              <a:off x="3396900" y="3881938"/>
              <a:ext cx="2261" cy="452"/>
            </a:xfrm>
            <a:custGeom>
              <a:avLst/>
              <a:gdLst/>
              <a:ahLst/>
              <a:cxnLst/>
              <a:rect l="l" t="t" r="r" b="b"/>
              <a:pathLst>
                <a:path w="25" h="5" extrusionOk="0">
                  <a:moveTo>
                    <a:pt x="12" y="0"/>
                  </a:moveTo>
                  <a:cubicBezTo>
                    <a:pt x="5" y="0"/>
                    <a:pt x="0" y="5"/>
                    <a:pt x="14" y="5"/>
                  </a:cubicBezTo>
                  <a:lnTo>
                    <a:pt x="24" y="5"/>
                  </a:lnTo>
                  <a:cubicBezTo>
                    <a:pt x="21" y="1"/>
                    <a:pt x="16" y="0"/>
                    <a:pt x="12" y="0"/>
                  </a:cubicBezTo>
                  <a:close/>
                </a:path>
              </a:pathLst>
            </a:custGeom>
            <a:solidFill>
              <a:srgbClr val="BC5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0" name="Google Shape;9000;p38"/>
            <p:cNvSpPr/>
            <p:nvPr/>
          </p:nvSpPr>
          <p:spPr>
            <a:xfrm>
              <a:off x="3187563" y="3661474"/>
              <a:ext cx="304741" cy="138897"/>
            </a:xfrm>
            <a:custGeom>
              <a:avLst/>
              <a:gdLst/>
              <a:ahLst/>
              <a:cxnLst/>
              <a:rect l="l" t="t" r="r" b="b"/>
              <a:pathLst>
                <a:path w="3370" h="1536" extrusionOk="0">
                  <a:moveTo>
                    <a:pt x="618" y="1"/>
                  </a:moveTo>
                  <a:cubicBezTo>
                    <a:pt x="402" y="382"/>
                    <a:pt x="196" y="742"/>
                    <a:pt x="0" y="1113"/>
                  </a:cubicBezTo>
                  <a:cubicBezTo>
                    <a:pt x="598" y="1309"/>
                    <a:pt x="1381" y="1484"/>
                    <a:pt x="2308" y="1536"/>
                  </a:cubicBezTo>
                  <a:cubicBezTo>
                    <a:pt x="2617" y="1072"/>
                    <a:pt x="2978" y="608"/>
                    <a:pt x="3370" y="186"/>
                  </a:cubicBezTo>
                  <a:lnTo>
                    <a:pt x="3370" y="186"/>
                  </a:lnTo>
                  <a:cubicBezTo>
                    <a:pt x="3124" y="242"/>
                    <a:pt x="2722" y="314"/>
                    <a:pt x="2243" y="314"/>
                  </a:cubicBezTo>
                  <a:cubicBezTo>
                    <a:pt x="1754" y="314"/>
                    <a:pt x="1185" y="240"/>
                    <a:pt x="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1" name="Google Shape;9001;p38"/>
            <p:cNvSpPr/>
            <p:nvPr/>
          </p:nvSpPr>
          <p:spPr>
            <a:xfrm>
              <a:off x="3506225" y="3685438"/>
              <a:ext cx="995" cy="1266"/>
            </a:xfrm>
            <a:custGeom>
              <a:avLst/>
              <a:gdLst/>
              <a:ahLst/>
              <a:cxnLst/>
              <a:rect l="l" t="t" r="r" b="b"/>
              <a:pathLst>
                <a:path w="11" h="14" extrusionOk="0">
                  <a:moveTo>
                    <a:pt x="3" y="0"/>
                  </a:moveTo>
                  <a:cubicBezTo>
                    <a:pt x="0" y="0"/>
                    <a:pt x="0" y="14"/>
                    <a:pt x="0" y="14"/>
                  </a:cubicBezTo>
                  <a:lnTo>
                    <a:pt x="10" y="14"/>
                  </a:lnTo>
                  <a:cubicBezTo>
                    <a:pt x="7" y="3"/>
                    <a:pt x="5" y="0"/>
                    <a:pt x="3" y="0"/>
                  </a:cubicBezTo>
                  <a:close/>
                </a:path>
              </a:pathLst>
            </a:custGeom>
            <a:solidFill>
              <a:srgbClr val="BC5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2" name="Google Shape;9002;p38"/>
            <p:cNvSpPr/>
            <p:nvPr/>
          </p:nvSpPr>
          <p:spPr>
            <a:xfrm>
              <a:off x="3292819" y="3478810"/>
              <a:ext cx="366322" cy="158519"/>
            </a:xfrm>
            <a:custGeom>
              <a:avLst/>
              <a:gdLst/>
              <a:ahLst/>
              <a:cxnLst/>
              <a:rect l="l" t="t" r="r" b="b"/>
              <a:pathLst>
                <a:path w="4051" h="1753" extrusionOk="0">
                  <a:moveTo>
                    <a:pt x="722" y="1"/>
                  </a:moveTo>
                  <a:cubicBezTo>
                    <a:pt x="619" y="145"/>
                    <a:pt x="526" y="300"/>
                    <a:pt x="423" y="454"/>
                  </a:cubicBezTo>
                  <a:cubicBezTo>
                    <a:pt x="289" y="691"/>
                    <a:pt x="145" y="908"/>
                    <a:pt x="1" y="1134"/>
                  </a:cubicBezTo>
                  <a:cubicBezTo>
                    <a:pt x="567" y="1371"/>
                    <a:pt x="1484" y="1670"/>
                    <a:pt x="2638" y="1753"/>
                  </a:cubicBezTo>
                  <a:lnTo>
                    <a:pt x="2659" y="1742"/>
                  </a:lnTo>
                  <a:cubicBezTo>
                    <a:pt x="3205" y="1217"/>
                    <a:pt x="3658" y="774"/>
                    <a:pt x="4050" y="403"/>
                  </a:cubicBezTo>
                  <a:lnTo>
                    <a:pt x="4050" y="403"/>
                  </a:lnTo>
                  <a:cubicBezTo>
                    <a:pt x="3804" y="464"/>
                    <a:pt x="3361" y="552"/>
                    <a:pt x="2825" y="552"/>
                  </a:cubicBezTo>
                  <a:cubicBezTo>
                    <a:pt x="2194" y="552"/>
                    <a:pt x="1435" y="430"/>
                    <a:pt x="7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3" name="Google Shape;9003;p38"/>
            <p:cNvSpPr/>
            <p:nvPr/>
          </p:nvSpPr>
          <p:spPr>
            <a:xfrm>
              <a:off x="3665557" y="3523120"/>
              <a:ext cx="995" cy="543"/>
            </a:xfrm>
            <a:custGeom>
              <a:avLst/>
              <a:gdLst/>
              <a:ahLst/>
              <a:cxnLst/>
              <a:rect l="l" t="t" r="r" b="b"/>
              <a:pathLst>
                <a:path w="11" h="6" extrusionOk="0">
                  <a:moveTo>
                    <a:pt x="3" y="1"/>
                  </a:moveTo>
                  <a:cubicBezTo>
                    <a:pt x="0" y="1"/>
                    <a:pt x="0" y="6"/>
                    <a:pt x="0" y="6"/>
                  </a:cubicBezTo>
                  <a:lnTo>
                    <a:pt x="10" y="6"/>
                  </a:lnTo>
                  <a:cubicBezTo>
                    <a:pt x="7" y="2"/>
                    <a:pt x="5" y="1"/>
                    <a:pt x="3" y="1"/>
                  </a:cubicBezTo>
                  <a:close/>
                </a:path>
              </a:pathLst>
            </a:custGeom>
            <a:solidFill>
              <a:srgbClr val="BC5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4" name="Google Shape;9004;p38"/>
            <p:cNvSpPr/>
            <p:nvPr/>
          </p:nvSpPr>
          <p:spPr>
            <a:xfrm>
              <a:off x="3818377" y="3441554"/>
              <a:ext cx="348508" cy="849024"/>
            </a:xfrm>
            <a:custGeom>
              <a:avLst/>
              <a:gdLst/>
              <a:ahLst/>
              <a:cxnLst/>
              <a:rect l="l" t="t" r="r" b="b"/>
              <a:pathLst>
                <a:path w="3854" h="9389" extrusionOk="0">
                  <a:moveTo>
                    <a:pt x="845" y="1"/>
                  </a:moveTo>
                  <a:cubicBezTo>
                    <a:pt x="732" y="557"/>
                    <a:pt x="618" y="1186"/>
                    <a:pt x="505" y="1866"/>
                  </a:cubicBezTo>
                  <a:cubicBezTo>
                    <a:pt x="464" y="2051"/>
                    <a:pt x="433" y="2226"/>
                    <a:pt x="412" y="2412"/>
                  </a:cubicBezTo>
                  <a:cubicBezTo>
                    <a:pt x="371" y="2680"/>
                    <a:pt x="330" y="2937"/>
                    <a:pt x="299" y="3205"/>
                  </a:cubicBezTo>
                  <a:cubicBezTo>
                    <a:pt x="247" y="3556"/>
                    <a:pt x="206" y="3916"/>
                    <a:pt x="165" y="4267"/>
                  </a:cubicBezTo>
                  <a:cubicBezTo>
                    <a:pt x="113" y="4689"/>
                    <a:pt x="72" y="5112"/>
                    <a:pt x="52" y="5524"/>
                  </a:cubicBezTo>
                  <a:cubicBezTo>
                    <a:pt x="21" y="5936"/>
                    <a:pt x="0" y="6348"/>
                    <a:pt x="0" y="6740"/>
                  </a:cubicBezTo>
                  <a:cubicBezTo>
                    <a:pt x="0" y="7162"/>
                    <a:pt x="10" y="7585"/>
                    <a:pt x="41" y="7976"/>
                  </a:cubicBezTo>
                  <a:cubicBezTo>
                    <a:pt x="52" y="8182"/>
                    <a:pt x="72" y="8378"/>
                    <a:pt x="103" y="8563"/>
                  </a:cubicBezTo>
                  <a:cubicBezTo>
                    <a:pt x="113" y="8708"/>
                    <a:pt x="144" y="8842"/>
                    <a:pt x="165" y="8965"/>
                  </a:cubicBezTo>
                  <a:cubicBezTo>
                    <a:pt x="165" y="8996"/>
                    <a:pt x="175" y="9017"/>
                    <a:pt x="175" y="9048"/>
                  </a:cubicBezTo>
                  <a:cubicBezTo>
                    <a:pt x="185" y="9048"/>
                    <a:pt x="185" y="9058"/>
                    <a:pt x="185" y="9068"/>
                  </a:cubicBezTo>
                  <a:cubicBezTo>
                    <a:pt x="350" y="9223"/>
                    <a:pt x="515" y="9316"/>
                    <a:pt x="670" y="9357"/>
                  </a:cubicBezTo>
                  <a:cubicBezTo>
                    <a:pt x="701" y="9367"/>
                    <a:pt x="732" y="9377"/>
                    <a:pt x="773" y="9377"/>
                  </a:cubicBezTo>
                  <a:cubicBezTo>
                    <a:pt x="820" y="9385"/>
                    <a:pt x="867" y="9388"/>
                    <a:pt x="913" y="9388"/>
                  </a:cubicBezTo>
                  <a:cubicBezTo>
                    <a:pt x="1520" y="9388"/>
                    <a:pt x="2009" y="8800"/>
                    <a:pt x="2009" y="8800"/>
                  </a:cubicBezTo>
                  <a:cubicBezTo>
                    <a:pt x="2009" y="8800"/>
                    <a:pt x="1989" y="8491"/>
                    <a:pt x="2009" y="7976"/>
                  </a:cubicBezTo>
                  <a:cubicBezTo>
                    <a:pt x="2020" y="7822"/>
                    <a:pt x="2020" y="7657"/>
                    <a:pt x="2030" y="7471"/>
                  </a:cubicBezTo>
                  <a:cubicBezTo>
                    <a:pt x="2061" y="7049"/>
                    <a:pt x="2092" y="6554"/>
                    <a:pt x="2164" y="6018"/>
                  </a:cubicBezTo>
                  <a:cubicBezTo>
                    <a:pt x="2195" y="5668"/>
                    <a:pt x="2246" y="5328"/>
                    <a:pt x="2318" y="4967"/>
                  </a:cubicBezTo>
                  <a:cubicBezTo>
                    <a:pt x="2421" y="4411"/>
                    <a:pt x="2545" y="3844"/>
                    <a:pt x="2731" y="3288"/>
                  </a:cubicBezTo>
                  <a:cubicBezTo>
                    <a:pt x="2782" y="3133"/>
                    <a:pt x="2834" y="2989"/>
                    <a:pt x="2885" y="2855"/>
                  </a:cubicBezTo>
                  <a:cubicBezTo>
                    <a:pt x="2906" y="2803"/>
                    <a:pt x="2926" y="2752"/>
                    <a:pt x="2947" y="2700"/>
                  </a:cubicBezTo>
                  <a:lnTo>
                    <a:pt x="2947" y="2680"/>
                  </a:lnTo>
                  <a:cubicBezTo>
                    <a:pt x="3225" y="1979"/>
                    <a:pt x="3472" y="1382"/>
                    <a:pt x="3668" y="897"/>
                  </a:cubicBezTo>
                  <a:cubicBezTo>
                    <a:pt x="3730" y="743"/>
                    <a:pt x="3792" y="588"/>
                    <a:pt x="3854" y="444"/>
                  </a:cubicBezTo>
                  <a:lnTo>
                    <a:pt x="8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5" name="Google Shape;9005;p38"/>
            <p:cNvSpPr/>
            <p:nvPr/>
          </p:nvSpPr>
          <p:spPr>
            <a:xfrm>
              <a:off x="3805265" y="4135769"/>
              <a:ext cx="432424" cy="216212"/>
            </a:xfrm>
            <a:custGeom>
              <a:avLst/>
              <a:gdLst/>
              <a:ahLst/>
              <a:cxnLst/>
              <a:rect l="l" t="t" r="r" b="b"/>
              <a:pathLst>
                <a:path w="4782" h="2391" extrusionOk="0">
                  <a:moveTo>
                    <a:pt x="2360" y="0"/>
                  </a:moveTo>
                  <a:lnTo>
                    <a:pt x="2350" y="31"/>
                  </a:lnTo>
                  <a:cubicBezTo>
                    <a:pt x="2113" y="412"/>
                    <a:pt x="1732" y="691"/>
                    <a:pt x="1299" y="742"/>
                  </a:cubicBezTo>
                  <a:lnTo>
                    <a:pt x="32" y="907"/>
                  </a:lnTo>
                  <a:lnTo>
                    <a:pt x="1" y="2391"/>
                  </a:lnTo>
                  <a:lnTo>
                    <a:pt x="1" y="2391"/>
                  </a:lnTo>
                  <a:lnTo>
                    <a:pt x="4771" y="2308"/>
                  </a:lnTo>
                  <a:cubicBezTo>
                    <a:pt x="4771" y="2308"/>
                    <a:pt x="4782" y="1803"/>
                    <a:pt x="4576" y="1443"/>
                  </a:cubicBezTo>
                  <a:cubicBezTo>
                    <a:pt x="4370" y="1103"/>
                    <a:pt x="2721" y="711"/>
                    <a:pt x="2721" y="711"/>
                  </a:cubicBezTo>
                  <a:lnTo>
                    <a:pt x="2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6" name="Google Shape;9006;p38"/>
            <p:cNvSpPr/>
            <p:nvPr/>
          </p:nvSpPr>
          <p:spPr>
            <a:xfrm>
              <a:off x="3818377" y="3985749"/>
              <a:ext cx="195685" cy="177147"/>
            </a:xfrm>
            <a:custGeom>
              <a:avLst/>
              <a:gdLst/>
              <a:ahLst/>
              <a:cxnLst/>
              <a:rect l="l" t="t" r="r" b="b"/>
              <a:pathLst>
                <a:path w="2164" h="1959" extrusionOk="0">
                  <a:moveTo>
                    <a:pt x="2164" y="0"/>
                  </a:moveTo>
                  <a:lnTo>
                    <a:pt x="2164" y="0"/>
                  </a:lnTo>
                  <a:cubicBezTo>
                    <a:pt x="1669" y="299"/>
                    <a:pt x="896" y="670"/>
                    <a:pt x="0" y="722"/>
                  </a:cubicBezTo>
                  <a:cubicBezTo>
                    <a:pt x="0" y="1144"/>
                    <a:pt x="10" y="1577"/>
                    <a:pt x="41" y="1958"/>
                  </a:cubicBezTo>
                  <a:cubicBezTo>
                    <a:pt x="608" y="1886"/>
                    <a:pt x="1288" y="1742"/>
                    <a:pt x="2030" y="1453"/>
                  </a:cubicBezTo>
                  <a:cubicBezTo>
                    <a:pt x="2061" y="1031"/>
                    <a:pt x="2102" y="546"/>
                    <a:pt x="21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7" name="Google Shape;9007;p38"/>
            <p:cNvSpPr/>
            <p:nvPr/>
          </p:nvSpPr>
          <p:spPr>
            <a:xfrm>
              <a:off x="4060810" y="3963142"/>
              <a:ext cx="1718" cy="2170"/>
            </a:xfrm>
            <a:custGeom>
              <a:avLst/>
              <a:gdLst/>
              <a:ahLst/>
              <a:cxnLst/>
              <a:rect l="l" t="t" r="r" b="b"/>
              <a:pathLst>
                <a:path w="19" h="24" extrusionOk="0">
                  <a:moveTo>
                    <a:pt x="12" y="1"/>
                  </a:moveTo>
                  <a:cubicBezTo>
                    <a:pt x="1" y="1"/>
                    <a:pt x="8" y="24"/>
                    <a:pt x="8" y="24"/>
                  </a:cubicBezTo>
                  <a:lnTo>
                    <a:pt x="19" y="3"/>
                  </a:lnTo>
                  <a:cubicBezTo>
                    <a:pt x="16" y="2"/>
                    <a:pt x="13" y="1"/>
                    <a:pt x="12" y="1"/>
                  </a:cubicBezTo>
                  <a:close/>
                </a:path>
              </a:pathLst>
            </a:custGeom>
            <a:solidFill>
              <a:srgbClr val="BC5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8" name="Google Shape;9008;p38"/>
            <p:cNvSpPr/>
            <p:nvPr/>
          </p:nvSpPr>
          <p:spPr>
            <a:xfrm>
              <a:off x="3823893" y="3738790"/>
              <a:ext cx="242346" cy="201382"/>
            </a:xfrm>
            <a:custGeom>
              <a:avLst/>
              <a:gdLst/>
              <a:ahLst/>
              <a:cxnLst/>
              <a:rect l="l" t="t" r="r" b="b"/>
              <a:pathLst>
                <a:path w="2680" h="2227" extrusionOk="0">
                  <a:moveTo>
                    <a:pt x="2680" y="1"/>
                  </a:moveTo>
                  <a:cubicBezTo>
                    <a:pt x="2268" y="310"/>
                    <a:pt x="1299" y="928"/>
                    <a:pt x="114" y="969"/>
                  </a:cubicBezTo>
                  <a:cubicBezTo>
                    <a:pt x="63" y="1392"/>
                    <a:pt x="32" y="1814"/>
                    <a:pt x="1" y="2226"/>
                  </a:cubicBezTo>
                  <a:cubicBezTo>
                    <a:pt x="619" y="2165"/>
                    <a:pt x="1402" y="2010"/>
                    <a:pt x="2268" y="1680"/>
                  </a:cubicBezTo>
                  <a:cubicBezTo>
                    <a:pt x="2371" y="1124"/>
                    <a:pt x="2505" y="557"/>
                    <a:pt x="26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9" name="Google Shape;9009;p38"/>
            <p:cNvSpPr/>
            <p:nvPr/>
          </p:nvSpPr>
          <p:spPr>
            <a:xfrm>
              <a:off x="4080614" y="3739423"/>
              <a:ext cx="2442" cy="2261"/>
            </a:xfrm>
            <a:custGeom>
              <a:avLst/>
              <a:gdLst/>
              <a:ahLst/>
              <a:cxnLst/>
              <a:rect l="l" t="t" r="r" b="b"/>
              <a:pathLst>
                <a:path w="27" h="25" extrusionOk="0">
                  <a:moveTo>
                    <a:pt x="9" y="0"/>
                  </a:moveTo>
                  <a:cubicBezTo>
                    <a:pt x="0" y="0"/>
                    <a:pt x="6" y="10"/>
                    <a:pt x="6" y="25"/>
                  </a:cubicBezTo>
                  <a:lnTo>
                    <a:pt x="26" y="4"/>
                  </a:lnTo>
                  <a:cubicBezTo>
                    <a:pt x="18" y="1"/>
                    <a:pt x="13" y="0"/>
                    <a:pt x="9" y="0"/>
                  </a:cubicBezTo>
                  <a:close/>
                </a:path>
              </a:pathLst>
            </a:custGeom>
            <a:solidFill>
              <a:srgbClr val="BC5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0" name="Google Shape;9010;p38"/>
            <p:cNvSpPr/>
            <p:nvPr/>
          </p:nvSpPr>
          <p:spPr>
            <a:xfrm>
              <a:off x="3843516" y="3522668"/>
              <a:ext cx="306640" cy="207893"/>
            </a:xfrm>
            <a:custGeom>
              <a:avLst/>
              <a:gdLst/>
              <a:ahLst/>
              <a:cxnLst/>
              <a:rect l="l" t="t" r="r" b="b"/>
              <a:pathLst>
                <a:path w="3391" h="2299" extrusionOk="0">
                  <a:moveTo>
                    <a:pt x="3390" y="0"/>
                  </a:moveTo>
                  <a:cubicBezTo>
                    <a:pt x="3013" y="295"/>
                    <a:pt x="1972" y="991"/>
                    <a:pt x="683" y="991"/>
                  </a:cubicBezTo>
                  <a:cubicBezTo>
                    <a:pt x="527" y="991"/>
                    <a:pt x="368" y="981"/>
                    <a:pt x="206" y="959"/>
                  </a:cubicBezTo>
                  <a:cubicBezTo>
                    <a:pt x="175" y="1144"/>
                    <a:pt x="144" y="1319"/>
                    <a:pt x="124" y="1505"/>
                  </a:cubicBezTo>
                  <a:cubicBezTo>
                    <a:pt x="83" y="1773"/>
                    <a:pt x="41" y="2030"/>
                    <a:pt x="0" y="2298"/>
                  </a:cubicBezTo>
                  <a:cubicBezTo>
                    <a:pt x="608" y="2288"/>
                    <a:pt x="1577" y="2185"/>
                    <a:pt x="2669" y="1803"/>
                  </a:cubicBezTo>
                  <a:lnTo>
                    <a:pt x="2669" y="1783"/>
                  </a:lnTo>
                  <a:cubicBezTo>
                    <a:pt x="2947" y="1082"/>
                    <a:pt x="3194" y="485"/>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1" name="Google Shape;9011;p38"/>
            <p:cNvSpPr/>
            <p:nvPr/>
          </p:nvSpPr>
          <p:spPr>
            <a:xfrm>
              <a:off x="4160279" y="3526646"/>
              <a:ext cx="995" cy="1718"/>
            </a:xfrm>
            <a:custGeom>
              <a:avLst/>
              <a:gdLst/>
              <a:ahLst/>
              <a:cxnLst/>
              <a:rect l="l" t="t" r="r" b="b"/>
              <a:pathLst>
                <a:path w="11" h="19" extrusionOk="0">
                  <a:moveTo>
                    <a:pt x="5" y="1"/>
                  </a:moveTo>
                  <a:cubicBezTo>
                    <a:pt x="1" y="1"/>
                    <a:pt x="1" y="18"/>
                    <a:pt x="1" y="18"/>
                  </a:cubicBezTo>
                  <a:lnTo>
                    <a:pt x="11" y="8"/>
                  </a:lnTo>
                  <a:cubicBezTo>
                    <a:pt x="8" y="3"/>
                    <a:pt x="6" y="1"/>
                    <a:pt x="5" y="1"/>
                  </a:cubicBezTo>
                  <a:close/>
                </a:path>
              </a:pathLst>
            </a:custGeom>
            <a:solidFill>
              <a:srgbClr val="BC5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2" name="Google Shape;9012;p38"/>
            <p:cNvSpPr/>
            <p:nvPr/>
          </p:nvSpPr>
          <p:spPr>
            <a:xfrm>
              <a:off x="3116759" y="3045570"/>
              <a:ext cx="1353881" cy="481798"/>
            </a:xfrm>
            <a:custGeom>
              <a:avLst/>
              <a:gdLst/>
              <a:ahLst/>
              <a:cxnLst/>
              <a:rect l="l" t="t" r="r" b="b"/>
              <a:pathLst>
                <a:path w="14972" h="5328" extrusionOk="0">
                  <a:moveTo>
                    <a:pt x="186" y="1"/>
                  </a:moveTo>
                  <a:cubicBezTo>
                    <a:pt x="83" y="145"/>
                    <a:pt x="31" y="248"/>
                    <a:pt x="10" y="258"/>
                  </a:cubicBezTo>
                  <a:cubicBezTo>
                    <a:pt x="0" y="588"/>
                    <a:pt x="155" y="897"/>
                    <a:pt x="855" y="1474"/>
                  </a:cubicBezTo>
                  <a:cubicBezTo>
                    <a:pt x="1340" y="1886"/>
                    <a:pt x="2298" y="2731"/>
                    <a:pt x="2566" y="3226"/>
                  </a:cubicBezTo>
                  <a:cubicBezTo>
                    <a:pt x="3761" y="5328"/>
                    <a:pt x="5564" y="5173"/>
                    <a:pt x="6863" y="5194"/>
                  </a:cubicBezTo>
                  <a:cubicBezTo>
                    <a:pt x="6875" y="5194"/>
                    <a:pt x="6888" y="5194"/>
                    <a:pt x="6900" y="5194"/>
                  </a:cubicBezTo>
                  <a:cubicBezTo>
                    <a:pt x="7671" y="5194"/>
                    <a:pt x="8037" y="4935"/>
                    <a:pt x="8687" y="4935"/>
                  </a:cubicBezTo>
                  <a:cubicBezTo>
                    <a:pt x="8812" y="4935"/>
                    <a:pt x="8947" y="4944"/>
                    <a:pt x="9099" y="4967"/>
                  </a:cubicBezTo>
                  <a:cubicBezTo>
                    <a:pt x="9350" y="5004"/>
                    <a:pt x="9637" y="5024"/>
                    <a:pt x="9938" y="5024"/>
                  </a:cubicBezTo>
                  <a:cubicBezTo>
                    <a:pt x="10634" y="5024"/>
                    <a:pt x="11402" y="4919"/>
                    <a:pt x="11963" y="4689"/>
                  </a:cubicBezTo>
                  <a:cubicBezTo>
                    <a:pt x="12499" y="4483"/>
                    <a:pt x="12612" y="3792"/>
                    <a:pt x="13179" y="3700"/>
                  </a:cubicBezTo>
                  <a:cubicBezTo>
                    <a:pt x="14591" y="3473"/>
                    <a:pt x="14745" y="2113"/>
                    <a:pt x="14972" y="1320"/>
                  </a:cubicBezTo>
                  <a:cubicBezTo>
                    <a:pt x="14735" y="897"/>
                    <a:pt x="14477" y="444"/>
                    <a:pt x="14220" y="1"/>
                  </a:cubicBezTo>
                  <a:lnTo>
                    <a:pt x="13643" y="495"/>
                  </a:lnTo>
                  <a:cubicBezTo>
                    <a:pt x="11822" y="1831"/>
                    <a:pt x="9656" y="2512"/>
                    <a:pt x="7477" y="2512"/>
                  </a:cubicBezTo>
                  <a:cubicBezTo>
                    <a:pt x="5857" y="2512"/>
                    <a:pt x="4229" y="2136"/>
                    <a:pt x="2731" y="1371"/>
                  </a:cubicBezTo>
                  <a:lnTo>
                    <a:pt x="1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3" name="Google Shape;9013;p38"/>
            <p:cNvSpPr/>
            <p:nvPr/>
          </p:nvSpPr>
          <p:spPr>
            <a:xfrm>
              <a:off x="3125078" y="2438979"/>
              <a:ext cx="1334439" cy="1061348"/>
            </a:xfrm>
            <a:custGeom>
              <a:avLst/>
              <a:gdLst/>
              <a:ahLst/>
              <a:cxnLst/>
              <a:rect l="l" t="t" r="r" b="b"/>
              <a:pathLst>
                <a:path w="14757" h="11737" extrusionOk="0">
                  <a:moveTo>
                    <a:pt x="8825" y="1"/>
                  </a:moveTo>
                  <a:cubicBezTo>
                    <a:pt x="8823" y="1"/>
                    <a:pt x="8822" y="1"/>
                    <a:pt x="8821" y="1"/>
                  </a:cubicBezTo>
                  <a:lnTo>
                    <a:pt x="8357" y="1"/>
                  </a:lnTo>
                  <a:cubicBezTo>
                    <a:pt x="7770" y="11"/>
                    <a:pt x="7172" y="42"/>
                    <a:pt x="6698" y="63"/>
                  </a:cubicBezTo>
                  <a:cubicBezTo>
                    <a:pt x="6173" y="94"/>
                    <a:pt x="4421" y="1031"/>
                    <a:pt x="4421" y="1031"/>
                  </a:cubicBezTo>
                  <a:cubicBezTo>
                    <a:pt x="4421" y="1031"/>
                    <a:pt x="21" y="6451"/>
                    <a:pt x="11" y="6729"/>
                  </a:cubicBezTo>
                  <a:cubicBezTo>
                    <a:pt x="1" y="7038"/>
                    <a:pt x="155" y="7358"/>
                    <a:pt x="835" y="7925"/>
                  </a:cubicBezTo>
                  <a:cubicBezTo>
                    <a:pt x="1309" y="8337"/>
                    <a:pt x="2257" y="9182"/>
                    <a:pt x="2525" y="9666"/>
                  </a:cubicBezTo>
                  <a:cubicBezTo>
                    <a:pt x="3710" y="11737"/>
                    <a:pt x="5483" y="11582"/>
                    <a:pt x="6760" y="11603"/>
                  </a:cubicBezTo>
                  <a:cubicBezTo>
                    <a:pt x="6784" y="11604"/>
                    <a:pt x="6808" y="11604"/>
                    <a:pt x="6832" y="11604"/>
                  </a:cubicBezTo>
                  <a:cubicBezTo>
                    <a:pt x="7574" y="11604"/>
                    <a:pt x="7937" y="11344"/>
                    <a:pt x="8569" y="11344"/>
                  </a:cubicBezTo>
                  <a:cubicBezTo>
                    <a:pt x="8690" y="11344"/>
                    <a:pt x="8820" y="11354"/>
                    <a:pt x="8965" y="11376"/>
                  </a:cubicBezTo>
                  <a:cubicBezTo>
                    <a:pt x="9209" y="11413"/>
                    <a:pt x="9486" y="11431"/>
                    <a:pt x="9776" y="11431"/>
                  </a:cubicBezTo>
                  <a:cubicBezTo>
                    <a:pt x="10467" y="11431"/>
                    <a:pt x="11233" y="11326"/>
                    <a:pt x="11799" y="11108"/>
                  </a:cubicBezTo>
                  <a:cubicBezTo>
                    <a:pt x="12324" y="10902"/>
                    <a:pt x="12438" y="10212"/>
                    <a:pt x="12994" y="10130"/>
                  </a:cubicBezTo>
                  <a:cubicBezTo>
                    <a:pt x="14385" y="9893"/>
                    <a:pt x="14550" y="8553"/>
                    <a:pt x="14756" y="7760"/>
                  </a:cubicBezTo>
                  <a:cubicBezTo>
                    <a:pt x="12914" y="4333"/>
                    <a:pt x="9807" y="1"/>
                    <a:pt x="8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4" name="Google Shape;9014;p38"/>
            <p:cNvSpPr/>
            <p:nvPr/>
          </p:nvSpPr>
          <p:spPr>
            <a:xfrm>
              <a:off x="3507130" y="2471623"/>
              <a:ext cx="833109" cy="863673"/>
            </a:xfrm>
            <a:custGeom>
              <a:avLst/>
              <a:gdLst/>
              <a:ahLst/>
              <a:cxnLst/>
              <a:rect l="l" t="t" r="r" b="b"/>
              <a:pathLst>
                <a:path w="9213" h="9551" extrusionOk="0">
                  <a:moveTo>
                    <a:pt x="5606" y="0"/>
                  </a:moveTo>
                  <a:lnTo>
                    <a:pt x="1690" y="21"/>
                  </a:lnTo>
                  <a:cubicBezTo>
                    <a:pt x="1680" y="42"/>
                    <a:pt x="0" y="4699"/>
                    <a:pt x="320" y="8388"/>
                  </a:cubicBezTo>
                  <a:cubicBezTo>
                    <a:pt x="1488" y="9083"/>
                    <a:pt x="2878" y="9550"/>
                    <a:pt x="4257" y="9550"/>
                  </a:cubicBezTo>
                  <a:cubicBezTo>
                    <a:pt x="6126" y="9550"/>
                    <a:pt x="7973" y="8691"/>
                    <a:pt x="9212" y="6379"/>
                  </a:cubicBezTo>
                  <a:lnTo>
                    <a:pt x="9212" y="6358"/>
                  </a:lnTo>
                  <a:cubicBezTo>
                    <a:pt x="8347" y="3555"/>
                    <a:pt x="5606" y="0"/>
                    <a:pt x="5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5" name="Google Shape;9015;p38"/>
            <p:cNvSpPr/>
            <p:nvPr/>
          </p:nvSpPr>
          <p:spPr>
            <a:xfrm>
              <a:off x="3668450" y="2449740"/>
              <a:ext cx="574848" cy="583619"/>
            </a:xfrm>
            <a:custGeom>
              <a:avLst/>
              <a:gdLst/>
              <a:ahLst/>
              <a:cxnLst/>
              <a:rect l="l" t="t" r="r" b="b"/>
              <a:pathLst>
                <a:path w="6357" h="6454" extrusionOk="0">
                  <a:moveTo>
                    <a:pt x="3364" y="1"/>
                  </a:moveTo>
                  <a:cubicBezTo>
                    <a:pt x="2357" y="1"/>
                    <a:pt x="765" y="517"/>
                    <a:pt x="957" y="974"/>
                  </a:cubicBezTo>
                  <a:cubicBezTo>
                    <a:pt x="957" y="974"/>
                    <a:pt x="0" y="6453"/>
                    <a:pt x="405" y="6453"/>
                  </a:cubicBezTo>
                  <a:cubicBezTo>
                    <a:pt x="425" y="6453"/>
                    <a:pt x="447" y="6441"/>
                    <a:pt x="473" y="6414"/>
                  </a:cubicBezTo>
                  <a:cubicBezTo>
                    <a:pt x="998" y="5880"/>
                    <a:pt x="1602" y="1315"/>
                    <a:pt x="1664" y="1315"/>
                  </a:cubicBezTo>
                  <a:cubicBezTo>
                    <a:pt x="1669" y="1315"/>
                    <a:pt x="1671" y="1344"/>
                    <a:pt x="1668" y="1407"/>
                  </a:cubicBezTo>
                  <a:cubicBezTo>
                    <a:pt x="1658" y="2241"/>
                    <a:pt x="1215" y="4148"/>
                    <a:pt x="1565" y="4508"/>
                  </a:cubicBezTo>
                  <a:cubicBezTo>
                    <a:pt x="1579" y="4522"/>
                    <a:pt x="1592" y="4529"/>
                    <a:pt x="1605" y="4529"/>
                  </a:cubicBezTo>
                  <a:cubicBezTo>
                    <a:pt x="1893" y="4529"/>
                    <a:pt x="1870" y="1031"/>
                    <a:pt x="2121" y="1031"/>
                  </a:cubicBezTo>
                  <a:cubicBezTo>
                    <a:pt x="2137" y="1031"/>
                    <a:pt x="2154" y="1046"/>
                    <a:pt x="2173" y="1077"/>
                  </a:cubicBezTo>
                  <a:cubicBezTo>
                    <a:pt x="2493" y="1623"/>
                    <a:pt x="2524" y="5456"/>
                    <a:pt x="3039" y="5549"/>
                  </a:cubicBezTo>
                  <a:cubicBezTo>
                    <a:pt x="3043" y="5550"/>
                    <a:pt x="3048" y="5550"/>
                    <a:pt x="3052" y="5550"/>
                  </a:cubicBezTo>
                  <a:cubicBezTo>
                    <a:pt x="3505" y="5550"/>
                    <a:pt x="2365" y="1011"/>
                    <a:pt x="2848" y="1011"/>
                  </a:cubicBezTo>
                  <a:cubicBezTo>
                    <a:pt x="2875" y="1011"/>
                    <a:pt x="2908" y="1026"/>
                    <a:pt x="2946" y="1056"/>
                  </a:cubicBezTo>
                  <a:cubicBezTo>
                    <a:pt x="3667" y="1633"/>
                    <a:pt x="4801" y="5755"/>
                    <a:pt x="5203" y="5807"/>
                  </a:cubicBezTo>
                  <a:cubicBezTo>
                    <a:pt x="5204" y="5807"/>
                    <a:pt x="5206" y="5807"/>
                    <a:pt x="5208" y="5807"/>
                  </a:cubicBezTo>
                  <a:cubicBezTo>
                    <a:pt x="5554" y="5807"/>
                    <a:pt x="3081" y="792"/>
                    <a:pt x="3505" y="792"/>
                  </a:cubicBezTo>
                  <a:cubicBezTo>
                    <a:pt x="3523" y="792"/>
                    <a:pt x="3546" y="801"/>
                    <a:pt x="3575" y="819"/>
                  </a:cubicBezTo>
                  <a:cubicBezTo>
                    <a:pt x="4266" y="1271"/>
                    <a:pt x="5153" y="4103"/>
                    <a:pt x="5732" y="4103"/>
                  </a:cubicBezTo>
                  <a:cubicBezTo>
                    <a:pt x="5748" y="4103"/>
                    <a:pt x="5764" y="4101"/>
                    <a:pt x="5780" y="4096"/>
                  </a:cubicBezTo>
                  <a:cubicBezTo>
                    <a:pt x="6357" y="3921"/>
                    <a:pt x="4193" y="1180"/>
                    <a:pt x="4152" y="356"/>
                  </a:cubicBezTo>
                  <a:cubicBezTo>
                    <a:pt x="4142" y="103"/>
                    <a:pt x="3811" y="1"/>
                    <a:pt x="33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6" name="Google Shape;9016;p38"/>
            <p:cNvSpPr/>
            <p:nvPr/>
          </p:nvSpPr>
          <p:spPr>
            <a:xfrm>
              <a:off x="4024278" y="1981504"/>
              <a:ext cx="447254" cy="416690"/>
            </a:xfrm>
            <a:custGeom>
              <a:avLst/>
              <a:gdLst/>
              <a:ahLst/>
              <a:cxnLst/>
              <a:rect l="l" t="t" r="r" b="b"/>
              <a:pathLst>
                <a:path w="4946" h="4608" extrusionOk="0">
                  <a:moveTo>
                    <a:pt x="887" y="1"/>
                  </a:moveTo>
                  <a:cubicBezTo>
                    <a:pt x="883" y="1"/>
                    <a:pt x="880" y="1"/>
                    <a:pt x="876" y="1"/>
                  </a:cubicBezTo>
                  <a:cubicBezTo>
                    <a:pt x="0" y="423"/>
                    <a:pt x="1700" y="2257"/>
                    <a:pt x="1700" y="2257"/>
                  </a:cubicBezTo>
                  <a:cubicBezTo>
                    <a:pt x="1700" y="2257"/>
                    <a:pt x="2504" y="3318"/>
                    <a:pt x="2937" y="4215"/>
                  </a:cubicBezTo>
                  <a:cubicBezTo>
                    <a:pt x="3066" y="4488"/>
                    <a:pt x="3319" y="4607"/>
                    <a:pt x="3592" y="4607"/>
                  </a:cubicBezTo>
                  <a:cubicBezTo>
                    <a:pt x="4216" y="4607"/>
                    <a:pt x="4945" y="3988"/>
                    <a:pt x="4544" y="3164"/>
                  </a:cubicBezTo>
                  <a:cubicBezTo>
                    <a:pt x="4544" y="3164"/>
                    <a:pt x="3168" y="1"/>
                    <a:pt x="887" y="1"/>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7" name="Google Shape;9017;p38"/>
            <p:cNvSpPr/>
            <p:nvPr/>
          </p:nvSpPr>
          <p:spPr>
            <a:xfrm>
              <a:off x="4251519" y="1920555"/>
              <a:ext cx="318847" cy="502777"/>
            </a:xfrm>
            <a:custGeom>
              <a:avLst/>
              <a:gdLst/>
              <a:ahLst/>
              <a:cxnLst/>
              <a:rect l="l" t="t" r="r" b="b"/>
              <a:pathLst>
                <a:path w="3526" h="5560" extrusionOk="0">
                  <a:moveTo>
                    <a:pt x="3239" y="0"/>
                  </a:moveTo>
                  <a:cubicBezTo>
                    <a:pt x="2498" y="0"/>
                    <a:pt x="1763" y="1963"/>
                    <a:pt x="1763" y="1963"/>
                  </a:cubicBezTo>
                  <a:cubicBezTo>
                    <a:pt x="1763" y="1963"/>
                    <a:pt x="1124" y="3240"/>
                    <a:pt x="475" y="4075"/>
                  </a:cubicBezTo>
                  <a:cubicBezTo>
                    <a:pt x="1" y="4690"/>
                    <a:pt x="703" y="5560"/>
                    <a:pt x="1444" y="5560"/>
                  </a:cubicBezTo>
                  <a:cubicBezTo>
                    <a:pt x="1572" y="5560"/>
                    <a:pt x="1701" y="5534"/>
                    <a:pt x="1825" y="5476"/>
                  </a:cubicBezTo>
                  <a:cubicBezTo>
                    <a:pt x="2062" y="5373"/>
                    <a:pt x="2227" y="5177"/>
                    <a:pt x="2320" y="4940"/>
                  </a:cubicBezTo>
                  <a:cubicBezTo>
                    <a:pt x="2567" y="4229"/>
                    <a:pt x="3041" y="1592"/>
                    <a:pt x="3525" y="108"/>
                  </a:cubicBezTo>
                  <a:cubicBezTo>
                    <a:pt x="3431" y="33"/>
                    <a:pt x="3335" y="0"/>
                    <a:pt x="3239" y="0"/>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8" name="Google Shape;9018;p38"/>
            <p:cNvSpPr/>
            <p:nvPr/>
          </p:nvSpPr>
          <p:spPr>
            <a:xfrm>
              <a:off x="3344091" y="1959168"/>
              <a:ext cx="275894" cy="490388"/>
            </a:xfrm>
            <a:custGeom>
              <a:avLst/>
              <a:gdLst/>
              <a:ahLst/>
              <a:cxnLst/>
              <a:rect l="l" t="t" r="r" b="b"/>
              <a:pathLst>
                <a:path w="3051" h="5423" extrusionOk="0">
                  <a:moveTo>
                    <a:pt x="2071" y="0"/>
                  </a:moveTo>
                  <a:cubicBezTo>
                    <a:pt x="0" y="969"/>
                    <a:pt x="103" y="4431"/>
                    <a:pt x="103" y="4431"/>
                  </a:cubicBezTo>
                  <a:cubicBezTo>
                    <a:pt x="98" y="5113"/>
                    <a:pt x="614" y="5423"/>
                    <a:pt x="1110" y="5423"/>
                  </a:cubicBezTo>
                  <a:cubicBezTo>
                    <a:pt x="1565" y="5423"/>
                    <a:pt x="2005" y="5162"/>
                    <a:pt x="2010" y="4689"/>
                  </a:cubicBezTo>
                  <a:cubicBezTo>
                    <a:pt x="2020" y="3699"/>
                    <a:pt x="2298" y="2380"/>
                    <a:pt x="2298" y="2380"/>
                  </a:cubicBezTo>
                  <a:cubicBezTo>
                    <a:pt x="2298" y="2380"/>
                    <a:pt x="3050" y="11"/>
                    <a:pt x="2071" y="0"/>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9" name="Google Shape;9019;p38"/>
            <p:cNvSpPr/>
            <p:nvPr/>
          </p:nvSpPr>
          <p:spPr>
            <a:xfrm>
              <a:off x="3031939" y="2154040"/>
              <a:ext cx="520049" cy="298411"/>
            </a:xfrm>
            <a:custGeom>
              <a:avLst/>
              <a:gdLst/>
              <a:ahLst/>
              <a:cxnLst/>
              <a:rect l="l" t="t" r="r" b="b"/>
              <a:pathLst>
                <a:path w="5751" h="3300" extrusionOk="0">
                  <a:moveTo>
                    <a:pt x="615" y="1"/>
                  </a:moveTo>
                  <a:cubicBezTo>
                    <a:pt x="299" y="1"/>
                    <a:pt x="55" y="108"/>
                    <a:pt x="0" y="411"/>
                  </a:cubicBezTo>
                  <a:cubicBezTo>
                    <a:pt x="1350" y="1184"/>
                    <a:pt x="3483" y="2832"/>
                    <a:pt x="4132" y="3193"/>
                  </a:cubicBezTo>
                  <a:cubicBezTo>
                    <a:pt x="4276" y="3265"/>
                    <a:pt x="4432" y="3299"/>
                    <a:pt x="4585" y="3299"/>
                  </a:cubicBezTo>
                  <a:cubicBezTo>
                    <a:pt x="4673" y="3299"/>
                    <a:pt x="4760" y="3288"/>
                    <a:pt x="4843" y="3265"/>
                  </a:cubicBezTo>
                  <a:cubicBezTo>
                    <a:pt x="5750" y="2997"/>
                    <a:pt x="5451" y="1410"/>
                    <a:pt x="4926" y="1328"/>
                  </a:cubicBezTo>
                  <a:cubicBezTo>
                    <a:pt x="3875" y="1143"/>
                    <a:pt x="2556" y="617"/>
                    <a:pt x="2556" y="617"/>
                  </a:cubicBezTo>
                  <a:cubicBezTo>
                    <a:pt x="2556" y="617"/>
                    <a:pt x="1375" y="1"/>
                    <a:pt x="615" y="1"/>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0" name="Google Shape;9020;p38"/>
            <p:cNvSpPr/>
            <p:nvPr/>
          </p:nvSpPr>
          <p:spPr>
            <a:xfrm>
              <a:off x="3973910" y="1903193"/>
              <a:ext cx="330874" cy="288283"/>
            </a:xfrm>
            <a:custGeom>
              <a:avLst/>
              <a:gdLst/>
              <a:ahLst/>
              <a:cxnLst/>
              <a:rect l="l" t="t" r="r" b="b"/>
              <a:pathLst>
                <a:path w="3659" h="3188" extrusionOk="0">
                  <a:moveTo>
                    <a:pt x="1303" y="1"/>
                  </a:moveTo>
                  <a:cubicBezTo>
                    <a:pt x="865" y="1"/>
                    <a:pt x="484" y="165"/>
                    <a:pt x="289" y="609"/>
                  </a:cubicBezTo>
                  <a:cubicBezTo>
                    <a:pt x="289" y="609"/>
                    <a:pt x="1" y="1948"/>
                    <a:pt x="928" y="2866"/>
                  </a:cubicBezTo>
                  <a:cubicBezTo>
                    <a:pt x="1021" y="2938"/>
                    <a:pt x="1103" y="2999"/>
                    <a:pt x="1165" y="3051"/>
                  </a:cubicBezTo>
                  <a:cubicBezTo>
                    <a:pt x="1306" y="3148"/>
                    <a:pt x="1427" y="3188"/>
                    <a:pt x="1533" y="3188"/>
                  </a:cubicBezTo>
                  <a:cubicBezTo>
                    <a:pt x="1975" y="3188"/>
                    <a:pt x="2144" y="2495"/>
                    <a:pt x="2360" y="2453"/>
                  </a:cubicBezTo>
                  <a:cubicBezTo>
                    <a:pt x="2659" y="2402"/>
                    <a:pt x="2834" y="2041"/>
                    <a:pt x="2845" y="1866"/>
                  </a:cubicBezTo>
                  <a:cubicBezTo>
                    <a:pt x="2876" y="1701"/>
                    <a:pt x="3587" y="1701"/>
                    <a:pt x="3648" y="1237"/>
                  </a:cubicBezTo>
                  <a:cubicBezTo>
                    <a:pt x="3659" y="1145"/>
                    <a:pt x="3545" y="990"/>
                    <a:pt x="3350" y="825"/>
                  </a:cubicBezTo>
                  <a:cubicBezTo>
                    <a:pt x="2901" y="447"/>
                    <a:pt x="2025" y="1"/>
                    <a:pt x="1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1" name="Google Shape;9021;p38"/>
            <p:cNvSpPr/>
            <p:nvPr/>
          </p:nvSpPr>
          <p:spPr>
            <a:xfrm>
              <a:off x="4079257" y="1977796"/>
              <a:ext cx="225526" cy="213680"/>
            </a:xfrm>
            <a:custGeom>
              <a:avLst/>
              <a:gdLst/>
              <a:ahLst/>
              <a:cxnLst/>
              <a:rect l="l" t="t" r="r" b="b"/>
              <a:pathLst>
                <a:path w="2494" h="2363" extrusionOk="0">
                  <a:moveTo>
                    <a:pt x="2185" y="0"/>
                  </a:moveTo>
                  <a:cubicBezTo>
                    <a:pt x="2071" y="186"/>
                    <a:pt x="1886" y="361"/>
                    <a:pt x="1618" y="443"/>
                  </a:cubicBezTo>
                  <a:cubicBezTo>
                    <a:pt x="886" y="660"/>
                    <a:pt x="1360" y="1402"/>
                    <a:pt x="618" y="1628"/>
                  </a:cubicBezTo>
                  <a:cubicBezTo>
                    <a:pt x="268" y="1731"/>
                    <a:pt x="93" y="1989"/>
                    <a:pt x="0" y="2226"/>
                  </a:cubicBezTo>
                  <a:cubicBezTo>
                    <a:pt x="141" y="2323"/>
                    <a:pt x="262" y="2363"/>
                    <a:pt x="368" y="2363"/>
                  </a:cubicBezTo>
                  <a:cubicBezTo>
                    <a:pt x="810" y="2363"/>
                    <a:pt x="979" y="1670"/>
                    <a:pt x="1195" y="1628"/>
                  </a:cubicBezTo>
                  <a:cubicBezTo>
                    <a:pt x="1494" y="1577"/>
                    <a:pt x="1669" y="1216"/>
                    <a:pt x="1680" y="1041"/>
                  </a:cubicBezTo>
                  <a:cubicBezTo>
                    <a:pt x="1711" y="876"/>
                    <a:pt x="2422" y="876"/>
                    <a:pt x="2483" y="412"/>
                  </a:cubicBezTo>
                  <a:cubicBezTo>
                    <a:pt x="2494" y="320"/>
                    <a:pt x="2380" y="165"/>
                    <a:pt x="2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2" name="Google Shape;9022;p38"/>
            <p:cNvSpPr/>
            <p:nvPr/>
          </p:nvSpPr>
          <p:spPr>
            <a:xfrm>
              <a:off x="4127635" y="2019755"/>
              <a:ext cx="191164" cy="177057"/>
            </a:xfrm>
            <a:custGeom>
              <a:avLst/>
              <a:gdLst/>
              <a:ahLst/>
              <a:cxnLst/>
              <a:rect l="l" t="t" r="r" b="b"/>
              <a:pathLst>
                <a:path w="2114" h="1958" extrusionOk="0">
                  <a:moveTo>
                    <a:pt x="1732" y="0"/>
                  </a:moveTo>
                  <a:lnTo>
                    <a:pt x="1" y="1515"/>
                  </a:lnTo>
                  <a:lnTo>
                    <a:pt x="382" y="1958"/>
                  </a:lnTo>
                  <a:lnTo>
                    <a:pt x="2113" y="433"/>
                  </a:lnTo>
                  <a:lnTo>
                    <a:pt x="1732" y="0"/>
                  </a:lnTo>
                  <a:close/>
                </a:path>
              </a:pathLst>
            </a:custGeom>
            <a:solidFill>
              <a:srgbClr val="EB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3" name="Google Shape;9023;p38"/>
            <p:cNvSpPr/>
            <p:nvPr/>
          </p:nvSpPr>
          <p:spPr>
            <a:xfrm>
              <a:off x="3358016" y="1905544"/>
              <a:ext cx="391461" cy="308539"/>
            </a:xfrm>
            <a:custGeom>
              <a:avLst/>
              <a:gdLst/>
              <a:ahLst/>
              <a:cxnLst/>
              <a:rect l="l" t="t" r="r" b="b"/>
              <a:pathLst>
                <a:path w="4329" h="3412" extrusionOk="0">
                  <a:moveTo>
                    <a:pt x="2696" y="1"/>
                  </a:moveTo>
                  <a:cubicBezTo>
                    <a:pt x="1765" y="1"/>
                    <a:pt x="661" y="911"/>
                    <a:pt x="217" y="1531"/>
                  </a:cubicBezTo>
                  <a:cubicBezTo>
                    <a:pt x="63" y="1758"/>
                    <a:pt x="1" y="1933"/>
                    <a:pt x="42" y="2036"/>
                  </a:cubicBezTo>
                  <a:cubicBezTo>
                    <a:pt x="269" y="2489"/>
                    <a:pt x="1072" y="2283"/>
                    <a:pt x="1134" y="2438"/>
                  </a:cubicBezTo>
                  <a:cubicBezTo>
                    <a:pt x="1213" y="2595"/>
                    <a:pt x="1507" y="2893"/>
                    <a:pt x="1821" y="2893"/>
                  </a:cubicBezTo>
                  <a:cubicBezTo>
                    <a:pt x="1836" y="2893"/>
                    <a:pt x="1851" y="2892"/>
                    <a:pt x="1866" y="2891"/>
                  </a:cubicBezTo>
                  <a:cubicBezTo>
                    <a:pt x="1872" y="2890"/>
                    <a:pt x="1878" y="2890"/>
                    <a:pt x="1884" y="2890"/>
                  </a:cubicBezTo>
                  <a:cubicBezTo>
                    <a:pt x="2114" y="2890"/>
                    <a:pt x="2484" y="3412"/>
                    <a:pt x="2911" y="3412"/>
                  </a:cubicBezTo>
                  <a:cubicBezTo>
                    <a:pt x="3068" y="3412"/>
                    <a:pt x="3233" y="3341"/>
                    <a:pt x="3401" y="3149"/>
                  </a:cubicBezTo>
                  <a:cubicBezTo>
                    <a:pt x="3463" y="3066"/>
                    <a:pt x="3535" y="2994"/>
                    <a:pt x="3597" y="2870"/>
                  </a:cubicBezTo>
                  <a:cubicBezTo>
                    <a:pt x="4329" y="1665"/>
                    <a:pt x="3566" y="377"/>
                    <a:pt x="3566" y="377"/>
                  </a:cubicBezTo>
                  <a:cubicBezTo>
                    <a:pt x="3320" y="109"/>
                    <a:pt x="3018" y="1"/>
                    <a:pt x="2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4" name="Google Shape;9024;p38"/>
            <p:cNvSpPr/>
            <p:nvPr/>
          </p:nvSpPr>
          <p:spPr>
            <a:xfrm>
              <a:off x="3358016" y="2043899"/>
              <a:ext cx="307634" cy="170185"/>
            </a:xfrm>
            <a:custGeom>
              <a:avLst/>
              <a:gdLst/>
              <a:ahLst/>
              <a:cxnLst/>
              <a:rect l="l" t="t" r="r" b="b"/>
              <a:pathLst>
                <a:path w="3402" h="1882" extrusionOk="0">
                  <a:moveTo>
                    <a:pt x="197" y="1"/>
                  </a:moveTo>
                  <a:cubicBezTo>
                    <a:pt x="63" y="228"/>
                    <a:pt x="1" y="403"/>
                    <a:pt x="42" y="506"/>
                  </a:cubicBezTo>
                  <a:cubicBezTo>
                    <a:pt x="269" y="959"/>
                    <a:pt x="1072" y="753"/>
                    <a:pt x="1134" y="908"/>
                  </a:cubicBezTo>
                  <a:cubicBezTo>
                    <a:pt x="1213" y="1065"/>
                    <a:pt x="1507" y="1363"/>
                    <a:pt x="1821" y="1363"/>
                  </a:cubicBezTo>
                  <a:cubicBezTo>
                    <a:pt x="1836" y="1363"/>
                    <a:pt x="1851" y="1362"/>
                    <a:pt x="1866" y="1361"/>
                  </a:cubicBezTo>
                  <a:cubicBezTo>
                    <a:pt x="1872" y="1360"/>
                    <a:pt x="1878" y="1360"/>
                    <a:pt x="1884" y="1360"/>
                  </a:cubicBezTo>
                  <a:cubicBezTo>
                    <a:pt x="2114" y="1360"/>
                    <a:pt x="2484" y="1882"/>
                    <a:pt x="2911" y="1882"/>
                  </a:cubicBezTo>
                  <a:cubicBezTo>
                    <a:pt x="3068" y="1882"/>
                    <a:pt x="3233" y="1811"/>
                    <a:pt x="3401" y="1619"/>
                  </a:cubicBezTo>
                  <a:cubicBezTo>
                    <a:pt x="3226" y="1392"/>
                    <a:pt x="2927" y="1176"/>
                    <a:pt x="2505" y="1176"/>
                  </a:cubicBezTo>
                  <a:cubicBezTo>
                    <a:pt x="1598" y="1176"/>
                    <a:pt x="1866" y="279"/>
                    <a:pt x="980" y="279"/>
                  </a:cubicBezTo>
                  <a:cubicBezTo>
                    <a:pt x="660" y="279"/>
                    <a:pt x="392" y="155"/>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5" name="Google Shape;9025;p38"/>
            <p:cNvSpPr/>
            <p:nvPr/>
          </p:nvSpPr>
          <p:spPr>
            <a:xfrm>
              <a:off x="3371128" y="2087757"/>
              <a:ext cx="236739" cy="144503"/>
            </a:xfrm>
            <a:custGeom>
              <a:avLst/>
              <a:gdLst/>
              <a:ahLst/>
              <a:cxnLst/>
              <a:rect l="l" t="t" r="r" b="b"/>
              <a:pathLst>
                <a:path w="2618" h="1598" extrusionOk="0">
                  <a:moveTo>
                    <a:pt x="165" y="0"/>
                  </a:moveTo>
                  <a:lnTo>
                    <a:pt x="0" y="783"/>
                  </a:lnTo>
                  <a:lnTo>
                    <a:pt x="2329" y="1597"/>
                  </a:lnTo>
                  <a:lnTo>
                    <a:pt x="2617" y="1031"/>
                  </a:lnTo>
                  <a:lnTo>
                    <a:pt x="165" y="0"/>
                  </a:lnTo>
                  <a:close/>
                </a:path>
              </a:pathLst>
            </a:custGeom>
            <a:solidFill>
              <a:srgbClr val="EB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6" name="Google Shape;9026;p38"/>
            <p:cNvSpPr/>
            <p:nvPr/>
          </p:nvSpPr>
          <p:spPr>
            <a:xfrm>
              <a:off x="3533172" y="1850564"/>
              <a:ext cx="580635" cy="444994"/>
            </a:xfrm>
            <a:custGeom>
              <a:avLst/>
              <a:gdLst/>
              <a:ahLst/>
              <a:cxnLst/>
              <a:rect l="l" t="t" r="r" b="b"/>
              <a:pathLst>
                <a:path w="6421" h="4921" extrusionOk="0">
                  <a:moveTo>
                    <a:pt x="3120" y="0"/>
                  </a:moveTo>
                  <a:cubicBezTo>
                    <a:pt x="2577" y="0"/>
                    <a:pt x="2034" y="94"/>
                    <a:pt x="1516" y="284"/>
                  </a:cubicBezTo>
                  <a:cubicBezTo>
                    <a:pt x="1454" y="315"/>
                    <a:pt x="1371" y="356"/>
                    <a:pt x="1299" y="377"/>
                  </a:cubicBezTo>
                  <a:cubicBezTo>
                    <a:pt x="1011" y="490"/>
                    <a:pt x="784" y="665"/>
                    <a:pt x="599" y="892"/>
                  </a:cubicBezTo>
                  <a:cubicBezTo>
                    <a:pt x="423" y="1109"/>
                    <a:pt x="310" y="1387"/>
                    <a:pt x="269" y="1675"/>
                  </a:cubicBezTo>
                  <a:cubicBezTo>
                    <a:pt x="186" y="2160"/>
                    <a:pt x="104" y="2798"/>
                    <a:pt x="11" y="3499"/>
                  </a:cubicBezTo>
                  <a:cubicBezTo>
                    <a:pt x="1" y="3612"/>
                    <a:pt x="1" y="3726"/>
                    <a:pt x="11" y="3829"/>
                  </a:cubicBezTo>
                  <a:cubicBezTo>
                    <a:pt x="83" y="4437"/>
                    <a:pt x="619" y="4921"/>
                    <a:pt x="1258" y="4921"/>
                  </a:cubicBezTo>
                  <a:lnTo>
                    <a:pt x="4864" y="4921"/>
                  </a:lnTo>
                  <a:cubicBezTo>
                    <a:pt x="5751" y="4921"/>
                    <a:pt x="6420" y="4148"/>
                    <a:pt x="6317" y="3293"/>
                  </a:cubicBezTo>
                  <a:lnTo>
                    <a:pt x="6286" y="3035"/>
                  </a:lnTo>
                  <a:lnTo>
                    <a:pt x="6080" y="1541"/>
                  </a:lnTo>
                  <a:cubicBezTo>
                    <a:pt x="6008" y="1057"/>
                    <a:pt x="5689" y="676"/>
                    <a:pt x="5256" y="511"/>
                  </a:cubicBezTo>
                  <a:cubicBezTo>
                    <a:pt x="5163" y="459"/>
                    <a:pt x="5071" y="418"/>
                    <a:pt x="4978" y="377"/>
                  </a:cubicBezTo>
                  <a:cubicBezTo>
                    <a:pt x="4384" y="127"/>
                    <a:pt x="3752" y="0"/>
                    <a:pt x="3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7" name="Google Shape;9027;p38"/>
            <p:cNvSpPr/>
            <p:nvPr/>
          </p:nvSpPr>
          <p:spPr>
            <a:xfrm>
              <a:off x="3622694" y="1850564"/>
              <a:ext cx="388567" cy="321108"/>
            </a:xfrm>
            <a:custGeom>
              <a:avLst/>
              <a:gdLst/>
              <a:ahLst/>
              <a:cxnLst/>
              <a:rect l="l" t="t" r="r" b="b"/>
              <a:pathLst>
                <a:path w="4297" h="3551" extrusionOk="0">
                  <a:moveTo>
                    <a:pt x="2130" y="0"/>
                  </a:moveTo>
                  <a:cubicBezTo>
                    <a:pt x="1587" y="0"/>
                    <a:pt x="1044" y="94"/>
                    <a:pt x="526" y="284"/>
                  </a:cubicBezTo>
                  <a:lnTo>
                    <a:pt x="454" y="645"/>
                  </a:lnTo>
                  <a:lnTo>
                    <a:pt x="0" y="2592"/>
                  </a:lnTo>
                  <a:cubicBezTo>
                    <a:pt x="0" y="2592"/>
                    <a:pt x="1700" y="2809"/>
                    <a:pt x="2061" y="3530"/>
                  </a:cubicBezTo>
                  <a:cubicBezTo>
                    <a:pt x="2071" y="3530"/>
                    <a:pt x="2071" y="3551"/>
                    <a:pt x="2071" y="3551"/>
                  </a:cubicBezTo>
                  <a:cubicBezTo>
                    <a:pt x="2685" y="2860"/>
                    <a:pt x="3394" y="2729"/>
                    <a:pt x="3844" y="2729"/>
                  </a:cubicBezTo>
                  <a:cubicBezTo>
                    <a:pt x="4119" y="2729"/>
                    <a:pt x="4297" y="2778"/>
                    <a:pt x="4297" y="2778"/>
                  </a:cubicBezTo>
                  <a:lnTo>
                    <a:pt x="4029" y="707"/>
                  </a:lnTo>
                  <a:lnTo>
                    <a:pt x="3988" y="377"/>
                  </a:lnTo>
                  <a:cubicBezTo>
                    <a:pt x="3394" y="127"/>
                    <a:pt x="2762" y="0"/>
                    <a:pt x="2130" y="0"/>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8" name="Google Shape;9028;p38"/>
            <p:cNvSpPr/>
            <p:nvPr/>
          </p:nvSpPr>
          <p:spPr>
            <a:xfrm>
              <a:off x="3534167" y="2124109"/>
              <a:ext cx="579640" cy="191073"/>
            </a:xfrm>
            <a:custGeom>
              <a:avLst/>
              <a:gdLst/>
              <a:ahLst/>
              <a:cxnLst/>
              <a:rect l="l" t="t" r="r" b="b"/>
              <a:pathLst>
                <a:path w="6410" h="2113" extrusionOk="0">
                  <a:moveTo>
                    <a:pt x="6255" y="0"/>
                  </a:moveTo>
                  <a:cubicBezTo>
                    <a:pt x="6027" y="129"/>
                    <a:pt x="5733" y="952"/>
                    <a:pt x="5225" y="952"/>
                  </a:cubicBezTo>
                  <a:cubicBezTo>
                    <a:pt x="5205" y="952"/>
                    <a:pt x="5184" y="951"/>
                    <a:pt x="5163" y="948"/>
                  </a:cubicBezTo>
                  <a:cubicBezTo>
                    <a:pt x="5131" y="944"/>
                    <a:pt x="5101" y="941"/>
                    <a:pt x="5072" y="941"/>
                  </a:cubicBezTo>
                  <a:cubicBezTo>
                    <a:pt x="4536" y="941"/>
                    <a:pt x="4387" y="1654"/>
                    <a:pt x="3981" y="1654"/>
                  </a:cubicBezTo>
                  <a:cubicBezTo>
                    <a:pt x="3947" y="1654"/>
                    <a:pt x="3912" y="1649"/>
                    <a:pt x="3875" y="1638"/>
                  </a:cubicBezTo>
                  <a:cubicBezTo>
                    <a:pt x="3544" y="1553"/>
                    <a:pt x="3388" y="1420"/>
                    <a:pt x="3234" y="1420"/>
                  </a:cubicBezTo>
                  <a:cubicBezTo>
                    <a:pt x="3147" y="1420"/>
                    <a:pt x="3062" y="1462"/>
                    <a:pt x="2947" y="1577"/>
                  </a:cubicBezTo>
                  <a:cubicBezTo>
                    <a:pt x="2851" y="1673"/>
                    <a:pt x="2751" y="1716"/>
                    <a:pt x="2645" y="1716"/>
                  </a:cubicBezTo>
                  <a:cubicBezTo>
                    <a:pt x="2400" y="1716"/>
                    <a:pt x="2119" y="1488"/>
                    <a:pt x="1752" y="1164"/>
                  </a:cubicBezTo>
                  <a:cubicBezTo>
                    <a:pt x="1623" y="1051"/>
                    <a:pt x="1534" y="1008"/>
                    <a:pt x="1466" y="1008"/>
                  </a:cubicBezTo>
                  <a:cubicBezTo>
                    <a:pt x="1258" y="1008"/>
                    <a:pt x="1254" y="1417"/>
                    <a:pt x="928" y="1432"/>
                  </a:cubicBezTo>
                  <a:cubicBezTo>
                    <a:pt x="922" y="1433"/>
                    <a:pt x="916" y="1433"/>
                    <a:pt x="911" y="1433"/>
                  </a:cubicBezTo>
                  <a:cubicBezTo>
                    <a:pt x="552" y="1433"/>
                    <a:pt x="372" y="631"/>
                    <a:pt x="157" y="631"/>
                  </a:cubicBezTo>
                  <a:cubicBezTo>
                    <a:pt x="113" y="631"/>
                    <a:pt x="69" y="663"/>
                    <a:pt x="21" y="742"/>
                  </a:cubicBezTo>
                  <a:cubicBezTo>
                    <a:pt x="11" y="763"/>
                    <a:pt x="11" y="783"/>
                    <a:pt x="0" y="804"/>
                  </a:cubicBezTo>
                  <a:cubicBezTo>
                    <a:pt x="72" y="1412"/>
                    <a:pt x="608" y="1896"/>
                    <a:pt x="1247" y="1896"/>
                  </a:cubicBezTo>
                  <a:lnTo>
                    <a:pt x="3195" y="2112"/>
                  </a:lnTo>
                  <a:lnTo>
                    <a:pt x="4853" y="1896"/>
                  </a:lnTo>
                  <a:cubicBezTo>
                    <a:pt x="5740" y="1896"/>
                    <a:pt x="6409" y="1123"/>
                    <a:pt x="6296" y="258"/>
                  </a:cubicBezTo>
                  <a:lnTo>
                    <a:pt x="6255" y="0"/>
                  </a:lnTo>
                  <a:close/>
                </a:path>
              </a:pathLst>
            </a:custGeom>
            <a:solidFill>
              <a:srgbClr val="EB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9" name="Google Shape;9029;p38"/>
            <p:cNvSpPr/>
            <p:nvPr/>
          </p:nvSpPr>
          <p:spPr>
            <a:xfrm>
              <a:off x="3649641" y="1652346"/>
              <a:ext cx="47655" cy="110412"/>
            </a:xfrm>
            <a:custGeom>
              <a:avLst/>
              <a:gdLst/>
              <a:ahLst/>
              <a:cxnLst/>
              <a:rect l="l" t="t" r="r" b="b"/>
              <a:pathLst>
                <a:path w="527" h="1221" extrusionOk="0">
                  <a:moveTo>
                    <a:pt x="124" y="0"/>
                  </a:moveTo>
                  <a:cubicBezTo>
                    <a:pt x="105" y="0"/>
                    <a:pt x="88" y="5"/>
                    <a:pt x="73" y="14"/>
                  </a:cubicBezTo>
                  <a:cubicBezTo>
                    <a:pt x="22" y="55"/>
                    <a:pt x="1" y="148"/>
                    <a:pt x="1" y="271"/>
                  </a:cubicBezTo>
                  <a:cubicBezTo>
                    <a:pt x="1" y="405"/>
                    <a:pt x="22" y="549"/>
                    <a:pt x="63" y="704"/>
                  </a:cubicBezTo>
                  <a:cubicBezTo>
                    <a:pt x="104" y="858"/>
                    <a:pt x="135" y="982"/>
                    <a:pt x="186" y="1075"/>
                  </a:cubicBezTo>
                  <a:cubicBezTo>
                    <a:pt x="234" y="1169"/>
                    <a:pt x="281" y="1220"/>
                    <a:pt x="344" y="1220"/>
                  </a:cubicBezTo>
                  <a:cubicBezTo>
                    <a:pt x="350" y="1220"/>
                    <a:pt x="356" y="1220"/>
                    <a:pt x="362" y="1219"/>
                  </a:cubicBezTo>
                  <a:cubicBezTo>
                    <a:pt x="382" y="1219"/>
                    <a:pt x="423" y="1178"/>
                    <a:pt x="444" y="1137"/>
                  </a:cubicBezTo>
                  <a:lnTo>
                    <a:pt x="485" y="1065"/>
                  </a:lnTo>
                  <a:cubicBezTo>
                    <a:pt x="496" y="1034"/>
                    <a:pt x="496" y="1013"/>
                    <a:pt x="516" y="972"/>
                  </a:cubicBezTo>
                  <a:cubicBezTo>
                    <a:pt x="516" y="931"/>
                    <a:pt x="526" y="900"/>
                    <a:pt x="526" y="858"/>
                  </a:cubicBezTo>
                  <a:lnTo>
                    <a:pt x="526" y="745"/>
                  </a:lnTo>
                  <a:cubicBezTo>
                    <a:pt x="526" y="704"/>
                    <a:pt x="526" y="652"/>
                    <a:pt x="516" y="611"/>
                  </a:cubicBezTo>
                  <a:cubicBezTo>
                    <a:pt x="516" y="570"/>
                    <a:pt x="496" y="518"/>
                    <a:pt x="485" y="488"/>
                  </a:cubicBezTo>
                  <a:cubicBezTo>
                    <a:pt x="434" y="312"/>
                    <a:pt x="362" y="178"/>
                    <a:pt x="279" y="96"/>
                  </a:cubicBezTo>
                  <a:cubicBezTo>
                    <a:pt x="228" y="30"/>
                    <a:pt x="171" y="0"/>
                    <a:pt x="1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0" name="Google Shape;9030;p38"/>
            <p:cNvSpPr/>
            <p:nvPr/>
          </p:nvSpPr>
          <p:spPr>
            <a:xfrm>
              <a:off x="3655248" y="1665910"/>
              <a:ext cx="59773" cy="107428"/>
            </a:xfrm>
            <a:custGeom>
              <a:avLst/>
              <a:gdLst/>
              <a:ahLst/>
              <a:cxnLst/>
              <a:rect l="l" t="t" r="r" b="b"/>
              <a:pathLst>
                <a:path w="661" h="1188" extrusionOk="0">
                  <a:moveTo>
                    <a:pt x="488" y="1"/>
                  </a:moveTo>
                  <a:cubicBezTo>
                    <a:pt x="442" y="1"/>
                    <a:pt x="386" y="29"/>
                    <a:pt x="331" y="101"/>
                  </a:cubicBezTo>
                  <a:cubicBezTo>
                    <a:pt x="269" y="193"/>
                    <a:pt x="207" y="317"/>
                    <a:pt x="145" y="472"/>
                  </a:cubicBezTo>
                  <a:cubicBezTo>
                    <a:pt x="94" y="616"/>
                    <a:pt x="42" y="760"/>
                    <a:pt x="11" y="873"/>
                  </a:cubicBezTo>
                  <a:cubicBezTo>
                    <a:pt x="11" y="904"/>
                    <a:pt x="1" y="925"/>
                    <a:pt x="1" y="956"/>
                  </a:cubicBezTo>
                  <a:lnTo>
                    <a:pt x="1" y="1018"/>
                  </a:lnTo>
                  <a:cubicBezTo>
                    <a:pt x="1" y="1038"/>
                    <a:pt x="11" y="1069"/>
                    <a:pt x="11" y="1079"/>
                  </a:cubicBezTo>
                  <a:cubicBezTo>
                    <a:pt x="21" y="1110"/>
                    <a:pt x="21" y="1121"/>
                    <a:pt x="42" y="1131"/>
                  </a:cubicBezTo>
                  <a:cubicBezTo>
                    <a:pt x="52" y="1172"/>
                    <a:pt x="73" y="1182"/>
                    <a:pt x="114" y="1182"/>
                  </a:cubicBezTo>
                  <a:cubicBezTo>
                    <a:pt x="124" y="1186"/>
                    <a:pt x="132" y="1187"/>
                    <a:pt x="139" y="1187"/>
                  </a:cubicBezTo>
                  <a:cubicBezTo>
                    <a:pt x="153" y="1187"/>
                    <a:pt x="162" y="1182"/>
                    <a:pt x="176" y="1182"/>
                  </a:cubicBezTo>
                  <a:cubicBezTo>
                    <a:pt x="197" y="1182"/>
                    <a:pt x="207" y="1172"/>
                    <a:pt x="217" y="1172"/>
                  </a:cubicBezTo>
                  <a:cubicBezTo>
                    <a:pt x="227" y="1172"/>
                    <a:pt x="248" y="1172"/>
                    <a:pt x="258" y="1162"/>
                  </a:cubicBezTo>
                  <a:cubicBezTo>
                    <a:pt x="279" y="1141"/>
                    <a:pt x="310" y="1131"/>
                    <a:pt x="331" y="1110"/>
                  </a:cubicBezTo>
                  <a:lnTo>
                    <a:pt x="413" y="1028"/>
                  </a:lnTo>
                  <a:cubicBezTo>
                    <a:pt x="434" y="987"/>
                    <a:pt x="464" y="966"/>
                    <a:pt x="485" y="925"/>
                  </a:cubicBezTo>
                  <a:cubicBezTo>
                    <a:pt x="516" y="884"/>
                    <a:pt x="526" y="853"/>
                    <a:pt x="557" y="812"/>
                  </a:cubicBezTo>
                  <a:cubicBezTo>
                    <a:pt x="629" y="647"/>
                    <a:pt x="660" y="461"/>
                    <a:pt x="619" y="296"/>
                  </a:cubicBezTo>
                  <a:cubicBezTo>
                    <a:pt x="619" y="152"/>
                    <a:pt x="588" y="49"/>
                    <a:pt x="526" y="8"/>
                  </a:cubicBezTo>
                  <a:cubicBezTo>
                    <a:pt x="514" y="3"/>
                    <a:pt x="502" y="1"/>
                    <a:pt x="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1" name="Google Shape;9031;p38"/>
            <p:cNvSpPr/>
            <p:nvPr/>
          </p:nvSpPr>
          <p:spPr>
            <a:xfrm>
              <a:off x="3633817" y="1724327"/>
              <a:ext cx="54166" cy="104444"/>
            </a:xfrm>
            <a:custGeom>
              <a:avLst/>
              <a:gdLst/>
              <a:ahLst/>
              <a:cxnLst/>
              <a:rect l="l" t="t" r="r" b="b"/>
              <a:pathLst>
                <a:path w="599" h="1155" extrusionOk="0">
                  <a:moveTo>
                    <a:pt x="352" y="1"/>
                  </a:moveTo>
                  <a:cubicBezTo>
                    <a:pt x="338" y="1"/>
                    <a:pt x="324" y="4"/>
                    <a:pt x="310" y="11"/>
                  </a:cubicBezTo>
                  <a:cubicBezTo>
                    <a:pt x="248" y="32"/>
                    <a:pt x="207" y="114"/>
                    <a:pt x="186" y="217"/>
                  </a:cubicBezTo>
                  <a:cubicBezTo>
                    <a:pt x="145" y="320"/>
                    <a:pt x="135" y="433"/>
                    <a:pt x="104" y="578"/>
                  </a:cubicBezTo>
                  <a:lnTo>
                    <a:pt x="73" y="763"/>
                  </a:lnTo>
                  <a:cubicBezTo>
                    <a:pt x="52" y="794"/>
                    <a:pt x="52" y="804"/>
                    <a:pt x="52" y="815"/>
                  </a:cubicBezTo>
                  <a:cubicBezTo>
                    <a:pt x="42" y="835"/>
                    <a:pt x="42" y="846"/>
                    <a:pt x="42" y="856"/>
                  </a:cubicBezTo>
                  <a:cubicBezTo>
                    <a:pt x="32" y="877"/>
                    <a:pt x="32" y="887"/>
                    <a:pt x="32" y="897"/>
                  </a:cubicBezTo>
                  <a:cubicBezTo>
                    <a:pt x="21" y="907"/>
                    <a:pt x="21" y="928"/>
                    <a:pt x="21" y="938"/>
                  </a:cubicBezTo>
                  <a:cubicBezTo>
                    <a:pt x="1" y="1000"/>
                    <a:pt x="1" y="1041"/>
                    <a:pt x="21" y="1083"/>
                  </a:cubicBezTo>
                  <a:cubicBezTo>
                    <a:pt x="32" y="1113"/>
                    <a:pt x="42" y="1144"/>
                    <a:pt x="83" y="1155"/>
                  </a:cubicBezTo>
                  <a:lnTo>
                    <a:pt x="135" y="1155"/>
                  </a:lnTo>
                  <a:cubicBezTo>
                    <a:pt x="145" y="1144"/>
                    <a:pt x="176" y="1144"/>
                    <a:pt x="197" y="1134"/>
                  </a:cubicBezTo>
                  <a:cubicBezTo>
                    <a:pt x="228" y="1113"/>
                    <a:pt x="248" y="1103"/>
                    <a:pt x="279" y="1083"/>
                  </a:cubicBezTo>
                  <a:lnTo>
                    <a:pt x="310" y="1041"/>
                  </a:lnTo>
                  <a:lnTo>
                    <a:pt x="351" y="1000"/>
                  </a:lnTo>
                  <a:cubicBezTo>
                    <a:pt x="382" y="980"/>
                    <a:pt x="403" y="949"/>
                    <a:pt x="434" y="907"/>
                  </a:cubicBezTo>
                  <a:cubicBezTo>
                    <a:pt x="454" y="866"/>
                    <a:pt x="464" y="835"/>
                    <a:pt x="495" y="794"/>
                  </a:cubicBezTo>
                  <a:cubicBezTo>
                    <a:pt x="537" y="722"/>
                    <a:pt x="557" y="609"/>
                    <a:pt x="568" y="526"/>
                  </a:cubicBezTo>
                  <a:cubicBezTo>
                    <a:pt x="598" y="330"/>
                    <a:pt x="547" y="176"/>
                    <a:pt x="506" y="114"/>
                  </a:cubicBezTo>
                  <a:cubicBezTo>
                    <a:pt x="458" y="42"/>
                    <a:pt x="403" y="1"/>
                    <a:pt x="3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2" name="Google Shape;9032;p38"/>
            <p:cNvSpPr/>
            <p:nvPr/>
          </p:nvSpPr>
          <p:spPr>
            <a:xfrm>
              <a:off x="3596561" y="1764386"/>
              <a:ext cx="96034" cy="70805"/>
            </a:xfrm>
            <a:custGeom>
              <a:avLst/>
              <a:gdLst/>
              <a:ahLst/>
              <a:cxnLst/>
              <a:rect l="l" t="t" r="r" b="b"/>
              <a:pathLst>
                <a:path w="1062" h="783" extrusionOk="0">
                  <a:moveTo>
                    <a:pt x="938" y="1"/>
                  </a:moveTo>
                  <a:cubicBezTo>
                    <a:pt x="918" y="1"/>
                    <a:pt x="907" y="1"/>
                    <a:pt x="876" y="21"/>
                  </a:cubicBezTo>
                  <a:cubicBezTo>
                    <a:pt x="866" y="21"/>
                    <a:pt x="835" y="32"/>
                    <a:pt x="815" y="42"/>
                  </a:cubicBezTo>
                  <a:cubicBezTo>
                    <a:pt x="763" y="73"/>
                    <a:pt x="712" y="93"/>
                    <a:pt x="660" y="135"/>
                  </a:cubicBezTo>
                  <a:cubicBezTo>
                    <a:pt x="619" y="145"/>
                    <a:pt x="598" y="176"/>
                    <a:pt x="567" y="186"/>
                  </a:cubicBezTo>
                  <a:cubicBezTo>
                    <a:pt x="557" y="197"/>
                    <a:pt x="547" y="197"/>
                    <a:pt x="526" y="207"/>
                  </a:cubicBezTo>
                  <a:cubicBezTo>
                    <a:pt x="506" y="227"/>
                    <a:pt x="495" y="227"/>
                    <a:pt x="475" y="238"/>
                  </a:cubicBezTo>
                  <a:cubicBezTo>
                    <a:pt x="464" y="248"/>
                    <a:pt x="454" y="248"/>
                    <a:pt x="444" y="258"/>
                  </a:cubicBezTo>
                  <a:cubicBezTo>
                    <a:pt x="423" y="279"/>
                    <a:pt x="413" y="279"/>
                    <a:pt x="403" y="289"/>
                  </a:cubicBezTo>
                  <a:cubicBezTo>
                    <a:pt x="392" y="300"/>
                    <a:pt x="372" y="300"/>
                    <a:pt x="361" y="310"/>
                  </a:cubicBezTo>
                  <a:cubicBezTo>
                    <a:pt x="351" y="330"/>
                    <a:pt x="341" y="330"/>
                    <a:pt x="320" y="341"/>
                  </a:cubicBezTo>
                  <a:cubicBezTo>
                    <a:pt x="299" y="351"/>
                    <a:pt x="269" y="382"/>
                    <a:pt x="248" y="392"/>
                  </a:cubicBezTo>
                  <a:cubicBezTo>
                    <a:pt x="227" y="413"/>
                    <a:pt x="196" y="434"/>
                    <a:pt x="166" y="444"/>
                  </a:cubicBezTo>
                  <a:cubicBezTo>
                    <a:pt x="83" y="506"/>
                    <a:pt x="11" y="567"/>
                    <a:pt x="11" y="640"/>
                  </a:cubicBezTo>
                  <a:cubicBezTo>
                    <a:pt x="1" y="701"/>
                    <a:pt x="62" y="753"/>
                    <a:pt x="166" y="774"/>
                  </a:cubicBezTo>
                  <a:cubicBezTo>
                    <a:pt x="207" y="774"/>
                    <a:pt x="248" y="783"/>
                    <a:pt x="292" y="783"/>
                  </a:cubicBezTo>
                  <a:cubicBezTo>
                    <a:pt x="314" y="783"/>
                    <a:pt x="337" y="780"/>
                    <a:pt x="361" y="774"/>
                  </a:cubicBezTo>
                  <a:cubicBezTo>
                    <a:pt x="403" y="774"/>
                    <a:pt x="444" y="763"/>
                    <a:pt x="485" y="753"/>
                  </a:cubicBezTo>
                  <a:cubicBezTo>
                    <a:pt x="516" y="743"/>
                    <a:pt x="567" y="722"/>
                    <a:pt x="609" y="701"/>
                  </a:cubicBezTo>
                  <a:cubicBezTo>
                    <a:pt x="643" y="676"/>
                    <a:pt x="676" y="658"/>
                    <a:pt x="710" y="658"/>
                  </a:cubicBezTo>
                  <a:cubicBezTo>
                    <a:pt x="718" y="658"/>
                    <a:pt x="725" y="658"/>
                    <a:pt x="732" y="660"/>
                  </a:cubicBezTo>
                  <a:cubicBezTo>
                    <a:pt x="753" y="650"/>
                    <a:pt x="773" y="640"/>
                    <a:pt x="784" y="619"/>
                  </a:cubicBezTo>
                  <a:lnTo>
                    <a:pt x="815" y="598"/>
                  </a:lnTo>
                  <a:lnTo>
                    <a:pt x="835" y="567"/>
                  </a:lnTo>
                  <a:cubicBezTo>
                    <a:pt x="866" y="557"/>
                    <a:pt x="876" y="537"/>
                    <a:pt x="887" y="516"/>
                  </a:cubicBezTo>
                  <a:cubicBezTo>
                    <a:pt x="907" y="506"/>
                    <a:pt x="918" y="485"/>
                    <a:pt x="928" y="464"/>
                  </a:cubicBezTo>
                  <a:cubicBezTo>
                    <a:pt x="938" y="454"/>
                    <a:pt x="959" y="434"/>
                    <a:pt x="969" y="413"/>
                  </a:cubicBezTo>
                  <a:cubicBezTo>
                    <a:pt x="980" y="403"/>
                    <a:pt x="980" y="382"/>
                    <a:pt x="990" y="361"/>
                  </a:cubicBezTo>
                  <a:cubicBezTo>
                    <a:pt x="1010" y="351"/>
                    <a:pt x="1010" y="330"/>
                    <a:pt x="1021" y="310"/>
                  </a:cubicBezTo>
                  <a:cubicBezTo>
                    <a:pt x="1021" y="300"/>
                    <a:pt x="1031" y="279"/>
                    <a:pt x="1031" y="258"/>
                  </a:cubicBezTo>
                  <a:cubicBezTo>
                    <a:pt x="1041" y="238"/>
                    <a:pt x="1062" y="197"/>
                    <a:pt x="1062" y="176"/>
                  </a:cubicBezTo>
                  <a:cubicBezTo>
                    <a:pt x="1062" y="124"/>
                    <a:pt x="1062" y="73"/>
                    <a:pt x="1031" y="42"/>
                  </a:cubicBezTo>
                  <a:cubicBezTo>
                    <a:pt x="1010" y="21"/>
                    <a:pt x="980" y="1"/>
                    <a:pt x="9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3" name="Google Shape;9033;p38"/>
            <p:cNvSpPr/>
            <p:nvPr/>
          </p:nvSpPr>
          <p:spPr>
            <a:xfrm>
              <a:off x="3566721" y="1785456"/>
              <a:ext cx="81204" cy="84188"/>
            </a:xfrm>
            <a:custGeom>
              <a:avLst/>
              <a:gdLst/>
              <a:ahLst/>
              <a:cxnLst/>
              <a:rect l="l" t="t" r="r" b="b"/>
              <a:pathLst>
                <a:path w="898" h="931" extrusionOk="0">
                  <a:moveTo>
                    <a:pt x="767" y="0"/>
                  </a:moveTo>
                  <a:cubicBezTo>
                    <a:pt x="744" y="0"/>
                    <a:pt x="720" y="8"/>
                    <a:pt x="691" y="15"/>
                  </a:cubicBezTo>
                  <a:cubicBezTo>
                    <a:pt x="681" y="15"/>
                    <a:pt x="681" y="25"/>
                    <a:pt x="671" y="25"/>
                  </a:cubicBezTo>
                  <a:cubicBezTo>
                    <a:pt x="660" y="25"/>
                    <a:pt x="660" y="46"/>
                    <a:pt x="640" y="46"/>
                  </a:cubicBezTo>
                  <a:lnTo>
                    <a:pt x="619" y="67"/>
                  </a:lnTo>
                  <a:cubicBezTo>
                    <a:pt x="619" y="77"/>
                    <a:pt x="609" y="77"/>
                    <a:pt x="588" y="97"/>
                  </a:cubicBezTo>
                  <a:cubicBezTo>
                    <a:pt x="557" y="118"/>
                    <a:pt x="516" y="159"/>
                    <a:pt x="465" y="211"/>
                  </a:cubicBezTo>
                  <a:lnTo>
                    <a:pt x="310" y="365"/>
                  </a:lnTo>
                  <a:cubicBezTo>
                    <a:pt x="197" y="479"/>
                    <a:pt x="104" y="592"/>
                    <a:pt x="52" y="685"/>
                  </a:cubicBezTo>
                  <a:cubicBezTo>
                    <a:pt x="1" y="788"/>
                    <a:pt x="1" y="870"/>
                    <a:pt x="52" y="901"/>
                  </a:cubicBezTo>
                  <a:cubicBezTo>
                    <a:pt x="77" y="921"/>
                    <a:pt x="113" y="931"/>
                    <a:pt x="157" y="931"/>
                  </a:cubicBezTo>
                  <a:cubicBezTo>
                    <a:pt x="206" y="931"/>
                    <a:pt x="265" y="918"/>
                    <a:pt x="331" y="891"/>
                  </a:cubicBezTo>
                  <a:cubicBezTo>
                    <a:pt x="403" y="870"/>
                    <a:pt x="475" y="829"/>
                    <a:pt x="537" y="778"/>
                  </a:cubicBezTo>
                  <a:cubicBezTo>
                    <a:pt x="619" y="726"/>
                    <a:pt x="681" y="664"/>
                    <a:pt x="743" y="592"/>
                  </a:cubicBezTo>
                  <a:cubicBezTo>
                    <a:pt x="763" y="571"/>
                    <a:pt x="774" y="561"/>
                    <a:pt x="763" y="530"/>
                  </a:cubicBezTo>
                  <a:lnTo>
                    <a:pt x="784" y="510"/>
                  </a:lnTo>
                  <a:cubicBezTo>
                    <a:pt x="784" y="489"/>
                    <a:pt x="794" y="489"/>
                    <a:pt x="794" y="479"/>
                  </a:cubicBezTo>
                  <a:cubicBezTo>
                    <a:pt x="794" y="468"/>
                    <a:pt x="815" y="437"/>
                    <a:pt x="825" y="427"/>
                  </a:cubicBezTo>
                  <a:cubicBezTo>
                    <a:pt x="836" y="417"/>
                    <a:pt x="836" y="386"/>
                    <a:pt x="846" y="376"/>
                  </a:cubicBezTo>
                  <a:cubicBezTo>
                    <a:pt x="877" y="334"/>
                    <a:pt x="877" y="304"/>
                    <a:pt x="887" y="273"/>
                  </a:cubicBezTo>
                  <a:cubicBezTo>
                    <a:pt x="897" y="252"/>
                    <a:pt x="897" y="211"/>
                    <a:pt x="897" y="180"/>
                  </a:cubicBezTo>
                  <a:cubicBezTo>
                    <a:pt x="897" y="128"/>
                    <a:pt x="887" y="77"/>
                    <a:pt x="877" y="56"/>
                  </a:cubicBezTo>
                  <a:cubicBezTo>
                    <a:pt x="866" y="25"/>
                    <a:pt x="825" y="5"/>
                    <a:pt x="794" y="5"/>
                  </a:cubicBezTo>
                  <a:cubicBezTo>
                    <a:pt x="785" y="2"/>
                    <a:pt x="776" y="0"/>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4" name="Google Shape;9034;p38"/>
            <p:cNvSpPr/>
            <p:nvPr/>
          </p:nvSpPr>
          <p:spPr>
            <a:xfrm>
              <a:off x="3547188" y="1820180"/>
              <a:ext cx="94225" cy="46208"/>
            </a:xfrm>
            <a:custGeom>
              <a:avLst/>
              <a:gdLst/>
              <a:ahLst/>
              <a:cxnLst/>
              <a:rect l="l" t="t" r="r" b="b"/>
              <a:pathLst>
                <a:path w="1042" h="511" extrusionOk="0">
                  <a:moveTo>
                    <a:pt x="758" y="0"/>
                  </a:moveTo>
                  <a:cubicBezTo>
                    <a:pt x="694" y="0"/>
                    <a:pt x="624" y="6"/>
                    <a:pt x="547" y="12"/>
                  </a:cubicBezTo>
                  <a:cubicBezTo>
                    <a:pt x="413" y="33"/>
                    <a:pt x="289" y="64"/>
                    <a:pt x="186" y="126"/>
                  </a:cubicBezTo>
                  <a:cubicBezTo>
                    <a:pt x="93" y="177"/>
                    <a:pt x="21" y="239"/>
                    <a:pt x="11" y="301"/>
                  </a:cubicBezTo>
                  <a:cubicBezTo>
                    <a:pt x="1" y="383"/>
                    <a:pt x="31" y="435"/>
                    <a:pt x="124" y="466"/>
                  </a:cubicBezTo>
                  <a:cubicBezTo>
                    <a:pt x="187" y="497"/>
                    <a:pt x="274" y="511"/>
                    <a:pt x="376" y="511"/>
                  </a:cubicBezTo>
                  <a:cubicBezTo>
                    <a:pt x="408" y="511"/>
                    <a:pt x="440" y="509"/>
                    <a:pt x="475" y="507"/>
                  </a:cubicBezTo>
                  <a:cubicBezTo>
                    <a:pt x="547" y="507"/>
                    <a:pt x="608" y="497"/>
                    <a:pt x="681" y="466"/>
                  </a:cubicBezTo>
                  <a:cubicBezTo>
                    <a:pt x="712" y="455"/>
                    <a:pt x="753" y="445"/>
                    <a:pt x="784" y="435"/>
                  </a:cubicBezTo>
                  <a:cubicBezTo>
                    <a:pt x="815" y="414"/>
                    <a:pt x="845" y="394"/>
                    <a:pt x="866" y="383"/>
                  </a:cubicBezTo>
                  <a:cubicBezTo>
                    <a:pt x="907" y="363"/>
                    <a:pt x="918" y="352"/>
                    <a:pt x="949" y="321"/>
                  </a:cubicBezTo>
                  <a:cubicBezTo>
                    <a:pt x="959" y="301"/>
                    <a:pt x="990" y="290"/>
                    <a:pt x="1000" y="260"/>
                  </a:cubicBezTo>
                  <a:cubicBezTo>
                    <a:pt x="1031" y="218"/>
                    <a:pt x="1041" y="187"/>
                    <a:pt x="1041" y="146"/>
                  </a:cubicBezTo>
                  <a:cubicBezTo>
                    <a:pt x="1041" y="64"/>
                    <a:pt x="969" y="33"/>
                    <a:pt x="887" y="12"/>
                  </a:cubicBezTo>
                  <a:cubicBezTo>
                    <a:pt x="847" y="4"/>
                    <a:pt x="805" y="0"/>
                    <a:pt x="7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5" name="Google Shape;9035;p38"/>
            <p:cNvSpPr/>
            <p:nvPr/>
          </p:nvSpPr>
          <p:spPr>
            <a:xfrm>
              <a:off x="3493113" y="1847128"/>
              <a:ext cx="97029" cy="38522"/>
            </a:xfrm>
            <a:custGeom>
              <a:avLst/>
              <a:gdLst/>
              <a:ahLst/>
              <a:cxnLst/>
              <a:rect l="l" t="t" r="r" b="b"/>
              <a:pathLst>
                <a:path w="1073" h="426" extrusionOk="0">
                  <a:moveTo>
                    <a:pt x="642" y="0"/>
                  </a:moveTo>
                  <a:cubicBezTo>
                    <a:pt x="618" y="0"/>
                    <a:pt x="593" y="1"/>
                    <a:pt x="568" y="3"/>
                  </a:cubicBezTo>
                  <a:cubicBezTo>
                    <a:pt x="423" y="13"/>
                    <a:pt x="300" y="34"/>
                    <a:pt x="207" y="54"/>
                  </a:cubicBezTo>
                  <a:cubicBezTo>
                    <a:pt x="104" y="85"/>
                    <a:pt x="42" y="106"/>
                    <a:pt x="11" y="157"/>
                  </a:cubicBezTo>
                  <a:cubicBezTo>
                    <a:pt x="1" y="188"/>
                    <a:pt x="1" y="219"/>
                    <a:pt x="11" y="250"/>
                  </a:cubicBezTo>
                  <a:cubicBezTo>
                    <a:pt x="22" y="271"/>
                    <a:pt x="52" y="312"/>
                    <a:pt x="94" y="343"/>
                  </a:cubicBezTo>
                  <a:cubicBezTo>
                    <a:pt x="125" y="363"/>
                    <a:pt x="176" y="394"/>
                    <a:pt x="248" y="405"/>
                  </a:cubicBezTo>
                  <a:cubicBezTo>
                    <a:pt x="310" y="415"/>
                    <a:pt x="392" y="425"/>
                    <a:pt x="465" y="425"/>
                  </a:cubicBezTo>
                  <a:cubicBezTo>
                    <a:pt x="547" y="425"/>
                    <a:pt x="619" y="415"/>
                    <a:pt x="681" y="405"/>
                  </a:cubicBezTo>
                  <a:cubicBezTo>
                    <a:pt x="743" y="394"/>
                    <a:pt x="815" y="374"/>
                    <a:pt x="866" y="353"/>
                  </a:cubicBezTo>
                  <a:cubicBezTo>
                    <a:pt x="969" y="302"/>
                    <a:pt x="1042" y="250"/>
                    <a:pt x="1052" y="188"/>
                  </a:cubicBezTo>
                  <a:cubicBezTo>
                    <a:pt x="1073" y="116"/>
                    <a:pt x="1021" y="65"/>
                    <a:pt x="928" y="44"/>
                  </a:cubicBezTo>
                  <a:cubicBezTo>
                    <a:pt x="852" y="19"/>
                    <a:pt x="755" y="0"/>
                    <a:pt x="6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6" name="Google Shape;9036;p38"/>
            <p:cNvSpPr/>
            <p:nvPr/>
          </p:nvSpPr>
          <p:spPr>
            <a:xfrm>
              <a:off x="3511741" y="1818100"/>
              <a:ext cx="84911" cy="65198"/>
            </a:xfrm>
            <a:custGeom>
              <a:avLst/>
              <a:gdLst/>
              <a:ahLst/>
              <a:cxnLst/>
              <a:rect l="l" t="t" r="r" b="b"/>
              <a:pathLst>
                <a:path w="939" h="721" extrusionOk="0">
                  <a:moveTo>
                    <a:pt x="804" y="0"/>
                  </a:moveTo>
                  <a:cubicBezTo>
                    <a:pt x="765" y="0"/>
                    <a:pt x="717" y="8"/>
                    <a:pt x="660" y="25"/>
                  </a:cubicBezTo>
                  <a:cubicBezTo>
                    <a:pt x="609" y="56"/>
                    <a:pt x="547" y="76"/>
                    <a:pt x="496" y="107"/>
                  </a:cubicBezTo>
                  <a:cubicBezTo>
                    <a:pt x="423" y="149"/>
                    <a:pt x="362" y="180"/>
                    <a:pt x="310" y="221"/>
                  </a:cubicBezTo>
                  <a:cubicBezTo>
                    <a:pt x="197" y="313"/>
                    <a:pt x="114" y="406"/>
                    <a:pt x="63" y="478"/>
                  </a:cubicBezTo>
                  <a:cubicBezTo>
                    <a:pt x="11" y="561"/>
                    <a:pt x="1" y="623"/>
                    <a:pt x="42" y="674"/>
                  </a:cubicBezTo>
                  <a:cubicBezTo>
                    <a:pt x="60" y="704"/>
                    <a:pt x="103" y="720"/>
                    <a:pt x="159" y="720"/>
                  </a:cubicBezTo>
                  <a:cubicBezTo>
                    <a:pt x="200" y="720"/>
                    <a:pt x="248" y="712"/>
                    <a:pt x="300" y="695"/>
                  </a:cubicBezTo>
                  <a:cubicBezTo>
                    <a:pt x="351" y="674"/>
                    <a:pt x="413" y="664"/>
                    <a:pt x="475" y="623"/>
                  </a:cubicBezTo>
                  <a:cubicBezTo>
                    <a:pt x="547" y="592"/>
                    <a:pt x="599" y="561"/>
                    <a:pt x="660" y="509"/>
                  </a:cubicBezTo>
                  <a:cubicBezTo>
                    <a:pt x="774" y="417"/>
                    <a:pt x="867" y="313"/>
                    <a:pt x="908" y="210"/>
                  </a:cubicBezTo>
                  <a:cubicBezTo>
                    <a:pt x="939" y="118"/>
                    <a:pt x="939" y="56"/>
                    <a:pt x="887" y="15"/>
                  </a:cubicBezTo>
                  <a:cubicBezTo>
                    <a:pt x="864" y="5"/>
                    <a:pt x="837"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7" name="Google Shape;9037;p38"/>
            <p:cNvSpPr/>
            <p:nvPr/>
          </p:nvSpPr>
          <p:spPr>
            <a:xfrm>
              <a:off x="3398075" y="1831484"/>
              <a:ext cx="105438" cy="67549"/>
            </a:xfrm>
            <a:custGeom>
              <a:avLst/>
              <a:gdLst/>
              <a:ahLst/>
              <a:cxnLst/>
              <a:rect l="l" t="t" r="r" b="b"/>
              <a:pathLst>
                <a:path w="1166" h="747" extrusionOk="0">
                  <a:moveTo>
                    <a:pt x="1" y="1"/>
                  </a:moveTo>
                  <a:lnTo>
                    <a:pt x="1" y="1"/>
                  </a:lnTo>
                  <a:cubicBezTo>
                    <a:pt x="216" y="680"/>
                    <a:pt x="591" y="746"/>
                    <a:pt x="730" y="746"/>
                  </a:cubicBezTo>
                  <a:cubicBezTo>
                    <a:pt x="764" y="746"/>
                    <a:pt x="784" y="743"/>
                    <a:pt x="784" y="743"/>
                  </a:cubicBezTo>
                  <a:cubicBezTo>
                    <a:pt x="1052" y="722"/>
                    <a:pt x="1165" y="372"/>
                    <a:pt x="897" y="227"/>
                  </a:cubicBezTo>
                  <a:cubicBezTo>
                    <a:pt x="629" y="104"/>
                    <a:pt x="289" y="279"/>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8" name="Google Shape;9038;p38"/>
            <p:cNvSpPr/>
            <p:nvPr/>
          </p:nvSpPr>
          <p:spPr>
            <a:xfrm>
              <a:off x="3388761" y="1850474"/>
              <a:ext cx="111949" cy="50820"/>
            </a:xfrm>
            <a:custGeom>
              <a:avLst/>
              <a:gdLst/>
              <a:ahLst/>
              <a:cxnLst/>
              <a:rect l="l" t="t" r="r" b="b"/>
              <a:pathLst>
                <a:path w="1238" h="562" extrusionOk="0">
                  <a:moveTo>
                    <a:pt x="848" y="0"/>
                  </a:moveTo>
                  <a:cubicBezTo>
                    <a:pt x="661" y="0"/>
                    <a:pt x="482" y="100"/>
                    <a:pt x="280" y="100"/>
                  </a:cubicBezTo>
                  <a:cubicBezTo>
                    <a:pt x="192" y="100"/>
                    <a:pt x="100" y="81"/>
                    <a:pt x="1" y="28"/>
                  </a:cubicBezTo>
                  <a:lnTo>
                    <a:pt x="1" y="28"/>
                  </a:lnTo>
                  <a:cubicBezTo>
                    <a:pt x="298" y="473"/>
                    <a:pt x="583" y="562"/>
                    <a:pt x="764" y="562"/>
                  </a:cubicBezTo>
                  <a:cubicBezTo>
                    <a:pt x="885" y="562"/>
                    <a:pt x="959" y="522"/>
                    <a:pt x="959" y="522"/>
                  </a:cubicBezTo>
                  <a:cubicBezTo>
                    <a:pt x="1217" y="419"/>
                    <a:pt x="1237" y="48"/>
                    <a:pt x="928" y="7"/>
                  </a:cubicBezTo>
                  <a:cubicBezTo>
                    <a:pt x="901" y="2"/>
                    <a:pt x="874" y="0"/>
                    <a:pt x="8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9" name="Google Shape;9039;p38"/>
            <p:cNvSpPr/>
            <p:nvPr/>
          </p:nvSpPr>
          <p:spPr>
            <a:xfrm>
              <a:off x="3391565" y="1843601"/>
              <a:ext cx="110955" cy="56788"/>
            </a:xfrm>
            <a:custGeom>
              <a:avLst/>
              <a:gdLst/>
              <a:ahLst/>
              <a:cxnLst/>
              <a:rect l="l" t="t" r="r" b="b"/>
              <a:pathLst>
                <a:path w="1227" h="628" extrusionOk="0">
                  <a:moveTo>
                    <a:pt x="1" y="1"/>
                  </a:moveTo>
                  <a:lnTo>
                    <a:pt x="1" y="1"/>
                  </a:lnTo>
                  <a:cubicBezTo>
                    <a:pt x="282" y="541"/>
                    <a:pt x="601" y="627"/>
                    <a:pt x="776" y="627"/>
                  </a:cubicBezTo>
                  <a:cubicBezTo>
                    <a:pt x="857" y="627"/>
                    <a:pt x="908" y="609"/>
                    <a:pt x="908" y="609"/>
                  </a:cubicBezTo>
                  <a:cubicBezTo>
                    <a:pt x="1165" y="547"/>
                    <a:pt x="1227" y="176"/>
                    <a:pt x="928" y="93"/>
                  </a:cubicBezTo>
                  <a:cubicBezTo>
                    <a:pt x="876" y="77"/>
                    <a:pt x="824" y="71"/>
                    <a:pt x="771" y="71"/>
                  </a:cubicBezTo>
                  <a:cubicBezTo>
                    <a:pt x="636" y="71"/>
                    <a:pt x="498" y="110"/>
                    <a:pt x="353" y="110"/>
                  </a:cubicBezTo>
                  <a:cubicBezTo>
                    <a:pt x="240" y="110"/>
                    <a:pt x="123" y="8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0" name="Google Shape;9040;p38"/>
            <p:cNvSpPr/>
            <p:nvPr/>
          </p:nvSpPr>
          <p:spPr>
            <a:xfrm>
              <a:off x="3479188" y="1860421"/>
              <a:ext cx="39246" cy="36714"/>
            </a:xfrm>
            <a:custGeom>
              <a:avLst/>
              <a:gdLst/>
              <a:ahLst/>
              <a:cxnLst/>
              <a:rect l="l" t="t" r="r" b="b"/>
              <a:pathLst>
                <a:path w="434" h="406" extrusionOk="0">
                  <a:moveTo>
                    <a:pt x="124" y="0"/>
                  </a:moveTo>
                  <a:lnTo>
                    <a:pt x="124" y="10"/>
                  </a:lnTo>
                  <a:cubicBezTo>
                    <a:pt x="124" y="10"/>
                    <a:pt x="114" y="10"/>
                    <a:pt x="114" y="21"/>
                  </a:cubicBezTo>
                  <a:lnTo>
                    <a:pt x="103" y="41"/>
                  </a:lnTo>
                  <a:lnTo>
                    <a:pt x="93" y="62"/>
                  </a:lnTo>
                  <a:lnTo>
                    <a:pt x="21" y="175"/>
                  </a:lnTo>
                  <a:cubicBezTo>
                    <a:pt x="21" y="175"/>
                    <a:pt x="11" y="196"/>
                    <a:pt x="11" y="206"/>
                  </a:cubicBezTo>
                  <a:cubicBezTo>
                    <a:pt x="0" y="268"/>
                    <a:pt x="31" y="330"/>
                    <a:pt x="62" y="381"/>
                  </a:cubicBezTo>
                  <a:cubicBezTo>
                    <a:pt x="92" y="396"/>
                    <a:pt x="123" y="406"/>
                    <a:pt x="149" y="406"/>
                  </a:cubicBezTo>
                  <a:cubicBezTo>
                    <a:pt x="158" y="406"/>
                    <a:pt x="167" y="405"/>
                    <a:pt x="176" y="402"/>
                  </a:cubicBezTo>
                  <a:cubicBezTo>
                    <a:pt x="206" y="402"/>
                    <a:pt x="227" y="381"/>
                    <a:pt x="248" y="371"/>
                  </a:cubicBezTo>
                  <a:lnTo>
                    <a:pt x="309" y="371"/>
                  </a:lnTo>
                  <a:cubicBezTo>
                    <a:pt x="351" y="361"/>
                    <a:pt x="382" y="330"/>
                    <a:pt x="402" y="309"/>
                  </a:cubicBezTo>
                  <a:cubicBezTo>
                    <a:pt x="433" y="258"/>
                    <a:pt x="423" y="196"/>
                    <a:pt x="371" y="144"/>
                  </a:cubicBezTo>
                  <a:cubicBezTo>
                    <a:pt x="371" y="124"/>
                    <a:pt x="361" y="113"/>
                    <a:pt x="351" y="113"/>
                  </a:cubicBezTo>
                  <a:lnTo>
                    <a:pt x="309" y="93"/>
                  </a:lnTo>
                  <a:lnTo>
                    <a:pt x="217" y="41"/>
                  </a:lnTo>
                  <a:lnTo>
                    <a:pt x="196" y="21"/>
                  </a:lnTo>
                  <a:lnTo>
                    <a:pt x="176" y="10"/>
                  </a:lnTo>
                  <a:cubicBezTo>
                    <a:pt x="165" y="10"/>
                    <a:pt x="165"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1" name="Google Shape;9041;p38"/>
            <p:cNvSpPr/>
            <p:nvPr/>
          </p:nvSpPr>
          <p:spPr>
            <a:xfrm>
              <a:off x="3481991" y="1860421"/>
              <a:ext cx="38251" cy="33006"/>
            </a:xfrm>
            <a:custGeom>
              <a:avLst/>
              <a:gdLst/>
              <a:ahLst/>
              <a:cxnLst/>
              <a:rect l="l" t="t" r="r" b="b"/>
              <a:pathLst>
                <a:path w="423" h="365" extrusionOk="0">
                  <a:moveTo>
                    <a:pt x="145" y="0"/>
                  </a:moveTo>
                  <a:cubicBezTo>
                    <a:pt x="134" y="0"/>
                    <a:pt x="134" y="10"/>
                    <a:pt x="134" y="21"/>
                  </a:cubicBezTo>
                  <a:lnTo>
                    <a:pt x="21" y="175"/>
                  </a:lnTo>
                  <a:cubicBezTo>
                    <a:pt x="21" y="196"/>
                    <a:pt x="11" y="196"/>
                    <a:pt x="11" y="206"/>
                  </a:cubicBezTo>
                  <a:cubicBezTo>
                    <a:pt x="0" y="258"/>
                    <a:pt x="21" y="319"/>
                    <a:pt x="72" y="340"/>
                  </a:cubicBezTo>
                  <a:cubicBezTo>
                    <a:pt x="95" y="355"/>
                    <a:pt x="118" y="365"/>
                    <a:pt x="144" y="365"/>
                  </a:cubicBezTo>
                  <a:cubicBezTo>
                    <a:pt x="154" y="365"/>
                    <a:pt x="164" y="363"/>
                    <a:pt x="175" y="361"/>
                  </a:cubicBezTo>
                  <a:cubicBezTo>
                    <a:pt x="206" y="361"/>
                    <a:pt x="217" y="340"/>
                    <a:pt x="237" y="330"/>
                  </a:cubicBezTo>
                  <a:cubicBezTo>
                    <a:pt x="253" y="335"/>
                    <a:pt x="266" y="337"/>
                    <a:pt x="278" y="337"/>
                  </a:cubicBezTo>
                  <a:cubicBezTo>
                    <a:pt x="291" y="337"/>
                    <a:pt x="304" y="335"/>
                    <a:pt x="320" y="330"/>
                  </a:cubicBezTo>
                  <a:cubicBezTo>
                    <a:pt x="361" y="319"/>
                    <a:pt x="382" y="309"/>
                    <a:pt x="392" y="278"/>
                  </a:cubicBezTo>
                  <a:cubicBezTo>
                    <a:pt x="423" y="227"/>
                    <a:pt x="402" y="165"/>
                    <a:pt x="371" y="124"/>
                  </a:cubicBezTo>
                  <a:cubicBezTo>
                    <a:pt x="361" y="113"/>
                    <a:pt x="361" y="113"/>
                    <a:pt x="340" y="113"/>
                  </a:cubicBezTo>
                  <a:lnTo>
                    <a:pt x="175" y="10"/>
                  </a:lnTo>
                  <a:cubicBezTo>
                    <a:pt x="165" y="10"/>
                    <a:pt x="165"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2" name="Google Shape;9042;p38"/>
            <p:cNvSpPr/>
            <p:nvPr/>
          </p:nvSpPr>
          <p:spPr>
            <a:xfrm>
              <a:off x="3492209" y="1831484"/>
              <a:ext cx="35538" cy="33639"/>
            </a:xfrm>
            <a:custGeom>
              <a:avLst/>
              <a:gdLst/>
              <a:ahLst/>
              <a:cxnLst/>
              <a:rect l="l" t="t" r="r" b="b"/>
              <a:pathLst>
                <a:path w="393" h="372" extrusionOk="0">
                  <a:moveTo>
                    <a:pt x="104" y="1"/>
                  </a:moveTo>
                  <a:cubicBezTo>
                    <a:pt x="52" y="11"/>
                    <a:pt x="11" y="52"/>
                    <a:pt x="1" y="104"/>
                  </a:cubicBezTo>
                  <a:lnTo>
                    <a:pt x="1" y="124"/>
                  </a:lnTo>
                  <a:lnTo>
                    <a:pt x="1" y="258"/>
                  </a:lnTo>
                  <a:lnTo>
                    <a:pt x="1" y="289"/>
                  </a:lnTo>
                  <a:lnTo>
                    <a:pt x="1" y="310"/>
                  </a:lnTo>
                  <a:lnTo>
                    <a:pt x="1" y="320"/>
                  </a:lnTo>
                  <a:lnTo>
                    <a:pt x="1" y="330"/>
                  </a:lnTo>
                  <a:lnTo>
                    <a:pt x="1" y="341"/>
                  </a:lnTo>
                  <a:cubicBezTo>
                    <a:pt x="11" y="341"/>
                    <a:pt x="11" y="341"/>
                    <a:pt x="42" y="361"/>
                  </a:cubicBezTo>
                  <a:lnTo>
                    <a:pt x="114" y="361"/>
                  </a:lnTo>
                  <a:lnTo>
                    <a:pt x="258" y="372"/>
                  </a:lnTo>
                  <a:lnTo>
                    <a:pt x="289" y="372"/>
                  </a:lnTo>
                  <a:cubicBezTo>
                    <a:pt x="361" y="361"/>
                    <a:pt x="392" y="310"/>
                    <a:pt x="392" y="238"/>
                  </a:cubicBezTo>
                  <a:cubicBezTo>
                    <a:pt x="392" y="207"/>
                    <a:pt x="372" y="165"/>
                    <a:pt x="341" y="135"/>
                  </a:cubicBezTo>
                  <a:cubicBezTo>
                    <a:pt x="320" y="124"/>
                    <a:pt x="310" y="114"/>
                    <a:pt x="279" y="104"/>
                  </a:cubicBezTo>
                  <a:cubicBezTo>
                    <a:pt x="269" y="83"/>
                    <a:pt x="258" y="62"/>
                    <a:pt x="238" y="52"/>
                  </a:cubicBezTo>
                  <a:cubicBezTo>
                    <a:pt x="217" y="11"/>
                    <a:pt x="176"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3" name="Google Shape;9043;p38"/>
            <p:cNvSpPr/>
            <p:nvPr/>
          </p:nvSpPr>
          <p:spPr>
            <a:xfrm>
              <a:off x="3493113" y="1831484"/>
              <a:ext cx="32735" cy="30836"/>
            </a:xfrm>
            <a:custGeom>
              <a:avLst/>
              <a:gdLst/>
              <a:ahLst/>
              <a:cxnLst/>
              <a:rect l="l" t="t" r="r" b="b"/>
              <a:pathLst>
                <a:path w="362" h="341" extrusionOk="0">
                  <a:moveTo>
                    <a:pt x="135" y="1"/>
                  </a:moveTo>
                  <a:cubicBezTo>
                    <a:pt x="63" y="1"/>
                    <a:pt x="11" y="32"/>
                    <a:pt x="1" y="83"/>
                  </a:cubicBezTo>
                  <a:lnTo>
                    <a:pt x="1" y="114"/>
                  </a:lnTo>
                  <a:lnTo>
                    <a:pt x="1" y="289"/>
                  </a:lnTo>
                  <a:lnTo>
                    <a:pt x="1" y="320"/>
                  </a:lnTo>
                  <a:lnTo>
                    <a:pt x="32" y="320"/>
                  </a:lnTo>
                  <a:lnTo>
                    <a:pt x="238" y="341"/>
                  </a:lnTo>
                  <a:lnTo>
                    <a:pt x="259" y="341"/>
                  </a:lnTo>
                  <a:cubicBezTo>
                    <a:pt x="310" y="330"/>
                    <a:pt x="362" y="289"/>
                    <a:pt x="362" y="227"/>
                  </a:cubicBezTo>
                  <a:cubicBezTo>
                    <a:pt x="362" y="186"/>
                    <a:pt x="351" y="165"/>
                    <a:pt x="320" y="135"/>
                  </a:cubicBezTo>
                  <a:cubicBezTo>
                    <a:pt x="310" y="124"/>
                    <a:pt x="289" y="114"/>
                    <a:pt x="259" y="104"/>
                  </a:cubicBezTo>
                  <a:cubicBezTo>
                    <a:pt x="259" y="73"/>
                    <a:pt x="248" y="62"/>
                    <a:pt x="217" y="32"/>
                  </a:cubicBezTo>
                  <a:cubicBezTo>
                    <a:pt x="197" y="11"/>
                    <a:pt x="166"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4" name="Google Shape;9044;p38"/>
            <p:cNvSpPr/>
            <p:nvPr/>
          </p:nvSpPr>
          <p:spPr>
            <a:xfrm>
              <a:off x="3455858" y="1837814"/>
              <a:ext cx="41145" cy="35357"/>
            </a:xfrm>
            <a:custGeom>
              <a:avLst/>
              <a:gdLst/>
              <a:ahLst/>
              <a:cxnLst/>
              <a:rect l="l" t="t" r="r" b="b"/>
              <a:pathLst>
                <a:path w="455" h="391" extrusionOk="0">
                  <a:moveTo>
                    <a:pt x="183" y="0"/>
                  </a:moveTo>
                  <a:cubicBezTo>
                    <a:pt x="173" y="0"/>
                    <a:pt x="164" y="1"/>
                    <a:pt x="155" y="3"/>
                  </a:cubicBezTo>
                  <a:cubicBezTo>
                    <a:pt x="145" y="3"/>
                    <a:pt x="124" y="13"/>
                    <a:pt x="114" y="13"/>
                  </a:cubicBezTo>
                  <a:cubicBezTo>
                    <a:pt x="93" y="34"/>
                    <a:pt x="63" y="54"/>
                    <a:pt x="52" y="95"/>
                  </a:cubicBezTo>
                  <a:lnTo>
                    <a:pt x="52" y="157"/>
                  </a:lnTo>
                  <a:cubicBezTo>
                    <a:pt x="21" y="168"/>
                    <a:pt x="11" y="188"/>
                    <a:pt x="11" y="209"/>
                  </a:cubicBezTo>
                  <a:cubicBezTo>
                    <a:pt x="1" y="240"/>
                    <a:pt x="11" y="271"/>
                    <a:pt x="52" y="312"/>
                  </a:cubicBezTo>
                  <a:cubicBezTo>
                    <a:pt x="85" y="361"/>
                    <a:pt x="130" y="390"/>
                    <a:pt x="179" y="390"/>
                  </a:cubicBezTo>
                  <a:cubicBezTo>
                    <a:pt x="191" y="390"/>
                    <a:pt x="204" y="388"/>
                    <a:pt x="217" y="384"/>
                  </a:cubicBezTo>
                  <a:cubicBezTo>
                    <a:pt x="217" y="384"/>
                    <a:pt x="227" y="374"/>
                    <a:pt x="248" y="374"/>
                  </a:cubicBezTo>
                  <a:lnTo>
                    <a:pt x="372" y="312"/>
                  </a:lnTo>
                  <a:lnTo>
                    <a:pt x="403" y="302"/>
                  </a:lnTo>
                  <a:lnTo>
                    <a:pt x="413" y="302"/>
                  </a:lnTo>
                  <a:cubicBezTo>
                    <a:pt x="423" y="302"/>
                    <a:pt x="434" y="281"/>
                    <a:pt x="434" y="281"/>
                  </a:cubicBezTo>
                  <a:lnTo>
                    <a:pt x="454" y="281"/>
                  </a:lnTo>
                  <a:lnTo>
                    <a:pt x="454" y="271"/>
                  </a:lnTo>
                  <a:lnTo>
                    <a:pt x="454" y="260"/>
                  </a:lnTo>
                  <a:lnTo>
                    <a:pt x="454" y="250"/>
                  </a:lnTo>
                  <a:cubicBezTo>
                    <a:pt x="434" y="250"/>
                    <a:pt x="434" y="240"/>
                    <a:pt x="434" y="240"/>
                  </a:cubicBezTo>
                  <a:lnTo>
                    <a:pt x="423" y="219"/>
                  </a:lnTo>
                  <a:lnTo>
                    <a:pt x="413" y="199"/>
                  </a:lnTo>
                  <a:lnTo>
                    <a:pt x="330" y="85"/>
                  </a:lnTo>
                  <a:lnTo>
                    <a:pt x="310" y="54"/>
                  </a:lnTo>
                  <a:cubicBezTo>
                    <a:pt x="276" y="20"/>
                    <a:pt x="22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5" name="Google Shape;9045;p38"/>
            <p:cNvSpPr/>
            <p:nvPr/>
          </p:nvSpPr>
          <p:spPr>
            <a:xfrm>
              <a:off x="3456852" y="1837995"/>
              <a:ext cx="36352" cy="32916"/>
            </a:xfrm>
            <a:custGeom>
              <a:avLst/>
              <a:gdLst/>
              <a:ahLst/>
              <a:cxnLst/>
              <a:rect l="l" t="t" r="r" b="b"/>
              <a:pathLst>
                <a:path w="402" h="364" extrusionOk="0">
                  <a:moveTo>
                    <a:pt x="171" y="1"/>
                  </a:moveTo>
                  <a:cubicBezTo>
                    <a:pt x="150" y="1"/>
                    <a:pt x="127" y="4"/>
                    <a:pt x="103" y="11"/>
                  </a:cubicBezTo>
                  <a:cubicBezTo>
                    <a:pt x="82" y="32"/>
                    <a:pt x="52" y="52"/>
                    <a:pt x="41" y="93"/>
                  </a:cubicBezTo>
                  <a:lnTo>
                    <a:pt x="41" y="155"/>
                  </a:lnTo>
                  <a:cubicBezTo>
                    <a:pt x="31" y="166"/>
                    <a:pt x="21" y="197"/>
                    <a:pt x="0" y="207"/>
                  </a:cubicBezTo>
                  <a:cubicBezTo>
                    <a:pt x="21" y="238"/>
                    <a:pt x="21" y="269"/>
                    <a:pt x="31" y="300"/>
                  </a:cubicBezTo>
                  <a:cubicBezTo>
                    <a:pt x="48" y="342"/>
                    <a:pt x="101" y="364"/>
                    <a:pt x="154" y="364"/>
                  </a:cubicBezTo>
                  <a:cubicBezTo>
                    <a:pt x="165" y="364"/>
                    <a:pt x="175" y="363"/>
                    <a:pt x="186" y="361"/>
                  </a:cubicBezTo>
                  <a:cubicBezTo>
                    <a:pt x="196" y="361"/>
                    <a:pt x="196" y="361"/>
                    <a:pt x="206" y="351"/>
                  </a:cubicBezTo>
                  <a:lnTo>
                    <a:pt x="381" y="269"/>
                  </a:lnTo>
                  <a:cubicBezTo>
                    <a:pt x="392" y="269"/>
                    <a:pt x="392" y="258"/>
                    <a:pt x="402" y="258"/>
                  </a:cubicBezTo>
                  <a:cubicBezTo>
                    <a:pt x="402" y="248"/>
                    <a:pt x="392" y="248"/>
                    <a:pt x="392" y="238"/>
                  </a:cubicBezTo>
                  <a:lnTo>
                    <a:pt x="289" y="63"/>
                  </a:lnTo>
                  <a:cubicBezTo>
                    <a:pt x="289" y="52"/>
                    <a:pt x="278" y="52"/>
                    <a:pt x="278" y="42"/>
                  </a:cubicBezTo>
                  <a:cubicBezTo>
                    <a:pt x="251" y="14"/>
                    <a:pt x="214"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6" name="Google Shape;9046;p38"/>
            <p:cNvSpPr/>
            <p:nvPr/>
          </p:nvSpPr>
          <p:spPr>
            <a:xfrm>
              <a:off x="3495012" y="1866932"/>
              <a:ext cx="25229" cy="26134"/>
            </a:xfrm>
            <a:custGeom>
              <a:avLst/>
              <a:gdLst/>
              <a:ahLst/>
              <a:cxnLst/>
              <a:rect l="l" t="t" r="r" b="b"/>
              <a:pathLst>
                <a:path w="279" h="289" extrusionOk="0">
                  <a:moveTo>
                    <a:pt x="145" y="0"/>
                  </a:moveTo>
                  <a:cubicBezTo>
                    <a:pt x="145" y="21"/>
                    <a:pt x="134" y="21"/>
                    <a:pt x="134" y="21"/>
                  </a:cubicBezTo>
                  <a:cubicBezTo>
                    <a:pt x="62" y="52"/>
                    <a:pt x="1" y="134"/>
                    <a:pt x="31" y="196"/>
                  </a:cubicBezTo>
                  <a:cubicBezTo>
                    <a:pt x="42" y="227"/>
                    <a:pt x="62" y="247"/>
                    <a:pt x="73" y="258"/>
                  </a:cubicBezTo>
                  <a:cubicBezTo>
                    <a:pt x="83" y="278"/>
                    <a:pt x="93" y="278"/>
                    <a:pt x="104" y="289"/>
                  </a:cubicBezTo>
                  <a:lnTo>
                    <a:pt x="145" y="289"/>
                  </a:lnTo>
                  <a:cubicBezTo>
                    <a:pt x="186" y="278"/>
                    <a:pt x="227" y="247"/>
                    <a:pt x="238" y="227"/>
                  </a:cubicBezTo>
                  <a:cubicBezTo>
                    <a:pt x="279" y="175"/>
                    <a:pt x="258" y="103"/>
                    <a:pt x="207" y="52"/>
                  </a:cubicBezTo>
                  <a:cubicBezTo>
                    <a:pt x="207" y="41"/>
                    <a:pt x="196" y="31"/>
                    <a:pt x="186" y="31"/>
                  </a:cubicBez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7" name="Google Shape;9047;p38"/>
            <p:cNvSpPr/>
            <p:nvPr/>
          </p:nvSpPr>
          <p:spPr>
            <a:xfrm>
              <a:off x="3459565" y="1831484"/>
              <a:ext cx="57874" cy="28575"/>
            </a:xfrm>
            <a:custGeom>
              <a:avLst/>
              <a:gdLst/>
              <a:ahLst/>
              <a:cxnLst/>
              <a:rect l="l" t="t" r="r" b="b"/>
              <a:pathLst>
                <a:path w="640" h="316" extrusionOk="0">
                  <a:moveTo>
                    <a:pt x="465" y="1"/>
                  </a:moveTo>
                  <a:cubicBezTo>
                    <a:pt x="413" y="11"/>
                    <a:pt x="372" y="52"/>
                    <a:pt x="362" y="104"/>
                  </a:cubicBezTo>
                  <a:lnTo>
                    <a:pt x="362" y="124"/>
                  </a:lnTo>
                  <a:lnTo>
                    <a:pt x="362" y="258"/>
                  </a:lnTo>
                  <a:lnTo>
                    <a:pt x="279" y="135"/>
                  </a:lnTo>
                  <a:lnTo>
                    <a:pt x="259" y="114"/>
                  </a:lnTo>
                  <a:cubicBezTo>
                    <a:pt x="224" y="80"/>
                    <a:pt x="176" y="60"/>
                    <a:pt x="131" y="60"/>
                  </a:cubicBezTo>
                  <a:cubicBezTo>
                    <a:pt x="122" y="60"/>
                    <a:pt x="113" y="61"/>
                    <a:pt x="104" y="62"/>
                  </a:cubicBezTo>
                  <a:cubicBezTo>
                    <a:pt x="94" y="62"/>
                    <a:pt x="73" y="73"/>
                    <a:pt x="63" y="73"/>
                  </a:cubicBezTo>
                  <a:cubicBezTo>
                    <a:pt x="32" y="83"/>
                    <a:pt x="11" y="114"/>
                    <a:pt x="1" y="155"/>
                  </a:cubicBezTo>
                  <a:lnTo>
                    <a:pt x="1" y="217"/>
                  </a:lnTo>
                  <a:cubicBezTo>
                    <a:pt x="11" y="227"/>
                    <a:pt x="11" y="227"/>
                    <a:pt x="22" y="227"/>
                  </a:cubicBezTo>
                  <a:cubicBezTo>
                    <a:pt x="81" y="278"/>
                    <a:pt x="175" y="315"/>
                    <a:pt x="287" y="315"/>
                  </a:cubicBezTo>
                  <a:cubicBezTo>
                    <a:pt x="311" y="315"/>
                    <a:pt x="336" y="313"/>
                    <a:pt x="362" y="310"/>
                  </a:cubicBezTo>
                  <a:lnTo>
                    <a:pt x="382" y="310"/>
                  </a:lnTo>
                  <a:cubicBezTo>
                    <a:pt x="526" y="279"/>
                    <a:pt x="619" y="207"/>
                    <a:pt x="640" y="114"/>
                  </a:cubicBezTo>
                  <a:lnTo>
                    <a:pt x="640" y="104"/>
                  </a:lnTo>
                  <a:cubicBezTo>
                    <a:pt x="630" y="83"/>
                    <a:pt x="619" y="62"/>
                    <a:pt x="599" y="52"/>
                  </a:cubicBezTo>
                  <a:cubicBezTo>
                    <a:pt x="578" y="11"/>
                    <a:pt x="537"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8" name="Google Shape;9048;p38"/>
            <p:cNvSpPr/>
            <p:nvPr/>
          </p:nvSpPr>
          <p:spPr>
            <a:xfrm>
              <a:off x="3940362" y="1724417"/>
              <a:ext cx="80209" cy="67097"/>
            </a:xfrm>
            <a:custGeom>
              <a:avLst/>
              <a:gdLst/>
              <a:ahLst/>
              <a:cxnLst/>
              <a:rect l="l" t="t" r="r" b="b"/>
              <a:pathLst>
                <a:path w="887" h="742" extrusionOk="0">
                  <a:moveTo>
                    <a:pt x="118" y="1"/>
                  </a:moveTo>
                  <a:cubicBezTo>
                    <a:pt x="79" y="1"/>
                    <a:pt x="48" y="14"/>
                    <a:pt x="32" y="41"/>
                  </a:cubicBezTo>
                  <a:cubicBezTo>
                    <a:pt x="1" y="72"/>
                    <a:pt x="1" y="113"/>
                    <a:pt x="1" y="144"/>
                  </a:cubicBezTo>
                  <a:cubicBezTo>
                    <a:pt x="1" y="165"/>
                    <a:pt x="1" y="185"/>
                    <a:pt x="11" y="216"/>
                  </a:cubicBezTo>
                  <a:cubicBezTo>
                    <a:pt x="11" y="226"/>
                    <a:pt x="32" y="237"/>
                    <a:pt x="32" y="247"/>
                  </a:cubicBezTo>
                  <a:cubicBezTo>
                    <a:pt x="32" y="268"/>
                    <a:pt x="42" y="278"/>
                    <a:pt x="42" y="288"/>
                  </a:cubicBezTo>
                  <a:lnTo>
                    <a:pt x="83" y="371"/>
                  </a:lnTo>
                  <a:cubicBezTo>
                    <a:pt x="104" y="391"/>
                    <a:pt x="114" y="422"/>
                    <a:pt x="145" y="443"/>
                  </a:cubicBezTo>
                  <a:lnTo>
                    <a:pt x="217" y="525"/>
                  </a:lnTo>
                  <a:cubicBezTo>
                    <a:pt x="248" y="546"/>
                    <a:pt x="289" y="577"/>
                    <a:pt x="310" y="597"/>
                  </a:cubicBezTo>
                  <a:cubicBezTo>
                    <a:pt x="341" y="628"/>
                    <a:pt x="372" y="649"/>
                    <a:pt x="403" y="659"/>
                  </a:cubicBezTo>
                  <a:cubicBezTo>
                    <a:pt x="423" y="680"/>
                    <a:pt x="465" y="690"/>
                    <a:pt x="495" y="700"/>
                  </a:cubicBezTo>
                  <a:cubicBezTo>
                    <a:pt x="557" y="721"/>
                    <a:pt x="609" y="742"/>
                    <a:pt x="660" y="742"/>
                  </a:cubicBezTo>
                  <a:cubicBezTo>
                    <a:pt x="712" y="742"/>
                    <a:pt x="753" y="742"/>
                    <a:pt x="784" y="731"/>
                  </a:cubicBezTo>
                  <a:cubicBezTo>
                    <a:pt x="825" y="721"/>
                    <a:pt x="856" y="690"/>
                    <a:pt x="866" y="669"/>
                  </a:cubicBezTo>
                  <a:cubicBezTo>
                    <a:pt x="887" y="597"/>
                    <a:pt x="866" y="525"/>
                    <a:pt x="815" y="443"/>
                  </a:cubicBezTo>
                  <a:cubicBezTo>
                    <a:pt x="784" y="412"/>
                    <a:pt x="743" y="360"/>
                    <a:pt x="712" y="319"/>
                  </a:cubicBezTo>
                  <a:lnTo>
                    <a:pt x="640" y="257"/>
                  </a:lnTo>
                  <a:cubicBezTo>
                    <a:pt x="619" y="226"/>
                    <a:pt x="598" y="216"/>
                    <a:pt x="568" y="185"/>
                  </a:cubicBezTo>
                  <a:cubicBezTo>
                    <a:pt x="516" y="134"/>
                    <a:pt x="465" y="103"/>
                    <a:pt x="392" y="92"/>
                  </a:cubicBezTo>
                  <a:lnTo>
                    <a:pt x="310" y="61"/>
                  </a:lnTo>
                  <a:cubicBezTo>
                    <a:pt x="289" y="41"/>
                    <a:pt x="258" y="41"/>
                    <a:pt x="238" y="31"/>
                  </a:cubicBezTo>
                  <a:cubicBezTo>
                    <a:pt x="194" y="11"/>
                    <a:pt x="153" y="1"/>
                    <a:pt x="118" y="1"/>
                  </a:cubicBezTo>
                  <a:close/>
                </a:path>
              </a:pathLst>
            </a:custGeom>
            <a:solidFill>
              <a:srgbClr val="D64D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9" name="Google Shape;9049;p38"/>
            <p:cNvSpPr/>
            <p:nvPr/>
          </p:nvSpPr>
          <p:spPr>
            <a:xfrm>
              <a:off x="3977618" y="1720619"/>
              <a:ext cx="45756" cy="84369"/>
            </a:xfrm>
            <a:custGeom>
              <a:avLst/>
              <a:gdLst/>
              <a:ahLst/>
              <a:cxnLst/>
              <a:rect l="l" t="t" r="r" b="b"/>
              <a:pathLst>
                <a:path w="506" h="933" extrusionOk="0">
                  <a:moveTo>
                    <a:pt x="197" y="0"/>
                  </a:moveTo>
                  <a:cubicBezTo>
                    <a:pt x="156" y="0"/>
                    <a:pt x="125" y="11"/>
                    <a:pt x="104" y="42"/>
                  </a:cubicBezTo>
                  <a:cubicBezTo>
                    <a:pt x="73" y="62"/>
                    <a:pt x="53" y="103"/>
                    <a:pt x="42" y="145"/>
                  </a:cubicBezTo>
                  <a:cubicBezTo>
                    <a:pt x="11" y="176"/>
                    <a:pt x="1" y="227"/>
                    <a:pt x="1" y="299"/>
                  </a:cubicBezTo>
                  <a:lnTo>
                    <a:pt x="1" y="382"/>
                  </a:lnTo>
                  <a:cubicBezTo>
                    <a:pt x="1" y="423"/>
                    <a:pt x="1" y="454"/>
                    <a:pt x="11" y="485"/>
                  </a:cubicBezTo>
                  <a:cubicBezTo>
                    <a:pt x="11" y="526"/>
                    <a:pt x="22" y="557"/>
                    <a:pt x="42" y="588"/>
                  </a:cubicBezTo>
                  <a:cubicBezTo>
                    <a:pt x="53" y="619"/>
                    <a:pt x="63" y="660"/>
                    <a:pt x="73" y="681"/>
                  </a:cubicBezTo>
                  <a:cubicBezTo>
                    <a:pt x="94" y="711"/>
                    <a:pt x="114" y="732"/>
                    <a:pt x="125" y="763"/>
                  </a:cubicBezTo>
                  <a:cubicBezTo>
                    <a:pt x="145" y="784"/>
                    <a:pt x="166" y="794"/>
                    <a:pt x="176" y="825"/>
                  </a:cubicBezTo>
                  <a:cubicBezTo>
                    <a:pt x="197" y="825"/>
                    <a:pt x="197" y="835"/>
                    <a:pt x="207" y="845"/>
                  </a:cubicBezTo>
                  <a:lnTo>
                    <a:pt x="228" y="876"/>
                  </a:lnTo>
                  <a:cubicBezTo>
                    <a:pt x="248" y="887"/>
                    <a:pt x="269" y="897"/>
                    <a:pt x="289" y="918"/>
                  </a:cubicBezTo>
                  <a:cubicBezTo>
                    <a:pt x="311" y="925"/>
                    <a:pt x="338" y="932"/>
                    <a:pt x="363" y="932"/>
                  </a:cubicBezTo>
                  <a:cubicBezTo>
                    <a:pt x="374" y="932"/>
                    <a:pt x="383" y="931"/>
                    <a:pt x="393" y="928"/>
                  </a:cubicBezTo>
                  <a:cubicBezTo>
                    <a:pt x="454" y="918"/>
                    <a:pt x="496" y="835"/>
                    <a:pt x="506" y="742"/>
                  </a:cubicBezTo>
                  <a:lnTo>
                    <a:pt x="506" y="588"/>
                  </a:lnTo>
                  <a:cubicBezTo>
                    <a:pt x="506" y="536"/>
                    <a:pt x="485" y="474"/>
                    <a:pt x="475" y="413"/>
                  </a:cubicBezTo>
                  <a:cubicBezTo>
                    <a:pt x="465" y="351"/>
                    <a:pt x="444" y="279"/>
                    <a:pt x="423" y="268"/>
                  </a:cubicBezTo>
                  <a:cubicBezTo>
                    <a:pt x="413" y="217"/>
                    <a:pt x="382" y="165"/>
                    <a:pt x="362" y="124"/>
                  </a:cubicBezTo>
                  <a:cubicBezTo>
                    <a:pt x="331" y="93"/>
                    <a:pt x="310" y="62"/>
                    <a:pt x="279" y="42"/>
                  </a:cubicBezTo>
                  <a:cubicBezTo>
                    <a:pt x="259" y="11"/>
                    <a:pt x="217"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0" name="Google Shape;9050;p38"/>
            <p:cNvSpPr/>
            <p:nvPr/>
          </p:nvSpPr>
          <p:spPr>
            <a:xfrm>
              <a:off x="3974905" y="1773520"/>
              <a:ext cx="85816" cy="56246"/>
            </a:xfrm>
            <a:custGeom>
              <a:avLst/>
              <a:gdLst/>
              <a:ahLst/>
              <a:cxnLst/>
              <a:rect l="l" t="t" r="r" b="b"/>
              <a:pathLst>
                <a:path w="949" h="622" extrusionOk="0">
                  <a:moveTo>
                    <a:pt x="198" y="1"/>
                  </a:moveTo>
                  <a:cubicBezTo>
                    <a:pt x="114" y="1"/>
                    <a:pt x="49" y="30"/>
                    <a:pt x="31" y="75"/>
                  </a:cubicBezTo>
                  <a:cubicBezTo>
                    <a:pt x="0" y="96"/>
                    <a:pt x="0" y="137"/>
                    <a:pt x="21" y="178"/>
                  </a:cubicBezTo>
                  <a:cubicBezTo>
                    <a:pt x="31" y="209"/>
                    <a:pt x="41" y="250"/>
                    <a:pt x="83" y="302"/>
                  </a:cubicBezTo>
                  <a:cubicBezTo>
                    <a:pt x="93" y="312"/>
                    <a:pt x="103" y="343"/>
                    <a:pt x="134" y="363"/>
                  </a:cubicBezTo>
                  <a:cubicBezTo>
                    <a:pt x="155" y="394"/>
                    <a:pt x="186" y="405"/>
                    <a:pt x="206" y="436"/>
                  </a:cubicBezTo>
                  <a:cubicBezTo>
                    <a:pt x="247" y="456"/>
                    <a:pt x="278" y="487"/>
                    <a:pt x="299" y="497"/>
                  </a:cubicBezTo>
                  <a:cubicBezTo>
                    <a:pt x="330" y="508"/>
                    <a:pt x="350" y="539"/>
                    <a:pt x="392" y="549"/>
                  </a:cubicBezTo>
                  <a:cubicBezTo>
                    <a:pt x="453" y="569"/>
                    <a:pt x="515" y="600"/>
                    <a:pt x="587" y="611"/>
                  </a:cubicBezTo>
                  <a:cubicBezTo>
                    <a:pt x="618" y="611"/>
                    <a:pt x="649" y="621"/>
                    <a:pt x="680" y="621"/>
                  </a:cubicBezTo>
                  <a:lnTo>
                    <a:pt x="752" y="621"/>
                  </a:lnTo>
                  <a:cubicBezTo>
                    <a:pt x="855" y="611"/>
                    <a:pt x="917" y="569"/>
                    <a:pt x="938" y="508"/>
                  </a:cubicBezTo>
                  <a:cubicBezTo>
                    <a:pt x="948" y="466"/>
                    <a:pt x="938" y="446"/>
                    <a:pt x="917" y="405"/>
                  </a:cubicBezTo>
                  <a:cubicBezTo>
                    <a:pt x="917" y="394"/>
                    <a:pt x="907" y="363"/>
                    <a:pt x="897" y="353"/>
                  </a:cubicBezTo>
                  <a:cubicBezTo>
                    <a:pt x="886" y="343"/>
                    <a:pt x="866" y="312"/>
                    <a:pt x="855" y="302"/>
                  </a:cubicBezTo>
                  <a:cubicBezTo>
                    <a:pt x="845" y="291"/>
                    <a:pt x="835" y="260"/>
                    <a:pt x="804" y="250"/>
                  </a:cubicBezTo>
                  <a:cubicBezTo>
                    <a:pt x="793" y="240"/>
                    <a:pt x="763" y="209"/>
                    <a:pt x="742" y="199"/>
                  </a:cubicBezTo>
                  <a:cubicBezTo>
                    <a:pt x="711" y="178"/>
                    <a:pt x="690" y="157"/>
                    <a:pt x="660" y="147"/>
                  </a:cubicBezTo>
                  <a:cubicBezTo>
                    <a:pt x="629" y="126"/>
                    <a:pt x="598" y="106"/>
                    <a:pt x="577" y="96"/>
                  </a:cubicBezTo>
                  <a:cubicBezTo>
                    <a:pt x="555" y="88"/>
                    <a:pt x="533" y="81"/>
                    <a:pt x="512" y="81"/>
                  </a:cubicBezTo>
                  <a:cubicBezTo>
                    <a:pt x="502" y="81"/>
                    <a:pt x="493" y="82"/>
                    <a:pt x="484" y="85"/>
                  </a:cubicBezTo>
                  <a:cubicBezTo>
                    <a:pt x="443" y="75"/>
                    <a:pt x="412" y="54"/>
                    <a:pt x="392" y="44"/>
                  </a:cubicBezTo>
                  <a:lnTo>
                    <a:pt x="237" y="3"/>
                  </a:lnTo>
                  <a:cubicBezTo>
                    <a:pt x="224" y="1"/>
                    <a:pt x="211"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1" name="Google Shape;9051;p38"/>
            <p:cNvSpPr/>
            <p:nvPr/>
          </p:nvSpPr>
          <p:spPr>
            <a:xfrm>
              <a:off x="4013969" y="1777046"/>
              <a:ext cx="57874" cy="83465"/>
            </a:xfrm>
            <a:custGeom>
              <a:avLst/>
              <a:gdLst/>
              <a:ahLst/>
              <a:cxnLst/>
              <a:rect l="l" t="t" r="r" b="b"/>
              <a:pathLst>
                <a:path w="640" h="923" extrusionOk="0">
                  <a:moveTo>
                    <a:pt x="154" y="1"/>
                  </a:moveTo>
                  <a:cubicBezTo>
                    <a:pt x="143" y="1"/>
                    <a:pt x="134" y="2"/>
                    <a:pt x="124" y="5"/>
                  </a:cubicBezTo>
                  <a:cubicBezTo>
                    <a:pt x="63" y="36"/>
                    <a:pt x="21" y="98"/>
                    <a:pt x="11" y="190"/>
                  </a:cubicBezTo>
                  <a:cubicBezTo>
                    <a:pt x="1" y="294"/>
                    <a:pt x="21" y="417"/>
                    <a:pt x="94" y="551"/>
                  </a:cubicBezTo>
                  <a:cubicBezTo>
                    <a:pt x="104" y="572"/>
                    <a:pt x="124" y="613"/>
                    <a:pt x="145" y="634"/>
                  </a:cubicBezTo>
                  <a:cubicBezTo>
                    <a:pt x="166" y="675"/>
                    <a:pt x="176" y="706"/>
                    <a:pt x="207" y="726"/>
                  </a:cubicBezTo>
                  <a:cubicBezTo>
                    <a:pt x="228" y="747"/>
                    <a:pt x="248" y="778"/>
                    <a:pt x="269" y="798"/>
                  </a:cubicBezTo>
                  <a:cubicBezTo>
                    <a:pt x="279" y="819"/>
                    <a:pt x="310" y="840"/>
                    <a:pt x="331" y="860"/>
                  </a:cubicBezTo>
                  <a:cubicBezTo>
                    <a:pt x="372" y="881"/>
                    <a:pt x="423" y="912"/>
                    <a:pt x="465" y="922"/>
                  </a:cubicBezTo>
                  <a:cubicBezTo>
                    <a:pt x="506" y="922"/>
                    <a:pt x="537" y="922"/>
                    <a:pt x="568" y="912"/>
                  </a:cubicBezTo>
                  <a:cubicBezTo>
                    <a:pt x="629" y="871"/>
                    <a:pt x="640" y="788"/>
                    <a:pt x="629" y="706"/>
                  </a:cubicBezTo>
                  <a:cubicBezTo>
                    <a:pt x="619" y="603"/>
                    <a:pt x="578" y="479"/>
                    <a:pt x="516" y="366"/>
                  </a:cubicBezTo>
                  <a:cubicBezTo>
                    <a:pt x="485" y="314"/>
                    <a:pt x="465" y="252"/>
                    <a:pt x="434" y="201"/>
                  </a:cubicBezTo>
                  <a:cubicBezTo>
                    <a:pt x="403" y="160"/>
                    <a:pt x="372" y="118"/>
                    <a:pt x="331" y="87"/>
                  </a:cubicBezTo>
                  <a:cubicBezTo>
                    <a:pt x="320" y="67"/>
                    <a:pt x="300" y="57"/>
                    <a:pt x="279" y="46"/>
                  </a:cubicBezTo>
                  <a:cubicBezTo>
                    <a:pt x="269" y="26"/>
                    <a:pt x="248" y="26"/>
                    <a:pt x="228" y="15"/>
                  </a:cubicBezTo>
                  <a:cubicBezTo>
                    <a:pt x="206" y="8"/>
                    <a:pt x="179" y="1"/>
                    <a:pt x="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2" name="Google Shape;9052;p38"/>
            <p:cNvSpPr/>
            <p:nvPr/>
          </p:nvSpPr>
          <p:spPr>
            <a:xfrm>
              <a:off x="4021475" y="1816563"/>
              <a:ext cx="90428" cy="48198"/>
            </a:xfrm>
            <a:custGeom>
              <a:avLst/>
              <a:gdLst/>
              <a:ahLst/>
              <a:cxnLst/>
              <a:rect l="l" t="t" r="r" b="b"/>
              <a:pathLst>
                <a:path w="1000" h="533" extrusionOk="0">
                  <a:moveTo>
                    <a:pt x="196" y="1"/>
                  </a:moveTo>
                  <a:cubicBezTo>
                    <a:pt x="103" y="21"/>
                    <a:pt x="31" y="42"/>
                    <a:pt x="21" y="104"/>
                  </a:cubicBezTo>
                  <a:cubicBezTo>
                    <a:pt x="0" y="135"/>
                    <a:pt x="21" y="176"/>
                    <a:pt x="31" y="207"/>
                  </a:cubicBezTo>
                  <a:cubicBezTo>
                    <a:pt x="41" y="238"/>
                    <a:pt x="52" y="248"/>
                    <a:pt x="72" y="279"/>
                  </a:cubicBezTo>
                  <a:cubicBezTo>
                    <a:pt x="83" y="289"/>
                    <a:pt x="93" y="310"/>
                    <a:pt x="124" y="330"/>
                  </a:cubicBezTo>
                  <a:cubicBezTo>
                    <a:pt x="155" y="361"/>
                    <a:pt x="206" y="403"/>
                    <a:pt x="278" y="434"/>
                  </a:cubicBezTo>
                  <a:cubicBezTo>
                    <a:pt x="330" y="454"/>
                    <a:pt x="392" y="495"/>
                    <a:pt x="464" y="506"/>
                  </a:cubicBezTo>
                  <a:cubicBezTo>
                    <a:pt x="536" y="525"/>
                    <a:pt x="603" y="533"/>
                    <a:pt x="664" y="533"/>
                  </a:cubicBezTo>
                  <a:cubicBezTo>
                    <a:pt x="734" y="533"/>
                    <a:pt x="796" y="522"/>
                    <a:pt x="845" y="506"/>
                  </a:cubicBezTo>
                  <a:cubicBezTo>
                    <a:pt x="938" y="485"/>
                    <a:pt x="1000" y="434"/>
                    <a:pt x="1000" y="361"/>
                  </a:cubicBezTo>
                  <a:cubicBezTo>
                    <a:pt x="1000" y="341"/>
                    <a:pt x="989" y="300"/>
                    <a:pt x="959" y="279"/>
                  </a:cubicBezTo>
                  <a:cubicBezTo>
                    <a:pt x="948" y="238"/>
                    <a:pt x="907" y="217"/>
                    <a:pt x="866" y="186"/>
                  </a:cubicBezTo>
                  <a:cubicBezTo>
                    <a:pt x="866" y="186"/>
                    <a:pt x="856" y="176"/>
                    <a:pt x="845" y="176"/>
                  </a:cubicBezTo>
                  <a:cubicBezTo>
                    <a:pt x="835" y="166"/>
                    <a:pt x="814" y="145"/>
                    <a:pt x="804" y="145"/>
                  </a:cubicBezTo>
                  <a:lnTo>
                    <a:pt x="732" y="114"/>
                  </a:lnTo>
                  <a:cubicBezTo>
                    <a:pt x="660" y="83"/>
                    <a:pt x="608" y="63"/>
                    <a:pt x="546" y="42"/>
                  </a:cubicBezTo>
                  <a:cubicBezTo>
                    <a:pt x="541" y="37"/>
                    <a:pt x="534" y="34"/>
                    <a:pt x="526" y="34"/>
                  </a:cubicBezTo>
                  <a:cubicBezTo>
                    <a:pt x="518" y="34"/>
                    <a:pt x="510" y="37"/>
                    <a:pt x="505" y="42"/>
                  </a:cubicBezTo>
                  <a:cubicBezTo>
                    <a:pt x="485" y="42"/>
                    <a:pt x="464" y="32"/>
                    <a:pt x="454" y="32"/>
                  </a:cubicBezTo>
                  <a:cubicBezTo>
                    <a:pt x="433" y="32"/>
                    <a:pt x="392" y="21"/>
                    <a:pt x="361" y="21"/>
                  </a:cubicBezTo>
                  <a:cubicBezTo>
                    <a:pt x="299" y="1"/>
                    <a:pt x="248" y="1"/>
                    <a:pt x="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3" name="Google Shape;9053;p38"/>
            <p:cNvSpPr/>
            <p:nvPr/>
          </p:nvSpPr>
          <p:spPr>
            <a:xfrm>
              <a:off x="4056831" y="1814755"/>
              <a:ext cx="57874" cy="65470"/>
            </a:xfrm>
            <a:custGeom>
              <a:avLst/>
              <a:gdLst/>
              <a:ahLst/>
              <a:cxnLst/>
              <a:rect l="l" t="t" r="r" b="b"/>
              <a:pathLst>
                <a:path w="640" h="724" extrusionOk="0">
                  <a:moveTo>
                    <a:pt x="145" y="0"/>
                  </a:moveTo>
                  <a:cubicBezTo>
                    <a:pt x="114" y="0"/>
                    <a:pt x="104" y="0"/>
                    <a:pt x="94" y="10"/>
                  </a:cubicBezTo>
                  <a:cubicBezTo>
                    <a:pt x="21" y="52"/>
                    <a:pt x="1" y="113"/>
                    <a:pt x="1" y="196"/>
                  </a:cubicBezTo>
                  <a:cubicBezTo>
                    <a:pt x="1" y="247"/>
                    <a:pt x="11" y="289"/>
                    <a:pt x="21" y="340"/>
                  </a:cubicBezTo>
                  <a:cubicBezTo>
                    <a:pt x="21" y="361"/>
                    <a:pt x="42" y="392"/>
                    <a:pt x="52" y="412"/>
                  </a:cubicBezTo>
                  <a:cubicBezTo>
                    <a:pt x="63" y="443"/>
                    <a:pt x="94" y="464"/>
                    <a:pt x="104" y="495"/>
                  </a:cubicBezTo>
                  <a:cubicBezTo>
                    <a:pt x="176" y="577"/>
                    <a:pt x="269" y="660"/>
                    <a:pt x="361" y="701"/>
                  </a:cubicBezTo>
                  <a:cubicBezTo>
                    <a:pt x="408" y="716"/>
                    <a:pt x="449" y="724"/>
                    <a:pt x="485" y="724"/>
                  </a:cubicBezTo>
                  <a:cubicBezTo>
                    <a:pt x="521" y="724"/>
                    <a:pt x="552" y="716"/>
                    <a:pt x="578" y="701"/>
                  </a:cubicBezTo>
                  <a:cubicBezTo>
                    <a:pt x="629" y="660"/>
                    <a:pt x="640" y="577"/>
                    <a:pt x="629" y="505"/>
                  </a:cubicBezTo>
                  <a:cubicBezTo>
                    <a:pt x="629" y="464"/>
                    <a:pt x="619" y="412"/>
                    <a:pt x="588" y="371"/>
                  </a:cubicBezTo>
                  <a:cubicBezTo>
                    <a:pt x="578" y="350"/>
                    <a:pt x="568" y="340"/>
                    <a:pt x="557" y="309"/>
                  </a:cubicBezTo>
                  <a:cubicBezTo>
                    <a:pt x="547" y="289"/>
                    <a:pt x="526" y="268"/>
                    <a:pt x="516" y="247"/>
                  </a:cubicBezTo>
                  <a:cubicBezTo>
                    <a:pt x="475" y="196"/>
                    <a:pt x="454" y="155"/>
                    <a:pt x="403" y="113"/>
                  </a:cubicBezTo>
                  <a:cubicBezTo>
                    <a:pt x="372" y="93"/>
                    <a:pt x="331" y="62"/>
                    <a:pt x="300" y="41"/>
                  </a:cubicBezTo>
                  <a:cubicBezTo>
                    <a:pt x="258" y="10"/>
                    <a:pt x="228"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4" name="Google Shape;9054;p38"/>
            <p:cNvSpPr/>
            <p:nvPr/>
          </p:nvSpPr>
          <p:spPr>
            <a:xfrm>
              <a:off x="4096890" y="1836729"/>
              <a:ext cx="62576" cy="59863"/>
            </a:xfrm>
            <a:custGeom>
              <a:avLst/>
              <a:gdLst/>
              <a:ahLst/>
              <a:cxnLst/>
              <a:rect l="l" t="t" r="r" b="b"/>
              <a:pathLst>
                <a:path w="692" h="662" extrusionOk="0">
                  <a:moveTo>
                    <a:pt x="104" y="0"/>
                  </a:moveTo>
                  <a:cubicBezTo>
                    <a:pt x="86" y="0"/>
                    <a:pt x="64" y="7"/>
                    <a:pt x="42" y="15"/>
                  </a:cubicBezTo>
                  <a:cubicBezTo>
                    <a:pt x="11" y="56"/>
                    <a:pt x="1" y="118"/>
                    <a:pt x="11" y="200"/>
                  </a:cubicBezTo>
                  <a:cubicBezTo>
                    <a:pt x="22" y="231"/>
                    <a:pt x="32" y="272"/>
                    <a:pt x="63" y="324"/>
                  </a:cubicBezTo>
                  <a:cubicBezTo>
                    <a:pt x="73" y="334"/>
                    <a:pt x="104" y="365"/>
                    <a:pt x="114" y="386"/>
                  </a:cubicBezTo>
                  <a:cubicBezTo>
                    <a:pt x="125" y="406"/>
                    <a:pt x="125" y="417"/>
                    <a:pt x="135" y="427"/>
                  </a:cubicBezTo>
                  <a:cubicBezTo>
                    <a:pt x="135" y="437"/>
                    <a:pt x="155" y="458"/>
                    <a:pt x="166" y="468"/>
                  </a:cubicBezTo>
                  <a:cubicBezTo>
                    <a:pt x="217" y="520"/>
                    <a:pt x="258" y="561"/>
                    <a:pt x="310" y="581"/>
                  </a:cubicBezTo>
                  <a:cubicBezTo>
                    <a:pt x="362" y="612"/>
                    <a:pt x="392" y="633"/>
                    <a:pt x="444" y="643"/>
                  </a:cubicBezTo>
                  <a:cubicBezTo>
                    <a:pt x="481" y="655"/>
                    <a:pt x="516" y="661"/>
                    <a:pt x="546" y="661"/>
                  </a:cubicBezTo>
                  <a:cubicBezTo>
                    <a:pt x="594" y="661"/>
                    <a:pt x="631" y="648"/>
                    <a:pt x="650" y="623"/>
                  </a:cubicBezTo>
                  <a:cubicBezTo>
                    <a:pt x="691" y="581"/>
                    <a:pt x="691" y="520"/>
                    <a:pt x="650" y="437"/>
                  </a:cubicBezTo>
                  <a:lnTo>
                    <a:pt x="578" y="324"/>
                  </a:lnTo>
                  <a:cubicBezTo>
                    <a:pt x="547" y="283"/>
                    <a:pt x="516" y="252"/>
                    <a:pt x="475" y="211"/>
                  </a:cubicBezTo>
                  <a:cubicBezTo>
                    <a:pt x="434" y="169"/>
                    <a:pt x="392" y="128"/>
                    <a:pt x="341" y="87"/>
                  </a:cubicBezTo>
                  <a:cubicBezTo>
                    <a:pt x="320" y="77"/>
                    <a:pt x="300" y="66"/>
                    <a:pt x="279" y="56"/>
                  </a:cubicBezTo>
                  <a:cubicBezTo>
                    <a:pt x="269" y="35"/>
                    <a:pt x="238" y="35"/>
                    <a:pt x="228" y="25"/>
                  </a:cubicBezTo>
                  <a:cubicBezTo>
                    <a:pt x="186" y="15"/>
                    <a:pt x="145" y="4"/>
                    <a:pt x="125" y="4"/>
                  </a:cubicBezTo>
                  <a:cubicBezTo>
                    <a:pt x="119" y="1"/>
                    <a:pt x="112" y="0"/>
                    <a:pt x="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5" name="Google Shape;9055;p38"/>
            <p:cNvSpPr/>
            <p:nvPr/>
          </p:nvSpPr>
          <p:spPr>
            <a:xfrm>
              <a:off x="4068044" y="1850383"/>
              <a:ext cx="81113" cy="38974"/>
            </a:xfrm>
            <a:custGeom>
              <a:avLst/>
              <a:gdLst/>
              <a:ahLst/>
              <a:cxnLst/>
              <a:rect l="l" t="t" r="r" b="b"/>
              <a:pathLst>
                <a:path w="897" h="431" extrusionOk="0">
                  <a:moveTo>
                    <a:pt x="415" y="0"/>
                  </a:moveTo>
                  <a:cubicBezTo>
                    <a:pt x="400" y="0"/>
                    <a:pt x="382" y="3"/>
                    <a:pt x="361" y="8"/>
                  </a:cubicBezTo>
                  <a:lnTo>
                    <a:pt x="289" y="8"/>
                  </a:lnTo>
                  <a:cubicBezTo>
                    <a:pt x="237" y="18"/>
                    <a:pt x="186" y="18"/>
                    <a:pt x="145" y="29"/>
                  </a:cubicBezTo>
                  <a:cubicBezTo>
                    <a:pt x="73" y="49"/>
                    <a:pt x="0" y="80"/>
                    <a:pt x="0" y="152"/>
                  </a:cubicBezTo>
                  <a:cubicBezTo>
                    <a:pt x="0" y="173"/>
                    <a:pt x="0" y="214"/>
                    <a:pt x="31" y="235"/>
                  </a:cubicBezTo>
                  <a:cubicBezTo>
                    <a:pt x="42" y="276"/>
                    <a:pt x="83" y="307"/>
                    <a:pt x="124" y="327"/>
                  </a:cubicBezTo>
                  <a:cubicBezTo>
                    <a:pt x="134" y="338"/>
                    <a:pt x="155" y="358"/>
                    <a:pt x="186" y="369"/>
                  </a:cubicBezTo>
                  <a:cubicBezTo>
                    <a:pt x="207" y="369"/>
                    <a:pt x="237" y="379"/>
                    <a:pt x="258" y="389"/>
                  </a:cubicBezTo>
                  <a:cubicBezTo>
                    <a:pt x="310" y="420"/>
                    <a:pt x="382" y="430"/>
                    <a:pt x="444" y="430"/>
                  </a:cubicBezTo>
                  <a:lnTo>
                    <a:pt x="536" y="430"/>
                  </a:lnTo>
                  <a:cubicBezTo>
                    <a:pt x="567" y="430"/>
                    <a:pt x="598" y="420"/>
                    <a:pt x="619" y="420"/>
                  </a:cubicBezTo>
                  <a:cubicBezTo>
                    <a:pt x="670" y="420"/>
                    <a:pt x="722" y="389"/>
                    <a:pt x="763" y="379"/>
                  </a:cubicBezTo>
                  <a:cubicBezTo>
                    <a:pt x="845" y="338"/>
                    <a:pt x="897" y="276"/>
                    <a:pt x="876" y="224"/>
                  </a:cubicBezTo>
                  <a:cubicBezTo>
                    <a:pt x="876" y="173"/>
                    <a:pt x="825" y="121"/>
                    <a:pt x="753" y="80"/>
                  </a:cubicBezTo>
                  <a:cubicBezTo>
                    <a:pt x="681" y="49"/>
                    <a:pt x="577" y="18"/>
                    <a:pt x="454" y="8"/>
                  </a:cubicBezTo>
                  <a:cubicBezTo>
                    <a:pt x="444" y="3"/>
                    <a:pt x="431" y="0"/>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6" name="Google Shape;9056;p38"/>
            <p:cNvSpPr/>
            <p:nvPr/>
          </p:nvSpPr>
          <p:spPr>
            <a:xfrm>
              <a:off x="4148162" y="1871543"/>
              <a:ext cx="113758" cy="52810"/>
            </a:xfrm>
            <a:custGeom>
              <a:avLst/>
              <a:gdLst/>
              <a:ahLst/>
              <a:cxnLst/>
              <a:rect l="l" t="t" r="r" b="b"/>
              <a:pathLst>
                <a:path w="1258" h="584" extrusionOk="0">
                  <a:moveTo>
                    <a:pt x="341" y="1"/>
                  </a:moveTo>
                  <a:cubicBezTo>
                    <a:pt x="32" y="21"/>
                    <a:pt x="1" y="392"/>
                    <a:pt x="238" y="516"/>
                  </a:cubicBezTo>
                  <a:cubicBezTo>
                    <a:pt x="238" y="516"/>
                    <a:pt x="333" y="583"/>
                    <a:pt x="497" y="583"/>
                  </a:cubicBezTo>
                  <a:cubicBezTo>
                    <a:pt x="679" y="583"/>
                    <a:pt x="944" y="501"/>
                    <a:pt x="1258" y="155"/>
                  </a:cubicBezTo>
                  <a:lnTo>
                    <a:pt x="1258" y="155"/>
                  </a:lnTo>
                  <a:cubicBezTo>
                    <a:pt x="1184" y="183"/>
                    <a:pt x="1115" y="195"/>
                    <a:pt x="1050" y="195"/>
                  </a:cubicBezTo>
                  <a:cubicBezTo>
                    <a:pt x="782" y="195"/>
                    <a:pt x="581" y="1"/>
                    <a:pt x="3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7" name="Google Shape;9057;p38"/>
            <p:cNvSpPr/>
            <p:nvPr/>
          </p:nvSpPr>
          <p:spPr>
            <a:xfrm>
              <a:off x="4148253" y="1872990"/>
              <a:ext cx="112763" cy="57693"/>
            </a:xfrm>
            <a:custGeom>
              <a:avLst/>
              <a:gdLst/>
              <a:ahLst/>
              <a:cxnLst/>
              <a:rect l="l" t="t" r="r" b="b"/>
              <a:pathLst>
                <a:path w="1247" h="638" extrusionOk="0">
                  <a:moveTo>
                    <a:pt x="317" y="0"/>
                  </a:moveTo>
                  <a:cubicBezTo>
                    <a:pt x="87" y="0"/>
                    <a:pt x="0" y="295"/>
                    <a:pt x="164" y="469"/>
                  </a:cubicBezTo>
                  <a:cubicBezTo>
                    <a:pt x="164" y="469"/>
                    <a:pt x="295" y="638"/>
                    <a:pt x="589" y="638"/>
                  </a:cubicBezTo>
                  <a:cubicBezTo>
                    <a:pt x="755" y="638"/>
                    <a:pt x="972" y="584"/>
                    <a:pt x="1246" y="417"/>
                  </a:cubicBezTo>
                  <a:lnTo>
                    <a:pt x="1246" y="417"/>
                  </a:lnTo>
                  <a:cubicBezTo>
                    <a:pt x="1235" y="418"/>
                    <a:pt x="1223" y="418"/>
                    <a:pt x="1212" y="418"/>
                  </a:cubicBezTo>
                  <a:cubicBezTo>
                    <a:pt x="826" y="418"/>
                    <a:pt x="692" y="86"/>
                    <a:pt x="412" y="16"/>
                  </a:cubicBezTo>
                  <a:cubicBezTo>
                    <a:pt x="378" y="5"/>
                    <a:pt x="346" y="0"/>
                    <a:pt x="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8" name="Google Shape;9058;p38"/>
            <p:cNvSpPr/>
            <p:nvPr/>
          </p:nvSpPr>
          <p:spPr>
            <a:xfrm>
              <a:off x="4147348" y="1872176"/>
              <a:ext cx="114572" cy="55522"/>
            </a:xfrm>
            <a:custGeom>
              <a:avLst/>
              <a:gdLst/>
              <a:ahLst/>
              <a:cxnLst/>
              <a:rect l="l" t="t" r="r" b="b"/>
              <a:pathLst>
                <a:path w="1267" h="614" extrusionOk="0">
                  <a:moveTo>
                    <a:pt x="334" y="1"/>
                  </a:moveTo>
                  <a:cubicBezTo>
                    <a:pt x="73" y="1"/>
                    <a:pt x="0" y="333"/>
                    <a:pt x="195" y="499"/>
                  </a:cubicBezTo>
                  <a:cubicBezTo>
                    <a:pt x="195" y="499"/>
                    <a:pt x="317" y="614"/>
                    <a:pt x="547" y="614"/>
                  </a:cubicBezTo>
                  <a:cubicBezTo>
                    <a:pt x="724" y="614"/>
                    <a:pt x="966" y="545"/>
                    <a:pt x="1267" y="303"/>
                  </a:cubicBezTo>
                  <a:lnTo>
                    <a:pt x="1267" y="303"/>
                  </a:lnTo>
                  <a:cubicBezTo>
                    <a:pt x="1224" y="312"/>
                    <a:pt x="1183" y="316"/>
                    <a:pt x="1145" y="316"/>
                  </a:cubicBezTo>
                  <a:cubicBezTo>
                    <a:pt x="826" y="316"/>
                    <a:pt x="656" y="41"/>
                    <a:pt x="381" y="4"/>
                  </a:cubicBezTo>
                  <a:cubicBezTo>
                    <a:pt x="365" y="2"/>
                    <a:pt x="349"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9" name="Google Shape;9059;p38"/>
            <p:cNvSpPr/>
            <p:nvPr/>
          </p:nvSpPr>
          <p:spPr>
            <a:xfrm>
              <a:off x="4144455" y="1889267"/>
              <a:ext cx="39246" cy="36804"/>
            </a:xfrm>
            <a:custGeom>
              <a:avLst/>
              <a:gdLst/>
              <a:ahLst/>
              <a:cxnLst/>
              <a:rect l="l" t="t" r="r" b="b"/>
              <a:pathLst>
                <a:path w="434" h="407" extrusionOk="0">
                  <a:moveTo>
                    <a:pt x="124" y="0"/>
                  </a:moveTo>
                  <a:cubicBezTo>
                    <a:pt x="124" y="0"/>
                    <a:pt x="114" y="0"/>
                    <a:pt x="114" y="11"/>
                  </a:cubicBezTo>
                  <a:lnTo>
                    <a:pt x="103" y="31"/>
                  </a:lnTo>
                  <a:lnTo>
                    <a:pt x="93" y="52"/>
                  </a:lnTo>
                  <a:lnTo>
                    <a:pt x="21" y="165"/>
                  </a:lnTo>
                  <a:cubicBezTo>
                    <a:pt x="21" y="165"/>
                    <a:pt x="11" y="186"/>
                    <a:pt x="11" y="196"/>
                  </a:cubicBezTo>
                  <a:cubicBezTo>
                    <a:pt x="0" y="258"/>
                    <a:pt x="21" y="320"/>
                    <a:pt x="62" y="392"/>
                  </a:cubicBezTo>
                  <a:cubicBezTo>
                    <a:pt x="91" y="399"/>
                    <a:pt x="115" y="407"/>
                    <a:pt x="141" y="407"/>
                  </a:cubicBezTo>
                  <a:cubicBezTo>
                    <a:pt x="152" y="407"/>
                    <a:pt x="163" y="405"/>
                    <a:pt x="176" y="402"/>
                  </a:cubicBezTo>
                  <a:cubicBezTo>
                    <a:pt x="206" y="402"/>
                    <a:pt x="227" y="392"/>
                    <a:pt x="237" y="371"/>
                  </a:cubicBezTo>
                  <a:lnTo>
                    <a:pt x="310" y="371"/>
                  </a:lnTo>
                  <a:cubicBezTo>
                    <a:pt x="340" y="361"/>
                    <a:pt x="382" y="340"/>
                    <a:pt x="392" y="310"/>
                  </a:cubicBezTo>
                  <a:cubicBezTo>
                    <a:pt x="433" y="258"/>
                    <a:pt x="423" y="196"/>
                    <a:pt x="371" y="145"/>
                  </a:cubicBezTo>
                  <a:cubicBezTo>
                    <a:pt x="371" y="134"/>
                    <a:pt x="361" y="114"/>
                    <a:pt x="340" y="114"/>
                  </a:cubicBezTo>
                  <a:lnTo>
                    <a:pt x="310" y="93"/>
                  </a:lnTo>
                  <a:lnTo>
                    <a:pt x="217" y="42"/>
                  </a:lnTo>
                  <a:lnTo>
                    <a:pt x="186" y="31"/>
                  </a:lnTo>
                  <a:lnTo>
                    <a:pt x="176" y="11"/>
                  </a:lnTo>
                  <a:cubicBezTo>
                    <a:pt x="165" y="11"/>
                    <a:pt x="165" y="0"/>
                    <a:pt x="155" y="0"/>
                  </a:cubicBezTo>
                  <a:close/>
                </a:path>
              </a:pathLst>
            </a:custGeom>
            <a:solidFill>
              <a:srgbClr val="9BC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0" name="Google Shape;9060;p38"/>
            <p:cNvSpPr/>
            <p:nvPr/>
          </p:nvSpPr>
          <p:spPr>
            <a:xfrm>
              <a:off x="4145359" y="1889267"/>
              <a:ext cx="38341" cy="33096"/>
            </a:xfrm>
            <a:custGeom>
              <a:avLst/>
              <a:gdLst/>
              <a:ahLst/>
              <a:cxnLst/>
              <a:rect l="l" t="t" r="r" b="b"/>
              <a:pathLst>
                <a:path w="424" h="366" extrusionOk="0">
                  <a:moveTo>
                    <a:pt x="155" y="0"/>
                  </a:moveTo>
                  <a:cubicBezTo>
                    <a:pt x="145" y="0"/>
                    <a:pt x="145" y="11"/>
                    <a:pt x="145" y="21"/>
                  </a:cubicBezTo>
                  <a:lnTo>
                    <a:pt x="32" y="186"/>
                  </a:lnTo>
                  <a:cubicBezTo>
                    <a:pt x="32" y="196"/>
                    <a:pt x="11" y="196"/>
                    <a:pt x="11" y="207"/>
                  </a:cubicBezTo>
                  <a:cubicBezTo>
                    <a:pt x="1" y="258"/>
                    <a:pt x="32" y="320"/>
                    <a:pt x="83" y="351"/>
                  </a:cubicBezTo>
                  <a:cubicBezTo>
                    <a:pt x="98" y="358"/>
                    <a:pt x="123" y="365"/>
                    <a:pt x="150" y="365"/>
                  </a:cubicBezTo>
                  <a:cubicBezTo>
                    <a:pt x="162" y="365"/>
                    <a:pt x="174" y="364"/>
                    <a:pt x="186" y="361"/>
                  </a:cubicBezTo>
                  <a:cubicBezTo>
                    <a:pt x="207" y="361"/>
                    <a:pt x="217" y="351"/>
                    <a:pt x="248" y="330"/>
                  </a:cubicBezTo>
                  <a:cubicBezTo>
                    <a:pt x="258" y="340"/>
                    <a:pt x="271" y="346"/>
                    <a:pt x="284" y="346"/>
                  </a:cubicBezTo>
                  <a:cubicBezTo>
                    <a:pt x="297" y="346"/>
                    <a:pt x="310" y="340"/>
                    <a:pt x="320" y="330"/>
                  </a:cubicBezTo>
                  <a:cubicBezTo>
                    <a:pt x="361" y="320"/>
                    <a:pt x="392" y="310"/>
                    <a:pt x="403" y="279"/>
                  </a:cubicBezTo>
                  <a:cubicBezTo>
                    <a:pt x="423" y="227"/>
                    <a:pt x="413" y="165"/>
                    <a:pt x="372" y="134"/>
                  </a:cubicBezTo>
                  <a:cubicBezTo>
                    <a:pt x="361" y="114"/>
                    <a:pt x="361" y="114"/>
                    <a:pt x="351" y="114"/>
                  </a:cubicBezTo>
                  <a:lnTo>
                    <a:pt x="176" y="11"/>
                  </a:lnTo>
                  <a:cubicBezTo>
                    <a:pt x="166" y="11"/>
                    <a:pt x="166" y="0"/>
                    <a:pt x="155" y="0"/>
                  </a:cubicBezTo>
                  <a:close/>
                </a:path>
              </a:pathLst>
            </a:custGeom>
            <a:solidFill>
              <a:srgbClr val="9BC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1" name="Google Shape;9061;p38"/>
            <p:cNvSpPr/>
            <p:nvPr/>
          </p:nvSpPr>
          <p:spPr>
            <a:xfrm>
              <a:off x="4157476" y="1859426"/>
              <a:ext cx="35538" cy="33639"/>
            </a:xfrm>
            <a:custGeom>
              <a:avLst/>
              <a:gdLst/>
              <a:ahLst/>
              <a:cxnLst/>
              <a:rect l="l" t="t" r="r" b="b"/>
              <a:pathLst>
                <a:path w="393" h="372" extrusionOk="0">
                  <a:moveTo>
                    <a:pt x="104" y="1"/>
                  </a:moveTo>
                  <a:cubicBezTo>
                    <a:pt x="52" y="11"/>
                    <a:pt x="11" y="52"/>
                    <a:pt x="1" y="104"/>
                  </a:cubicBezTo>
                  <a:lnTo>
                    <a:pt x="1" y="124"/>
                  </a:lnTo>
                  <a:lnTo>
                    <a:pt x="1" y="258"/>
                  </a:lnTo>
                  <a:lnTo>
                    <a:pt x="1" y="289"/>
                  </a:lnTo>
                  <a:lnTo>
                    <a:pt x="1" y="310"/>
                  </a:lnTo>
                  <a:lnTo>
                    <a:pt x="1" y="320"/>
                  </a:lnTo>
                  <a:lnTo>
                    <a:pt x="1" y="330"/>
                  </a:lnTo>
                  <a:lnTo>
                    <a:pt x="1" y="341"/>
                  </a:lnTo>
                  <a:cubicBezTo>
                    <a:pt x="11" y="361"/>
                    <a:pt x="11" y="361"/>
                    <a:pt x="32" y="361"/>
                  </a:cubicBezTo>
                  <a:lnTo>
                    <a:pt x="114" y="361"/>
                  </a:lnTo>
                  <a:lnTo>
                    <a:pt x="258" y="372"/>
                  </a:lnTo>
                  <a:lnTo>
                    <a:pt x="289" y="372"/>
                  </a:lnTo>
                  <a:cubicBezTo>
                    <a:pt x="361" y="361"/>
                    <a:pt x="392" y="310"/>
                    <a:pt x="392" y="238"/>
                  </a:cubicBezTo>
                  <a:cubicBezTo>
                    <a:pt x="392" y="207"/>
                    <a:pt x="372" y="166"/>
                    <a:pt x="341" y="135"/>
                  </a:cubicBezTo>
                  <a:cubicBezTo>
                    <a:pt x="320" y="124"/>
                    <a:pt x="299" y="114"/>
                    <a:pt x="279" y="104"/>
                  </a:cubicBezTo>
                  <a:cubicBezTo>
                    <a:pt x="269" y="83"/>
                    <a:pt x="248" y="63"/>
                    <a:pt x="238" y="52"/>
                  </a:cubicBezTo>
                  <a:cubicBezTo>
                    <a:pt x="217" y="11"/>
                    <a:pt x="176" y="1"/>
                    <a:pt x="135" y="1"/>
                  </a:cubicBezTo>
                  <a:close/>
                </a:path>
              </a:pathLst>
            </a:custGeom>
            <a:solidFill>
              <a:srgbClr val="9BC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2" name="Google Shape;9062;p38"/>
            <p:cNvSpPr/>
            <p:nvPr/>
          </p:nvSpPr>
          <p:spPr>
            <a:xfrm>
              <a:off x="4157476" y="1859426"/>
              <a:ext cx="32735" cy="30836"/>
            </a:xfrm>
            <a:custGeom>
              <a:avLst/>
              <a:gdLst/>
              <a:ahLst/>
              <a:cxnLst/>
              <a:rect l="l" t="t" r="r" b="b"/>
              <a:pathLst>
                <a:path w="362" h="341" extrusionOk="0">
                  <a:moveTo>
                    <a:pt x="124" y="1"/>
                  </a:moveTo>
                  <a:cubicBezTo>
                    <a:pt x="62" y="1"/>
                    <a:pt x="11" y="32"/>
                    <a:pt x="1" y="83"/>
                  </a:cubicBezTo>
                  <a:lnTo>
                    <a:pt x="1" y="114"/>
                  </a:lnTo>
                  <a:lnTo>
                    <a:pt x="1" y="289"/>
                  </a:lnTo>
                  <a:lnTo>
                    <a:pt x="1" y="320"/>
                  </a:lnTo>
                  <a:lnTo>
                    <a:pt x="21" y="320"/>
                  </a:lnTo>
                  <a:lnTo>
                    <a:pt x="227" y="341"/>
                  </a:lnTo>
                  <a:lnTo>
                    <a:pt x="258" y="341"/>
                  </a:lnTo>
                  <a:cubicBezTo>
                    <a:pt x="310" y="330"/>
                    <a:pt x="361" y="289"/>
                    <a:pt x="361" y="227"/>
                  </a:cubicBezTo>
                  <a:cubicBezTo>
                    <a:pt x="361" y="186"/>
                    <a:pt x="341" y="166"/>
                    <a:pt x="320" y="135"/>
                  </a:cubicBezTo>
                  <a:cubicBezTo>
                    <a:pt x="310" y="124"/>
                    <a:pt x="279" y="114"/>
                    <a:pt x="258" y="104"/>
                  </a:cubicBezTo>
                  <a:cubicBezTo>
                    <a:pt x="258" y="73"/>
                    <a:pt x="238" y="63"/>
                    <a:pt x="217" y="32"/>
                  </a:cubicBezTo>
                  <a:cubicBezTo>
                    <a:pt x="186" y="11"/>
                    <a:pt x="166" y="1"/>
                    <a:pt x="124" y="1"/>
                  </a:cubicBezTo>
                  <a:close/>
                </a:path>
              </a:pathLst>
            </a:custGeom>
            <a:solidFill>
              <a:srgbClr val="9BC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3" name="Google Shape;9063;p38"/>
            <p:cNvSpPr/>
            <p:nvPr/>
          </p:nvSpPr>
          <p:spPr>
            <a:xfrm>
              <a:off x="4121125" y="1865756"/>
              <a:ext cx="40150" cy="35357"/>
            </a:xfrm>
            <a:custGeom>
              <a:avLst/>
              <a:gdLst/>
              <a:ahLst/>
              <a:cxnLst/>
              <a:rect l="l" t="t" r="r" b="b"/>
              <a:pathLst>
                <a:path w="444" h="391" extrusionOk="0">
                  <a:moveTo>
                    <a:pt x="183" y="0"/>
                  </a:moveTo>
                  <a:cubicBezTo>
                    <a:pt x="173" y="0"/>
                    <a:pt x="164" y="1"/>
                    <a:pt x="155" y="3"/>
                  </a:cubicBezTo>
                  <a:cubicBezTo>
                    <a:pt x="145" y="3"/>
                    <a:pt x="124" y="13"/>
                    <a:pt x="114" y="13"/>
                  </a:cubicBezTo>
                  <a:cubicBezTo>
                    <a:pt x="94" y="34"/>
                    <a:pt x="63" y="54"/>
                    <a:pt x="52" y="96"/>
                  </a:cubicBezTo>
                  <a:lnTo>
                    <a:pt x="52" y="157"/>
                  </a:lnTo>
                  <a:cubicBezTo>
                    <a:pt x="21" y="168"/>
                    <a:pt x="11" y="188"/>
                    <a:pt x="11" y="209"/>
                  </a:cubicBezTo>
                  <a:cubicBezTo>
                    <a:pt x="1" y="250"/>
                    <a:pt x="1" y="291"/>
                    <a:pt x="52" y="312"/>
                  </a:cubicBezTo>
                  <a:cubicBezTo>
                    <a:pt x="77" y="361"/>
                    <a:pt x="127" y="390"/>
                    <a:pt x="178" y="390"/>
                  </a:cubicBezTo>
                  <a:cubicBezTo>
                    <a:pt x="191" y="390"/>
                    <a:pt x="204" y="388"/>
                    <a:pt x="217" y="384"/>
                  </a:cubicBezTo>
                  <a:cubicBezTo>
                    <a:pt x="217" y="384"/>
                    <a:pt x="227" y="374"/>
                    <a:pt x="238" y="374"/>
                  </a:cubicBezTo>
                  <a:lnTo>
                    <a:pt x="372" y="312"/>
                  </a:lnTo>
                  <a:lnTo>
                    <a:pt x="392" y="302"/>
                  </a:lnTo>
                  <a:lnTo>
                    <a:pt x="413" y="302"/>
                  </a:lnTo>
                  <a:cubicBezTo>
                    <a:pt x="423" y="302"/>
                    <a:pt x="434" y="281"/>
                    <a:pt x="434" y="281"/>
                  </a:cubicBezTo>
                  <a:lnTo>
                    <a:pt x="444" y="281"/>
                  </a:lnTo>
                  <a:lnTo>
                    <a:pt x="444" y="271"/>
                  </a:lnTo>
                  <a:lnTo>
                    <a:pt x="444" y="260"/>
                  </a:lnTo>
                  <a:lnTo>
                    <a:pt x="444" y="250"/>
                  </a:lnTo>
                  <a:cubicBezTo>
                    <a:pt x="434" y="250"/>
                    <a:pt x="434" y="240"/>
                    <a:pt x="434" y="240"/>
                  </a:cubicBezTo>
                  <a:lnTo>
                    <a:pt x="423" y="219"/>
                  </a:lnTo>
                  <a:lnTo>
                    <a:pt x="413" y="199"/>
                  </a:lnTo>
                  <a:lnTo>
                    <a:pt x="331" y="85"/>
                  </a:lnTo>
                  <a:lnTo>
                    <a:pt x="310" y="54"/>
                  </a:lnTo>
                  <a:cubicBezTo>
                    <a:pt x="276" y="20"/>
                    <a:pt x="227" y="0"/>
                    <a:pt x="183" y="0"/>
                  </a:cubicBezTo>
                  <a:close/>
                </a:path>
              </a:pathLst>
            </a:custGeom>
            <a:solidFill>
              <a:srgbClr val="9BC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4" name="Google Shape;9064;p38"/>
            <p:cNvSpPr/>
            <p:nvPr/>
          </p:nvSpPr>
          <p:spPr>
            <a:xfrm>
              <a:off x="4122119" y="1867112"/>
              <a:ext cx="36352" cy="33096"/>
            </a:xfrm>
            <a:custGeom>
              <a:avLst/>
              <a:gdLst/>
              <a:ahLst/>
              <a:cxnLst/>
              <a:rect l="l" t="t" r="r" b="b"/>
              <a:pathLst>
                <a:path w="402" h="366" extrusionOk="0">
                  <a:moveTo>
                    <a:pt x="178" y="1"/>
                  </a:moveTo>
                  <a:cubicBezTo>
                    <a:pt x="154" y="1"/>
                    <a:pt x="128" y="7"/>
                    <a:pt x="103" y="19"/>
                  </a:cubicBezTo>
                  <a:cubicBezTo>
                    <a:pt x="83" y="29"/>
                    <a:pt x="52" y="50"/>
                    <a:pt x="41" y="91"/>
                  </a:cubicBezTo>
                  <a:lnTo>
                    <a:pt x="41" y="153"/>
                  </a:lnTo>
                  <a:cubicBezTo>
                    <a:pt x="31" y="173"/>
                    <a:pt x="10" y="194"/>
                    <a:pt x="0" y="204"/>
                  </a:cubicBezTo>
                  <a:cubicBezTo>
                    <a:pt x="0" y="235"/>
                    <a:pt x="10" y="256"/>
                    <a:pt x="31" y="297"/>
                  </a:cubicBezTo>
                  <a:cubicBezTo>
                    <a:pt x="47" y="337"/>
                    <a:pt x="89" y="365"/>
                    <a:pt x="141" y="365"/>
                  </a:cubicBezTo>
                  <a:cubicBezTo>
                    <a:pt x="155" y="365"/>
                    <a:pt x="170" y="363"/>
                    <a:pt x="186" y="359"/>
                  </a:cubicBezTo>
                  <a:cubicBezTo>
                    <a:pt x="196" y="359"/>
                    <a:pt x="196" y="359"/>
                    <a:pt x="206" y="349"/>
                  </a:cubicBezTo>
                  <a:lnTo>
                    <a:pt x="371" y="276"/>
                  </a:lnTo>
                  <a:cubicBezTo>
                    <a:pt x="392" y="276"/>
                    <a:pt x="392" y="256"/>
                    <a:pt x="402" y="256"/>
                  </a:cubicBezTo>
                  <a:cubicBezTo>
                    <a:pt x="402" y="245"/>
                    <a:pt x="392" y="245"/>
                    <a:pt x="392" y="235"/>
                  </a:cubicBezTo>
                  <a:lnTo>
                    <a:pt x="289" y="70"/>
                  </a:lnTo>
                  <a:cubicBezTo>
                    <a:pt x="289" y="50"/>
                    <a:pt x="268" y="50"/>
                    <a:pt x="268" y="39"/>
                  </a:cubicBezTo>
                  <a:cubicBezTo>
                    <a:pt x="249" y="14"/>
                    <a:pt x="215" y="1"/>
                    <a:pt x="178" y="1"/>
                  </a:cubicBezTo>
                  <a:close/>
                </a:path>
              </a:pathLst>
            </a:custGeom>
            <a:solidFill>
              <a:srgbClr val="9BC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5" name="Google Shape;9065;p38"/>
            <p:cNvSpPr/>
            <p:nvPr/>
          </p:nvSpPr>
          <p:spPr>
            <a:xfrm>
              <a:off x="4160279" y="1896682"/>
              <a:ext cx="24325" cy="25320"/>
            </a:xfrm>
            <a:custGeom>
              <a:avLst/>
              <a:gdLst/>
              <a:ahLst/>
              <a:cxnLst/>
              <a:rect l="l" t="t" r="r" b="b"/>
              <a:pathLst>
                <a:path w="269" h="280" extrusionOk="0">
                  <a:moveTo>
                    <a:pt x="145" y="1"/>
                  </a:moveTo>
                  <a:cubicBezTo>
                    <a:pt x="145" y="11"/>
                    <a:pt x="135" y="11"/>
                    <a:pt x="135" y="11"/>
                  </a:cubicBezTo>
                  <a:cubicBezTo>
                    <a:pt x="52" y="52"/>
                    <a:pt x="1" y="125"/>
                    <a:pt x="31" y="186"/>
                  </a:cubicBezTo>
                  <a:cubicBezTo>
                    <a:pt x="42" y="217"/>
                    <a:pt x="52" y="228"/>
                    <a:pt x="73" y="258"/>
                  </a:cubicBezTo>
                  <a:cubicBezTo>
                    <a:pt x="83" y="269"/>
                    <a:pt x="93" y="269"/>
                    <a:pt x="104" y="279"/>
                  </a:cubicBezTo>
                  <a:lnTo>
                    <a:pt x="145" y="279"/>
                  </a:lnTo>
                  <a:cubicBezTo>
                    <a:pt x="186" y="269"/>
                    <a:pt x="227" y="238"/>
                    <a:pt x="238" y="217"/>
                  </a:cubicBezTo>
                  <a:cubicBezTo>
                    <a:pt x="268" y="166"/>
                    <a:pt x="258" y="104"/>
                    <a:pt x="207" y="52"/>
                  </a:cubicBezTo>
                  <a:cubicBezTo>
                    <a:pt x="207" y="32"/>
                    <a:pt x="196" y="22"/>
                    <a:pt x="186" y="22"/>
                  </a:cubicBezTo>
                  <a:lnTo>
                    <a:pt x="145" y="1"/>
                  </a:lnTo>
                  <a:close/>
                </a:path>
              </a:pathLst>
            </a:custGeom>
            <a:solidFill>
              <a:srgbClr val="A0C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6" name="Google Shape;9066;p38"/>
            <p:cNvSpPr/>
            <p:nvPr/>
          </p:nvSpPr>
          <p:spPr>
            <a:xfrm>
              <a:off x="4124923" y="1860421"/>
              <a:ext cx="57783" cy="28575"/>
            </a:xfrm>
            <a:custGeom>
              <a:avLst/>
              <a:gdLst/>
              <a:ahLst/>
              <a:cxnLst/>
              <a:rect l="l" t="t" r="r" b="b"/>
              <a:pathLst>
                <a:path w="639" h="316" extrusionOk="0">
                  <a:moveTo>
                    <a:pt x="464" y="0"/>
                  </a:moveTo>
                  <a:cubicBezTo>
                    <a:pt x="412" y="10"/>
                    <a:pt x="371" y="52"/>
                    <a:pt x="361" y="103"/>
                  </a:cubicBezTo>
                  <a:lnTo>
                    <a:pt x="361" y="124"/>
                  </a:lnTo>
                  <a:lnTo>
                    <a:pt x="361" y="258"/>
                  </a:lnTo>
                  <a:lnTo>
                    <a:pt x="278" y="144"/>
                  </a:lnTo>
                  <a:lnTo>
                    <a:pt x="258" y="113"/>
                  </a:lnTo>
                  <a:cubicBezTo>
                    <a:pt x="223" y="79"/>
                    <a:pt x="175" y="59"/>
                    <a:pt x="130" y="59"/>
                  </a:cubicBezTo>
                  <a:cubicBezTo>
                    <a:pt x="121" y="59"/>
                    <a:pt x="112" y="60"/>
                    <a:pt x="103" y="62"/>
                  </a:cubicBezTo>
                  <a:cubicBezTo>
                    <a:pt x="82" y="62"/>
                    <a:pt x="72" y="72"/>
                    <a:pt x="62" y="72"/>
                  </a:cubicBezTo>
                  <a:cubicBezTo>
                    <a:pt x="31" y="93"/>
                    <a:pt x="10" y="113"/>
                    <a:pt x="0" y="155"/>
                  </a:cubicBezTo>
                  <a:lnTo>
                    <a:pt x="0" y="216"/>
                  </a:lnTo>
                  <a:cubicBezTo>
                    <a:pt x="0" y="216"/>
                    <a:pt x="10" y="216"/>
                    <a:pt x="21" y="227"/>
                  </a:cubicBezTo>
                  <a:cubicBezTo>
                    <a:pt x="70" y="284"/>
                    <a:pt x="165" y="315"/>
                    <a:pt x="274" y="315"/>
                  </a:cubicBezTo>
                  <a:cubicBezTo>
                    <a:pt x="302" y="315"/>
                    <a:pt x="331" y="313"/>
                    <a:pt x="361" y="309"/>
                  </a:cubicBezTo>
                  <a:lnTo>
                    <a:pt x="381" y="309"/>
                  </a:lnTo>
                  <a:cubicBezTo>
                    <a:pt x="526" y="278"/>
                    <a:pt x="608" y="206"/>
                    <a:pt x="639" y="113"/>
                  </a:cubicBezTo>
                  <a:lnTo>
                    <a:pt x="639" y="103"/>
                  </a:lnTo>
                  <a:cubicBezTo>
                    <a:pt x="629" y="93"/>
                    <a:pt x="608" y="62"/>
                    <a:pt x="598" y="52"/>
                  </a:cubicBezTo>
                  <a:cubicBezTo>
                    <a:pt x="577" y="10"/>
                    <a:pt x="536" y="0"/>
                    <a:pt x="495" y="0"/>
                  </a:cubicBezTo>
                  <a:close/>
                </a:path>
              </a:pathLst>
            </a:custGeom>
            <a:solidFill>
              <a:srgbClr val="A0C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7" name="Google Shape;9067;p38"/>
            <p:cNvSpPr/>
            <p:nvPr/>
          </p:nvSpPr>
          <p:spPr>
            <a:xfrm>
              <a:off x="3566721" y="1399148"/>
              <a:ext cx="262873" cy="284304"/>
            </a:xfrm>
            <a:custGeom>
              <a:avLst/>
              <a:gdLst/>
              <a:ahLst/>
              <a:cxnLst/>
              <a:rect l="l" t="t" r="r" b="b"/>
              <a:pathLst>
                <a:path w="2907" h="3144" extrusionOk="0">
                  <a:moveTo>
                    <a:pt x="1454" y="1"/>
                  </a:moveTo>
                  <a:cubicBezTo>
                    <a:pt x="650" y="1"/>
                    <a:pt x="1" y="701"/>
                    <a:pt x="1" y="1567"/>
                  </a:cubicBezTo>
                  <a:cubicBezTo>
                    <a:pt x="1" y="2432"/>
                    <a:pt x="650" y="3143"/>
                    <a:pt x="1454" y="3143"/>
                  </a:cubicBezTo>
                  <a:cubicBezTo>
                    <a:pt x="2258" y="3143"/>
                    <a:pt x="2907" y="2432"/>
                    <a:pt x="2907" y="1567"/>
                  </a:cubicBezTo>
                  <a:cubicBezTo>
                    <a:pt x="2907" y="701"/>
                    <a:pt x="2258" y="1"/>
                    <a:pt x="14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8" name="Google Shape;9068;p38"/>
            <p:cNvSpPr/>
            <p:nvPr/>
          </p:nvSpPr>
          <p:spPr>
            <a:xfrm>
              <a:off x="3617088" y="1402494"/>
              <a:ext cx="307544" cy="395078"/>
            </a:xfrm>
            <a:custGeom>
              <a:avLst/>
              <a:gdLst/>
              <a:ahLst/>
              <a:cxnLst/>
              <a:rect l="l" t="t" r="r" b="b"/>
              <a:pathLst>
                <a:path w="3401" h="4369" extrusionOk="0">
                  <a:moveTo>
                    <a:pt x="1429" y="1"/>
                  </a:moveTo>
                  <a:cubicBezTo>
                    <a:pt x="1069" y="1"/>
                    <a:pt x="746" y="228"/>
                    <a:pt x="567" y="778"/>
                  </a:cubicBezTo>
                  <a:cubicBezTo>
                    <a:pt x="567" y="778"/>
                    <a:pt x="0" y="3941"/>
                    <a:pt x="1402" y="3972"/>
                  </a:cubicBezTo>
                  <a:cubicBezTo>
                    <a:pt x="1608" y="3972"/>
                    <a:pt x="1783" y="4343"/>
                    <a:pt x="1989" y="4363"/>
                  </a:cubicBezTo>
                  <a:cubicBezTo>
                    <a:pt x="2023" y="4367"/>
                    <a:pt x="2057" y="4369"/>
                    <a:pt x="2090" y="4369"/>
                  </a:cubicBezTo>
                  <a:cubicBezTo>
                    <a:pt x="2980" y="4369"/>
                    <a:pt x="3401" y="3059"/>
                    <a:pt x="3122" y="1777"/>
                  </a:cubicBezTo>
                  <a:cubicBezTo>
                    <a:pt x="2914" y="808"/>
                    <a:pt x="2107" y="1"/>
                    <a:pt x="1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9" name="Google Shape;9069;p38"/>
            <p:cNvSpPr/>
            <p:nvPr/>
          </p:nvSpPr>
          <p:spPr>
            <a:xfrm>
              <a:off x="3631014" y="1347875"/>
              <a:ext cx="461361" cy="353300"/>
            </a:xfrm>
            <a:custGeom>
              <a:avLst/>
              <a:gdLst/>
              <a:ahLst/>
              <a:cxnLst/>
              <a:rect l="l" t="t" r="r" b="b"/>
              <a:pathLst>
                <a:path w="5102" h="3907" extrusionOk="0">
                  <a:moveTo>
                    <a:pt x="3245" y="0"/>
                  </a:moveTo>
                  <a:cubicBezTo>
                    <a:pt x="2924" y="0"/>
                    <a:pt x="2571" y="54"/>
                    <a:pt x="2196" y="166"/>
                  </a:cubicBezTo>
                  <a:cubicBezTo>
                    <a:pt x="588" y="660"/>
                    <a:pt x="1" y="2999"/>
                    <a:pt x="1722" y="3679"/>
                  </a:cubicBezTo>
                  <a:cubicBezTo>
                    <a:pt x="1722" y="3679"/>
                    <a:pt x="2092" y="3906"/>
                    <a:pt x="2635" y="3906"/>
                  </a:cubicBezTo>
                  <a:cubicBezTo>
                    <a:pt x="3232" y="3906"/>
                    <a:pt x="4037" y="3633"/>
                    <a:pt x="4792" y="2484"/>
                  </a:cubicBezTo>
                  <a:cubicBezTo>
                    <a:pt x="4926" y="2278"/>
                    <a:pt x="5019" y="2010"/>
                    <a:pt x="5029" y="1711"/>
                  </a:cubicBezTo>
                  <a:cubicBezTo>
                    <a:pt x="5101" y="653"/>
                    <a:pt x="4369" y="0"/>
                    <a:pt x="32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0" name="Google Shape;9070;p38"/>
            <p:cNvSpPr/>
            <p:nvPr/>
          </p:nvSpPr>
          <p:spPr>
            <a:xfrm>
              <a:off x="3727046" y="1635798"/>
              <a:ext cx="207802" cy="350497"/>
            </a:xfrm>
            <a:custGeom>
              <a:avLst/>
              <a:gdLst/>
              <a:ahLst/>
              <a:cxnLst/>
              <a:rect l="l" t="t" r="r" b="b"/>
              <a:pathLst>
                <a:path w="2298" h="3876" extrusionOk="0">
                  <a:moveTo>
                    <a:pt x="0" y="1"/>
                  </a:moveTo>
                  <a:lnTo>
                    <a:pt x="0" y="2731"/>
                  </a:lnTo>
                  <a:cubicBezTo>
                    <a:pt x="0" y="3360"/>
                    <a:pt x="515" y="3875"/>
                    <a:pt x="1154" y="3875"/>
                  </a:cubicBezTo>
                  <a:cubicBezTo>
                    <a:pt x="1783" y="3875"/>
                    <a:pt x="2298" y="3370"/>
                    <a:pt x="2288" y="2731"/>
                  </a:cubicBezTo>
                  <a:lnTo>
                    <a:pt x="2288" y="1"/>
                  </a:ln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1" name="Google Shape;9071;p38"/>
            <p:cNvSpPr/>
            <p:nvPr/>
          </p:nvSpPr>
          <p:spPr>
            <a:xfrm>
              <a:off x="3782026" y="1746301"/>
              <a:ext cx="156620" cy="76863"/>
            </a:xfrm>
            <a:custGeom>
              <a:avLst/>
              <a:gdLst/>
              <a:ahLst/>
              <a:cxnLst/>
              <a:rect l="l" t="t" r="r" b="b"/>
              <a:pathLst>
                <a:path w="1732" h="850" extrusionOk="0">
                  <a:moveTo>
                    <a:pt x="50" y="1"/>
                  </a:moveTo>
                  <a:cubicBezTo>
                    <a:pt x="42" y="1"/>
                    <a:pt x="36" y="6"/>
                    <a:pt x="31" y="15"/>
                  </a:cubicBezTo>
                  <a:cubicBezTo>
                    <a:pt x="0" y="26"/>
                    <a:pt x="0" y="46"/>
                    <a:pt x="10" y="67"/>
                  </a:cubicBezTo>
                  <a:cubicBezTo>
                    <a:pt x="31" y="77"/>
                    <a:pt x="577" y="850"/>
                    <a:pt x="1401" y="850"/>
                  </a:cubicBezTo>
                  <a:cubicBezTo>
                    <a:pt x="1494" y="850"/>
                    <a:pt x="1597" y="850"/>
                    <a:pt x="1700" y="809"/>
                  </a:cubicBezTo>
                  <a:cubicBezTo>
                    <a:pt x="1711" y="809"/>
                    <a:pt x="1731" y="778"/>
                    <a:pt x="1731" y="767"/>
                  </a:cubicBezTo>
                  <a:cubicBezTo>
                    <a:pt x="1731" y="757"/>
                    <a:pt x="1700" y="747"/>
                    <a:pt x="1690" y="747"/>
                  </a:cubicBezTo>
                  <a:cubicBezTo>
                    <a:pt x="1595" y="768"/>
                    <a:pt x="1504" y="777"/>
                    <a:pt x="1415" y="777"/>
                  </a:cubicBezTo>
                  <a:cubicBezTo>
                    <a:pt x="626" y="777"/>
                    <a:pt x="92" y="35"/>
                    <a:pt x="83" y="26"/>
                  </a:cubicBezTo>
                  <a:cubicBezTo>
                    <a:pt x="71" y="9"/>
                    <a:pt x="60" y="1"/>
                    <a:pt x="50" y="1"/>
                  </a:cubicBezTo>
                  <a:close/>
                </a:path>
              </a:pathLst>
            </a:custGeom>
            <a:solidFill>
              <a:srgbClr val="E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2" name="Google Shape;9072;p38"/>
            <p:cNvSpPr/>
            <p:nvPr/>
          </p:nvSpPr>
          <p:spPr>
            <a:xfrm>
              <a:off x="3694403" y="1376450"/>
              <a:ext cx="381152" cy="439568"/>
            </a:xfrm>
            <a:custGeom>
              <a:avLst/>
              <a:gdLst/>
              <a:ahLst/>
              <a:cxnLst/>
              <a:rect l="l" t="t" r="r" b="b"/>
              <a:pathLst>
                <a:path w="4215" h="4861" extrusionOk="0">
                  <a:moveTo>
                    <a:pt x="2222" y="0"/>
                  </a:moveTo>
                  <a:cubicBezTo>
                    <a:pt x="1713" y="0"/>
                    <a:pt x="1169" y="172"/>
                    <a:pt x="701" y="633"/>
                  </a:cubicBezTo>
                  <a:cubicBezTo>
                    <a:pt x="1" y="1334"/>
                    <a:pt x="289" y="2560"/>
                    <a:pt x="289" y="2560"/>
                  </a:cubicBezTo>
                  <a:cubicBezTo>
                    <a:pt x="289" y="2560"/>
                    <a:pt x="921" y="4861"/>
                    <a:pt x="2456" y="4861"/>
                  </a:cubicBezTo>
                  <a:cubicBezTo>
                    <a:pt x="2489" y="4861"/>
                    <a:pt x="2522" y="4860"/>
                    <a:pt x="2556" y="4857"/>
                  </a:cubicBezTo>
                  <a:cubicBezTo>
                    <a:pt x="4163" y="4775"/>
                    <a:pt x="4215" y="1550"/>
                    <a:pt x="3957" y="880"/>
                  </a:cubicBezTo>
                  <a:cubicBezTo>
                    <a:pt x="3797" y="464"/>
                    <a:pt x="3056" y="0"/>
                    <a:pt x="2222" y="0"/>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3" name="Google Shape;9073;p38"/>
            <p:cNvSpPr/>
            <p:nvPr/>
          </p:nvSpPr>
          <p:spPr>
            <a:xfrm>
              <a:off x="3884479" y="1638601"/>
              <a:ext cx="35538" cy="35538"/>
            </a:xfrm>
            <a:custGeom>
              <a:avLst/>
              <a:gdLst/>
              <a:ahLst/>
              <a:cxnLst/>
              <a:rect l="l" t="t" r="r" b="b"/>
              <a:pathLst>
                <a:path w="393" h="393" extrusionOk="0">
                  <a:moveTo>
                    <a:pt x="196" y="1"/>
                  </a:moveTo>
                  <a:cubicBezTo>
                    <a:pt x="83" y="1"/>
                    <a:pt x="1" y="93"/>
                    <a:pt x="1" y="196"/>
                  </a:cubicBezTo>
                  <a:cubicBezTo>
                    <a:pt x="1" y="300"/>
                    <a:pt x="83" y="392"/>
                    <a:pt x="196" y="392"/>
                  </a:cubicBezTo>
                  <a:cubicBezTo>
                    <a:pt x="299" y="392"/>
                    <a:pt x="392" y="300"/>
                    <a:pt x="392" y="196"/>
                  </a:cubicBezTo>
                  <a:cubicBezTo>
                    <a:pt x="392" y="93"/>
                    <a:pt x="299" y="1"/>
                    <a:pt x="196" y="1"/>
                  </a:cubicBezTo>
                  <a:close/>
                </a:path>
              </a:pathLst>
            </a:custGeom>
            <a:solidFill>
              <a:srgbClr val="E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4" name="Google Shape;9074;p38"/>
            <p:cNvSpPr/>
            <p:nvPr/>
          </p:nvSpPr>
          <p:spPr>
            <a:xfrm>
              <a:off x="3968304" y="1596733"/>
              <a:ext cx="28123" cy="113758"/>
            </a:xfrm>
            <a:custGeom>
              <a:avLst/>
              <a:gdLst/>
              <a:ahLst/>
              <a:cxnLst/>
              <a:rect l="l" t="t" r="r" b="b"/>
              <a:pathLst>
                <a:path w="311" h="1258" extrusionOk="0">
                  <a:moveTo>
                    <a:pt x="269" y="0"/>
                  </a:moveTo>
                  <a:cubicBezTo>
                    <a:pt x="248" y="0"/>
                    <a:pt x="238" y="31"/>
                    <a:pt x="238" y="41"/>
                  </a:cubicBezTo>
                  <a:lnTo>
                    <a:pt x="238" y="763"/>
                  </a:lnTo>
                  <a:cubicBezTo>
                    <a:pt x="238" y="876"/>
                    <a:pt x="197" y="979"/>
                    <a:pt x="114" y="1072"/>
                  </a:cubicBezTo>
                  <a:lnTo>
                    <a:pt x="11" y="1185"/>
                  </a:lnTo>
                  <a:cubicBezTo>
                    <a:pt x="1" y="1206"/>
                    <a:pt x="1" y="1226"/>
                    <a:pt x="11" y="1237"/>
                  </a:cubicBezTo>
                  <a:cubicBezTo>
                    <a:pt x="32" y="1257"/>
                    <a:pt x="32" y="1257"/>
                    <a:pt x="42" y="1257"/>
                  </a:cubicBezTo>
                  <a:cubicBezTo>
                    <a:pt x="42" y="1257"/>
                    <a:pt x="52" y="1257"/>
                    <a:pt x="63" y="1226"/>
                  </a:cubicBezTo>
                  <a:lnTo>
                    <a:pt x="166" y="1113"/>
                  </a:lnTo>
                  <a:cubicBezTo>
                    <a:pt x="259" y="1020"/>
                    <a:pt x="310" y="896"/>
                    <a:pt x="310" y="763"/>
                  </a:cubicBezTo>
                  <a:lnTo>
                    <a:pt x="310" y="41"/>
                  </a:lnTo>
                  <a:cubicBezTo>
                    <a:pt x="310" y="21"/>
                    <a:pt x="279" y="0"/>
                    <a:pt x="269" y="0"/>
                  </a:cubicBezTo>
                  <a:close/>
                </a:path>
              </a:pathLst>
            </a:custGeom>
            <a:solidFill>
              <a:srgbClr val="E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5" name="Google Shape;9075;p38"/>
            <p:cNvSpPr/>
            <p:nvPr/>
          </p:nvSpPr>
          <p:spPr>
            <a:xfrm>
              <a:off x="3896596" y="1701539"/>
              <a:ext cx="56969" cy="51001"/>
            </a:xfrm>
            <a:custGeom>
              <a:avLst/>
              <a:gdLst/>
              <a:ahLst/>
              <a:cxnLst/>
              <a:rect l="l" t="t" r="r" b="b"/>
              <a:pathLst>
                <a:path w="630" h="564" extrusionOk="0">
                  <a:moveTo>
                    <a:pt x="68" y="0"/>
                  </a:moveTo>
                  <a:cubicBezTo>
                    <a:pt x="32" y="0"/>
                    <a:pt x="1" y="30"/>
                    <a:pt x="1" y="78"/>
                  </a:cubicBezTo>
                  <a:cubicBezTo>
                    <a:pt x="1" y="328"/>
                    <a:pt x="149" y="563"/>
                    <a:pt x="337" y="563"/>
                  </a:cubicBezTo>
                  <a:cubicBezTo>
                    <a:pt x="420" y="563"/>
                    <a:pt x="510" y="518"/>
                    <a:pt x="598" y="407"/>
                  </a:cubicBezTo>
                  <a:cubicBezTo>
                    <a:pt x="629" y="356"/>
                    <a:pt x="608" y="304"/>
                    <a:pt x="567" y="284"/>
                  </a:cubicBezTo>
                  <a:cubicBezTo>
                    <a:pt x="444" y="263"/>
                    <a:pt x="268" y="181"/>
                    <a:pt x="124" y="26"/>
                  </a:cubicBezTo>
                  <a:cubicBezTo>
                    <a:pt x="107" y="8"/>
                    <a:pt x="87" y="0"/>
                    <a:pt x="68" y="0"/>
                  </a:cubicBezTo>
                  <a:close/>
                </a:path>
              </a:pathLst>
            </a:custGeom>
            <a:solidFill>
              <a:srgbClr val="6A4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6" name="Google Shape;9076;p38"/>
            <p:cNvSpPr/>
            <p:nvPr/>
          </p:nvSpPr>
          <p:spPr>
            <a:xfrm>
              <a:off x="4487351" y="1843239"/>
              <a:ext cx="148211" cy="187094"/>
            </a:xfrm>
            <a:custGeom>
              <a:avLst/>
              <a:gdLst/>
              <a:ahLst/>
              <a:cxnLst/>
              <a:rect l="l" t="t" r="r" b="b"/>
              <a:pathLst>
                <a:path w="1639" h="2069" extrusionOk="0">
                  <a:moveTo>
                    <a:pt x="576" y="1"/>
                  </a:moveTo>
                  <a:cubicBezTo>
                    <a:pt x="27" y="1"/>
                    <a:pt x="63" y="1354"/>
                    <a:pt x="72" y="1478"/>
                  </a:cubicBezTo>
                  <a:cubicBezTo>
                    <a:pt x="72" y="1478"/>
                    <a:pt x="0" y="1911"/>
                    <a:pt x="134" y="2055"/>
                  </a:cubicBezTo>
                  <a:cubicBezTo>
                    <a:pt x="144" y="2064"/>
                    <a:pt x="156" y="2068"/>
                    <a:pt x="169" y="2068"/>
                  </a:cubicBezTo>
                  <a:cubicBezTo>
                    <a:pt x="361" y="2068"/>
                    <a:pt x="931" y="1235"/>
                    <a:pt x="1268" y="716"/>
                  </a:cubicBezTo>
                  <a:cubicBezTo>
                    <a:pt x="1639" y="149"/>
                    <a:pt x="1412" y="252"/>
                    <a:pt x="711" y="25"/>
                  </a:cubicBezTo>
                  <a:cubicBezTo>
                    <a:pt x="663" y="8"/>
                    <a:pt x="617" y="1"/>
                    <a:pt x="576" y="1"/>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7" name="Google Shape;9077;p38"/>
            <p:cNvSpPr/>
            <p:nvPr/>
          </p:nvSpPr>
          <p:spPr>
            <a:xfrm>
              <a:off x="4571086" y="1796307"/>
              <a:ext cx="114933" cy="88800"/>
            </a:xfrm>
            <a:custGeom>
              <a:avLst/>
              <a:gdLst/>
              <a:ahLst/>
              <a:cxnLst/>
              <a:rect l="l" t="t" r="r" b="b"/>
              <a:pathLst>
                <a:path w="1271" h="982" extrusionOk="0">
                  <a:moveTo>
                    <a:pt x="1134" y="1"/>
                  </a:moveTo>
                  <a:cubicBezTo>
                    <a:pt x="903" y="1"/>
                    <a:pt x="293" y="202"/>
                    <a:pt x="156" y="544"/>
                  </a:cubicBezTo>
                  <a:cubicBezTo>
                    <a:pt x="0" y="934"/>
                    <a:pt x="92" y="982"/>
                    <a:pt x="146" y="982"/>
                  </a:cubicBezTo>
                  <a:cubicBezTo>
                    <a:pt x="163" y="982"/>
                    <a:pt x="177" y="977"/>
                    <a:pt x="177" y="977"/>
                  </a:cubicBezTo>
                  <a:cubicBezTo>
                    <a:pt x="177" y="977"/>
                    <a:pt x="537" y="503"/>
                    <a:pt x="1084" y="163"/>
                  </a:cubicBezTo>
                  <a:cubicBezTo>
                    <a:pt x="1270" y="52"/>
                    <a:pt x="1250" y="1"/>
                    <a:pt x="1134" y="1"/>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8" name="Google Shape;9078;p38"/>
            <p:cNvSpPr/>
            <p:nvPr/>
          </p:nvSpPr>
          <p:spPr>
            <a:xfrm>
              <a:off x="4588267" y="1813308"/>
              <a:ext cx="124157" cy="88438"/>
            </a:xfrm>
            <a:custGeom>
              <a:avLst/>
              <a:gdLst/>
              <a:ahLst/>
              <a:cxnLst/>
              <a:rect l="l" t="t" r="r" b="b"/>
              <a:pathLst>
                <a:path w="1373" h="978" extrusionOk="0">
                  <a:moveTo>
                    <a:pt x="1215" y="0"/>
                  </a:moveTo>
                  <a:cubicBezTo>
                    <a:pt x="962" y="0"/>
                    <a:pt x="318" y="192"/>
                    <a:pt x="162" y="531"/>
                  </a:cubicBezTo>
                  <a:cubicBezTo>
                    <a:pt x="1" y="934"/>
                    <a:pt x="110" y="978"/>
                    <a:pt x="166" y="978"/>
                  </a:cubicBezTo>
                  <a:cubicBezTo>
                    <a:pt x="182" y="978"/>
                    <a:pt x="193" y="974"/>
                    <a:pt x="193" y="974"/>
                  </a:cubicBezTo>
                  <a:cubicBezTo>
                    <a:pt x="193" y="974"/>
                    <a:pt x="574" y="490"/>
                    <a:pt x="1172" y="160"/>
                  </a:cubicBezTo>
                  <a:cubicBezTo>
                    <a:pt x="1372" y="51"/>
                    <a:pt x="1346" y="0"/>
                    <a:pt x="1215" y="0"/>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9" name="Google Shape;9079;p38"/>
            <p:cNvSpPr/>
            <p:nvPr/>
          </p:nvSpPr>
          <p:spPr>
            <a:xfrm>
              <a:off x="3568619" y="1905996"/>
              <a:ext cx="240447" cy="262873"/>
            </a:xfrm>
            <a:custGeom>
              <a:avLst/>
              <a:gdLst/>
              <a:ahLst/>
              <a:cxnLst/>
              <a:rect l="l" t="t" r="r" b="b"/>
              <a:pathLst>
                <a:path w="2659" h="2907" extrusionOk="0">
                  <a:moveTo>
                    <a:pt x="1021" y="1"/>
                  </a:moveTo>
                  <a:cubicBezTo>
                    <a:pt x="619" y="32"/>
                    <a:pt x="341" y="362"/>
                    <a:pt x="351" y="733"/>
                  </a:cubicBezTo>
                  <a:cubicBezTo>
                    <a:pt x="392" y="1268"/>
                    <a:pt x="351" y="2072"/>
                    <a:pt x="1" y="2711"/>
                  </a:cubicBezTo>
                  <a:cubicBezTo>
                    <a:pt x="342" y="2604"/>
                    <a:pt x="680" y="2565"/>
                    <a:pt x="995" y="2565"/>
                  </a:cubicBezTo>
                  <a:cubicBezTo>
                    <a:pt x="1899" y="2565"/>
                    <a:pt x="2613" y="2891"/>
                    <a:pt x="2659" y="2907"/>
                  </a:cubicBezTo>
                  <a:cubicBezTo>
                    <a:pt x="2298" y="2196"/>
                    <a:pt x="598" y="1969"/>
                    <a:pt x="588" y="1969"/>
                  </a:cubicBezTo>
                  <a:lnTo>
                    <a:pt x="1031" y="22"/>
                  </a:lnTo>
                  <a:lnTo>
                    <a:pt x="1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0" name="Google Shape;9080;p38"/>
            <p:cNvSpPr/>
            <p:nvPr/>
          </p:nvSpPr>
          <p:spPr>
            <a:xfrm>
              <a:off x="3808973" y="1913502"/>
              <a:ext cx="241441" cy="260974"/>
            </a:xfrm>
            <a:custGeom>
              <a:avLst/>
              <a:gdLst/>
              <a:ahLst/>
              <a:cxnLst/>
              <a:rect l="l" t="t" r="r" b="b"/>
              <a:pathLst>
                <a:path w="2670" h="2886" extrusionOk="0">
                  <a:moveTo>
                    <a:pt x="1959" y="0"/>
                  </a:moveTo>
                  <a:lnTo>
                    <a:pt x="2227" y="2082"/>
                  </a:lnTo>
                  <a:cubicBezTo>
                    <a:pt x="2227" y="2082"/>
                    <a:pt x="2050" y="2033"/>
                    <a:pt x="1777" y="2033"/>
                  </a:cubicBezTo>
                  <a:cubicBezTo>
                    <a:pt x="1329" y="2033"/>
                    <a:pt x="621" y="2164"/>
                    <a:pt x="1" y="2855"/>
                  </a:cubicBezTo>
                  <a:cubicBezTo>
                    <a:pt x="1" y="2855"/>
                    <a:pt x="582" y="2634"/>
                    <a:pt x="1350" y="2634"/>
                  </a:cubicBezTo>
                  <a:cubicBezTo>
                    <a:pt x="1757" y="2634"/>
                    <a:pt x="2216" y="2696"/>
                    <a:pt x="2670" y="2885"/>
                  </a:cubicBezTo>
                  <a:cubicBezTo>
                    <a:pt x="2391" y="2195"/>
                    <a:pt x="2433" y="1371"/>
                    <a:pt x="2495" y="814"/>
                  </a:cubicBezTo>
                  <a:cubicBezTo>
                    <a:pt x="2546" y="443"/>
                    <a:pt x="2319" y="103"/>
                    <a:pt x="19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1" name="Google Shape;9081;p38"/>
            <p:cNvSpPr/>
            <p:nvPr/>
          </p:nvSpPr>
          <p:spPr>
            <a:xfrm>
              <a:off x="3629205" y="2292757"/>
              <a:ext cx="385854" cy="219558"/>
            </a:xfrm>
            <a:custGeom>
              <a:avLst/>
              <a:gdLst/>
              <a:ahLst/>
              <a:cxnLst/>
              <a:rect l="l" t="t" r="r" b="b"/>
              <a:pathLst>
                <a:path w="4267" h="2428" extrusionOk="0">
                  <a:moveTo>
                    <a:pt x="0" y="0"/>
                  </a:moveTo>
                  <a:lnTo>
                    <a:pt x="0" y="21"/>
                  </a:lnTo>
                  <a:lnTo>
                    <a:pt x="93" y="443"/>
                  </a:lnTo>
                  <a:cubicBezTo>
                    <a:pt x="175" y="855"/>
                    <a:pt x="175" y="1288"/>
                    <a:pt x="93" y="1700"/>
                  </a:cubicBezTo>
                  <a:lnTo>
                    <a:pt x="0" y="2174"/>
                  </a:lnTo>
                  <a:lnTo>
                    <a:pt x="145" y="2195"/>
                  </a:lnTo>
                  <a:lnTo>
                    <a:pt x="928" y="2329"/>
                  </a:lnTo>
                  <a:cubicBezTo>
                    <a:pt x="1082" y="2349"/>
                    <a:pt x="1226" y="2380"/>
                    <a:pt x="1381" y="2391"/>
                  </a:cubicBezTo>
                  <a:lnTo>
                    <a:pt x="1422" y="2391"/>
                  </a:lnTo>
                  <a:cubicBezTo>
                    <a:pt x="1656" y="2418"/>
                    <a:pt x="1894" y="2427"/>
                    <a:pt x="2134" y="2427"/>
                  </a:cubicBezTo>
                  <a:cubicBezTo>
                    <a:pt x="2253" y="2427"/>
                    <a:pt x="2374" y="2425"/>
                    <a:pt x="2494" y="2421"/>
                  </a:cubicBezTo>
                  <a:lnTo>
                    <a:pt x="2525" y="2421"/>
                  </a:lnTo>
                  <a:cubicBezTo>
                    <a:pt x="2782" y="2401"/>
                    <a:pt x="3040" y="2370"/>
                    <a:pt x="3298" y="2329"/>
                  </a:cubicBezTo>
                  <a:lnTo>
                    <a:pt x="4266" y="2164"/>
                  </a:lnTo>
                  <a:lnTo>
                    <a:pt x="4256" y="2092"/>
                  </a:lnTo>
                  <a:cubicBezTo>
                    <a:pt x="4081" y="1412"/>
                    <a:pt x="4081" y="701"/>
                    <a:pt x="4266" y="21"/>
                  </a:cubicBezTo>
                  <a:lnTo>
                    <a:pt x="4266" y="0"/>
                  </a:lnTo>
                  <a:lnTo>
                    <a:pt x="2885" y="124"/>
                  </a:lnTo>
                  <a:lnTo>
                    <a:pt x="2545" y="165"/>
                  </a:lnTo>
                  <a:cubicBezTo>
                    <a:pt x="2391" y="175"/>
                    <a:pt x="2236" y="180"/>
                    <a:pt x="2082" y="180"/>
                  </a:cubicBezTo>
                  <a:cubicBezTo>
                    <a:pt x="1927" y="180"/>
                    <a:pt x="1773" y="175"/>
                    <a:pt x="1618" y="165"/>
                  </a:cubicBezTo>
                  <a:lnTo>
                    <a:pt x="1226" y="12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2" name="Google Shape;9082;p38"/>
            <p:cNvSpPr/>
            <p:nvPr/>
          </p:nvSpPr>
          <p:spPr>
            <a:xfrm>
              <a:off x="3631014" y="2293661"/>
              <a:ext cx="40150" cy="194781"/>
            </a:xfrm>
            <a:custGeom>
              <a:avLst/>
              <a:gdLst/>
              <a:ahLst/>
              <a:cxnLst/>
              <a:rect l="l" t="t" r="r" b="b"/>
              <a:pathLst>
                <a:path w="444" h="2154" extrusionOk="0">
                  <a:moveTo>
                    <a:pt x="1" y="0"/>
                  </a:moveTo>
                  <a:lnTo>
                    <a:pt x="83" y="423"/>
                  </a:lnTo>
                  <a:cubicBezTo>
                    <a:pt x="166" y="835"/>
                    <a:pt x="166" y="1257"/>
                    <a:pt x="83" y="1670"/>
                  </a:cubicBezTo>
                  <a:lnTo>
                    <a:pt x="1" y="2154"/>
                  </a:lnTo>
                  <a:cubicBezTo>
                    <a:pt x="238" y="2154"/>
                    <a:pt x="444" y="1670"/>
                    <a:pt x="444" y="1082"/>
                  </a:cubicBezTo>
                  <a:cubicBezTo>
                    <a:pt x="444" y="485"/>
                    <a:pt x="238" y="1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3" name="Google Shape;9083;p38"/>
            <p:cNvSpPr/>
            <p:nvPr/>
          </p:nvSpPr>
          <p:spPr>
            <a:xfrm>
              <a:off x="3973910" y="2294565"/>
              <a:ext cx="40150" cy="193877"/>
            </a:xfrm>
            <a:custGeom>
              <a:avLst/>
              <a:gdLst/>
              <a:ahLst/>
              <a:cxnLst/>
              <a:rect l="l" t="t" r="r" b="b"/>
              <a:pathLst>
                <a:path w="444" h="2144" extrusionOk="0">
                  <a:moveTo>
                    <a:pt x="444" y="1"/>
                  </a:moveTo>
                  <a:lnTo>
                    <a:pt x="444" y="1"/>
                  </a:lnTo>
                  <a:cubicBezTo>
                    <a:pt x="197" y="11"/>
                    <a:pt x="1" y="485"/>
                    <a:pt x="1" y="1072"/>
                  </a:cubicBezTo>
                  <a:cubicBezTo>
                    <a:pt x="1" y="1649"/>
                    <a:pt x="197" y="2113"/>
                    <a:pt x="444" y="2144"/>
                  </a:cubicBezTo>
                  <a:lnTo>
                    <a:pt x="434" y="2072"/>
                  </a:lnTo>
                  <a:cubicBezTo>
                    <a:pt x="258" y="1392"/>
                    <a:pt x="269" y="681"/>
                    <a:pt x="4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4" name="Google Shape;9084;p38"/>
            <p:cNvSpPr/>
            <p:nvPr/>
          </p:nvSpPr>
          <p:spPr>
            <a:xfrm>
              <a:off x="3740068" y="2303879"/>
              <a:ext cx="150110" cy="208435"/>
            </a:xfrm>
            <a:custGeom>
              <a:avLst/>
              <a:gdLst/>
              <a:ahLst/>
              <a:cxnLst/>
              <a:rect l="l" t="t" r="r" b="b"/>
              <a:pathLst>
                <a:path w="1660" h="2305" extrusionOk="0">
                  <a:moveTo>
                    <a:pt x="0" y="1"/>
                  </a:moveTo>
                  <a:lnTo>
                    <a:pt x="196" y="2268"/>
                  </a:lnTo>
                  <a:cubicBezTo>
                    <a:pt x="430" y="2295"/>
                    <a:pt x="668" y="2304"/>
                    <a:pt x="908" y="2304"/>
                  </a:cubicBezTo>
                  <a:cubicBezTo>
                    <a:pt x="1027" y="2304"/>
                    <a:pt x="1148" y="2302"/>
                    <a:pt x="1268" y="2298"/>
                  </a:cubicBezTo>
                  <a:lnTo>
                    <a:pt x="1659" y="11"/>
                  </a:lnTo>
                  <a:lnTo>
                    <a:pt x="1319" y="42"/>
                  </a:lnTo>
                  <a:cubicBezTo>
                    <a:pt x="1165" y="52"/>
                    <a:pt x="1010" y="57"/>
                    <a:pt x="856" y="57"/>
                  </a:cubicBezTo>
                  <a:cubicBezTo>
                    <a:pt x="701" y="57"/>
                    <a:pt x="547" y="52"/>
                    <a:pt x="392" y="42"/>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5" name="Google Shape;9085;p38"/>
            <p:cNvSpPr/>
            <p:nvPr/>
          </p:nvSpPr>
          <p:spPr>
            <a:xfrm>
              <a:off x="3750286" y="2327752"/>
              <a:ext cx="125875" cy="50820"/>
            </a:xfrm>
            <a:custGeom>
              <a:avLst/>
              <a:gdLst/>
              <a:ahLst/>
              <a:cxnLst/>
              <a:rect l="l" t="t" r="r" b="b"/>
              <a:pathLst>
                <a:path w="1392" h="562" extrusionOk="0">
                  <a:moveTo>
                    <a:pt x="1337" y="1"/>
                  </a:moveTo>
                  <a:cubicBezTo>
                    <a:pt x="1331" y="1"/>
                    <a:pt x="1325" y="2"/>
                    <a:pt x="1320" y="5"/>
                  </a:cubicBezTo>
                  <a:lnTo>
                    <a:pt x="42" y="468"/>
                  </a:lnTo>
                  <a:cubicBezTo>
                    <a:pt x="11" y="489"/>
                    <a:pt x="1" y="510"/>
                    <a:pt x="11" y="540"/>
                  </a:cubicBezTo>
                  <a:cubicBezTo>
                    <a:pt x="32" y="551"/>
                    <a:pt x="42" y="561"/>
                    <a:pt x="73" y="561"/>
                  </a:cubicBezTo>
                  <a:lnTo>
                    <a:pt x="83" y="561"/>
                  </a:lnTo>
                  <a:lnTo>
                    <a:pt x="1361" y="97"/>
                  </a:lnTo>
                  <a:cubicBezTo>
                    <a:pt x="1382" y="87"/>
                    <a:pt x="1392" y="56"/>
                    <a:pt x="1382" y="36"/>
                  </a:cubicBezTo>
                  <a:cubicBezTo>
                    <a:pt x="1374" y="12"/>
                    <a:pt x="1354" y="1"/>
                    <a:pt x="1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6" name="Google Shape;9086;p38"/>
            <p:cNvSpPr/>
            <p:nvPr/>
          </p:nvSpPr>
          <p:spPr>
            <a:xfrm>
              <a:off x="3750286" y="2323141"/>
              <a:ext cx="123072" cy="60044"/>
            </a:xfrm>
            <a:custGeom>
              <a:avLst/>
              <a:gdLst/>
              <a:ahLst/>
              <a:cxnLst/>
              <a:rect l="l" t="t" r="r" b="b"/>
              <a:pathLst>
                <a:path w="1361" h="664" extrusionOk="0">
                  <a:moveTo>
                    <a:pt x="62" y="0"/>
                  </a:moveTo>
                  <a:cubicBezTo>
                    <a:pt x="43" y="0"/>
                    <a:pt x="29" y="12"/>
                    <a:pt x="21" y="35"/>
                  </a:cubicBezTo>
                  <a:cubicBezTo>
                    <a:pt x="1" y="56"/>
                    <a:pt x="21" y="87"/>
                    <a:pt x="42" y="97"/>
                  </a:cubicBezTo>
                  <a:lnTo>
                    <a:pt x="1279" y="664"/>
                  </a:lnTo>
                  <a:lnTo>
                    <a:pt x="1309" y="664"/>
                  </a:lnTo>
                  <a:cubicBezTo>
                    <a:pt x="1320" y="664"/>
                    <a:pt x="1340" y="653"/>
                    <a:pt x="1340" y="643"/>
                  </a:cubicBezTo>
                  <a:cubicBezTo>
                    <a:pt x="1361" y="612"/>
                    <a:pt x="1340" y="591"/>
                    <a:pt x="1320" y="571"/>
                  </a:cubicBezTo>
                  <a:lnTo>
                    <a:pt x="83" y="4"/>
                  </a:lnTo>
                  <a:cubicBezTo>
                    <a:pt x="76" y="2"/>
                    <a:pt x="68" y="0"/>
                    <a:pt x="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7" name="Google Shape;9087;p38"/>
            <p:cNvSpPr/>
            <p:nvPr/>
          </p:nvSpPr>
          <p:spPr>
            <a:xfrm>
              <a:off x="3754988" y="2393041"/>
              <a:ext cx="111859" cy="46028"/>
            </a:xfrm>
            <a:custGeom>
              <a:avLst/>
              <a:gdLst/>
              <a:ahLst/>
              <a:cxnLst/>
              <a:rect l="l" t="t" r="r" b="b"/>
              <a:pathLst>
                <a:path w="1237" h="509" extrusionOk="0">
                  <a:moveTo>
                    <a:pt x="1182" y="0"/>
                  </a:moveTo>
                  <a:cubicBezTo>
                    <a:pt x="1176" y="0"/>
                    <a:pt x="1170" y="1"/>
                    <a:pt x="1165" y="4"/>
                  </a:cubicBezTo>
                  <a:lnTo>
                    <a:pt x="42" y="416"/>
                  </a:lnTo>
                  <a:cubicBezTo>
                    <a:pt x="21" y="437"/>
                    <a:pt x="0" y="457"/>
                    <a:pt x="21" y="488"/>
                  </a:cubicBezTo>
                  <a:cubicBezTo>
                    <a:pt x="31" y="498"/>
                    <a:pt x="42" y="509"/>
                    <a:pt x="72" y="509"/>
                  </a:cubicBezTo>
                  <a:lnTo>
                    <a:pt x="83" y="509"/>
                  </a:lnTo>
                  <a:lnTo>
                    <a:pt x="1206" y="97"/>
                  </a:lnTo>
                  <a:cubicBezTo>
                    <a:pt x="1227" y="86"/>
                    <a:pt x="1237" y="55"/>
                    <a:pt x="1227" y="35"/>
                  </a:cubicBezTo>
                  <a:cubicBezTo>
                    <a:pt x="1219" y="12"/>
                    <a:pt x="1199"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8" name="Google Shape;9088;p38"/>
            <p:cNvSpPr/>
            <p:nvPr/>
          </p:nvSpPr>
          <p:spPr>
            <a:xfrm>
              <a:off x="3754988" y="2389786"/>
              <a:ext cx="108151" cy="53985"/>
            </a:xfrm>
            <a:custGeom>
              <a:avLst/>
              <a:gdLst/>
              <a:ahLst/>
              <a:cxnLst/>
              <a:rect l="l" t="t" r="r" b="b"/>
              <a:pathLst>
                <a:path w="1196" h="597" extrusionOk="0">
                  <a:moveTo>
                    <a:pt x="58" y="0"/>
                  </a:moveTo>
                  <a:cubicBezTo>
                    <a:pt x="40" y="0"/>
                    <a:pt x="25" y="15"/>
                    <a:pt x="11" y="30"/>
                  </a:cubicBezTo>
                  <a:cubicBezTo>
                    <a:pt x="0" y="61"/>
                    <a:pt x="11" y="81"/>
                    <a:pt x="42" y="91"/>
                  </a:cubicBezTo>
                  <a:lnTo>
                    <a:pt x="1123" y="596"/>
                  </a:lnTo>
                  <a:lnTo>
                    <a:pt x="1144" y="596"/>
                  </a:lnTo>
                  <a:cubicBezTo>
                    <a:pt x="1165" y="596"/>
                    <a:pt x="1175" y="586"/>
                    <a:pt x="1185" y="576"/>
                  </a:cubicBezTo>
                  <a:cubicBezTo>
                    <a:pt x="1196" y="545"/>
                    <a:pt x="1185" y="524"/>
                    <a:pt x="1165" y="504"/>
                  </a:cubicBezTo>
                  <a:lnTo>
                    <a:pt x="83" y="9"/>
                  </a:lnTo>
                  <a:cubicBezTo>
                    <a:pt x="74" y="3"/>
                    <a:pt x="66" y="0"/>
                    <a:pt x="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9" name="Google Shape;9089;p38"/>
            <p:cNvSpPr/>
            <p:nvPr/>
          </p:nvSpPr>
          <p:spPr>
            <a:xfrm>
              <a:off x="3757791" y="2453538"/>
              <a:ext cx="96938" cy="44219"/>
            </a:xfrm>
            <a:custGeom>
              <a:avLst/>
              <a:gdLst/>
              <a:ahLst/>
              <a:cxnLst/>
              <a:rect l="l" t="t" r="r" b="b"/>
              <a:pathLst>
                <a:path w="1072" h="489" extrusionOk="0">
                  <a:moveTo>
                    <a:pt x="1011" y="1"/>
                  </a:moveTo>
                  <a:cubicBezTo>
                    <a:pt x="1004" y="1"/>
                    <a:pt x="997" y="2"/>
                    <a:pt x="989" y="5"/>
                  </a:cubicBezTo>
                  <a:lnTo>
                    <a:pt x="41" y="396"/>
                  </a:lnTo>
                  <a:cubicBezTo>
                    <a:pt x="11" y="407"/>
                    <a:pt x="0" y="437"/>
                    <a:pt x="11" y="458"/>
                  </a:cubicBezTo>
                  <a:cubicBezTo>
                    <a:pt x="21" y="468"/>
                    <a:pt x="41" y="489"/>
                    <a:pt x="62" y="489"/>
                  </a:cubicBezTo>
                  <a:lnTo>
                    <a:pt x="72" y="489"/>
                  </a:lnTo>
                  <a:lnTo>
                    <a:pt x="1031" y="97"/>
                  </a:lnTo>
                  <a:cubicBezTo>
                    <a:pt x="1051" y="87"/>
                    <a:pt x="1072" y="56"/>
                    <a:pt x="1051" y="36"/>
                  </a:cubicBezTo>
                  <a:cubicBezTo>
                    <a:pt x="1044" y="12"/>
                    <a:pt x="1030" y="1"/>
                    <a:pt x="1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0" name="Google Shape;9090;p38"/>
            <p:cNvSpPr/>
            <p:nvPr/>
          </p:nvSpPr>
          <p:spPr>
            <a:xfrm>
              <a:off x="3757791" y="2451729"/>
              <a:ext cx="94135" cy="48831"/>
            </a:xfrm>
            <a:custGeom>
              <a:avLst/>
              <a:gdLst/>
              <a:ahLst/>
              <a:cxnLst/>
              <a:rect l="l" t="t" r="r" b="b"/>
              <a:pathLst>
                <a:path w="1041" h="540" extrusionOk="0">
                  <a:moveTo>
                    <a:pt x="54" y="0"/>
                  </a:moveTo>
                  <a:cubicBezTo>
                    <a:pt x="37" y="0"/>
                    <a:pt x="18" y="10"/>
                    <a:pt x="11" y="25"/>
                  </a:cubicBezTo>
                  <a:cubicBezTo>
                    <a:pt x="0" y="56"/>
                    <a:pt x="11" y="76"/>
                    <a:pt x="31" y="97"/>
                  </a:cubicBezTo>
                  <a:lnTo>
                    <a:pt x="959" y="540"/>
                  </a:lnTo>
                  <a:lnTo>
                    <a:pt x="989" y="540"/>
                  </a:lnTo>
                  <a:cubicBezTo>
                    <a:pt x="1000" y="540"/>
                    <a:pt x="1031" y="530"/>
                    <a:pt x="1031" y="519"/>
                  </a:cubicBezTo>
                  <a:cubicBezTo>
                    <a:pt x="1041" y="488"/>
                    <a:pt x="1031" y="468"/>
                    <a:pt x="1000" y="457"/>
                  </a:cubicBezTo>
                  <a:lnTo>
                    <a:pt x="72" y="4"/>
                  </a:lnTo>
                  <a:cubicBezTo>
                    <a:pt x="67" y="1"/>
                    <a:pt x="61" y="0"/>
                    <a:pt x="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1" name="Google Shape;9091;p38"/>
            <p:cNvSpPr/>
            <p:nvPr/>
          </p:nvSpPr>
          <p:spPr>
            <a:xfrm>
              <a:off x="3642227" y="2438436"/>
              <a:ext cx="111949" cy="70533"/>
            </a:xfrm>
            <a:custGeom>
              <a:avLst/>
              <a:gdLst/>
              <a:ahLst/>
              <a:cxnLst/>
              <a:rect l="l" t="t" r="r" b="b"/>
              <a:pathLst>
                <a:path w="1238" h="780" extrusionOk="0">
                  <a:moveTo>
                    <a:pt x="669" y="1"/>
                  </a:moveTo>
                  <a:cubicBezTo>
                    <a:pt x="580" y="1"/>
                    <a:pt x="450" y="99"/>
                    <a:pt x="320" y="306"/>
                  </a:cubicBezTo>
                  <a:cubicBezTo>
                    <a:pt x="238" y="440"/>
                    <a:pt x="114" y="532"/>
                    <a:pt x="1" y="584"/>
                  </a:cubicBezTo>
                  <a:lnTo>
                    <a:pt x="784" y="718"/>
                  </a:lnTo>
                  <a:cubicBezTo>
                    <a:pt x="938" y="738"/>
                    <a:pt x="1082" y="769"/>
                    <a:pt x="1237" y="780"/>
                  </a:cubicBezTo>
                  <a:cubicBezTo>
                    <a:pt x="1237" y="759"/>
                    <a:pt x="1237" y="728"/>
                    <a:pt x="1206" y="718"/>
                  </a:cubicBezTo>
                  <a:cubicBezTo>
                    <a:pt x="1141" y="598"/>
                    <a:pt x="1110" y="560"/>
                    <a:pt x="1059" y="560"/>
                  </a:cubicBezTo>
                  <a:cubicBezTo>
                    <a:pt x="1005" y="560"/>
                    <a:pt x="928" y="603"/>
                    <a:pt x="763" y="635"/>
                  </a:cubicBezTo>
                  <a:cubicBezTo>
                    <a:pt x="731" y="641"/>
                    <a:pt x="706" y="644"/>
                    <a:pt x="686" y="644"/>
                  </a:cubicBezTo>
                  <a:cubicBezTo>
                    <a:pt x="492" y="644"/>
                    <a:pt x="812" y="386"/>
                    <a:pt x="784" y="161"/>
                  </a:cubicBezTo>
                  <a:cubicBezTo>
                    <a:pt x="779" y="56"/>
                    <a:pt x="735" y="1"/>
                    <a:pt x="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2" name="Google Shape;9092;p38"/>
            <p:cNvSpPr/>
            <p:nvPr/>
          </p:nvSpPr>
          <p:spPr>
            <a:xfrm>
              <a:off x="3857441" y="2384993"/>
              <a:ext cx="157615" cy="126779"/>
            </a:xfrm>
            <a:custGeom>
              <a:avLst/>
              <a:gdLst/>
              <a:ahLst/>
              <a:cxnLst/>
              <a:rect l="l" t="t" r="r" b="b"/>
              <a:pathLst>
                <a:path w="1743" h="1402" extrusionOk="0">
                  <a:moveTo>
                    <a:pt x="952" y="0"/>
                  </a:moveTo>
                  <a:cubicBezTo>
                    <a:pt x="715" y="0"/>
                    <a:pt x="898" y="508"/>
                    <a:pt x="969" y="773"/>
                  </a:cubicBezTo>
                  <a:cubicBezTo>
                    <a:pt x="1012" y="937"/>
                    <a:pt x="897" y="1065"/>
                    <a:pt x="781" y="1065"/>
                  </a:cubicBezTo>
                  <a:cubicBezTo>
                    <a:pt x="700" y="1065"/>
                    <a:pt x="618" y="1002"/>
                    <a:pt x="588" y="845"/>
                  </a:cubicBezTo>
                  <a:cubicBezTo>
                    <a:pt x="541" y="645"/>
                    <a:pt x="434" y="533"/>
                    <a:pt x="348" y="533"/>
                  </a:cubicBezTo>
                  <a:cubicBezTo>
                    <a:pt x="265" y="533"/>
                    <a:pt x="202" y="634"/>
                    <a:pt x="227" y="855"/>
                  </a:cubicBezTo>
                  <a:cubicBezTo>
                    <a:pt x="248" y="1072"/>
                    <a:pt x="135" y="1268"/>
                    <a:pt x="1" y="1401"/>
                  </a:cubicBezTo>
                  <a:cubicBezTo>
                    <a:pt x="258" y="1381"/>
                    <a:pt x="516" y="1350"/>
                    <a:pt x="774" y="1309"/>
                  </a:cubicBezTo>
                  <a:lnTo>
                    <a:pt x="1742" y="1144"/>
                  </a:lnTo>
                  <a:cubicBezTo>
                    <a:pt x="1701" y="1144"/>
                    <a:pt x="1670" y="1123"/>
                    <a:pt x="1649" y="1113"/>
                  </a:cubicBezTo>
                  <a:cubicBezTo>
                    <a:pt x="1227" y="886"/>
                    <a:pt x="1186" y="21"/>
                    <a:pt x="959" y="0"/>
                  </a:cubicBezTo>
                  <a:cubicBezTo>
                    <a:pt x="957" y="0"/>
                    <a:pt x="954" y="0"/>
                    <a:pt x="9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3" name="Google Shape;9093;p38"/>
            <p:cNvSpPr/>
            <p:nvPr/>
          </p:nvSpPr>
          <p:spPr>
            <a:xfrm rot="-2128626" flipH="1">
              <a:off x="2973448" y="2083917"/>
              <a:ext cx="148212" cy="187096"/>
            </a:xfrm>
            <a:custGeom>
              <a:avLst/>
              <a:gdLst/>
              <a:ahLst/>
              <a:cxnLst/>
              <a:rect l="l" t="t" r="r" b="b"/>
              <a:pathLst>
                <a:path w="1639" h="2069" extrusionOk="0">
                  <a:moveTo>
                    <a:pt x="576" y="1"/>
                  </a:moveTo>
                  <a:cubicBezTo>
                    <a:pt x="27" y="1"/>
                    <a:pt x="63" y="1354"/>
                    <a:pt x="72" y="1478"/>
                  </a:cubicBezTo>
                  <a:cubicBezTo>
                    <a:pt x="72" y="1478"/>
                    <a:pt x="0" y="1911"/>
                    <a:pt x="134" y="2055"/>
                  </a:cubicBezTo>
                  <a:cubicBezTo>
                    <a:pt x="144" y="2064"/>
                    <a:pt x="156" y="2068"/>
                    <a:pt x="169" y="2068"/>
                  </a:cubicBezTo>
                  <a:cubicBezTo>
                    <a:pt x="361" y="2068"/>
                    <a:pt x="931" y="1235"/>
                    <a:pt x="1268" y="716"/>
                  </a:cubicBezTo>
                  <a:cubicBezTo>
                    <a:pt x="1639" y="149"/>
                    <a:pt x="1412" y="252"/>
                    <a:pt x="711" y="25"/>
                  </a:cubicBezTo>
                  <a:cubicBezTo>
                    <a:pt x="663" y="8"/>
                    <a:pt x="617" y="1"/>
                    <a:pt x="576" y="1"/>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4" name="Google Shape;9094;p38"/>
            <p:cNvSpPr/>
            <p:nvPr/>
          </p:nvSpPr>
          <p:spPr>
            <a:xfrm rot="-2128626" flipH="1">
              <a:off x="2879685" y="2093762"/>
              <a:ext cx="114934" cy="88801"/>
            </a:xfrm>
            <a:custGeom>
              <a:avLst/>
              <a:gdLst/>
              <a:ahLst/>
              <a:cxnLst/>
              <a:rect l="l" t="t" r="r" b="b"/>
              <a:pathLst>
                <a:path w="1271" h="982" extrusionOk="0">
                  <a:moveTo>
                    <a:pt x="1134" y="1"/>
                  </a:moveTo>
                  <a:cubicBezTo>
                    <a:pt x="903" y="1"/>
                    <a:pt x="293" y="202"/>
                    <a:pt x="156" y="544"/>
                  </a:cubicBezTo>
                  <a:cubicBezTo>
                    <a:pt x="0" y="934"/>
                    <a:pt x="92" y="982"/>
                    <a:pt x="146" y="982"/>
                  </a:cubicBezTo>
                  <a:cubicBezTo>
                    <a:pt x="163" y="982"/>
                    <a:pt x="177" y="977"/>
                    <a:pt x="177" y="977"/>
                  </a:cubicBezTo>
                  <a:cubicBezTo>
                    <a:pt x="177" y="977"/>
                    <a:pt x="537" y="503"/>
                    <a:pt x="1084" y="163"/>
                  </a:cubicBezTo>
                  <a:cubicBezTo>
                    <a:pt x="1270" y="52"/>
                    <a:pt x="1250" y="1"/>
                    <a:pt x="1134" y="1"/>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5" name="Google Shape;9095;p38"/>
            <p:cNvSpPr/>
            <p:nvPr/>
          </p:nvSpPr>
          <p:spPr>
            <a:xfrm rot="-2128626" flipH="1">
              <a:off x="2867088" y="2120288"/>
              <a:ext cx="124158" cy="88439"/>
            </a:xfrm>
            <a:custGeom>
              <a:avLst/>
              <a:gdLst/>
              <a:ahLst/>
              <a:cxnLst/>
              <a:rect l="l" t="t" r="r" b="b"/>
              <a:pathLst>
                <a:path w="1373" h="978" extrusionOk="0">
                  <a:moveTo>
                    <a:pt x="1215" y="0"/>
                  </a:moveTo>
                  <a:cubicBezTo>
                    <a:pt x="962" y="0"/>
                    <a:pt x="318" y="192"/>
                    <a:pt x="162" y="531"/>
                  </a:cubicBezTo>
                  <a:cubicBezTo>
                    <a:pt x="1" y="934"/>
                    <a:pt x="110" y="978"/>
                    <a:pt x="166" y="978"/>
                  </a:cubicBezTo>
                  <a:cubicBezTo>
                    <a:pt x="182" y="978"/>
                    <a:pt x="193" y="974"/>
                    <a:pt x="193" y="974"/>
                  </a:cubicBezTo>
                  <a:cubicBezTo>
                    <a:pt x="193" y="974"/>
                    <a:pt x="574" y="490"/>
                    <a:pt x="1172" y="160"/>
                  </a:cubicBezTo>
                  <a:cubicBezTo>
                    <a:pt x="1372" y="51"/>
                    <a:pt x="1346" y="0"/>
                    <a:pt x="1215" y="0"/>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6" name="Google Shape;9096;p38"/>
            <p:cNvSpPr/>
            <p:nvPr/>
          </p:nvSpPr>
          <p:spPr>
            <a:xfrm rot="-806376" flipH="1">
              <a:off x="2885260" y="2063875"/>
              <a:ext cx="114935" cy="88801"/>
            </a:xfrm>
            <a:custGeom>
              <a:avLst/>
              <a:gdLst/>
              <a:ahLst/>
              <a:cxnLst/>
              <a:rect l="l" t="t" r="r" b="b"/>
              <a:pathLst>
                <a:path w="1271" h="982" extrusionOk="0">
                  <a:moveTo>
                    <a:pt x="1134" y="1"/>
                  </a:moveTo>
                  <a:cubicBezTo>
                    <a:pt x="903" y="1"/>
                    <a:pt x="293" y="202"/>
                    <a:pt x="156" y="544"/>
                  </a:cubicBezTo>
                  <a:cubicBezTo>
                    <a:pt x="0" y="934"/>
                    <a:pt x="92" y="982"/>
                    <a:pt x="146" y="982"/>
                  </a:cubicBezTo>
                  <a:cubicBezTo>
                    <a:pt x="163" y="982"/>
                    <a:pt x="177" y="977"/>
                    <a:pt x="177" y="977"/>
                  </a:cubicBezTo>
                  <a:cubicBezTo>
                    <a:pt x="177" y="977"/>
                    <a:pt x="537" y="503"/>
                    <a:pt x="1084" y="163"/>
                  </a:cubicBezTo>
                  <a:cubicBezTo>
                    <a:pt x="1270" y="52"/>
                    <a:pt x="1250" y="1"/>
                    <a:pt x="1134" y="1"/>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7" name="Google Shape;9097;p38"/>
            <p:cNvSpPr/>
            <p:nvPr/>
          </p:nvSpPr>
          <p:spPr>
            <a:xfrm>
              <a:off x="2988247" y="2012895"/>
              <a:ext cx="89325" cy="156100"/>
            </a:xfrm>
            <a:custGeom>
              <a:avLst/>
              <a:gdLst/>
              <a:ahLst/>
              <a:cxnLst/>
              <a:rect l="l" t="t" r="r" b="b"/>
              <a:pathLst>
                <a:path w="3573" h="6244" extrusionOk="0">
                  <a:moveTo>
                    <a:pt x="454" y="4268"/>
                  </a:moveTo>
                  <a:cubicBezTo>
                    <a:pt x="-91" y="3632"/>
                    <a:pt x="36" y="3124"/>
                    <a:pt x="18" y="2416"/>
                  </a:cubicBezTo>
                  <a:cubicBezTo>
                    <a:pt x="0" y="1708"/>
                    <a:pt x="55" y="91"/>
                    <a:pt x="345" y="18"/>
                  </a:cubicBezTo>
                  <a:cubicBezTo>
                    <a:pt x="636" y="-55"/>
                    <a:pt x="1271" y="1326"/>
                    <a:pt x="1761" y="1980"/>
                  </a:cubicBezTo>
                  <a:cubicBezTo>
                    <a:pt x="2251" y="2634"/>
                    <a:pt x="3033" y="3233"/>
                    <a:pt x="3287" y="3941"/>
                  </a:cubicBezTo>
                  <a:cubicBezTo>
                    <a:pt x="3541" y="4649"/>
                    <a:pt x="3759" y="6176"/>
                    <a:pt x="3287" y="6230"/>
                  </a:cubicBezTo>
                  <a:cubicBezTo>
                    <a:pt x="2815" y="6285"/>
                    <a:pt x="999" y="4904"/>
                    <a:pt x="454" y="4268"/>
                  </a:cubicBezTo>
                  <a:close/>
                </a:path>
              </a:pathLst>
            </a:custGeom>
            <a:solidFill>
              <a:srgbClr val="FFAB6D"/>
            </a:solidFill>
            <a:ln>
              <a:noFill/>
            </a:ln>
          </p:spPr>
        </p:sp>
        <p:sp>
          <p:nvSpPr>
            <p:cNvPr id="9098" name="Google Shape;9098;p38"/>
            <p:cNvSpPr/>
            <p:nvPr/>
          </p:nvSpPr>
          <p:spPr>
            <a:xfrm>
              <a:off x="4511877" y="1767242"/>
              <a:ext cx="48150" cy="170400"/>
            </a:xfrm>
            <a:custGeom>
              <a:avLst/>
              <a:gdLst/>
              <a:ahLst/>
              <a:cxnLst/>
              <a:rect l="l" t="t" r="r" b="b"/>
              <a:pathLst>
                <a:path w="1926" h="6816" extrusionOk="0">
                  <a:moveTo>
                    <a:pt x="1844" y="3850"/>
                  </a:moveTo>
                  <a:cubicBezTo>
                    <a:pt x="1953" y="2996"/>
                    <a:pt x="1953" y="2307"/>
                    <a:pt x="1844" y="1671"/>
                  </a:cubicBezTo>
                  <a:cubicBezTo>
                    <a:pt x="1735" y="1035"/>
                    <a:pt x="1463" y="109"/>
                    <a:pt x="1190" y="36"/>
                  </a:cubicBezTo>
                  <a:cubicBezTo>
                    <a:pt x="918" y="-37"/>
                    <a:pt x="391" y="509"/>
                    <a:pt x="209" y="1235"/>
                  </a:cubicBezTo>
                  <a:cubicBezTo>
                    <a:pt x="27" y="1962"/>
                    <a:pt x="-63" y="3469"/>
                    <a:pt x="100" y="4395"/>
                  </a:cubicBezTo>
                  <a:cubicBezTo>
                    <a:pt x="264" y="5321"/>
                    <a:pt x="899" y="6884"/>
                    <a:pt x="1190" y="6793"/>
                  </a:cubicBezTo>
                  <a:cubicBezTo>
                    <a:pt x="1481" y="6702"/>
                    <a:pt x="1735" y="4704"/>
                    <a:pt x="1844" y="3850"/>
                  </a:cubicBezTo>
                  <a:close/>
                </a:path>
              </a:pathLst>
            </a:custGeom>
            <a:solidFill>
              <a:srgbClr val="FFAB6D"/>
            </a:solidFill>
            <a:ln>
              <a:noFill/>
            </a:ln>
          </p:spPr>
        </p:sp>
        <p:sp>
          <p:nvSpPr>
            <p:cNvPr id="9099" name="Google Shape;9099;p38"/>
            <p:cNvSpPr/>
            <p:nvPr/>
          </p:nvSpPr>
          <p:spPr>
            <a:xfrm>
              <a:off x="3640328" y="1403760"/>
              <a:ext cx="126870" cy="119726"/>
            </a:xfrm>
            <a:custGeom>
              <a:avLst/>
              <a:gdLst/>
              <a:ahLst/>
              <a:cxnLst/>
              <a:rect l="l" t="t" r="r" b="b"/>
              <a:pathLst>
                <a:path w="1403" h="1324" extrusionOk="0">
                  <a:moveTo>
                    <a:pt x="691" y="619"/>
                  </a:moveTo>
                  <a:cubicBezTo>
                    <a:pt x="702" y="640"/>
                    <a:pt x="722" y="661"/>
                    <a:pt x="743" y="671"/>
                  </a:cubicBezTo>
                  <a:cubicBezTo>
                    <a:pt x="722" y="681"/>
                    <a:pt x="702" y="691"/>
                    <a:pt x="691" y="722"/>
                  </a:cubicBezTo>
                  <a:cubicBezTo>
                    <a:pt x="681" y="691"/>
                    <a:pt x="671" y="681"/>
                    <a:pt x="640" y="671"/>
                  </a:cubicBezTo>
                  <a:cubicBezTo>
                    <a:pt x="671" y="661"/>
                    <a:pt x="681" y="640"/>
                    <a:pt x="691" y="619"/>
                  </a:cubicBezTo>
                  <a:close/>
                  <a:moveTo>
                    <a:pt x="341" y="1"/>
                  </a:moveTo>
                  <a:cubicBezTo>
                    <a:pt x="285" y="1"/>
                    <a:pt x="229" y="21"/>
                    <a:pt x="186" y="63"/>
                  </a:cubicBezTo>
                  <a:lnTo>
                    <a:pt x="114" y="145"/>
                  </a:lnTo>
                  <a:cubicBezTo>
                    <a:pt x="11" y="248"/>
                    <a:pt x="32" y="424"/>
                    <a:pt x="166" y="485"/>
                  </a:cubicBezTo>
                  <a:lnTo>
                    <a:pt x="485" y="661"/>
                  </a:lnTo>
                  <a:lnTo>
                    <a:pt x="156" y="825"/>
                  </a:lnTo>
                  <a:cubicBezTo>
                    <a:pt x="22" y="887"/>
                    <a:pt x="1" y="1073"/>
                    <a:pt x="104" y="1176"/>
                  </a:cubicBezTo>
                  <a:lnTo>
                    <a:pt x="176" y="1248"/>
                  </a:lnTo>
                  <a:cubicBezTo>
                    <a:pt x="218" y="1290"/>
                    <a:pt x="275" y="1310"/>
                    <a:pt x="330" y="1310"/>
                  </a:cubicBezTo>
                  <a:cubicBezTo>
                    <a:pt x="411" y="1310"/>
                    <a:pt x="490" y="1269"/>
                    <a:pt x="526" y="1196"/>
                  </a:cubicBezTo>
                  <a:lnTo>
                    <a:pt x="691" y="877"/>
                  </a:lnTo>
                  <a:lnTo>
                    <a:pt x="856" y="1207"/>
                  </a:lnTo>
                  <a:cubicBezTo>
                    <a:pt x="898" y="1284"/>
                    <a:pt x="973" y="1323"/>
                    <a:pt x="1050" y="1323"/>
                  </a:cubicBezTo>
                  <a:cubicBezTo>
                    <a:pt x="1106" y="1323"/>
                    <a:pt x="1163" y="1302"/>
                    <a:pt x="1207" y="1258"/>
                  </a:cubicBezTo>
                  <a:lnTo>
                    <a:pt x="1289" y="1186"/>
                  </a:lnTo>
                  <a:cubicBezTo>
                    <a:pt x="1382" y="1083"/>
                    <a:pt x="1361" y="898"/>
                    <a:pt x="1237" y="836"/>
                  </a:cubicBezTo>
                  <a:lnTo>
                    <a:pt x="908" y="671"/>
                  </a:lnTo>
                  <a:lnTo>
                    <a:pt x="1248" y="496"/>
                  </a:lnTo>
                  <a:cubicBezTo>
                    <a:pt x="1371" y="434"/>
                    <a:pt x="1402" y="259"/>
                    <a:pt x="1299" y="156"/>
                  </a:cubicBezTo>
                  <a:lnTo>
                    <a:pt x="1217" y="73"/>
                  </a:lnTo>
                  <a:cubicBezTo>
                    <a:pt x="1175" y="31"/>
                    <a:pt x="1120" y="11"/>
                    <a:pt x="1066" y="11"/>
                  </a:cubicBezTo>
                  <a:cubicBezTo>
                    <a:pt x="989" y="11"/>
                    <a:pt x="913" y="52"/>
                    <a:pt x="877" y="125"/>
                  </a:cubicBezTo>
                  <a:lnTo>
                    <a:pt x="702" y="454"/>
                  </a:lnTo>
                  <a:lnTo>
                    <a:pt x="537" y="114"/>
                  </a:lnTo>
                  <a:cubicBezTo>
                    <a:pt x="500" y="42"/>
                    <a:pt x="421" y="1"/>
                    <a:pt x="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0" name="Google Shape;9100;p38"/>
            <p:cNvSpPr/>
            <p:nvPr/>
          </p:nvSpPr>
          <p:spPr>
            <a:xfrm>
              <a:off x="3698110" y="1459734"/>
              <a:ext cx="9404" cy="9404"/>
            </a:xfrm>
            <a:custGeom>
              <a:avLst/>
              <a:gdLst/>
              <a:ahLst/>
              <a:cxnLst/>
              <a:rect l="l" t="t" r="r" b="b"/>
              <a:pathLst>
                <a:path w="104" h="104" extrusionOk="0">
                  <a:moveTo>
                    <a:pt x="42" y="0"/>
                  </a:moveTo>
                  <a:cubicBezTo>
                    <a:pt x="11" y="11"/>
                    <a:pt x="1" y="42"/>
                    <a:pt x="1" y="62"/>
                  </a:cubicBezTo>
                  <a:cubicBezTo>
                    <a:pt x="11" y="83"/>
                    <a:pt x="42" y="103"/>
                    <a:pt x="63" y="103"/>
                  </a:cubicBezTo>
                  <a:cubicBezTo>
                    <a:pt x="94" y="93"/>
                    <a:pt x="104" y="62"/>
                    <a:pt x="104" y="42"/>
                  </a:cubicBezTo>
                  <a:cubicBezTo>
                    <a:pt x="94" y="11"/>
                    <a:pt x="63"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1" name="Google Shape;9101;p38"/>
            <p:cNvSpPr/>
            <p:nvPr/>
          </p:nvSpPr>
          <p:spPr>
            <a:xfrm>
              <a:off x="3701908" y="1436404"/>
              <a:ext cx="121173" cy="114933"/>
            </a:xfrm>
            <a:custGeom>
              <a:avLst/>
              <a:gdLst/>
              <a:ahLst/>
              <a:cxnLst/>
              <a:rect l="l" t="t" r="r" b="b"/>
              <a:pathLst>
                <a:path w="1340" h="1271" extrusionOk="0">
                  <a:moveTo>
                    <a:pt x="680" y="609"/>
                  </a:moveTo>
                  <a:cubicBezTo>
                    <a:pt x="680" y="619"/>
                    <a:pt x="690" y="640"/>
                    <a:pt x="711" y="660"/>
                  </a:cubicBezTo>
                  <a:cubicBezTo>
                    <a:pt x="690" y="671"/>
                    <a:pt x="670" y="671"/>
                    <a:pt x="659" y="681"/>
                  </a:cubicBezTo>
                  <a:cubicBezTo>
                    <a:pt x="659" y="671"/>
                    <a:pt x="639" y="640"/>
                    <a:pt x="629" y="629"/>
                  </a:cubicBezTo>
                  <a:cubicBezTo>
                    <a:pt x="639" y="629"/>
                    <a:pt x="670" y="619"/>
                    <a:pt x="680" y="609"/>
                  </a:cubicBezTo>
                  <a:close/>
                  <a:moveTo>
                    <a:pt x="510" y="0"/>
                  </a:moveTo>
                  <a:cubicBezTo>
                    <a:pt x="484" y="0"/>
                    <a:pt x="457" y="7"/>
                    <a:pt x="433" y="21"/>
                  </a:cubicBezTo>
                  <a:lnTo>
                    <a:pt x="340" y="63"/>
                  </a:lnTo>
                  <a:cubicBezTo>
                    <a:pt x="227" y="114"/>
                    <a:pt x="206" y="269"/>
                    <a:pt x="289" y="351"/>
                  </a:cubicBezTo>
                  <a:lnTo>
                    <a:pt x="495" y="567"/>
                  </a:lnTo>
                  <a:lnTo>
                    <a:pt x="185" y="619"/>
                  </a:lnTo>
                  <a:cubicBezTo>
                    <a:pt x="72" y="629"/>
                    <a:pt x="0" y="774"/>
                    <a:pt x="62" y="877"/>
                  </a:cubicBezTo>
                  <a:lnTo>
                    <a:pt x="103" y="959"/>
                  </a:lnTo>
                  <a:cubicBezTo>
                    <a:pt x="134" y="1033"/>
                    <a:pt x="202" y="1070"/>
                    <a:pt x="267" y="1070"/>
                  </a:cubicBezTo>
                  <a:cubicBezTo>
                    <a:pt x="310" y="1070"/>
                    <a:pt x="352" y="1054"/>
                    <a:pt x="381" y="1021"/>
                  </a:cubicBezTo>
                  <a:lnTo>
                    <a:pt x="598" y="815"/>
                  </a:lnTo>
                  <a:lnTo>
                    <a:pt x="649" y="1124"/>
                  </a:lnTo>
                  <a:cubicBezTo>
                    <a:pt x="665" y="1209"/>
                    <a:pt x="743" y="1270"/>
                    <a:pt x="825" y="1270"/>
                  </a:cubicBezTo>
                  <a:cubicBezTo>
                    <a:pt x="853" y="1270"/>
                    <a:pt x="881" y="1263"/>
                    <a:pt x="907" y="1248"/>
                  </a:cubicBezTo>
                  <a:lnTo>
                    <a:pt x="999" y="1206"/>
                  </a:lnTo>
                  <a:cubicBezTo>
                    <a:pt x="1113" y="1155"/>
                    <a:pt x="1144" y="1000"/>
                    <a:pt x="1051" y="928"/>
                  </a:cubicBezTo>
                  <a:lnTo>
                    <a:pt x="845" y="712"/>
                  </a:lnTo>
                  <a:lnTo>
                    <a:pt x="1154" y="660"/>
                  </a:lnTo>
                  <a:cubicBezTo>
                    <a:pt x="1257" y="640"/>
                    <a:pt x="1340" y="516"/>
                    <a:pt x="1288" y="403"/>
                  </a:cubicBezTo>
                  <a:lnTo>
                    <a:pt x="1247" y="310"/>
                  </a:lnTo>
                  <a:cubicBezTo>
                    <a:pt x="1216" y="242"/>
                    <a:pt x="1148" y="204"/>
                    <a:pt x="1081" y="204"/>
                  </a:cubicBezTo>
                  <a:cubicBezTo>
                    <a:pt x="1036" y="204"/>
                    <a:pt x="991" y="221"/>
                    <a:pt x="958" y="258"/>
                  </a:cubicBezTo>
                  <a:lnTo>
                    <a:pt x="742" y="464"/>
                  </a:lnTo>
                  <a:lnTo>
                    <a:pt x="690" y="155"/>
                  </a:lnTo>
                  <a:cubicBezTo>
                    <a:pt x="683" y="69"/>
                    <a:pt x="596"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2" name="Google Shape;9102;p38"/>
            <p:cNvSpPr/>
            <p:nvPr/>
          </p:nvSpPr>
          <p:spPr>
            <a:xfrm>
              <a:off x="3758696" y="1491384"/>
              <a:ext cx="6601" cy="6601"/>
            </a:xfrm>
            <a:custGeom>
              <a:avLst/>
              <a:gdLst/>
              <a:ahLst/>
              <a:cxnLst/>
              <a:rect l="l" t="t" r="r" b="b"/>
              <a:pathLst>
                <a:path w="73" h="73" extrusionOk="0">
                  <a:moveTo>
                    <a:pt x="42" y="1"/>
                  </a:moveTo>
                  <a:cubicBezTo>
                    <a:pt x="11" y="1"/>
                    <a:pt x="1" y="11"/>
                    <a:pt x="1" y="32"/>
                  </a:cubicBezTo>
                  <a:cubicBezTo>
                    <a:pt x="1" y="63"/>
                    <a:pt x="11" y="73"/>
                    <a:pt x="42" y="73"/>
                  </a:cubicBezTo>
                  <a:cubicBezTo>
                    <a:pt x="62" y="73"/>
                    <a:pt x="73" y="63"/>
                    <a:pt x="73" y="32"/>
                  </a:cubicBezTo>
                  <a:cubicBezTo>
                    <a:pt x="73" y="21"/>
                    <a:pt x="62"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3" name="Google Shape;9103;p38"/>
            <p:cNvSpPr/>
            <p:nvPr/>
          </p:nvSpPr>
          <p:spPr>
            <a:xfrm>
              <a:off x="3642227" y="1473932"/>
              <a:ext cx="106343" cy="100284"/>
            </a:xfrm>
            <a:custGeom>
              <a:avLst/>
              <a:gdLst/>
              <a:ahLst/>
              <a:cxnLst/>
              <a:rect l="l" t="t" r="r" b="b"/>
              <a:pathLst>
                <a:path w="1176" h="1109" extrusionOk="0">
                  <a:moveTo>
                    <a:pt x="578" y="513"/>
                  </a:moveTo>
                  <a:cubicBezTo>
                    <a:pt x="588" y="523"/>
                    <a:pt x="608" y="523"/>
                    <a:pt x="629" y="534"/>
                  </a:cubicBezTo>
                  <a:cubicBezTo>
                    <a:pt x="619" y="544"/>
                    <a:pt x="619" y="565"/>
                    <a:pt x="608" y="585"/>
                  </a:cubicBezTo>
                  <a:cubicBezTo>
                    <a:pt x="588" y="575"/>
                    <a:pt x="578" y="575"/>
                    <a:pt x="557" y="565"/>
                  </a:cubicBezTo>
                  <a:cubicBezTo>
                    <a:pt x="567" y="554"/>
                    <a:pt x="567" y="534"/>
                    <a:pt x="578" y="513"/>
                  </a:cubicBezTo>
                  <a:close/>
                  <a:moveTo>
                    <a:pt x="739" y="0"/>
                  </a:moveTo>
                  <a:cubicBezTo>
                    <a:pt x="662" y="0"/>
                    <a:pt x="593" y="56"/>
                    <a:pt x="578" y="142"/>
                  </a:cubicBezTo>
                  <a:lnTo>
                    <a:pt x="547" y="410"/>
                  </a:lnTo>
                  <a:lnTo>
                    <a:pt x="351" y="214"/>
                  </a:lnTo>
                  <a:cubicBezTo>
                    <a:pt x="317" y="185"/>
                    <a:pt x="277" y="171"/>
                    <a:pt x="237" y="171"/>
                  </a:cubicBezTo>
                  <a:cubicBezTo>
                    <a:pt x="180" y="171"/>
                    <a:pt x="124" y="201"/>
                    <a:pt x="93" y="256"/>
                  </a:cubicBezTo>
                  <a:lnTo>
                    <a:pt x="52" y="328"/>
                  </a:lnTo>
                  <a:cubicBezTo>
                    <a:pt x="1" y="431"/>
                    <a:pt x="62" y="544"/>
                    <a:pt x="165" y="565"/>
                  </a:cubicBezTo>
                  <a:lnTo>
                    <a:pt x="444" y="606"/>
                  </a:lnTo>
                  <a:lnTo>
                    <a:pt x="248" y="791"/>
                  </a:lnTo>
                  <a:cubicBezTo>
                    <a:pt x="165" y="874"/>
                    <a:pt x="196" y="997"/>
                    <a:pt x="289" y="1049"/>
                  </a:cubicBezTo>
                  <a:lnTo>
                    <a:pt x="361" y="1090"/>
                  </a:lnTo>
                  <a:cubicBezTo>
                    <a:pt x="387" y="1103"/>
                    <a:pt x="413" y="1109"/>
                    <a:pt x="438" y="1109"/>
                  </a:cubicBezTo>
                  <a:cubicBezTo>
                    <a:pt x="514" y="1109"/>
                    <a:pt x="583" y="1054"/>
                    <a:pt x="598" y="977"/>
                  </a:cubicBezTo>
                  <a:lnTo>
                    <a:pt x="629" y="709"/>
                  </a:lnTo>
                  <a:lnTo>
                    <a:pt x="825" y="894"/>
                  </a:lnTo>
                  <a:cubicBezTo>
                    <a:pt x="859" y="928"/>
                    <a:pt x="899" y="943"/>
                    <a:pt x="939" y="943"/>
                  </a:cubicBezTo>
                  <a:cubicBezTo>
                    <a:pt x="996" y="943"/>
                    <a:pt x="1052" y="912"/>
                    <a:pt x="1082" y="863"/>
                  </a:cubicBezTo>
                  <a:lnTo>
                    <a:pt x="1124" y="781"/>
                  </a:lnTo>
                  <a:cubicBezTo>
                    <a:pt x="1175" y="678"/>
                    <a:pt x="1124" y="565"/>
                    <a:pt x="1010" y="554"/>
                  </a:cubicBezTo>
                  <a:lnTo>
                    <a:pt x="732" y="513"/>
                  </a:lnTo>
                  <a:lnTo>
                    <a:pt x="928" y="317"/>
                  </a:lnTo>
                  <a:cubicBezTo>
                    <a:pt x="1010" y="245"/>
                    <a:pt x="979" y="111"/>
                    <a:pt x="887" y="60"/>
                  </a:cubicBezTo>
                  <a:lnTo>
                    <a:pt x="815" y="19"/>
                  </a:lnTo>
                  <a:cubicBezTo>
                    <a:pt x="789" y="6"/>
                    <a:pt x="764"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4" name="Google Shape;9104;p38"/>
            <p:cNvSpPr/>
            <p:nvPr/>
          </p:nvSpPr>
          <p:spPr>
            <a:xfrm>
              <a:off x="3690695" y="1520864"/>
              <a:ext cx="8500" cy="6872"/>
            </a:xfrm>
            <a:custGeom>
              <a:avLst/>
              <a:gdLst/>
              <a:ahLst/>
              <a:cxnLst/>
              <a:rect l="l" t="t" r="r" b="b"/>
              <a:pathLst>
                <a:path w="94" h="76" extrusionOk="0">
                  <a:moveTo>
                    <a:pt x="45" y="0"/>
                  </a:moveTo>
                  <a:cubicBezTo>
                    <a:pt x="39" y="0"/>
                    <a:pt x="34" y="1"/>
                    <a:pt x="31" y="4"/>
                  </a:cubicBezTo>
                  <a:cubicBezTo>
                    <a:pt x="21" y="15"/>
                    <a:pt x="0" y="46"/>
                    <a:pt x="21" y="56"/>
                  </a:cubicBezTo>
                  <a:cubicBezTo>
                    <a:pt x="28" y="63"/>
                    <a:pt x="40" y="75"/>
                    <a:pt x="54" y="75"/>
                  </a:cubicBezTo>
                  <a:cubicBezTo>
                    <a:pt x="60" y="75"/>
                    <a:pt x="66" y="73"/>
                    <a:pt x="72" y="66"/>
                  </a:cubicBezTo>
                  <a:cubicBezTo>
                    <a:pt x="93" y="56"/>
                    <a:pt x="93" y="35"/>
                    <a:pt x="83" y="15"/>
                  </a:cubicBezTo>
                  <a:cubicBezTo>
                    <a:pt x="76" y="7"/>
                    <a:pt x="58"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5" name="Google Shape;9105;p38"/>
            <p:cNvSpPr/>
            <p:nvPr/>
          </p:nvSpPr>
          <p:spPr>
            <a:xfrm>
              <a:off x="3923453" y="1600893"/>
              <a:ext cx="26857" cy="21070"/>
            </a:xfrm>
            <a:custGeom>
              <a:avLst/>
              <a:gdLst/>
              <a:ahLst/>
              <a:cxnLst/>
              <a:rect l="l" t="t" r="r" b="b"/>
              <a:pathLst>
                <a:path w="297" h="233" extrusionOk="0">
                  <a:moveTo>
                    <a:pt x="139" y="0"/>
                  </a:moveTo>
                  <a:cubicBezTo>
                    <a:pt x="97" y="0"/>
                    <a:pt x="55" y="23"/>
                    <a:pt x="33" y="78"/>
                  </a:cubicBezTo>
                  <a:cubicBezTo>
                    <a:pt x="0" y="164"/>
                    <a:pt x="78" y="233"/>
                    <a:pt x="157" y="233"/>
                  </a:cubicBezTo>
                  <a:cubicBezTo>
                    <a:pt x="200" y="233"/>
                    <a:pt x="245" y="212"/>
                    <a:pt x="270" y="160"/>
                  </a:cubicBezTo>
                  <a:cubicBezTo>
                    <a:pt x="297" y="74"/>
                    <a:pt x="216" y="0"/>
                    <a:pt x="139" y="0"/>
                  </a:cubicBezTo>
                  <a:close/>
                </a:path>
              </a:pathLst>
            </a:custGeom>
            <a:solidFill>
              <a:srgbClr val="603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6" name="Google Shape;9106;p38"/>
            <p:cNvSpPr/>
            <p:nvPr/>
          </p:nvSpPr>
          <p:spPr>
            <a:xfrm>
              <a:off x="4020932" y="1604058"/>
              <a:ext cx="19804" cy="15192"/>
            </a:xfrm>
            <a:custGeom>
              <a:avLst/>
              <a:gdLst/>
              <a:ahLst/>
              <a:cxnLst/>
              <a:rect l="l" t="t" r="r" b="b"/>
              <a:pathLst>
                <a:path w="219" h="168" extrusionOk="0">
                  <a:moveTo>
                    <a:pt x="104" y="0"/>
                  </a:moveTo>
                  <a:cubicBezTo>
                    <a:pt x="73" y="0"/>
                    <a:pt x="42" y="16"/>
                    <a:pt x="27" y="53"/>
                  </a:cubicBezTo>
                  <a:cubicBezTo>
                    <a:pt x="1" y="119"/>
                    <a:pt x="54" y="168"/>
                    <a:pt x="110" y="168"/>
                  </a:cubicBezTo>
                  <a:cubicBezTo>
                    <a:pt x="141" y="168"/>
                    <a:pt x="173" y="152"/>
                    <a:pt x="192" y="115"/>
                  </a:cubicBezTo>
                  <a:cubicBezTo>
                    <a:pt x="218" y="49"/>
                    <a:pt x="160" y="0"/>
                    <a:pt x="104" y="0"/>
                  </a:cubicBezTo>
                  <a:close/>
                </a:path>
              </a:pathLst>
            </a:custGeom>
            <a:solidFill>
              <a:srgbClr val="603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7" name="Google Shape;9107;p38"/>
            <p:cNvSpPr/>
            <p:nvPr/>
          </p:nvSpPr>
          <p:spPr>
            <a:xfrm>
              <a:off x="3685089" y="1296693"/>
              <a:ext cx="137992" cy="116561"/>
            </a:xfrm>
            <a:custGeom>
              <a:avLst/>
              <a:gdLst/>
              <a:ahLst/>
              <a:cxnLst/>
              <a:rect l="l" t="t" r="r" b="b"/>
              <a:pathLst>
                <a:path w="1526" h="1289" extrusionOk="0">
                  <a:moveTo>
                    <a:pt x="763" y="0"/>
                  </a:moveTo>
                  <a:cubicBezTo>
                    <a:pt x="341" y="0"/>
                    <a:pt x="1" y="289"/>
                    <a:pt x="1" y="639"/>
                  </a:cubicBezTo>
                  <a:cubicBezTo>
                    <a:pt x="1" y="1000"/>
                    <a:pt x="341" y="1288"/>
                    <a:pt x="763" y="1288"/>
                  </a:cubicBezTo>
                  <a:cubicBezTo>
                    <a:pt x="1185" y="1288"/>
                    <a:pt x="1526" y="1000"/>
                    <a:pt x="1526" y="639"/>
                  </a:cubicBezTo>
                  <a:cubicBezTo>
                    <a:pt x="1526" y="289"/>
                    <a:pt x="1185" y="0"/>
                    <a:pt x="7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8" name="Google Shape;9108;p38"/>
            <p:cNvSpPr/>
            <p:nvPr/>
          </p:nvSpPr>
          <p:spPr>
            <a:xfrm>
              <a:off x="3578838" y="1326444"/>
              <a:ext cx="173440" cy="172536"/>
            </a:xfrm>
            <a:custGeom>
              <a:avLst/>
              <a:gdLst/>
              <a:ahLst/>
              <a:cxnLst/>
              <a:rect l="l" t="t" r="r" b="b"/>
              <a:pathLst>
                <a:path w="1918" h="1908" extrusionOk="0">
                  <a:moveTo>
                    <a:pt x="959" y="1"/>
                  </a:moveTo>
                  <a:cubicBezTo>
                    <a:pt x="434" y="1"/>
                    <a:pt x="1" y="434"/>
                    <a:pt x="1" y="959"/>
                  </a:cubicBezTo>
                  <a:cubicBezTo>
                    <a:pt x="1" y="1485"/>
                    <a:pt x="434" y="1907"/>
                    <a:pt x="959" y="1907"/>
                  </a:cubicBezTo>
                  <a:cubicBezTo>
                    <a:pt x="1485" y="1907"/>
                    <a:pt x="1917" y="1485"/>
                    <a:pt x="1917" y="959"/>
                  </a:cubicBezTo>
                  <a:cubicBezTo>
                    <a:pt x="1917" y="434"/>
                    <a:pt x="1485" y="1"/>
                    <a:pt x="9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9" name="Google Shape;9109;p38"/>
            <p:cNvSpPr/>
            <p:nvPr/>
          </p:nvSpPr>
          <p:spPr>
            <a:xfrm>
              <a:off x="3962788" y="1399871"/>
              <a:ext cx="132386" cy="117013"/>
            </a:xfrm>
            <a:custGeom>
              <a:avLst/>
              <a:gdLst/>
              <a:ahLst/>
              <a:cxnLst/>
              <a:rect l="l" t="t" r="r" b="b"/>
              <a:pathLst>
                <a:path w="1464" h="1294" extrusionOk="0">
                  <a:moveTo>
                    <a:pt x="431" y="0"/>
                  </a:moveTo>
                  <a:cubicBezTo>
                    <a:pt x="329" y="0"/>
                    <a:pt x="240" y="31"/>
                    <a:pt x="175" y="96"/>
                  </a:cubicBezTo>
                  <a:cubicBezTo>
                    <a:pt x="0" y="271"/>
                    <a:pt x="83" y="673"/>
                    <a:pt x="392" y="982"/>
                  </a:cubicBezTo>
                  <a:cubicBezTo>
                    <a:pt x="600" y="1184"/>
                    <a:pt x="840" y="1293"/>
                    <a:pt x="1033" y="1293"/>
                  </a:cubicBezTo>
                  <a:cubicBezTo>
                    <a:pt x="1135" y="1293"/>
                    <a:pt x="1224" y="1262"/>
                    <a:pt x="1288" y="1198"/>
                  </a:cubicBezTo>
                  <a:cubicBezTo>
                    <a:pt x="1463" y="1013"/>
                    <a:pt x="1381" y="611"/>
                    <a:pt x="1072" y="312"/>
                  </a:cubicBezTo>
                  <a:cubicBezTo>
                    <a:pt x="863" y="110"/>
                    <a:pt x="624"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0" name="Google Shape;9110;p38"/>
            <p:cNvSpPr/>
            <p:nvPr/>
          </p:nvSpPr>
          <p:spPr>
            <a:xfrm>
              <a:off x="3869558" y="1348056"/>
              <a:ext cx="210696" cy="187094"/>
            </a:xfrm>
            <a:custGeom>
              <a:avLst/>
              <a:gdLst/>
              <a:ahLst/>
              <a:cxnLst/>
              <a:rect l="l" t="t" r="r" b="b"/>
              <a:pathLst>
                <a:path w="2330" h="2069" extrusionOk="0">
                  <a:moveTo>
                    <a:pt x="409" y="0"/>
                  </a:moveTo>
                  <a:cubicBezTo>
                    <a:pt x="324" y="0"/>
                    <a:pt x="255" y="23"/>
                    <a:pt x="207" y="71"/>
                  </a:cubicBezTo>
                  <a:cubicBezTo>
                    <a:pt x="1" y="277"/>
                    <a:pt x="258" y="885"/>
                    <a:pt x="784" y="1411"/>
                  </a:cubicBezTo>
                  <a:cubicBezTo>
                    <a:pt x="1187" y="1821"/>
                    <a:pt x="1638" y="2069"/>
                    <a:pt x="1920" y="2069"/>
                  </a:cubicBezTo>
                  <a:cubicBezTo>
                    <a:pt x="2005" y="2069"/>
                    <a:pt x="2075" y="2046"/>
                    <a:pt x="2123" y="1998"/>
                  </a:cubicBezTo>
                  <a:cubicBezTo>
                    <a:pt x="2329" y="1792"/>
                    <a:pt x="2082" y="1194"/>
                    <a:pt x="1546" y="658"/>
                  </a:cubicBezTo>
                  <a:cubicBezTo>
                    <a:pt x="1135" y="247"/>
                    <a:pt x="688" y="0"/>
                    <a:pt x="4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1" name="Google Shape;9111;p38"/>
            <p:cNvSpPr/>
            <p:nvPr/>
          </p:nvSpPr>
          <p:spPr>
            <a:xfrm>
              <a:off x="3647110" y="1530087"/>
              <a:ext cx="117284" cy="138083"/>
            </a:xfrm>
            <a:custGeom>
              <a:avLst/>
              <a:gdLst/>
              <a:ahLst/>
              <a:cxnLst/>
              <a:rect l="l" t="t" r="r" b="b"/>
              <a:pathLst>
                <a:path w="1297" h="1527" extrusionOk="0">
                  <a:moveTo>
                    <a:pt x="892" y="1"/>
                  </a:moveTo>
                  <a:cubicBezTo>
                    <a:pt x="650" y="1"/>
                    <a:pt x="346" y="291"/>
                    <a:pt x="184" y="665"/>
                  </a:cubicBezTo>
                  <a:cubicBezTo>
                    <a:pt x="0" y="1071"/>
                    <a:pt x="144" y="1527"/>
                    <a:pt x="451" y="1527"/>
                  </a:cubicBezTo>
                  <a:cubicBezTo>
                    <a:pt x="542" y="1527"/>
                    <a:pt x="646" y="1488"/>
                    <a:pt x="761" y="1396"/>
                  </a:cubicBezTo>
                  <a:cubicBezTo>
                    <a:pt x="761" y="1396"/>
                    <a:pt x="1296" y="974"/>
                    <a:pt x="1173" y="253"/>
                  </a:cubicBezTo>
                  <a:cubicBezTo>
                    <a:pt x="1162" y="191"/>
                    <a:pt x="1121" y="119"/>
                    <a:pt x="1070" y="67"/>
                  </a:cubicBezTo>
                  <a:cubicBezTo>
                    <a:pt x="1017" y="22"/>
                    <a:pt x="957" y="1"/>
                    <a:pt x="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2" name="Google Shape;9112;p38"/>
            <p:cNvSpPr/>
            <p:nvPr/>
          </p:nvSpPr>
          <p:spPr>
            <a:xfrm>
              <a:off x="3856537" y="1491927"/>
              <a:ext cx="160328" cy="116923"/>
            </a:xfrm>
            <a:custGeom>
              <a:avLst/>
              <a:gdLst/>
              <a:ahLst/>
              <a:cxnLst/>
              <a:rect l="l" t="t" r="r" b="b"/>
              <a:pathLst>
                <a:path w="1773" h="1293" extrusionOk="0">
                  <a:moveTo>
                    <a:pt x="1741" y="1"/>
                  </a:moveTo>
                  <a:cubicBezTo>
                    <a:pt x="1731" y="1"/>
                    <a:pt x="1718" y="8"/>
                    <a:pt x="1711" y="15"/>
                  </a:cubicBezTo>
                  <a:cubicBezTo>
                    <a:pt x="1711" y="26"/>
                    <a:pt x="1227" y="974"/>
                    <a:pt x="21" y="1231"/>
                  </a:cubicBezTo>
                  <a:cubicBezTo>
                    <a:pt x="11" y="1231"/>
                    <a:pt x="0" y="1252"/>
                    <a:pt x="0" y="1262"/>
                  </a:cubicBezTo>
                  <a:cubicBezTo>
                    <a:pt x="0" y="1283"/>
                    <a:pt x="11" y="1293"/>
                    <a:pt x="21" y="1293"/>
                  </a:cubicBezTo>
                  <a:cubicBezTo>
                    <a:pt x="1268" y="1025"/>
                    <a:pt x="1762" y="46"/>
                    <a:pt x="1762" y="46"/>
                  </a:cubicBezTo>
                  <a:cubicBezTo>
                    <a:pt x="1773" y="26"/>
                    <a:pt x="1762" y="15"/>
                    <a:pt x="1752" y="5"/>
                  </a:cubicBezTo>
                  <a:cubicBezTo>
                    <a:pt x="1749" y="2"/>
                    <a:pt x="1745" y="1"/>
                    <a:pt x="17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3" name="Google Shape;9113;p38"/>
            <p:cNvSpPr/>
            <p:nvPr/>
          </p:nvSpPr>
          <p:spPr>
            <a:xfrm>
              <a:off x="3605875" y="1340279"/>
              <a:ext cx="426456" cy="254644"/>
            </a:xfrm>
            <a:custGeom>
              <a:avLst/>
              <a:gdLst/>
              <a:ahLst/>
              <a:cxnLst/>
              <a:rect l="l" t="t" r="r" b="b"/>
              <a:pathLst>
                <a:path w="4716" h="2816" extrusionOk="0">
                  <a:moveTo>
                    <a:pt x="2535" y="1"/>
                  </a:moveTo>
                  <a:cubicBezTo>
                    <a:pt x="2422" y="1"/>
                    <a:pt x="2309" y="8"/>
                    <a:pt x="2195" y="23"/>
                  </a:cubicBezTo>
                  <a:cubicBezTo>
                    <a:pt x="804" y="229"/>
                    <a:pt x="1" y="2032"/>
                    <a:pt x="1412" y="2630"/>
                  </a:cubicBezTo>
                  <a:cubicBezTo>
                    <a:pt x="1412" y="2630"/>
                    <a:pt x="1814" y="2816"/>
                    <a:pt x="2391" y="2816"/>
                  </a:cubicBezTo>
                  <a:cubicBezTo>
                    <a:pt x="2935" y="2816"/>
                    <a:pt x="3633" y="2651"/>
                    <a:pt x="4297" y="2012"/>
                  </a:cubicBezTo>
                  <a:cubicBezTo>
                    <a:pt x="4421" y="1888"/>
                    <a:pt x="4524" y="1713"/>
                    <a:pt x="4565" y="1527"/>
                  </a:cubicBezTo>
                  <a:cubicBezTo>
                    <a:pt x="4715" y="713"/>
                    <a:pt x="3657" y="1"/>
                    <a:pt x="2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4" name="Google Shape;9114;p38"/>
            <p:cNvSpPr/>
            <p:nvPr/>
          </p:nvSpPr>
          <p:spPr>
            <a:xfrm>
              <a:off x="3685089" y="1577200"/>
              <a:ext cx="80209" cy="82018"/>
            </a:xfrm>
            <a:custGeom>
              <a:avLst/>
              <a:gdLst/>
              <a:ahLst/>
              <a:cxnLst/>
              <a:rect l="l" t="t" r="r" b="b"/>
              <a:pathLst>
                <a:path w="887" h="907" extrusionOk="0">
                  <a:moveTo>
                    <a:pt x="423" y="0"/>
                  </a:moveTo>
                  <a:cubicBezTo>
                    <a:pt x="306" y="0"/>
                    <a:pt x="200" y="55"/>
                    <a:pt x="145" y="216"/>
                  </a:cubicBezTo>
                  <a:cubicBezTo>
                    <a:pt x="1" y="659"/>
                    <a:pt x="650" y="855"/>
                    <a:pt x="856" y="906"/>
                  </a:cubicBezTo>
                  <a:lnTo>
                    <a:pt x="887" y="185"/>
                  </a:lnTo>
                  <a:cubicBezTo>
                    <a:pt x="784" y="112"/>
                    <a:pt x="591" y="0"/>
                    <a:pt x="423" y="0"/>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5" name="Google Shape;9115;p38"/>
            <p:cNvSpPr/>
            <p:nvPr/>
          </p:nvSpPr>
          <p:spPr>
            <a:xfrm>
              <a:off x="3713030" y="1593930"/>
              <a:ext cx="45756" cy="23330"/>
            </a:xfrm>
            <a:custGeom>
              <a:avLst/>
              <a:gdLst/>
              <a:ahLst/>
              <a:cxnLst/>
              <a:rect l="l" t="t" r="r" b="b"/>
              <a:pathLst>
                <a:path w="506" h="258" extrusionOk="0">
                  <a:moveTo>
                    <a:pt x="166" y="0"/>
                  </a:moveTo>
                  <a:cubicBezTo>
                    <a:pt x="89" y="0"/>
                    <a:pt x="32" y="21"/>
                    <a:pt x="32" y="21"/>
                  </a:cubicBezTo>
                  <a:cubicBezTo>
                    <a:pt x="11" y="21"/>
                    <a:pt x="1" y="52"/>
                    <a:pt x="11" y="62"/>
                  </a:cubicBezTo>
                  <a:cubicBezTo>
                    <a:pt x="11" y="72"/>
                    <a:pt x="42" y="72"/>
                    <a:pt x="52" y="72"/>
                  </a:cubicBezTo>
                  <a:cubicBezTo>
                    <a:pt x="57" y="68"/>
                    <a:pt x="106" y="48"/>
                    <a:pt x="170" y="48"/>
                  </a:cubicBezTo>
                  <a:cubicBezTo>
                    <a:pt x="253" y="48"/>
                    <a:pt x="359" y="81"/>
                    <a:pt x="423" y="227"/>
                  </a:cubicBezTo>
                  <a:cubicBezTo>
                    <a:pt x="423" y="227"/>
                    <a:pt x="444" y="237"/>
                    <a:pt x="454" y="237"/>
                  </a:cubicBezTo>
                  <a:lnTo>
                    <a:pt x="475" y="258"/>
                  </a:lnTo>
                  <a:cubicBezTo>
                    <a:pt x="495" y="258"/>
                    <a:pt x="506" y="227"/>
                    <a:pt x="495" y="217"/>
                  </a:cubicBezTo>
                  <a:cubicBezTo>
                    <a:pt x="412" y="38"/>
                    <a:pt x="270" y="0"/>
                    <a:pt x="166" y="0"/>
                  </a:cubicBezTo>
                  <a:close/>
                </a:path>
              </a:pathLst>
            </a:custGeom>
            <a:solidFill>
              <a:srgbClr val="E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6" name="Google Shape;9116;p38"/>
            <p:cNvSpPr/>
            <p:nvPr/>
          </p:nvSpPr>
          <p:spPr>
            <a:xfrm>
              <a:off x="3689791" y="1502597"/>
              <a:ext cx="86720" cy="89071"/>
            </a:xfrm>
            <a:custGeom>
              <a:avLst/>
              <a:gdLst/>
              <a:ahLst/>
              <a:cxnLst/>
              <a:rect l="l" t="t" r="r" b="b"/>
              <a:pathLst>
                <a:path w="959" h="985" extrusionOk="0">
                  <a:moveTo>
                    <a:pt x="618" y="0"/>
                  </a:moveTo>
                  <a:cubicBezTo>
                    <a:pt x="598" y="0"/>
                    <a:pt x="567" y="0"/>
                    <a:pt x="546" y="11"/>
                  </a:cubicBezTo>
                  <a:lnTo>
                    <a:pt x="443" y="42"/>
                  </a:lnTo>
                  <a:lnTo>
                    <a:pt x="206" y="93"/>
                  </a:lnTo>
                  <a:lnTo>
                    <a:pt x="134" y="114"/>
                  </a:lnTo>
                  <a:lnTo>
                    <a:pt x="93" y="134"/>
                  </a:lnTo>
                  <a:cubicBezTo>
                    <a:pt x="82" y="134"/>
                    <a:pt x="52" y="134"/>
                    <a:pt x="41" y="145"/>
                  </a:cubicBezTo>
                  <a:cubicBezTo>
                    <a:pt x="31" y="145"/>
                    <a:pt x="31" y="155"/>
                    <a:pt x="21" y="155"/>
                  </a:cubicBezTo>
                  <a:lnTo>
                    <a:pt x="0" y="165"/>
                  </a:lnTo>
                  <a:lnTo>
                    <a:pt x="0" y="196"/>
                  </a:lnTo>
                  <a:lnTo>
                    <a:pt x="0" y="217"/>
                  </a:lnTo>
                  <a:lnTo>
                    <a:pt x="0" y="289"/>
                  </a:lnTo>
                  <a:lnTo>
                    <a:pt x="0" y="320"/>
                  </a:lnTo>
                  <a:lnTo>
                    <a:pt x="21" y="402"/>
                  </a:lnTo>
                  <a:lnTo>
                    <a:pt x="82" y="722"/>
                  </a:lnTo>
                  <a:cubicBezTo>
                    <a:pt x="93" y="753"/>
                    <a:pt x="93" y="773"/>
                    <a:pt x="103" y="804"/>
                  </a:cubicBezTo>
                  <a:cubicBezTo>
                    <a:pt x="160" y="910"/>
                    <a:pt x="263" y="984"/>
                    <a:pt x="381" y="984"/>
                  </a:cubicBezTo>
                  <a:cubicBezTo>
                    <a:pt x="411" y="984"/>
                    <a:pt x="442" y="979"/>
                    <a:pt x="474" y="969"/>
                  </a:cubicBezTo>
                  <a:cubicBezTo>
                    <a:pt x="567" y="959"/>
                    <a:pt x="649" y="886"/>
                    <a:pt x="701" y="814"/>
                  </a:cubicBezTo>
                  <a:cubicBezTo>
                    <a:pt x="732" y="773"/>
                    <a:pt x="752" y="711"/>
                    <a:pt x="763" y="660"/>
                  </a:cubicBezTo>
                  <a:cubicBezTo>
                    <a:pt x="773" y="649"/>
                    <a:pt x="804" y="629"/>
                    <a:pt x="814" y="619"/>
                  </a:cubicBezTo>
                  <a:cubicBezTo>
                    <a:pt x="855" y="608"/>
                    <a:pt x="866" y="567"/>
                    <a:pt x="886" y="546"/>
                  </a:cubicBezTo>
                  <a:cubicBezTo>
                    <a:pt x="938" y="454"/>
                    <a:pt x="958" y="361"/>
                    <a:pt x="938" y="268"/>
                  </a:cubicBezTo>
                  <a:cubicBezTo>
                    <a:pt x="917" y="103"/>
                    <a:pt x="783"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7" name="Google Shape;9117;p38"/>
            <p:cNvSpPr/>
            <p:nvPr/>
          </p:nvSpPr>
          <p:spPr>
            <a:xfrm>
              <a:off x="3692504" y="1506305"/>
              <a:ext cx="80300" cy="81385"/>
            </a:xfrm>
            <a:custGeom>
              <a:avLst/>
              <a:gdLst/>
              <a:ahLst/>
              <a:cxnLst/>
              <a:rect l="l" t="t" r="r" b="b"/>
              <a:pathLst>
                <a:path w="888" h="900" extrusionOk="0">
                  <a:moveTo>
                    <a:pt x="588" y="1"/>
                  </a:moveTo>
                  <a:cubicBezTo>
                    <a:pt x="568" y="1"/>
                    <a:pt x="537" y="1"/>
                    <a:pt x="516" y="11"/>
                  </a:cubicBezTo>
                  <a:lnTo>
                    <a:pt x="63" y="114"/>
                  </a:lnTo>
                  <a:cubicBezTo>
                    <a:pt x="42" y="114"/>
                    <a:pt x="11" y="124"/>
                    <a:pt x="1" y="135"/>
                  </a:cubicBezTo>
                  <a:lnTo>
                    <a:pt x="1" y="217"/>
                  </a:lnTo>
                  <a:lnTo>
                    <a:pt x="94" y="670"/>
                  </a:lnTo>
                  <a:cubicBezTo>
                    <a:pt x="94" y="691"/>
                    <a:pt x="104" y="722"/>
                    <a:pt x="114" y="732"/>
                  </a:cubicBezTo>
                  <a:cubicBezTo>
                    <a:pt x="155" y="838"/>
                    <a:pt x="254" y="899"/>
                    <a:pt x="366" y="899"/>
                  </a:cubicBezTo>
                  <a:cubicBezTo>
                    <a:pt x="395" y="899"/>
                    <a:pt x="425" y="895"/>
                    <a:pt x="454" y="887"/>
                  </a:cubicBezTo>
                  <a:cubicBezTo>
                    <a:pt x="526" y="866"/>
                    <a:pt x="609" y="815"/>
                    <a:pt x="640" y="742"/>
                  </a:cubicBezTo>
                  <a:cubicBezTo>
                    <a:pt x="671" y="691"/>
                    <a:pt x="691" y="639"/>
                    <a:pt x="691" y="578"/>
                  </a:cubicBezTo>
                  <a:cubicBezTo>
                    <a:pt x="743" y="557"/>
                    <a:pt x="794" y="516"/>
                    <a:pt x="825" y="464"/>
                  </a:cubicBezTo>
                  <a:cubicBezTo>
                    <a:pt x="867" y="392"/>
                    <a:pt x="887" y="310"/>
                    <a:pt x="877" y="227"/>
                  </a:cubicBezTo>
                  <a:cubicBezTo>
                    <a:pt x="846" y="83"/>
                    <a:pt x="733" y="1"/>
                    <a:pt x="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8" name="Google Shape;9118;p38"/>
            <p:cNvSpPr/>
            <p:nvPr/>
          </p:nvSpPr>
          <p:spPr>
            <a:xfrm>
              <a:off x="3648737" y="1433601"/>
              <a:ext cx="95130" cy="91422"/>
            </a:xfrm>
            <a:custGeom>
              <a:avLst/>
              <a:gdLst/>
              <a:ahLst/>
              <a:cxnLst/>
              <a:rect l="l" t="t" r="r" b="b"/>
              <a:pathLst>
                <a:path w="1052" h="1011" extrusionOk="0">
                  <a:moveTo>
                    <a:pt x="403" y="1"/>
                  </a:moveTo>
                  <a:cubicBezTo>
                    <a:pt x="310" y="1"/>
                    <a:pt x="227" y="42"/>
                    <a:pt x="145" y="104"/>
                  </a:cubicBezTo>
                  <a:cubicBezTo>
                    <a:pt x="124" y="135"/>
                    <a:pt x="93" y="155"/>
                    <a:pt x="83" y="186"/>
                  </a:cubicBezTo>
                  <a:cubicBezTo>
                    <a:pt x="1" y="300"/>
                    <a:pt x="1" y="434"/>
                    <a:pt x="52" y="547"/>
                  </a:cubicBezTo>
                  <a:cubicBezTo>
                    <a:pt x="52" y="568"/>
                    <a:pt x="83" y="588"/>
                    <a:pt x="93" y="609"/>
                  </a:cubicBezTo>
                  <a:lnTo>
                    <a:pt x="310" y="856"/>
                  </a:lnTo>
                  <a:lnTo>
                    <a:pt x="361" y="918"/>
                  </a:lnTo>
                  <a:lnTo>
                    <a:pt x="392" y="949"/>
                  </a:lnTo>
                  <a:lnTo>
                    <a:pt x="423" y="969"/>
                  </a:lnTo>
                  <a:cubicBezTo>
                    <a:pt x="433" y="969"/>
                    <a:pt x="433" y="980"/>
                    <a:pt x="444" y="980"/>
                  </a:cubicBezTo>
                  <a:lnTo>
                    <a:pt x="454" y="1000"/>
                  </a:lnTo>
                  <a:lnTo>
                    <a:pt x="485" y="1011"/>
                  </a:lnTo>
                  <a:lnTo>
                    <a:pt x="485" y="980"/>
                  </a:lnTo>
                  <a:cubicBezTo>
                    <a:pt x="495" y="980"/>
                    <a:pt x="495" y="969"/>
                    <a:pt x="506" y="969"/>
                  </a:cubicBezTo>
                  <a:cubicBezTo>
                    <a:pt x="536" y="959"/>
                    <a:pt x="547" y="949"/>
                    <a:pt x="557" y="928"/>
                  </a:cubicBezTo>
                  <a:lnTo>
                    <a:pt x="588" y="908"/>
                  </a:lnTo>
                  <a:lnTo>
                    <a:pt x="650" y="846"/>
                  </a:lnTo>
                  <a:lnTo>
                    <a:pt x="907" y="609"/>
                  </a:lnTo>
                  <a:cubicBezTo>
                    <a:pt x="918" y="588"/>
                    <a:pt x="949" y="568"/>
                    <a:pt x="959" y="547"/>
                  </a:cubicBezTo>
                  <a:lnTo>
                    <a:pt x="959" y="537"/>
                  </a:lnTo>
                  <a:cubicBezTo>
                    <a:pt x="1052" y="392"/>
                    <a:pt x="1052" y="228"/>
                    <a:pt x="949" y="104"/>
                  </a:cubicBezTo>
                  <a:cubicBezTo>
                    <a:pt x="897" y="42"/>
                    <a:pt x="804" y="1"/>
                    <a:pt x="712" y="1"/>
                  </a:cubicBezTo>
                  <a:cubicBezTo>
                    <a:pt x="660" y="1"/>
                    <a:pt x="609" y="21"/>
                    <a:pt x="557" y="42"/>
                  </a:cubicBezTo>
                  <a:cubicBezTo>
                    <a:pt x="516" y="21"/>
                    <a:pt x="454" y="1"/>
                    <a:pt x="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9" name="Google Shape;9119;p38"/>
            <p:cNvSpPr/>
            <p:nvPr/>
          </p:nvSpPr>
          <p:spPr>
            <a:xfrm>
              <a:off x="3652445" y="1440112"/>
              <a:ext cx="88619" cy="81204"/>
            </a:xfrm>
            <a:custGeom>
              <a:avLst/>
              <a:gdLst/>
              <a:ahLst/>
              <a:cxnLst/>
              <a:rect l="l" t="t" r="r" b="b"/>
              <a:pathLst>
                <a:path w="980" h="898" extrusionOk="0">
                  <a:moveTo>
                    <a:pt x="362" y="1"/>
                  </a:moveTo>
                  <a:cubicBezTo>
                    <a:pt x="289" y="1"/>
                    <a:pt x="207" y="22"/>
                    <a:pt x="145" y="83"/>
                  </a:cubicBezTo>
                  <a:cubicBezTo>
                    <a:pt x="32" y="186"/>
                    <a:pt x="1" y="341"/>
                    <a:pt x="73" y="465"/>
                  </a:cubicBezTo>
                  <a:cubicBezTo>
                    <a:pt x="83" y="485"/>
                    <a:pt x="94" y="496"/>
                    <a:pt x="104" y="516"/>
                  </a:cubicBezTo>
                  <a:lnTo>
                    <a:pt x="403" y="846"/>
                  </a:lnTo>
                  <a:lnTo>
                    <a:pt x="454" y="897"/>
                  </a:lnTo>
                  <a:cubicBezTo>
                    <a:pt x="485" y="887"/>
                    <a:pt x="495" y="877"/>
                    <a:pt x="516" y="856"/>
                  </a:cubicBezTo>
                  <a:lnTo>
                    <a:pt x="856" y="526"/>
                  </a:lnTo>
                  <a:lnTo>
                    <a:pt x="908" y="475"/>
                  </a:lnTo>
                  <a:cubicBezTo>
                    <a:pt x="980" y="362"/>
                    <a:pt x="980" y="207"/>
                    <a:pt x="897" y="104"/>
                  </a:cubicBezTo>
                  <a:cubicBezTo>
                    <a:pt x="846" y="32"/>
                    <a:pt x="763" y="11"/>
                    <a:pt x="691" y="11"/>
                  </a:cubicBezTo>
                  <a:cubicBezTo>
                    <a:pt x="640" y="11"/>
                    <a:pt x="568" y="22"/>
                    <a:pt x="516" y="52"/>
                  </a:cubicBezTo>
                  <a:cubicBezTo>
                    <a:pt x="465" y="22"/>
                    <a:pt x="413" y="1"/>
                    <a:pt x="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0" name="Google Shape;9120;p38"/>
            <p:cNvSpPr/>
            <p:nvPr/>
          </p:nvSpPr>
          <p:spPr>
            <a:xfrm>
              <a:off x="3607774" y="1501512"/>
              <a:ext cx="85816" cy="90247"/>
            </a:xfrm>
            <a:custGeom>
              <a:avLst/>
              <a:gdLst/>
              <a:ahLst/>
              <a:cxnLst/>
              <a:rect l="l" t="t" r="r" b="b"/>
              <a:pathLst>
                <a:path w="949" h="998" extrusionOk="0">
                  <a:moveTo>
                    <a:pt x="355" y="1"/>
                  </a:moveTo>
                  <a:cubicBezTo>
                    <a:pt x="240" y="1"/>
                    <a:pt x="129" y="62"/>
                    <a:pt x="62" y="167"/>
                  </a:cubicBezTo>
                  <a:lnTo>
                    <a:pt x="21" y="249"/>
                  </a:lnTo>
                  <a:cubicBezTo>
                    <a:pt x="0" y="332"/>
                    <a:pt x="0" y="435"/>
                    <a:pt x="31" y="517"/>
                  </a:cubicBezTo>
                  <a:cubicBezTo>
                    <a:pt x="62" y="569"/>
                    <a:pt x="103" y="620"/>
                    <a:pt x="134" y="641"/>
                  </a:cubicBezTo>
                  <a:cubicBezTo>
                    <a:pt x="134" y="692"/>
                    <a:pt x="155" y="744"/>
                    <a:pt x="175" y="795"/>
                  </a:cubicBezTo>
                  <a:cubicBezTo>
                    <a:pt x="217" y="888"/>
                    <a:pt x="279" y="940"/>
                    <a:pt x="340" y="981"/>
                  </a:cubicBezTo>
                  <a:cubicBezTo>
                    <a:pt x="372" y="992"/>
                    <a:pt x="405" y="998"/>
                    <a:pt x="438" y="998"/>
                  </a:cubicBezTo>
                  <a:cubicBezTo>
                    <a:pt x="554" y="998"/>
                    <a:pt x="670" y="931"/>
                    <a:pt x="742" y="826"/>
                  </a:cubicBezTo>
                  <a:lnTo>
                    <a:pt x="742" y="806"/>
                  </a:lnTo>
                  <a:lnTo>
                    <a:pt x="783" y="734"/>
                  </a:lnTo>
                  <a:lnTo>
                    <a:pt x="897" y="414"/>
                  </a:lnTo>
                  <a:lnTo>
                    <a:pt x="928" y="332"/>
                  </a:lnTo>
                  <a:lnTo>
                    <a:pt x="938" y="291"/>
                  </a:lnTo>
                  <a:cubicBezTo>
                    <a:pt x="938" y="280"/>
                    <a:pt x="948" y="270"/>
                    <a:pt x="948" y="239"/>
                  </a:cubicBezTo>
                  <a:lnTo>
                    <a:pt x="948" y="218"/>
                  </a:lnTo>
                  <a:lnTo>
                    <a:pt x="948" y="188"/>
                  </a:lnTo>
                  <a:lnTo>
                    <a:pt x="938" y="177"/>
                  </a:lnTo>
                  <a:cubicBezTo>
                    <a:pt x="938" y="177"/>
                    <a:pt x="938" y="167"/>
                    <a:pt x="928" y="167"/>
                  </a:cubicBezTo>
                  <a:cubicBezTo>
                    <a:pt x="907" y="167"/>
                    <a:pt x="907" y="157"/>
                    <a:pt x="897" y="157"/>
                  </a:cubicBezTo>
                  <a:cubicBezTo>
                    <a:pt x="897" y="136"/>
                    <a:pt x="886" y="136"/>
                    <a:pt x="876" y="136"/>
                  </a:cubicBezTo>
                  <a:lnTo>
                    <a:pt x="845" y="126"/>
                  </a:lnTo>
                  <a:lnTo>
                    <a:pt x="773" y="105"/>
                  </a:lnTo>
                  <a:lnTo>
                    <a:pt x="464" y="12"/>
                  </a:lnTo>
                  <a:cubicBezTo>
                    <a:pt x="433" y="2"/>
                    <a:pt x="412" y="2"/>
                    <a:pt x="382" y="2"/>
                  </a:cubicBezTo>
                  <a:cubicBezTo>
                    <a:pt x="373" y="1"/>
                    <a:pt x="364" y="1"/>
                    <a:pt x="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1" name="Google Shape;9121;p38"/>
            <p:cNvSpPr/>
            <p:nvPr/>
          </p:nvSpPr>
          <p:spPr>
            <a:xfrm>
              <a:off x="3610577" y="1506214"/>
              <a:ext cx="82018" cy="80480"/>
            </a:xfrm>
            <a:custGeom>
              <a:avLst/>
              <a:gdLst/>
              <a:ahLst/>
              <a:cxnLst/>
              <a:rect l="l" t="t" r="r" b="b"/>
              <a:pathLst>
                <a:path w="907" h="890" extrusionOk="0">
                  <a:moveTo>
                    <a:pt x="326" y="1"/>
                  </a:moveTo>
                  <a:cubicBezTo>
                    <a:pt x="193" y="1"/>
                    <a:pt x="80" y="82"/>
                    <a:pt x="31" y="218"/>
                  </a:cubicBezTo>
                  <a:cubicBezTo>
                    <a:pt x="0" y="300"/>
                    <a:pt x="0" y="383"/>
                    <a:pt x="41" y="455"/>
                  </a:cubicBezTo>
                  <a:cubicBezTo>
                    <a:pt x="72" y="506"/>
                    <a:pt x="103" y="537"/>
                    <a:pt x="144" y="568"/>
                  </a:cubicBezTo>
                  <a:cubicBezTo>
                    <a:pt x="134" y="620"/>
                    <a:pt x="144" y="682"/>
                    <a:pt x="165" y="733"/>
                  </a:cubicBezTo>
                  <a:cubicBezTo>
                    <a:pt x="206" y="795"/>
                    <a:pt x="278" y="846"/>
                    <a:pt x="351" y="877"/>
                  </a:cubicBezTo>
                  <a:cubicBezTo>
                    <a:pt x="379" y="885"/>
                    <a:pt x="406" y="889"/>
                    <a:pt x="434" y="889"/>
                  </a:cubicBezTo>
                  <a:cubicBezTo>
                    <a:pt x="548" y="889"/>
                    <a:pt x="653" y="825"/>
                    <a:pt x="711" y="733"/>
                  </a:cubicBezTo>
                  <a:cubicBezTo>
                    <a:pt x="721" y="713"/>
                    <a:pt x="742" y="692"/>
                    <a:pt x="742" y="671"/>
                  </a:cubicBezTo>
                  <a:lnTo>
                    <a:pt x="897" y="228"/>
                  </a:lnTo>
                  <a:cubicBezTo>
                    <a:pt x="907" y="208"/>
                    <a:pt x="907" y="177"/>
                    <a:pt x="907" y="166"/>
                  </a:cubicBezTo>
                  <a:cubicBezTo>
                    <a:pt x="876" y="156"/>
                    <a:pt x="866" y="146"/>
                    <a:pt x="845" y="146"/>
                  </a:cubicBezTo>
                  <a:lnTo>
                    <a:pt x="412" y="12"/>
                  </a:lnTo>
                  <a:cubicBezTo>
                    <a:pt x="392" y="2"/>
                    <a:pt x="361" y="2"/>
                    <a:pt x="351" y="2"/>
                  </a:cubicBezTo>
                  <a:cubicBezTo>
                    <a:pt x="342" y="1"/>
                    <a:pt x="334"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2" name="Google Shape;9122;p38"/>
            <p:cNvSpPr/>
            <p:nvPr/>
          </p:nvSpPr>
          <p:spPr>
            <a:xfrm>
              <a:off x="3722344" y="1502597"/>
              <a:ext cx="54166" cy="57512"/>
            </a:xfrm>
            <a:custGeom>
              <a:avLst/>
              <a:gdLst/>
              <a:ahLst/>
              <a:cxnLst/>
              <a:rect l="l" t="t" r="r" b="b"/>
              <a:pathLst>
                <a:path w="599" h="636" extrusionOk="0">
                  <a:moveTo>
                    <a:pt x="258" y="0"/>
                  </a:moveTo>
                  <a:cubicBezTo>
                    <a:pt x="238" y="0"/>
                    <a:pt x="207" y="0"/>
                    <a:pt x="186" y="11"/>
                  </a:cubicBezTo>
                  <a:lnTo>
                    <a:pt x="83" y="42"/>
                  </a:lnTo>
                  <a:cubicBezTo>
                    <a:pt x="83" y="62"/>
                    <a:pt x="63" y="83"/>
                    <a:pt x="63" y="93"/>
                  </a:cubicBezTo>
                  <a:cubicBezTo>
                    <a:pt x="1" y="299"/>
                    <a:pt x="42" y="505"/>
                    <a:pt x="186" y="598"/>
                  </a:cubicBezTo>
                  <a:cubicBezTo>
                    <a:pt x="226" y="614"/>
                    <a:pt x="271" y="636"/>
                    <a:pt x="318" y="636"/>
                  </a:cubicBezTo>
                  <a:cubicBezTo>
                    <a:pt x="333" y="636"/>
                    <a:pt x="347" y="634"/>
                    <a:pt x="361" y="629"/>
                  </a:cubicBezTo>
                  <a:cubicBezTo>
                    <a:pt x="392" y="629"/>
                    <a:pt x="423" y="629"/>
                    <a:pt x="454" y="619"/>
                  </a:cubicBezTo>
                  <a:cubicBezTo>
                    <a:pt x="495" y="608"/>
                    <a:pt x="506" y="567"/>
                    <a:pt x="526" y="546"/>
                  </a:cubicBezTo>
                  <a:cubicBezTo>
                    <a:pt x="578" y="454"/>
                    <a:pt x="598" y="361"/>
                    <a:pt x="578" y="268"/>
                  </a:cubicBezTo>
                  <a:cubicBezTo>
                    <a:pt x="557" y="103"/>
                    <a:pt x="423" y="0"/>
                    <a:pt x="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3" name="Google Shape;9123;p38"/>
            <p:cNvSpPr/>
            <p:nvPr/>
          </p:nvSpPr>
          <p:spPr>
            <a:xfrm>
              <a:off x="3607774" y="1433601"/>
              <a:ext cx="103539" cy="125875"/>
            </a:xfrm>
            <a:custGeom>
              <a:avLst/>
              <a:gdLst/>
              <a:ahLst/>
              <a:cxnLst/>
              <a:rect l="l" t="t" r="r" b="b"/>
              <a:pathLst>
                <a:path w="1145" h="1392" extrusionOk="0">
                  <a:moveTo>
                    <a:pt x="856" y="1"/>
                  </a:moveTo>
                  <a:cubicBezTo>
                    <a:pt x="773" y="1"/>
                    <a:pt x="680" y="42"/>
                    <a:pt x="598" y="104"/>
                  </a:cubicBezTo>
                  <a:cubicBezTo>
                    <a:pt x="577" y="135"/>
                    <a:pt x="546" y="155"/>
                    <a:pt x="536" y="186"/>
                  </a:cubicBezTo>
                  <a:cubicBezTo>
                    <a:pt x="454" y="300"/>
                    <a:pt x="454" y="423"/>
                    <a:pt x="516" y="547"/>
                  </a:cubicBezTo>
                  <a:cubicBezTo>
                    <a:pt x="516" y="568"/>
                    <a:pt x="536" y="588"/>
                    <a:pt x="546" y="609"/>
                  </a:cubicBezTo>
                  <a:lnTo>
                    <a:pt x="773" y="856"/>
                  </a:lnTo>
                  <a:lnTo>
                    <a:pt x="773" y="856"/>
                  </a:lnTo>
                  <a:lnTo>
                    <a:pt x="454" y="763"/>
                  </a:lnTo>
                  <a:cubicBezTo>
                    <a:pt x="433" y="753"/>
                    <a:pt x="412" y="753"/>
                    <a:pt x="382" y="753"/>
                  </a:cubicBezTo>
                  <a:cubicBezTo>
                    <a:pt x="373" y="752"/>
                    <a:pt x="364" y="752"/>
                    <a:pt x="355" y="752"/>
                  </a:cubicBezTo>
                  <a:cubicBezTo>
                    <a:pt x="240" y="752"/>
                    <a:pt x="129" y="813"/>
                    <a:pt x="62" y="918"/>
                  </a:cubicBezTo>
                  <a:lnTo>
                    <a:pt x="21" y="1000"/>
                  </a:lnTo>
                  <a:cubicBezTo>
                    <a:pt x="0" y="1083"/>
                    <a:pt x="0" y="1186"/>
                    <a:pt x="31" y="1268"/>
                  </a:cubicBezTo>
                  <a:cubicBezTo>
                    <a:pt x="62" y="1320"/>
                    <a:pt x="103" y="1371"/>
                    <a:pt x="134" y="1392"/>
                  </a:cubicBezTo>
                  <a:cubicBezTo>
                    <a:pt x="155" y="1392"/>
                    <a:pt x="165" y="1392"/>
                    <a:pt x="186" y="1351"/>
                  </a:cubicBezTo>
                  <a:cubicBezTo>
                    <a:pt x="199" y="1352"/>
                    <a:pt x="213" y="1352"/>
                    <a:pt x="227" y="1352"/>
                  </a:cubicBezTo>
                  <a:cubicBezTo>
                    <a:pt x="445" y="1352"/>
                    <a:pt x="702" y="1200"/>
                    <a:pt x="886" y="928"/>
                  </a:cubicBezTo>
                  <a:cubicBezTo>
                    <a:pt x="886" y="918"/>
                    <a:pt x="897" y="918"/>
                    <a:pt x="897" y="908"/>
                  </a:cubicBezTo>
                  <a:cubicBezTo>
                    <a:pt x="897" y="887"/>
                    <a:pt x="907" y="887"/>
                    <a:pt x="907" y="877"/>
                  </a:cubicBezTo>
                  <a:cubicBezTo>
                    <a:pt x="1103" y="598"/>
                    <a:pt x="1144" y="279"/>
                    <a:pt x="1041" y="83"/>
                  </a:cubicBezTo>
                  <a:cubicBezTo>
                    <a:pt x="1031" y="63"/>
                    <a:pt x="1031" y="52"/>
                    <a:pt x="1010" y="42"/>
                  </a:cubicBezTo>
                  <a:cubicBezTo>
                    <a:pt x="979" y="11"/>
                    <a:pt x="907" y="1"/>
                    <a:pt x="8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4" name="Google Shape;9124;p38"/>
            <p:cNvSpPr/>
            <p:nvPr/>
          </p:nvSpPr>
          <p:spPr>
            <a:xfrm>
              <a:off x="3660854" y="1515619"/>
              <a:ext cx="64384" cy="154812"/>
            </a:xfrm>
            <a:custGeom>
              <a:avLst/>
              <a:gdLst/>
              <a:ahLst/>
              <a:cxnLst/>
              <a:rect l="l" t="t" r="r" b="b"/>
              <a:pathLst>
                <a:path w="712" h="1712" extrusionOk="0">
                  <a:moveTo>
                    <a:pt x="402" y="1"/>
                  </a:moveTo>
                  <a:cubicBezTo>
                    <a:pt x="402" y="1"/>
                    <a:pt x="1" y="1031"/>
                    <a:pt x="598" y="1711"/>
                  </a:cubicBezTo>
                  <a:lnTo>
                    <a:pt x="712" y="1639"/>
                  </a:lnTo>
                  <a:cubicBezTo>
                    <a:pt x="712" y="1639"/>
                    <a:pt x="155" y="1247"/>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5" name="Google Shape;9125;p38"/>
            <p:cNvSpPr/>
            <p:nvPr/>
          </p:nvSpPr>
          <p:spPr>
            <a:xfrm>
              <a:off x="3731658" y="1412169"/>
              <a:ext cx="53262" cy="53262"/>
            </a:xfrm>
            <a:custGeom>
              <a:avLst/>
              <a:gdLst/>
              <a:ahLst/>
              <a:cxnLst/>
              <a:rect l="l" t="t" r="r" b="b"/>
              <a:pathLst>
                <a:path w="589" h="589" extrusionOk="0">
                  <a:moveTo>
                    <a:pt x="176" y="1"/>
                  </a:moveTo>
                  <a:cubicBezTo>
                    <a:pt x="73" y="11"/>
                    <a:pt x="1" y="104"/>
                    <a:pt x="1" y="186"/>
                  </a:cubicBezTo>
                  <a:cubicBezTo>
                    <a:pt x="1" y="258"/>
                    <a:pt x="32" y="310"/>
                    <a:pt x="73" y="361"/>
                  </a:cubicBezTo>
                  <a:cubicBezTo>
                    <a:pt x="93" y="382"/>
                    <a:pt x="124" y="413"/>
                    <a:pt x="155" y="423"/>
                  </a:cubicBezTo>
                  <a:cubicBezTo>
                    <a:pt x="155" y="434"/>
                    <a:pt x="176" y="444"/>
                    <a:pt x="176" y="465"/>
                  </a:cubicBezTo>
                  <a:cubicBezTo>
                    <a:pt x="186" y="475"/>
                    <a:pt x="197" y="495"/>
                    <a:pt x="207" y="516"/>
                  </a:cubicBezTo>
                  <a:cubicBezTo>
                    <a:pt x="248" y="568"/>
                    <a:pt x="300" y="588"/>
                    <a:pt x="361" y="588"/>
                  </a:cubicBezTo>
                  <a:cubicBezTo>
                    <a:pt x="464" y="588"/>
                    <a:pt x="557" y="526"/>
                    <a:pt x="588" y="423"/>
                  </a:cubicBezTo>
                  <a:lnTo>
                    <a:pt x="588" y="372"/>
                  </a:lnTo>
                  <a:lnTo>
                    <a:pt x="588" y="310"/>
                  </a:lnTo>
                  <a:lnTo>
                    <a:pt x="588" y="155"/>
                  </a:lnTo>
                  <a:lnTo>
                    <a:pt x="588" y="104"/>
                  </a:lnTo>
                  <a:lnTo>
                    <a:pt x="588" y="73"/>
                  </a:lnTo>
                  <a:lnTo>
                    <a:pt x="588" y="32"/>
                  </a:lnTo>
                  <a:lnTo>
                    <a:pt x="588" y="21"/>
                  </a:lnTo>
                  <a:lnTo>
                    <a:pt x="588" y="11"/>
                  </a:lnTo>
                  <a:lnTo>
                    <a:pt x="444" y="11"/>
                  </a:lnTo>
                  <a:lnTo>
                    <a:pt x="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6" name="Google Shape;9126;p38"/>
            <p:cNvSpPr/>
            <p:nvPr/>
          </p:nvSpPr>
          <p:spPr>
            <a:xfrm>
              <a:off x="3733557" y="1413164"/>
              <a:ext cx="49464" cy="51272"/>
            </a:xfrm>
            <a:custGeom>
              <a:avLst/>
              <a:gdLst/>
              <a:ahLst/>
              <a:cxnLst/>
              <a:rect l="l" t="t" r="r" b="b"/>
              <a:pathLst>
                <a:path w="547" h="567" extrusionOk="0">
                  <a:moveTo>
                    <a:pt x="474" y="0"/>
                  </a:moveTo>
                  <a:lnTo>
                    <a:pt x="206" y="10"/>
                  </a:lnTo>
                  <a:lnTo>
                    <a:pt x="155" y="10"/>
                  </a:lnTo>
                  <a:cubicBezTo>
                    <a:pt x="62" y="21"/>
                    <a:pt x="0" y="103"/>
                    <a:pt x="11" y="206"/>
                  </a:cubicBezTo>
                  <a:cubicBezTo>
                    <a:pt x="11" y="258"/>
                    <a:pt x="31" y="309"/>
                    <a:pt x="72" y="350"/>
                  </a:cubicBezTo>
                  <a:cubicBezTo>
                    <a:pt x="103" y="371"/>
                    <a:pt x="134" y="402"/>
                    <a:pt x="165" y="402"/>
                  </a:cubicBezTo>
                  <a:cubicBezTo>
                    <a:pt x="176" y="433"/>
                    <a:pt x="186" y="474"/>
                    <a:pt x="217" y="505"/>
                  </a:cubicBezTo>
                  <a:cubicBezTo>
                    <a:pt x="258" y="536"/>
                    <a:pt x="309" y="567"/>
                    <a:pt x="361" y="567"/>
                  </a:cubicBezTo>
                  <a:cubicBezTo>
                    <a:pt x="443" y="567"/>
                    <a:pt x="526" y="505"/>
                    <a:pt x="546" y="412"/>
                  </a:cubicBezTo>
                  <a:lnTo>
                    <a:pt x="546" y="361"/>
                  </a:lnTo>
                  <a:lnTo>
                    <a:pt x="536" y="62"/>
                  </a:lnTo>
                  <a:cubicBezTo>
                    <a:pt x="536" y="52"/>
                    <a:pt x="536" y="41"/>
                    <a:pt x="526" y="10"/>
                  </a:cubicBezTo>
                  <a:cubicBezTo>
                    <a:pt x="516" y="10"/>
                    <a:pt x="495" y="0"/>
                    <a:pt x="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7" name="Google Shape;9127;p38"/>
            <p:cNvSpPr/>
            <p:nvPr/>
          </p:nvSpPr>
          <p:spPr>
            <a:xfrm>
              <a:off x="3780127" y="1393360"/>
              <a:ext cx="58778" cy="60586"/>
            </a:xfrm>
            <a:custGeom>
              <a:avLst/>
              <a:gdLst/>
              <a:ahLst/>
              <a:cxnLst/>
              <a:rect l="l" t="t" r="r" b="b"/>
              <a:pathLst>
                <a:path w="650" h="670" extrusionOk="0">
                  <a:moveTo>
                    <a:pt x="408" y="1"/>
                  </a:moveTo>
                  <a:cubicBezTo>
                    <a:pt x="385" y="1"/>
                    <a:pt x="363" y="5"/>
                    <a:pt x="341" y="13"/>
                  </a:cubicBezTo>
                  <a:cubicBezTo>
                    <a:pt x="320" y="23"/>
                    <a:pt x="299" y="23"/>
                    <a:pt x="289" y="34"/>
                  </a:cubicBezTo>
                  <a:lnTo>
                    <a:pt x="114" y="137"/>
                  </a:lnTo>
                  <a:lnTo>
                    <a:pt x="62" y="168"/>
                  </a:lnTo>
                  <a:lnTo>
                    <a:pt x="42" y="178"/>
                  </a:lnTo>
                  <a:lnTo>
                    <a:pt x="31" y="188"/>
                  </a:lnTo>
                  <a:lnTo>
                    <a:pt x="21" y="209"/>
                  </a:lnTo>
                  <a:lnTo>
                    <a:pt x="1" y="229"/>
                  </a:lnTo>
                  <a:lnTo>
                    <a:pt x="11" y="229"/>
                  </a:lnTo>
                  <a:lnTo>
                    <a:pt x="11" y="240"/>
                  </a:lnTo>
                  <a:cubicBezTo>
                    <a:pt x="11" y="260"/>
                    <a:pt x="11" y="271"/>
                    <a:pt x="21" y="281"/>
                  </a:cubicBezTo>
                  <a:lnTo>
                    <a:pt x="31" y="312"/>
                  </a:lnTo>
                  <a:lnTo>
                    <a:pt x="62" y="363"/>
                  </a:lnTo>
                  <a:lnTo>
                    <a:pt x="176" y="549"/>
                  </a:lnTo>
                  <a:lnTo>
                    <a:pt x="217" y="590"/>
                  </a:lnTo>
                  <a:cubicBezTo>
                    <a:pt x="263" y="642"/>
                    <a:pt x="321" y="670"/>
                    <a:pt x="381" y="670"/>
                  </a:cubicBezTo>
                  <a:cubicBezTo>
                    <a:pt x="415" y="670"/>
                    <a:pt x="451" y="661"/>
                    <a:pt x="485" y="642"/>
                  </a:cubicBezTo>
                  <a:cubicBezTo>
                    <a:pt x="536" y="600"/>
                    <a:pt x="578" y="569"/>
                    <a:pt x="588" y="497"/>
                  </a:cubicBezTo>
                  <a:cubicBezTo>
                    <a:pt x="598" y="466"/>
                    <a:pt x="598" y="436"/>
                    <a:pt x="588" y="394"/>
                  </a:cubicBezTo>
                  <a:cubicBezTo>
                    <a:pt x="608" y="374"/>
                    <a:pt x="629" y="343"/>
                    <a:pt x="639" y="312"/>
                  </a:cubicBezTo>
                  <a:cubicBezTo>
                    <a:pt x="650" y="240"/>
                    <a:pt x="639" y="178"/>
                    <a:pt x="608" y="126"/>
                  </a:cubicBezTo>
                  <a:cubicBezTo>
                    <a:pt x="598" y="106"/>
                    <a:pt x="588" y="85"/>
                    <a:pt x="578" y="75"/>
                  </a:cubicBezTo>
                  <a:cubicBezTo>
                    <a:pt x="532" y="30"/>
                    <a:pt x="470" y="1"/>
                    <a:pt x="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8" name="Google Shape;9128;p38"/>
            <p:cNvSpPr/>
            <p:nvPr/>
          </p:nvSpPr>
          <p:spPr>
            <a:xfrm>
              <a:off x="3782026" y="1398243"/>
              <a:ext cx="55070" cy="54889"/>
            </a:xfrm>
            <a:custGeom>
              <a:avLst/>
              <a:gdLst/>
              <a:ahLst/>
              <a:cxnLst/>
              <a:rect l="l" t="t" r="r" b="b"/>
              <a:pathLst>
                <a:path w="609" h="607" extrusionOk="0">
                  <a:moveTo>
                    <a:pt x="396" y="0"/>
                  </a:moveTo>
                  <a:cubicBezTo>
                    <a:pt x="377" y="0"/>
                    <a:pt x="358" y="4"/>
                    <a:pt x="340" y="11"/>
                  </a:cubicBezTo>
                  <a:cubicBezTo>
                    <a:pt x="320" y="11"/>
                    <a:pt x="309" y="21"/>
                    <a:pt x="299" y="21"/>
                  </a:cubicBezTo>
                  <a:lnTo>
                    <a:pt x="41" y="165"/>
                  </a:lnTo>
                  <a:cubicBezTo>
                    <a:pt x="31" y="175"/>
                    <a:pt x="10" y="175"/>
                    <a:pt x="0" y="186"/>
                  </a:cubicBezTo>
                  <a:cubicBezTo>
                    <a:pt x="0" y="206"/>
                    <a:pt x="10" y="217"/>
                    <a:pt x="10" y="227"/>
                  </a:cubicBezTo>
                  <a:lnTo>
                    <a:pt x="186" y="495"/>
                  </a:lnTo>
                  <a:cubicBezTo>
                    <a:pt x="196" y="515"/>
                    <a:pt x="196" y="526"/>
                    <a:pt x="206" y="536"/>
                  </a:cubicBezTo>
                  <a:cubicBezTo>
                    <a:pt x="249" y="579"/>
                    <a:pt x="310" y="606"/>
                    <a:pt x="372" y="606"/>
                  </a:cubicBezTo>
                  <a:cubicBezTo>
                    <a:pt x="400" y="606"/>
                    <a:pt x="428" y="601"/>
                    <a:pt x="454" y="588"/>
                  </a:cubicBezTo>
                  <a:cubicBezTo>
                    <a:pt x="505" y="567"/>
                    <a:pt x="526" y="526"/>
                    <a:pt x="546" y="474"/>
                  </a:cubicBezTo>
                  <a:cubicBezTo>
                    <a:pt x="557" y="433"/>
                    <a:pt x="557" y="392"/>
                    <a:pt x="546" y="361"/>
                  </a:cubicBezTo>
                  <a:cubicBezTo>
                    <a:pt x="567" y="330"/>
                    <a:pt x="577" y="309"/>
                    <a:pt x="598" y="268"/>
                  </a:cubicBezTo>
                  <a:cubicBezTo>
                    <a:pt x="608" y="217"/>
                    <a:pt x="598" y="165"/>
                    <a:pt x="567" y="114"/>
                  </a:cubicBezTo>
                  <a:cubicBezTo>
                    <a:pt x="527" y="41"/>
                    <a:pt x="462"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9" name="Google Shape;9129;p38"/>
            <p:cNvSpPr/>
            <p:nvPr/>
          </p:nvSpPr>
          <p:spPr>
            <a:xfrm>
              <a:off x="3740068" y="1357822"/>
              <a:ext cx="63480" cy="60044"/>
            </a:xfrm>
            <a:custGeom>
              <a:avLst/>
              <a:gdLst/>
              <a:ahLst/>
              <a:cxnLst/>
              <a:rect l="l" t="t" r="r" b="b"/>
              <a:pathLst>
                <a:path w="702" h="664" extrusionOk="0">
                  <a:moveTo>
                    <a:pt x="440" y="0"/>
                  </a:moveTo>
                  <a:cubicBezTo>
                    <a:pt x="424" y="0"/>
                    <a:pt x="409" y="1"/>
                    <a:pt x="392" y="4"/>
                  </a:cubicBezTo>
                  <a:cubicBezTo>
                    <a:pt x="351" y="15"/>
                    <a:pt x="320" y="35"/>
                    <a:pt x="299" y="56"/>
                  </a:cubicBezTo>
                  <a:cubicBezTo>
                    <a:pt x="284" y="51"/>
                    <a:pt x="268" y="48"/>
                    <a:pt x="252" y="48"/>
                  </a:cubicBezTo>
                  <a:cubicBezTo>
                    <a:pt x="235" y="48"/>
                    <a:pt x="217" y="51"/>
                    <a:pt x="196" y="56"/>
                  </a:cubicBezTo>
                  <a:cubicBezTo>
                    <a:pt x="145" y="66"/>
                    <a:pt x="93" y="107"/>
                    <a:pt x="52" y="169"/>
                  </a:cubicBezTo>
                  <a:cubicBezTo>
                    <a:pt x="0" y="262"/>
                    <a:pt x="11" y="375"/>
                    <a:pt x="93" y="458"/>
                  </a:cubicBezTo>
                  <a:lnTo>
                    <a:pt x="134" y="499"/>
                  </a:lnTo>
                  <a:lnTo>
                    <a:pt x="320" y="612"/>
                  </a:lnTo>
                  <a:lnTo>
                    <a:pt x="371" y="633"/>
                  </a:lnTo>
                  <a:lnTo>
                    <a:pt x="392" y="653"/>
                  </a:lnTo>
                  <a:cubicBezTo>
                    <a:pt x="402" y="653"/>
                    <a:pt x="413" y="664"/>
                    <a:pt x="423" y="664"/>
                  </a:cubicBezTo>
                  <a:lnTo>
                    <a:pt x="454" y="664"/>
                  </a:lnTo>
                  <a:lnTo>
                    <a:pt x="464" y="653"/>
                  </a:lnTo>
                  <a:cubicBezTo>
                    <a:pt x="474" y="653"/>
                    <a:pt x="474" y="633"/>
                    <a:pt x="474" y="633"/>
                  </a:cubicBezTo>
                  <a:lnTo>
                    <a:pt x="495" y="622"/>
                  </a:lnTo>
                  <a:lnTo>
                    <a:pt x="505" y="612"/>
                  </a:lnTo>
                  <a:lnTo>
                    <a:pt x="516" y="602"/>
                  </a:lnTo>
                  <a:lnTo>
                    <a:pt x="547" y="550"/>
                  </a:lnTo>
                  <a:lnTo>
                    <a:pt x="650" y="355"/>
                  </a:lnTo>
                  <a:cubicBezTo>
                    <a:pt x="660" y="344"/>
                    <a:pt x="670" y="313"/>
                    <a:pt x="670" y="303"/>
                  </a:cubicBezTo>
                  <a:cubicBezTo>
                    <a:pt x="701" y="221"/>
                    <a:pt x="670" y="138"/>
                    <a:pt x="608" y="66"/>
                  </a:cubicBezTo>
                  <a:cubicBezTo>
                    <a:pt x="598" y="56"/>
                    <a:pt x="567" y="45"/>
                    <a:pt x="557" y="25"/>
                  </a:cubicBezTo>
                  <a:cubicBezTo>
                    <a:pt x="519" y="10"/>
                    <a:pt x="481"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0" name="Google Shape;9130;p38"/>
            <p:cNvSpPr/>
            <p:nvPr/>
          </p:nvSpPr>
          <p:spPr>
            <a:xfrm>
              <a:off x="3744680" y="1359631"/>
              <a:ext cx="56065" cy="54528"/>
            </a:xfrm>
            <a:custGeom>
              <a:avLst/>
              <a:gdLst/>
              <a:ahLst/>
              <a:cxnLst/>
              <a:rect l="l" t="t" r="r" b="b"/>
              <a:pathLst>
                <a:path w="620" h="603" extrusionOk="0">
                  <a:moveTo>
                    <a:pt x="390" y="1"/>
                  </a:moveTo>
                  <a:cubicBezTo>
                    <a:pt x="377" y="1"/>
                    <a:pt x="364" y="2"/>
                    <a:pt x="351" y="5"/>
                  </a:cubicBezTo>
                  <a:cubicBezTo>
                    <a:pt x="310" y="25"/>
                    <a:pt x="279" y="36"/>
                    <a:pt x="259" y="56"/>
                  </a:cubicBezTo>
                  <a:cubicBezTo>
                    <a:pt x="238" y="51"/>
                    <a:pt x="217" y="49"/>
                    <a:pt x="199" y="49"/>
                  </a:cubicBezTo>
                  <a:cubicBezTo>
                    <a:pt x="181" y="49"/>
                    <a:pt x="166" y="51"/>
                    <a:pt x="156" y="56"/>
                  </a:cubicBezTo>
                  <a:cubicBezTo>
                    <a:pt x="104" y="77"/>
                    <a:pt x="63" y="118"/>
                    <a:pt x="42" y="149"/>
                  </a:cubicBezTo>
                  <a:cubicBezTo>
                    <a:pt x="1" y="232"/>
                    <a:pt x="11" y="335"/>
                    <a:pt x="73" y="396"/>
                  </a:cubicBezTo>
                  <a:cubicBezTo>
                    <a:pt x="94" y="407"/>
                    <a:pt x="104" y="427"/>
                    <a:pt x="114" y="427"/>
                  </a:cubicBezTo>
                  <a:lnTo>
                    <a:pt x="372" y="582"/>
                  </a:lnTo>
                  <a:cubicBezTo>
                    <a:pt x="382" y="592"/>
                    <a:pt x="403" y="592"/>
                    <a:pt x="413" y="602"/>
                  </a:cubicBezTo>
                  <a:cubicBezTo>
                    <a:pt x="423" y="592"/>
                    <a:pt x="423" y="582"/>
                    <a:pt x="434" y="561"/>
                  </a:cubicBezTo>
                  <a:lnTo>
                    <a:pt x="578" y="304"/>
                  </a:lnTo>
                  <a:cubicBezTo>
                    <a:pt x="588" y="293"/>
                    <a:pt x="588" y="283"/>
                    <a:pt x="588" y="262"/>
                  </a:cubicBezTo>
                  <a:cubicBezTo>
                    <a:pt x="619" y="180"/>
                    <a:pt x="578" y="87"/>
                    <a:pt x="506" y="36"/>
                  </a:cubicBezTo>
                  <a:cubicBezTo>
                    <a:pt x="467" y="13"/>
                    <a:pt x="429"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1" name="Google Shape;9131;p38"/>
            <p:cNvSpPr/>
            <p:nvPr/>
          </p:nvSpPr>
          <p:spPr>
            <a:xfrm>
              <a:off x="3748478" y="1434596"/>
              <a:ext cx="37347" cy="31740"/>
            </a:xfrm>
            <a:custGeom>
              <a:avLst/>
              <a:gdLst/>
              <a:ahLst/>
              <a:cxnLst/>
              <a:rect l="l" t="t" r="r" b="b"/>
              <a:pathLst>
                <a:path w="413" h="351" extrusionOk="0">
                  <a:moveTo>
                    <a:pt x="201" y="0"/>
                  </a:moveTo>
                  <a:cubicBezTo>
                    <a:pt x="142" y="0"/>
                    <a:pt x="88" y="21"/>
                    <a:pt x="52" y="62"/>
                  </a:cubicBezTo>
                  <a:cubicBezTo>
                    <a:pt x="21" y="83"/>
                    <a:pt x="11" y="124"/>
                    <a:pt x="0" y="165"/>
                  </a:cubicBezTo>
                  <a:lnTo>
                    <a:pt x="0" y="227"/>
                  </a:lnTo>
                  <a:cubicBezTo>
                    <a:pt x="11" y="237"/>
                    <a:pt x="21" y="268"/>
                    <a:pt x="31" y="278"/>
                  </a:cubicBezTo>
                  <a:cubicBezTo>
                    <a:pt x="72" y="330"/>
                    <a:pt x="124" y="350"/>
                    <a:pt x="186" y="350"/>
                  </a:cubicBezTo>
                  <a:cubicBezTo>
                    <a:pt x="289" y="350"/>
                    <a:pt x="381" y="289"/>
                    <a:pt x="412" y="186"/>
                  </a:cubicBezTo>
                  <a:lnTo>
                    <a:pt x="412" y="134"/>
                  </a:lnTo>
                  <a:lnTo>
                    <a:pt x="412" y="72"/>
                  </a:lnTo>
                  <a:cubicBezTo>
                    <a:pt x="392" y="72"/>
                    <a:pt x="392" y="62"/>
                    <a:pt x="381" y="62"/>
                  </a:cubicBezTo>
                  <a:cubicBezTo>
                    <a:pt x="325" y="21"/>
                    <a:pt x="260"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2" name="Google Shape;9132;p38"/>
            <p:cNvSpPr/>
            <p:nvPr/>
          </p:nvSpPr>
          <p:spPr>
            <a:xfrm>
              <a:off x="3764302" y="1357822"/>
              <a:ext cx="74603" cy="74964"/>
            </a:xfrm>
            <a:custGeom>
              <a:avLst/>
              <a:gdLst/>
              <a:ahLst/>
              <a:cxnLst/>
              <a:rect l="l" t="t" r="r" b="b"/>
              <a:pathLst>
                <a:path w="825" h="829" extrusionOk="0">
                  <a:moveTo>
                    <a:pt x="182" y="0"/>
                  </a:moveTo>
                  <a:cubicBezTo>
                    <a:pt x="167" y="0"/>
                    <a:pt x="151" y="1"/>
                    <a:pt x="134" y="4"/>
                  </a:cubicBezTo>
                  <a:cubicBezTo>
                    <a:pt x="103" y="15"/>
                    <a:pt x="73" y="35"/>
                    <a:pt x="42" y="56"/>
                  </a:cubicBezTo>
                  <a:cubicBezTo>
                    <a:pt x="42" y="66"/>
                    <a:pt x="31" y="87"/>
                    <a:pt x="42" y="97"/>
                  </a:cubicBezTo>
                  <a:cubicBezTo>
                    <a:pt x="0" y="241"/>
                    <a:pt x="73" y="427"/>
                    <a:pt x="227" y="602"/>
                  </a:cubicBezTo>
                  <a:lnTo>
                    <a:pt x="237" y="612"/>
                  </a:lnTo>
                  <a:lnTo>
                    <a:pt x="248" y="622"/>
                  </a:lnTo>
                  <a:cubicBezTo>
                    <a:pt x="376" y="750"/>
                    <a:pt x="532" y="829"/>
                    <a:pt x="663" y="829"/>
                  </a:cubicBezTo>
                  <a:cubicBezTo>
                    <a:pt x="691" y="829"/>
                    <a:pt x="717" y="825"/>
                    <a:pt x="742" y="818"/>
                  </a:cubicBezTo>
                  <a:cubicBezTo>
                    <a:pt x="753" y="808"/>
                    <a:pt x="753" y="808"/>
                    <a:pt x="763" y="808"/>
                  </a:cubicBezTo>
                  <a:cubicBezTo>
                    <a:pt x="794" y="777"/>
                    <a:pt x="804" y="756"/>
                    <a:pt x="814" y="715"/>
                  </a:cubicBezTo>
                  <a:cubicBezTo>
                    <a:pt x="825" y="653"/>
                    <a:pt x="814" y="581"/>
                    <a:pt x="794" y="530"/>
                  </a:cubicBezTo>
                  <a:cubicBezTo>
                    <a:pt x="773" y="509"/>
                    <a:pt x="763" y="499"/>
                    <a:pt x="753" y="478"/>
                  </a:cubicBezTo>
                  <a:cubicBezTo>
                    <a:pt x="706" y="432"/>
                    <a:pt x="642" y="409"/>
                    <a:pt x="579" y="409"/>
                  </a:cubicBezTo>
                  <a:cubicBezTo>
                    <a:pt x="557" y="409"/>
                    <a:pt x="536" y="411"/>
                    <a:pt x="516" y="416"/>
                  </a:cubicBezTo>
                  <a:cubicBezTo>
                    <a:pt x="495" y="427"/>
                    <a:pt x="485" y="427"/>
                    <a:pt x="464" y="447"/>
                  </a:cubicBezTo>
                  <a:lnTo>
                    <a:pt x="289" y="550"/>
                  </a:lnTo>
                  <a:lnTo>
                    <a:pt x="289" y="550"/>
                  </a:lnTo>
                  <a:lnTo>
                    <a:pt x="392" y="355"/>
                  </a:lnTo>
                  <a:cubicBezTo>
                    <a:pt x="402" y="344"/>
                    <a:pt x="413" y="313"/>
                    <a:pt x="413" y="303"/>
                  </a:cubicBezTo>
                  <a:cubicBezTo>
                    <a:pt x="443" y="221"/>
                    <a:pt x="413" y="138"/>
                    <a:pt x="351" y="66"/>
                  </a:cubicBezTo>
                  <a:cubicBezTo>
                    <a:pt x="340" y="56"/>
                    <a:pt x="309" y="45"/>
                    <a:pt x="299" y="25"/>
                  </a:cubicBezTo>
                  <a:cubicBezTo>
                    <a:pt x="261" y="10"/>
                    <a:pt x="224"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3" name="Google Shape;9133;p38"/>
            <p:cNvSpPr/>
            <p:nvPr/>
          </p:nvSpPr>
          <p:spPr>
            <a:xfrm>
              <a:off x="3684184" y="1399057"/>
              <a:ext cx="101641" cy="19713"/>
            </a:xfrm>
            <a:custGeom>
              <a:avLst/>
              <a:gdLst/>
              <a:ahLst/>
              <a:cxnLst/>
              <a:rect l="l" t="t" r="r" b="b"/>
              <a:pathLst>
                <a:path w="1124" h="218" extrusionOk="0">
                  <a:moveTo>
                    <a:pt x="415" y="0"/>
                  </a:moveTo>
                  <a:cubicBezTo>
                    <a:pt x="279" y="0"/>
                    <a:pt x="136" y="28"/>
                    <a:pt x="0" y="105"/>
                  </a:cubicBezTo>
                  <a:lnTo>
                    <a:pt x="31" y="177"/>
                  </a:lnTo>
                  <a:cubicBezTo>
                    <a:pt x="31" y="177"/>
                    <a:pt x="160" y="60"/>
                    <a:pt x="454" y="60"/>
                  </a:cubicBezTo>
                  <a:cubicBezTo>
                    <a:pt x="621" y="60"/>
                    <a:pt x="842" y="98"/>
                    <a:pt x="1123" y="218"/>
                  </a:cubicBezTo>
                  <a:cubicBezTo>
                    <a:pt x="1123" y="218"/>
                    <a:pt x="794" y="0"/>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4" name="Google Shape;9134;p38"/>
            <p:cNvSpPr/>
            <p:nvPr/>
          </p:nvSpPr>
          <p:spPr>
            <a:xfrm>
              <a:off x="3868654" y="1354476"/>
              <a:ext cx="56879" cy="53081"/>
            </a:xfrm>
            <a:custGeom>
              <a:avLst/>
              <a:gdLst/>
              <a:ahLst/>
              <a:cxnLst/>
              <a:rect l="l" t="t" r="r" b="b"/>
              <a:pathLst>
                <a:path w="629" h="587" extrusionOk="0">
                  <a:moveTo>
                    <a:pt x="361" y="0"/>
                  </a:moveTo>
                  <a:lnTo>
                    <a:pt x="289" y="21"/>
                  </a:lnTo>
                  <a:lnTo>
                    <a:pt x="134" y="52"/>
                  </a:lnTo>
                  <a:lnTo>
                    <a:pt x="83" y="72"/>
                  </a:lnTo>
                  <a:lnTo>
                    <a:pt x="62" y="72"/>
                  </a:lnTo>
                  <a:cubicBezTo>
                    <a:pt x="52" y="72"/>
                    <a:pt x="31" y="82"/>
                    <a:pt x="21" y="82"/>
                  </a:cubicBezTo>
                  <a:lnTo>
                    <a:pt x="0" y="82"/>
                  </a:lnTo>
                  <a:lnTo>
                    <a:pt x="0" y="93"/>
                  </a:lnTo>
                  <a:lnTo>
                    <a:pt x="0" y="103"/>
                  </a:lnTo>
                  <a:lnTo>
                    <a:pt x="0" y="144"/>
                  </a:lnTo>
                  <a:lnTo>
                    <a:pt x="0" y="175"/>
                  </a:lnTo>
                  <a:lnTo>
                    <a:pt x="11" y="227"/>
                  </a:lnTo>
                  <a:lnTo>
                    <a:pt x="52" y="412"/>
                  </a:lnTo>
                  <a:cubicBezTo>
                    <a:pt x="52" y="443"/>
                    <a:pt x="52" y="453"/>
                    <a:pt x="62" y="464"/>
                  </a:cubicBezTo>
                  <a:cubicBezTo>
                    <a:pt x="95" y="538"/>
                    <a:pt x="168" y="586"/>
                    <a:pt x="249" y="586"/>
                  </a:cubicBezTo>
                  <a:cubicBezTo>
                    <a:pt x="269" y="586"/>
                    <a:pt x="289" y="583"/>
                    <a:pt x="310" y="577"/>
                  </a:cubicBezTo>
                  <a:cubicBezTo>
                    <a:pt x="361" y="567"/>
                    <a:pt x="413" y="546"/>
                    <a:pt x="443" y="495"/>
                  </a:cubicBezTo>
                  <a:cubicBezTo>
                    <a:pt x="474" y="464"/>
                    <a:pt x="485" y="443"/>
                    <a:pt x="485" y="402"/>
                  </a:cubicBezTo>
                  <a:cubicBezTo>
                    <a:pt x="495" y="392"/>
                    <a:pt x="516" y="392"/>
                    <a:pt x="526" y="381"/>
                  </a:cubicBezTo>
                  <a:cubicBezTo>
                    <a:pt x="547" y="361"/>
                    <a:pt x="567" y="340"/>
                    <a:pt x="577" y="330"/>
                  </a:cubicBezTo>
                  <a:cubicBezTo>
                    <a:pt x="619" y="289"/>
                    <a:pt x="629" y="227"/>
                    <a:pt x="619" y="175"/>
                  </a:cubicBezTo>
                  <a:cubicBezTo>
                    <a:pt x="598" y="72"/>
                    <a:pt x="516" y="0"/>
                    <a:pt x="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5" name="Google Shape;9135;p38"/>
            <p:cNvSpPr/>
            <p:nvPr/>
          </p:nvSpPr>
          <p:spPr>
            <a:xfrm>
              <a:off x="3871457" y="1356285"/>
              <a:ext cx="51363" cy="48198"/>
            </a:xfrm>
            <a:custGeom>
              <a:avLst/>
              <a:gdLst/>
              <a:ahLst/>
              <a:cxnLst/>
              <a:rect l="l" t="t" r="r" b="b"/>
              <a:pathLst>
                <a:path w="568" h="533" extrusionOk="0">
                  <a:moveTo>
                    <a:pt x="340" y="1"/>
                  </a:moveTo>
                  <a:lnTo>
                    <a:pt x="42" y="62"/>
                  </a:lnTo>
                  <a:cubicBezTo>
                    <a:pt x="31" y="62"/>
                    <a:pt x="11" y="73"/>
                    <a:pt x="0" y="73"/>
                  </a:cubicBezTo>
                  <a:lnTo>
                    <a:pt x="0" y="114"/>
                  </a:lnTo>
                  <a:lnTo>
                    <a:pt x="42" y="392"/>
                  </a:lnTo>
                  <a:cubicBezTo>
                    <a:pt x="42" y="413"/>
                    <a:pt x="52" y="423"/>
                    <a:pt x="52" y="433"/>
                  </a:cubicBezTo>
                  <a:cubicBezTo>
                    <a:pt x="85" y="499"/>
                    <a:pt x="151" y="532"/>
                    <a:pt x="223" y="532"/>
                  </a:cubicBezTo>
                  <a:cubicBezTo>
                    <a:pt x="241" y="532"/>
                    <a:pt x="260" y="530"/>
                    <a:pt x="279" y="526"/>
                  </a:cubicBezTo>
                  <a:cubicBezTo>
                    <a:pt x="330" y="516"/>
                    <a:pt x="371" y="485"/>
                    <a:pt x="402" y="444"/>
                  </a:cubicBezTo>
                  <a:cubicBezTo>
                    <a:pt x="433" y="423"/>
                    <a:pt x="443" y="382"/>
                    <a:pt x="443" y="341"/>
                  </a:cubicBezTo>
                  <a:cubicBezTo>
                    <a:pt x="474" y="330"/>
                    <a:pt x="505" y="299"/>
                    <a:pt x="536" y="279"/>
                  </a:cubicBezTo>
                  <a:cubicBezTo>
                    <a:pt x="557" y="238"/>
                    <a:pt x="567" y="186"/>
                    <a:pt x="567" y="135"/>
                  </a:cubicBezTo>
                  <a:cubicBezTo>
                    <a:pt x="557" y="52"/>
                    <a:pt x="474"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6" name="Google Shape;9136;p38"/>
            <p:cNvSpPr/>
            <p:nvPr/>
          </p:nvSpPr>
          <p:spPr>
            <a:xfrm>
              <a:off x="3842521" y="1313784"/>
              <a:ext cx="61581" cy="54709"/>
            </a:xfrm>
            <a:custGeom>
              <a:avLst/>
              <a:gdLst/>
              <a:ahLst/>
              <a:cxnLst/>
              <a:rect l="l" t="t" r="r" b="b"/>
              <a:pathLst>
                <a:path w="681" h="605" extrusionOk="0">
                  <a:moveTo>
                    <a:pt x="219" y="0"/>
                  </a:moveTo>
                  <a:cubicBezTo>
                    <a:pt x="174" y="0"/>
                    <a:pt x="134" y="26"/>
                    <a:pt x="94" y="58"/>
                  </a:cubicBezTo>
                  <a:lnTo>
                    <a:pt x="52" y="89"/>
                  </a:lnTo>
                  <a:cubicBezTo>
                    <a:pt x="11" y="161"/>
                    <a:pt x="1" y="244"/>
                    <a:pt x="42" y="316"/>
                  </a:cubicBezTo>
                  <a:cubicBezTo>
                    <a:pt x="42" y="326"/>
                    <a:pt x="52" y="337"/>
                    <a:pt x="63" y="347"/>
                  </a:cubicBezTo>
                  <a:lnTo>
                    <a:pt x="207" y="491"/>
                  </a:lnTo>
                  <a:lnTo>
                    <a:pt x="248" y="532"/>
                  </a:lnTo>
                  <a:lnTo>
                    <a:pt x="259" y="543"/>
                  </a:lnTo>
                  <a:lnTo>
                    <a:pt x="269" y="553"/>
                  </a:lnTo>
                  <a:lnTo>
                    <a:pt x="289" y="574"/>
                  </a:lnTo>
                  <a:cubicBezTo>
                    <a:pt x="289" y="584"/>
                    <a:pt x="300" y="584"/>
                    <a:pt x="300" y="584"/>
                  </a:cubicBezTo>
                  <a:lnTo>
                    <a:pt x="310" y="594"/>
                  </a:lnTo>
                  <a:lnTo>
                    <a:pt x="341" y="605"/>
                  </a:lnTo>
                  <a:cubicBezTo>
                    <a:pt x="341" y="594"/>
                    <a:pt x="351" y="594"/>
                    <a:pt x="351" y="594"/>
                  </a:cubicBezTo>
                  <a:cubicBezTo>
                    <a:pt x="351" y="584"/>
                    <a:pt x="362" y="584"/>
                    <a:pt x="372" y="574"/>
                  </a:cubicBezTo>
                  <a:lnTo>
                    <a:pt x="392" y="553"/>
                  </a:lnTo>
                  <a:lnTo>
                    <a:pt x="423" y="522"/>
                  </a:lnTo>
                  <a:lnTo>
                    <a:pt x="599" y="378"/>
                  </a:lnTo>
                  <a:lnTo>
                    <a:pt x="629" y="337"/>
                  </a:lnTo>
                  <a:cubicBezTo>
                    <a:pt x="681" y="244"/>
                    <a:pt x="681" y="141"/>
                    <a:pt x="619" y="79"/>
                  </a:cubicBezTo>
                  <a:cubicBezTo>
                    <a:pt x="578" y="38"/>
                    <a:pt x="526" y="17"/>
                    <a:pt x="465" y="17"/>
                  </a:cubicBezTo>
                  <a:cubicBezTo>
                    <a:pt x="453" y="14"/>
                    <a:pt x="442" y="13"/>
                    <a:pt x="433" y="13"/>
                  </a:cubicBezTo>
                  <a:cubicBezTo>
                    <a:pt x="410" y="13"/>
                    <a:pt x="391" y="20"/>
                    <a:pt x="362" y="28"/>
                  </a:cubicBezTo>
                  <a:cubicBezTo>
                    <a:pt x="341" y="17"/>
                    <a:pt x="300" y="7"/>
                    <a:pt x="259" y="7"/>
                  </a:cubicBezTo>
                  <a:cubicBezTo>
                    <a:pt x="245" y="2"/>
                    <a:pt x="232" y="0"/>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7" name="Google Shape;9137;p38"/>
            <p:cNvSpPr/>
            <p:nvPr/>
          </p:nvSpPr>
          <p:spPr>
            <a:xfrm>
              <a:off x="3845324" y="1316225"/>
              <a:ext cx="56969" cy="49464"/>
            </a:xfrm>
            <a:custGeom>
              <a:avLst/>
              <a:gdLst/>
              <a:ahLst/>
              <a:cxnLst/>
              <a:rect l="l" t="t" r="r" b="b"/>
              <a:pathLst>
                <a:path w="630" h="547" extrusionOk="0">
                  <a:moveTo>
                    <a:pt x="228" y="1"/>
                  </a:moveTo>
                  <a:cubicBezTo>
                    <a:pt x="176" y="1"/>
                    <a:pt x="124" y="11"/>
                    <a:pt x="83" y="52"/>
                  </a:cubicBezTo>
                  <a:cubicBezTo>
                    <a:pt x="11" y="114"/>
                    <a:pt x="1" y="207"/>
                    <a:pt x="32" y="289"/>
                  </a:cubicBezTo>
                  <a:cubicBezTo>
                    <a:pt x="52" y="299"/>
                    <a:pt x="52" y="310"/>
                    <a:pt x="63" y="320"/>
                  </a:cubicBezTo>
                  <a:lnTo>
                    <a:pt x="258" y="516"/>
                  </a:lnTo>
                  <a:cubicBezTo>
                    <a:pt x="269" y="526"/>
                    <a:pt x="279" y="547"/>
                    <a:pt x="289" y="547"/>
                  </a:cubicBezTo>
                  <a:cubicBezTo>
                    <a:pt x="310" y="526"/>
                    <a:pt x="320" y="526"/>
                    <a:pt x="331" y="516"/>
                  </a:cubicBezTo>
                  <a:lnTo>
                    <a:pt x="547" y="320"/>
                  </a:lnTo>
                  <a:cubicBezTo>
                    <a:pt x="568" y="310"/>
                    <a:pt x="578" y="299"/>
                    <a:pt x="578" y="289"/>
                  </a:cubicBezTo>
                  <a:cubicBezTo>
                    <a:pt x="629" y="217"/>
                    <a:pt x="629" y="114"/>
                    <a:pt x="578" y="52"/>
                  </a:cubicBezTo>
                  <a:cubicBezTo>
                    <a:pt x="537" y="11"/>
                    <a:pt x="485" y="1"/>
                    <a:pt x="434" y="1"/>
                  </a:cubicBezTo>
                  <a:cubicBezTo>
                    <a:pt x="392" y="1"/>
                    <a:pt x="361" y="11"/>
                    <a:pt x="331" y="21"/>
                  </a:cubicBezTo>
                  <a:cubicBezTo>
                    <a:pt x="310" y="11"/>
                    <a:pt x="269" y="1"/>
                    <a:pt x="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8" name="Google Shape;9138;p38"/>
            <p:cNvSpPr/>
            <p:nvPr/>
          </p:nvSpPr>
          <p:spPr>
            <a:xfrm>
              <a:off x="3814579" y="1353482"/>
              <a:ext cx="58778" cy="51001"/>
            </a:xfrm>
            <a:custGeom>
              <a:avLst/>
              <a:gdLst/>
              <a:ahLst/>
              <a:cxnLst/>
              <a:rect l="l" t="t" r="r" b="b"/>
              <a:pathLst>
                <a:path w="650" h="564" extrusionOk="0">
                  <a:moveTo>
                    <a:pt x="258" y="1"/>
                  </a:moveTo>
                  <a:cubicBezTo>
                    <a:pt x="166" y="1"/>
                    <a:pt x="94" y="42"/>
                    <a:pt x="42" y="104"/>
                  </a:cubicBezTo>
                  <a:cubicBezTo>
                    <a:pt x="32" y="114"/>
                    <a:pt x="32" y="145"/>
                    <a:pt x="11" y="155"/>
                  </a:cubicBezTo>
                  <a:cubicBezTo>
                    <a:pt x="1" y="207"/>
                    <a:pt x="1" y="258"/>
                    <a:pt x="32" y="310"/>
                  </a:cubicBezTo>
                  <a:cubicBezTo>
                    <a:pt x="42" y="351"/>
                    <a:pt x="63" y="372"/>
                    <a:pt x="94" y="392"/>
                  </a:cubicBezTo>
                  <a:cubicBezTo>
                    <a:pt x="94" y="413"/>
                    <a:pt x="104" y="454"/>
                    <a:pt x="114" y="475"/>
                  </a:cubicBezTo>
                  <a:cubicBezTo>
                    <a:pt x="145" y="516"/>
                    <a:pt x="186" y="557"/>
                    <a:pt x="238" y="557"/>
                  </a:cubicBezTo>
                  <a:cubicBezTo>
                    <a:pt x="258" y="561"/>
                    <a:pt x="279" y="563"/>
                    <a:pt x="299" y="563"/>
                  </a:cubicBezTo>
                  <a:cubicBezTo>
                    <a:pt x="380" y="563"/>
                    <a:pt x="456" y="530"/>
                    <a:pt x="506" y="464"/>
                  </a:cubicBezTo>
                  <a:cubicBezTo>
                    <a:pt x="516" y="454"/>
                    <a:pt x="526" y="444"/>
                    <a:pt x="526" y="423"/>
                  </a:cubicBezTo>
                  <a:lnTo>
                    <a:pt x="609" y="238"/>
                  </a:lnTo>
                  <a:lnTo>
                    <a:pt x="619" y="186"/>
                  </a:lnTo>
                  <a:lnTo>
                    <a:pt x="629" y="155"/>
                  </a:lnTo>
                  <a:cubicBezTo>
                    <a:pt x="650" y="145"/>
                    <a:pt x="650" y="135"/>
                    <a:pt x="650" y="114"/>
                  </a:cubicBezTo>
                  <a:lnTo>
                    <a:pt x="650" y="104"/>
                  </a:lnTo>
                  <a:lnTo>
                    <a:pt x="650" y="93"/>
                  </a:lnTo>
                  <a:lnTo>
                    <a:pt x="619" y="93"/>
                  </a:lnTo>
                  <a:cubicBezTo>
                    <a:pt x="619" y="83"/>
                    <a:pt x="609" y="83"/>
                    <a:pt x="609" y="83"/>
                  </a:cubicBezTo>
                  <a:lnTo>
                    <a:pt x="568" y="83"/>
                  </a:lnTo>
                  <a:lnTo>
                    <a:pt x="516" y="63"/>
                  </a:lnTo>
                  <a:lnTo>
                    <a:pt x="310" y="11"/>
                  </a:lnTo>
                  <a:cubicBezTo>
                    <a:pt x="300" y="1"/>
                    <a:pt x="269"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9" name="Google Shape;9139;p38"/>
            <p:cNvSpPr/>
            <p:nvPr/>
          </p:nvSpPr>
          <p:spPr>
            <a:xfrm>
              <a:off x="3817382" y="1356285"/>
              <a:ext cx="53262" cy="48198"/>
            </a:xfrm>
            <a:custGeom>
              <a:avLst/>
              <a:gdLst/>
              <a:ahLst/>
              <a:cxnLst/>
              <a:rect l="l" t="t" r="r" b="b"/>
              <a:pathLst>
                <a:path w="589" h="533" extrusionOk="0">
                  <a:moveTo>
                    <a:pt x="217" y="1"/>
                  </a:moveTo>
                  <a:cubicBezTo>
                    <a:pt x="124" y="1"/>
                    <a:pt x="32" y="52"/>
                    <a:pt x="11" y="124"/>
                  </a:cubicBezTo>
                  <a:cubicBezTo>
                    <a:pt x="1" y="176"/>
                    <a:pt x="1" y="227"/>
                    <a:pt x="11" y="269"/>
                  </a:cubicBezTo>
                  <a:cubicBezTo>
                    <a:pt x="21" y="289"/>
                    <a:pt x="42" y="320"/>
                    <a:pt x="73" y="341"/>
                  </a:cubicBezTo>
                  <a:cubicBezTo>
                    <a:pt x="73" y="382"/>
                    <a:pt x="73" y="413"/>
                    <a:pt x="83" y="444"/>
                  </a:cubicBezTo>
                  <a:cubicBezTo>
                    <a:pt x="124" y="475"/>
                    <a:pt x="166" y="495"/>
                    <a:pt x="217" y="526"/>
                  </a:cubicBezTo>
                  <a:cubicBezTo>
                    <a:pt x="236" y="530"/>
                    <a:pt x="254" y="532"/>
                    <a:pt x="271" y="532"/>
                  </a:cubicBezTo>
                  <a:cubicBezTo>
                    <a:pt x="342" y="532"/>
                    <a:pt x="403" y="499"/>
                    <a:pt x="444" y="433"/>
                  </a:cubicBezTo>
                  <a:cubicBezTo>
                    <a:pt x="454" y="423"/>
                    <a:pt x="454" y="413"/>
                    <a:pt x="475" y="392"/>
                  </a:cubicBezTo>
                  <a:lnTo>
                    <a:pt x="578" y="135"/>
                  </a:lnTo>
                  <a:cubicBezTo>
                    <a:pt x="578" y="124"/>
                    <a:pt x="588" y="114"/>
                    <a:pt x="588" y="104"/>
                  </a:cubicBezTo>
                  <a:cubicBezTo>
                    <a:pt x="578" y="83"/>
                    <a:pt x="557" y="83"/>
                    <a:pt x="547" y="83"/>
                  </a:cubicBezTo>
                  <a:lnTo>
                    <a:pt x="269" y="11"/>
                  </a:lnTo>
                  <a:cubicBezTo>
                    <a:pt x="258" y="11"/>
                    <a:pt x="238"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0" name="Google Shape;9140;p38"/>
            <p:cNvSpPr/>
            <p:nvPr/>
          </p:nvSpPr>
          <p:spPr>
            <a:xfrm>
              <a:off x="3890085" y="1356285"/>
              <a:ext cx="35448" cy="34543"/>
            </a:xfrm>
            <a:custGeom>
              <a:avLst/>
              <a:gdLst/>
              <a:ahLst/>
              <a:cxnLst/>
              <a:rect l="l" t="t" r="r" b="b"/>
              <a:pathLst>
                <a:path w="392" h="382" extrusionOk="0">
                  <a:moveTo>
                    <a:pt x="124" y="1"/>
                  </a:moveTo>
                  <a:lnTo>
                    <a:pt x="52" y="11"/>
                  </a:lnTo>
                  <a:cubicBezTo>
                    <a:pt x="52" y="21"/>
                    <a:pt x="42" y="21"/>
                    <a:pt x="42" y="32"/>
                  </a:cubicBezTo>
                  <a:cubicBezTo>
                    <a:pt x="0" y="155"/>
                    <a:pt x="31" y="279"/>
                    <a:pt x="124" y="330"/>
                  </a:cubicBezTo>
                  <a:cubicBezTo>
                    <a:pt x="145" y="341"/>
                    <a:pt x="196" y="361"/>
                    <a:pt x="227" y="382"/>
                  </a:cubicBezTo>
                  <a:cubicBezTo>
                    <a:pt x="248" y="382"/>
                    <a:pt x="258" y="372"/>
                    <a:pt x="289" y="372"/>
                  </a:cubicBezTo>
                  <a:cubicBezTo>
                    <a:pt x="310" y="361"/>
                    <a:pt x="330" y="330"/>
                    <a:pt x="340" y="320"/>
                  </a:cubicBezTo>
                  <a:cubicBezTo>
                    <a:pt x="382" y="279"/>
                    <a:pt x="392" y="217"/>
                    <a:pt x="382" y="165"/>
                  </a:cubicBezTo>
                  <a:cubicBezTo>
                    <a:pt x="361" y="62"/>
                    <a:pt x="279"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1" name="Google Shape;9141;p38"/>
            <p:cNvSpPr/>
            <p:nvPr/>
          </p:nvSpPr>
          <p:spPr>
            <a:xfrm>
              <a:off x="3814579" y="1313241"/>
              <a:ext cx="67188" cy="73879"/>
            </a:xfrm>
            <a:custGeom>
              <a:avLst/>
              <a:gdLst/>
              <a:ahLst/>
              <a:cxnLst/>
              <a:rect l="l" t="t" r="r" b="b"/>
              <a:pathLst>
                <a:path w="743" h="817" extrusionOk="0">
                  <a:moveTo>
                    <a:pt x="543" y="1"/>
                  </a:moveTo>
                  <a:cubicBezTo>
                    <a:pt x="492" y="1"/>
                    <a:pt x="447" y="27"/>
                    <a:pt x="403" y="54"/>
                  </a:cubicBezTo>
                  <a:lnTo>
                    <a:pt x="361" y="95"/>
                  </a:lnTo>
                  <a:cubicBezTo>
                    <a:pt x="320" y="167"/>
                    <a:pt x="310" y="250"/>
                    <a:pt x="351" y="322"/>
                  </a:cubicBezTo>
                  <a:cubicBezTo>
                    <a:pt x="351" y="332"/>
                    <a:pt x="361" y="343"/>
                    <a:pt x="372" y="353"/>
                  </a:cubicBezTo>
                  <a:lnTo>
                    <a:pt x="516" y="497"/>
                  </a:lnTo>
                  <a:lnTo>
                    <a:pt x="310" y="446"/>
                  </a:lnTo>
                  <a:cubicBezTo>
                    <a:pt x="300" y="435"/>
                    <a:pt x="269" y="435"/>
                    <a:pt x="258" y="435"/>
                  </a:cubicBezTo>
                  <a:cubicBezTo>
                    <a:pt x="166" y="435"/>
                    <a:pt x="94" y="477"/>
                    <a:pt x="42" y="538"/>
                  </a:cubicBezTo>
                  <a:cubicBezTo>
                    <a:pt x="32" y="549"/>
                    <a:pt x="32" y="580"/>
                    <a:pt x="11" y="590"/>
                  </a:cubicBezTo>
                  <a:cubicBezTo>
                    <a:pt x="1" y="641"/>
                    <a:pt x="1" y="693"/>
                    <a:pt x="32" y="745"/>
                  </a:cubicBezTo>
                  <a:cubicBezTo>
                    <a:pt x="42" y="775"/>
                    <a:pt x="63" y="806"/>
                    <a:pt x="94" y="817"/>
                  </a:cubicBezTo>
                  <a:lnTo>
                    <a:pt x="104" y="817"/>
                  </a:lnTo>
                  <a:cubicBezTo>
                    <a:pt x="258" y="817"/>
                    <a:pt x="444" y="724"/>
                    <a:pt x="568" y="559"/>
                  </a:cubicBezTo>
                  <a:lnTo>
                    <a:pt x="578" y="549"/>
                  </a:lnTo>
                  <a:lnTo>
                    <a:pt x="588" y="538"/>
                  </a:lnTo>
                  <a:cubicBezTo>
                    <a:pt x="722" y="363"/>
                    <a:pt x="743" y="178"/>
                    <a:pt x="681" y="54"/>
                  </a:cubicBezTo>
                  <a:cubicBezTo>
                    <a:pt x="681" y="44"/>
                    <a:pt x="671" y="44"/>
                    <a:pt x="671" y="34"/>
                  </a:cubicBezTo>
                  <a:cubicBezTo>
                    <a:pt x="650" y="23"/>
                    <a:pt x="609" y="3"/>
                    <a:pt x="568" y="3"/>
                  </a:cubicBezTo>
                  <a:cubicBezTo>
                    <a:pt x="559" y="1"/>
                    <a:pt x="551" y="1"/>
                    <a:pt x="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2" name="Google Shape;9142;p38"/>
            <p:cNvSpPr/>
            <p:nvPr/>
          </p:nvSpPr>
          <p:spPr>
            <a:xfrm>
              <a:off x="3951575" y="1342359"/>
              <a:ext cx="58778" cy="50187"/>
            </a:xfrm>
            <a:custGeom>
              <a:avLst/>
              <a:gdLst/>
              <a:ahLst/>
              <a:cxnLst/>
              <a:rect l="l" t="t" r="r" b="b"/>
              <a:pathLst>
                <a:path w="650" h="555" extrusionOk="0">
                  <a:moveTo>
                    <a:pt x="93" y="0"/>
                  </a:moveTo>
                  <a:lnTo>
                    <a:pt x="93" y="10"/>
                  </a:lnTo>
                  <a:lnTo>
                    <a:pt x="93" y="21"/>
                  </a:lnTo>
                  <a:cubicBezTo>
                    <a:pt x="93" y="31"/>
                    <a:pt x="83" y="52"/>
                    <a:pt x="83" y="62"/>
                  </a:cubicBezTo>
                  <a:lnTo>
                    <a:pt x="83" y="82"/>
                  </a:lnTo>
                  <a:lnTo>
                    <a:pt x="73" y="134"/>
                  </a:lnTo>
                  <a:lnTo>
                    <a:pt x="21" y="330"/>
                  </a:lnTo>
                  <a:cubicBezTo>
                    <a:pt x="0" y="361"/>
                    <a:pt x="0" y="371"/>
                    <a:pt x="0" y="381"/>
                  </a:cubicBezTo>
                  <a:cubicBezTo>
                    <a:pt x="0" y="471"/>
                    <a:pt x="62" y="552"/>
                    <a:pt x="133" y="552"/>
                  </a:cubicBezTo>
                  <a:cubicBezTo>
                    <a:pt x="143" y="552"/>
                    <a:pt x="154" y="550"/>
                    <a:pt x="165" y="546"/>
                  </a:cubicBezTo>
                  <a:cubicBezTo>
                    <a:pt x="183" y="552"/>
                    <a:pt x="202" y="555"/>
                    <a:pt x="219" y="555"/>
                  </a:cubicBezTo>
                  <a:cubicBezTo>
                    <a:pt x="262" y="555"/>
                    <a:pt x="304" y="540"/>
                    <a:pt x="341" y="526"/>
                  </a:cubicBezTo>
                  <a:cubicBezTo>
                    <a:pt x="361" y="515"/>
                    <a:pt x="402" y="484"/>
                    <a:pt x="423" y="464"/>
                  </a:cubicBezTo>
                  <a:lnTo>
                    <a:pt x="454" y="464"/>
                  </a:lnTo>
                  <a:cubicBezTo>
                    <a:pt x="485" y="443"/>
                    <a:pt x="495" y="443"/>
                    <a:pt x="516" y="433"/>
                  </a:cubicBezTo>
                  <a:cubicBezTo>
                    <a:pt x="567" y="412"/>
                    <a:pt x="608" y="361"/>
                    <a:pt x="619" y="309"/>
                  </a:cubicBezTo>
                  <a:cubicBezTo>
                    <a:pt x="650" y="216"/>
                    <a:pt x="598" y="124"/>
                    <a:pt x="505" y="72"/>
                  </a:cubicBezTo>
                  <a:cubicBezTo>
                    <a:pt x="495" y="72"/>
                    <a:pt x="464" y="62"/>
                    <a:pt x="454" y="62"/>
                  </a:cubicBezTo>
                  <a:lnTo>
                    <a:pt x="392" y="52"/>
                  </a:lnTo>
                  <a:lnTo>
                    <a:pt x="237" y="10"/>
                  </a:lnTo>
                  <a:lnTo>
                    <a:pt x="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3" name="Google Shape;9143;p38"/>
            <p:cNvSpPr/>
            <p:nvPr/>
          </p:nvSpPr>
          <p:spPr>
            <a:xfrm>
              <a:off x="3955283" y="1345072"/>
              <a:ext cx="55070" cy="48921"/>
            </a:xfrm>
            <a:custGeom>
              <a:avLst/>
              <a:gdLst/>
              <a:ahLst/>
              <a:cxnLst/>
              <a:rect l="l" t="t" r="r" b="b"/>
              <a:pathLst>
                <a:path w="609" h="541" extrusionOk="0">
                  <a:moveTo>
                    <a:pt x="93" y="1"/>
                  </a:moveTo>
                  <a:cubicBezTo>
                    <a:pt x="83" y="22"/>
                    <a:pt x="83" y="32"/>
                    <a:pt x="83" y="42"/>
                  </a:cubicBezTo>
                  <a:lnTo>
                    <a:pt x="1" y="310"/>
                  </a:lnTo>
                  <a:lnTo>
                    <a:pt x="1" y="351"/>
                  </a:lnTo>
                  <a:cubicBezTo>
                    <a:pt x="1" y="434"/>
                    <a:pt x="73" y="506"/>
                    <a:pt x="155" y="537"/>
                  </a:cubicBezTo>
                  <a:cubicBezTo>
                    <a:pt x="169" y="540"/>
                    <a:pt x="183" y="541"/>
                    <a:pt x="197" y="541"/>
                  </a:cubicBezTo>
                  <a:cubicBezTo>
                    <a:pt x="234" y="541"/>
                    <a:pt x="272" y="531"/>
                    <a:pt x="310" y="516"/>
                  </a:cubicBezTo>
                  <a:cubicBezTo>
                    <a:pt x="341" y="506"/>
                    <a:pt x="361" y="485"/>
                    <a:pt x="392" y="444"/>
                  </a:cubicBezTo>
                  <a:cubicBezTo>
                    <a:pt x="433" y="444"/>
                    <a:pt x="464" y="434"/>
                    <a:pt x="495" y="413"/>
                  </a:cubicBezTo>
                  <a:cubicBezTo>
                    <a:pt x="536" y="393"/>
                    <a:pt x="567" y="351"/>
                    <a:pt x="588" y="300"/>
                  </a:cubicBezTo>
                  <a:cubicBezTo>
                    <a:pt x="609" y="228"/>
                    <a:pt x="557" y="135"/>
                    <a:pt x="485" y="94"/>
                  </a:cubicBezTo>
                  <a:cubicBezTo>
                    <a:pt x="464" y="83"/>
                    <a:pt x="454" y="83"/>
                    <a:pt x="444" y="83"/>
                  </a:cubicBezTo>
                  <a:lnTo>
                    <a:pt x="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4" name="Google Shape;9144;p38"/>
            <p:cNvSpPr/>
            <p:nvPr/>
          </p:nvSpPr>
          <p:spPr>
            <a:xfrm>
              <a:off x="3949676" y="1296150"/>
              <a:ext cx="60677" cy="52810"/>
            </a:xfrm>
            <a:custGeom>
              <a:avLst/>
              <a:gdLst/>
              <a:ahLst/>
              <a:cxnLst/>
              <a:rect l="l" t="t" r="r" b="b"/>
              <a:pathLst>
                <a:path w="671" h="584" extrusionOk="0">
                  <a:moveTo>
                    <a:pt x="238" y="0"/>
                  </a:moveTo>
                  <a:cubicBezTo>
                    <a:pt x="216" y="0"/>
                    <a:pt x="192" y="2"/>
                    <a:pt x="166" y="6"/>
                  </a:cubicBezTo>
                  <a:cubicBezTo>
                    <a:pt x="155" y="16"/>
                    <a:pt x="135" y="16"/>
                    <a:pt x="114" y="27"/>
                  </a:cubicBezTo>
                  <a:cubicBezTo>
                    <a:pt x="42" y="68"/>
                    <a:pt x="1" y="130"/>
                    <a:pt x="1" y="212"/>
                  </a:cubicBezTo>
                  <a:cubicBezTo>
                    <a:pt x="1" y="233"/>
                    <a:pt x="11" y="253"/>
                    <a:pt x="11" y="264"/>
                  </a:cubicBezTo>
                  <a:lnTo>
                    <a:pt x="83" y="460"/>
                  </a:lnTo>
                  <a:lnTo>
                    <a:pt x="94" y="511"/>
                  </a:lnTo>
                  <a:lnTo>
                    <a:pt x="94" y="532"/>
                  </a:lnTo>
                  <a:cubicBezTo>
                    <a:pt x="104" y="532"/>
                    <a:pt x="104" y="542"/>
                    <a:pt x="104" y="542"/>
                  </a:cubicBezTo>
                  <a:cubicBezTo>
                    <a:pt x="114" y="542"/>
                    <a:pt x="114" y="563"/>
                    <a:pt x="114" y="563"/>
                  </a:cubicBezTo>
                  <a:cubicBezTo>
                    <a:pt x="135" y="563"/>
                    <a:pt x="135" y="573"/>
                    <a:pt x="135" y="573"/>
                  </a:cubicBezTo>
                  <a:lnTo>
                    <a:pt x="145" y="583"/>
                  </a:lnTo>
                  <a:lnTo>
                    <a:pt x="145" y="563"/>
                  </a:lnTo>
                  <a:lnTo>
                    <a:pt x="217" y="563"/>
                  </a:lnTo>
                  <a:lnTo>
                    <a:pt x="269" y="542"/>
                  </a:lnTo>
                  <a:lnTo>
                    <a:pt x="495" y="490"/>
                  </a:lnTo>
                  <a:cubicBezTo>
                    <a:pt x="516" y="490"/>
                    <a:pt x="526" y="490"/>
                    <a:pt x="547" y="480"/>
                  </a:cubicBezTo>
                  <a:cubicBezTo>
                    <a:pt x="629" y="429"/>
                    <a:pt x="671" y="336"/>
                    <a:pt x="650" y="253"/>
                  </a:cubicBezTo>
                  <a:cubicBezTo>
                    <a:pt x="619" y="202"/>
                    <a:pt x="578" y="150"/>
                    <a:pt x="526" y="120"/>
                  </a:cubicBezTo>
                  <a:cubicBezTo>
                    <a:pt x="495" y="109"/>
                    <a:pt x="465" y="99"/>
                    <a:pt x="423" y="99"/>
                  </a:cubicBezTo>
                  <a:cubicBezTo>
                    <a:pt x="413" y="68"/>
                    <a:pt x="392" y="47"/>
                    <a:pt x="351" y="27"/>
                  </a:cubicBezTo>
                  <a:cubicBezTo>
                    <a:pt x="312" y="7"/>
                    <a:pt x="277" y="0"/>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5" name="Google Shape;9145;p38"/>
            <p:cNvSpPr/>
            <p:nvPr/>
          </p:nvSpPr>
          <p:spPr>
            <a:xfrm>
              <a:off x="3952479" y="1297959"/>
              <a:ext cx="56065" cy="47203"/>
            </a:xfrm>
            <a:custGeom>
              <a:avLst/>
              <a:gdLst/>
              <a:ahLst/>
              <a:cxnLst/>
              <a:rect l="l" t="t" r="r" b="b"/>
              <a:pathLst>
                <a:path w="620" h="522" extrusionOk="0">
                  <a:moveTo>
                    <a:pt x="212" y="1"/>
                  </a:moveTo>
                  <a:cubicBezTo>
                    <a:pt x="193" y="1"/>
                    <a:pt x="174" y="3"/>
                    <a:pt x="155" y="7"/>
                  </a:cubicBezTo>
                  <a:cubicBezTo>
                    <a:pt x="63" y="38"/>
                    <a:pt x="1" y="110"/>
                    <a:pt x="11" y="192"/>
                  </a:cubicBezTo>
                  <a:cubicBezTo>
                    <a:pt x="11" y="203"/>
                    <a:pt x="11" y="213"/>
                    <a:pt x="21" y="233"/>
                  </a:cubicBezTo>
                  <a:lnTo>
                    <a:pt x="104" y="491"/>
                  </a:lnTo>
                  <a:cubicBezTo>
                    <a:pt x="104" y="501"/>
                    <a:pt x="114" y="512"/>
                    <a:pt x="114" y="522"/>
                  </a:cubicBezTo>
                  <a:lnTo>
                    <a:pt x="166" y="522"/>
                  </a:lnTo>
                  <a:lnTo>
                    <a:pt x="464" y="460"/>
                  </a:lnTo>
                  <a:cubicBezTo>
                    <a:pt x="475" y="460"/>
                    <a:pt x="485" y="450"/>
                    <a:pt x="495" y="450"/>
                  </a:cubicBezTo>
                  <a:cubicBezTo>
                    <a:pt x="578" y="409"/>
                    <a:pt x="619" y="316"/>
                    <a:pt x="588" y="244"/>
                  </a:cubicBezTo>
                  <a:cubicBezTo>
                    <a:pt x="578" y="192"/>
                    <a:pt x="537" y="151"/>
                    <a:pt x="485" y="130"/>
                  </a:cubicBezTo>
                  <a:cubicBezTo>
                    <a:pt x="444" y="110"/>
                    <a:pt x="423" y="100"/>
                    <a:pt x="382" y="100"/>
                  </a:cubicBezTo>
                  <a:cubicBezTo>
                    <a:pt x="372" y="79"/>
                    <a:pt x="331" y="48"/>
                    <a:pt x="310" y="27"/>
                  </a:cubicBezTo>
                  <a:cubicBezTo>
                    <a:pt x="277" y="8"/>
                    <a:pt x="245"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6" name="Google Shape;9146;p38"/>
            <p:cNvSpPr/>
            <p:nvPr/>
          </p:nvSpPr>
          <p:spPr>
            <a:xfrm>
              <a:off x="3907809" y="1319752"/>
              <a:ext cx="57874" cy="54166"/>
            </a:xfrm>
            <a:custGeom>
              <a:avLst/>
              <a:gdLst/>
              <a:ahLst/>
              <a:cxnLst/>
              <a:rect l="l" t="t" r="r" b="b"/>
              <a:pathLst>
                <a:path w="640" h="599" extrusionOk="0">
                  <a:moveTo>
                    <a:pt x="240" y="0"/>
                  </a:moveTo>
                  <a:cubicBezTo>
                    <a:pt x="199" y="0"/>
                    <a:pt x="155" y="8"/>
                    <a:pt x="114" y="23"/>
                  </a:cubicBezTo>
                  <a:cubicBezTo>
                    <a:pt x="93" y="44"/>
                    <a:pt x="72" y="54"/>
                    <a:pt x="62" y="65"/>
                  </a:cubicBezTo>
                  <a:cubicBezTo>
                    <a:pt x="31" y="106"/>
                    <a:pt x="0" y="157"/>
                    <a:pt x="0" y="209"/>
                  </a:cubicBezTo>
                  <a:cubicBezTo>
                    <a:pt x="0" y="229"/>
                    <a:pt x="10" y="271"/>
                    <a:pt x="31" y="302"/>
                  </a:cubicBezTo>
                  <a:cubicBezTo>
                    <a:pt x="10" y="322"/>
                    <a:pt x="0" y="353"/>
                    <a:pt x="0" y="384"/>
                  </a:cubicBezTo>
                  <a:cubicBezTo>
                    <a:pt x="0" y="456"/>
                    <a:pt x="31" y="508"/>
                    <a:pt x="62" y="528"/>
                  </a:cubicBezTo>
                  <a:cubicBezTo>
                    <a:pt x="113" y="573"/>
                    <a:pt x="177" y="598"/>
                    <a:pt x="239" y="598"/>
                  </a:cubicBezTo>
                  <a:cubicBezTo>
                    <a:pt x="278" y="598"/>
                    <a:pt x="316" y="589"/>
                    <a:pt x="351" y="569"/>
                  </a:cubicBezTo>
                  <a:cubicBezTo>
                    <a:pt x="361" y="569"/>
                    <a:pt x="371" y="549"/>
                    <a:pt x="381" y="539"/>
                  </a:cubicBezTo>
                  <a:lnTo>
                    <a:pt x="536" y="394"/>
                  </a:lnTo>
                  <a:lnTo>
                    <a:pt x="577" y="363"/>
                  </a:lnTo>
                  <a:lnTo>
                    <a:pt x="588" y="343"/>
                  </a:lnTo>
                  <a:lnTo>
                    <a:pt x="618" y="322"/>
                  </a:lnTo>
                  <a:cubicBezTo>
                    <a:pt x="629" y="322"/>
                    <a:pt x="629" y="312"/>
                    <a:pt x="629" y="312"/>
                  </a:cubicBezTo>
                  <a:lnTo>
                    <a:pt x="639" y="302"/>
                  </a:lnTo>
                  <a:lnTo>
                    <a:pt x="629" y="281"/>
                  </a:lnTo>
                  <a:cubicBezTo>
                    <a:pt x="618" y="281"/>
                    <a:pt x="618" y="271"/>
                    <a:pt x="618" y="271"/>
                  </a:cubicBezTo>
                  <a:lnTo>
                    <a:pt x="608" y="260"/>
                  </a:lnTo>
                  <a:lnTo>
                    <a:pt x="588" y="250"/>
                  </a:lnTo>
                  <a:lnTo>
                    <a:pt x="577" y="229"/>
                  </a:lnTo>
                  <a:lnTo>
                    <a:pt x="546" y="199"/>
                  </a:lnTo>
                  <a:lnTo>
                    <a:pt x="392" y="54"/>
                  </a:lnTo>
                  <a:cubicBezTo>
                    <a:pt x="371" y="44"/>
                    <a:pt x="361" y="44"/>
                    <a:pt x="351" y="23"/>
                  </a:cubicBezTo>
                  <a:cubicBezTo>
                    <a:pt x="320" y="8"/>
                    <a:pt x="28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7" name="Google Shape;9147;p38"/>
            <p:cNvSpPr/>
            <p:nvPr/>
          </p:nvSpPr>
          <p:spPr>
            <a:xfrm>
              <a:off x="3909617" y="1319300"/>
              <a:ext cx="53262" cy="51815"/>
            </a:xfrm>
            <a:custGeom>
              <a:avLst/>
              <a:gdLst/>
              <a:ahLst/>
              <a:cxnLst/>
              <a:rect l="l" t="t" r="r" b="b"/>
              <a:pathLst>
                <a:path w="589" h="573" extrusionOk="0">
                  <a:moveTo>
                    <a:pt x="194" y="1"/>
                  </a:moveTo>
                  <a:cubicBezTo>
                    <a:pt x="144" y="1"/>
                    <a:pt x="93" y="18"/>
                    <a:pt x="52" y="59"/>
                  </a:cubicBezTo>
                  <a:cubicBezTo>
                    <a:pt x="21" y="100"/>
                    <a:pt x="1" y="131"/>
                    <a:pt x="1" y="183"/>
                  </a:cubicBezTo>
                  <a:cubicBezTo>
                    <a:pt x="1" y="224"/>
                    <a:pt x="21" y="255"/>
                    <a:pt x="32" y="276"/>
                  </a:cubicBezTo>
                  <a:cubicBezTo>
                    <a:pt x="21" y="296"/>
                    <a:pt x="1" y="337"/>
                    <a:pt x="1" y="368"/>
                  </a:cubicBezTo>
                  <a:cubicBezTo>
                    <a:pt x="21" y="441"/>
                    <a:pt x="32" y="492"/>
                    <a:pt x="73" y="523"/>
                  </a:cubicBezTo>
                  <a:cubicBezTo>
                    <a:pt x="107" y="557"/>
                    <a:pt x="153" y="572"/>
                    <a:pt x="202" y="572"/>
                  </a:cubicBezTo>
                  <a:cubicBezTo>
                    <a:pt x="242" y="572"/>
                    <a:pt x="283" y="562"/>
                    <a:pt x="320" y="544"/>
                  </a:cubicBezTo>
                  <a:cubicBezTo>
                    <a:pt x="331" y="533"/>
                    <a:pt x="341" y="533"/>
                    <a:pt x="351" y="523"/>
                  </a:cubicBezTo>
                  <a:lnTo>
                    <a:pt x="557" y="327"/>
                  </a:lnTo>
                  <a:cubicBezTo>
                    <a:pt x="568" y="317"/>
                    <a:pt x="588" y="307"/>
                    <a:pt x="588" y="286"/>
                  </a:cubicBezTo>
                  <a:cubicBezTo>
                    <a:pt x="578" y="276"/>
                    <a:pt x="578" y="265"/>
                    <a:pt x="557" y="255"/>
                  </a:cubicBezTo>
                  <a:lnTo>
                    <a:pt x="341" y="59"/>
                  </a:lnTo>
                  <a:cubicBezTo>
                    <a:pt x="331" y="49"/>
                    <a:pt x="310" y="49"/>
                    <a:pt x="300" y="28"/>
                  </a:cubicBezTo>
                  <a:cubicBezTo>
                    <a:pt x="269" y="11"/>
                    <a:pt x="23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8" name="Google Shape;9148;p38"/>
            <p:cNvSpPr/>
            <p:nvPr/>
          </p:nvSpPr>
          <p:spPr>
            <a:xfrm>
              <a:off x="3974905" y="1349774"/>
              <a:ext cx="38251" cy="37347"/>
            </a:xfrm>
            <a:custGeom>
              <a:avLst/>
              <a:gdLst/>
              <a:ahLst/>
              <a:cxnLst/>
              <a:rect l="l" t="t" r="r" b="b"/>
              <a:pathLst>
                <a:path w="423" h="413" extrusionOk="0">
                  <a:moveTo>
                    <a:pt x="165" y="0"/>
                  </a:moveTo>
                  <a:lnTo>
                    <a:pt x="134" y="31"/>
                  </a:lnTo>
                  <a:cubicBezTo>
                    <a:pt x="41" y="124"/>
                    <a:pt x="0" y="237"/>
                    <a:pt x="72" y="330"/>
                  </a:cubicBezTo>
                  <a:cubicBezTo>
                    <a:pt x="83" y="351"/>
                    <a:pt x="124" y="382"/>
                    <a:pt x="175" y="402"/>
                  </a:cubicBezTo>
                  <a:cubicBezTo>
                    <a:pt x="186" y="402"/>
                    <a:pt x="196" y="413"/>
                    <a:pt x="227" y="413"/>
                  </a:cubicBezTo>
                  <a:cubicBezTo>
                    <a:pt x="247" y="402"/>
                    <a:pt x="268" y="402"/>
                    <a:pt x="289" y="392"/>
                  </a:cubicBezTo>
                  <a:cubicBezTo>
                    <a:pt x="340" y="361"/>
                    <a:pt x="381" y="310"/>
                    <a:pt x="392" y="258"/>
                  </a:cubicBezTo>
                  <a:cubicBezTo>
                    <a:pt x="423" y="176"/>
                    <a:pt x="371" y="83"/>
                    <a:pt x="278" y="31"/>
                  </a:cubicBezTo>
                  <a:cubicBezTo>
                    <a:pt x="258" y="31"/>
                    <a:pt x="237" y="21"/>
                    <a:pt x="227" y="21"/>
                  </a:cubicBezTo>
                  <a:lnTo>
                    <a:pt x="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9" name="Google Shape;9149;p38"/>
            <p:cNvSpPr/>
            <p:nvPr/>
          </p:nvSpPr>
          <p:spPr>
            <a:xfrm>
              <a:off x="3907809" y="1295427"/>
              <a:ext cx="80209" cy="56879"/>
            </a:xfrm>
            <a:custGeom>
              <a:avLst/>
              <a:gdLst/>
              <a:ahLst/>
              <a:cxnLst/>
              <a:rect l="l" t="t" r="r" b="b"/>
              <a:pathLst>
                <a:path w="887" h="629" extrusionOk="0">
                  <a:moveTo>
                    <a:pt x="710" y="1"/>
                  </a:moveTo>
                  <a:cubicBezTo>
                    <a:pt x="685" y="1"/>
                    <a:pt x="659" y="6"/>
                    <a:pt x="629" y="14"/>
                  </a:cubicBezTo>
                  <a:cubicBezTo>
                    <a:pt x="618" y="24"/>
                    <a:pt x="598" y="24"/>
                    <a:pt x="577" y="35"/>
                  </a:cubicBezTo>
                  <a:cubicBezTo>
                    <a:pt x="505" y="76"/>
                    <a:pt x="464" y="138"/>
                    <a:pt x="464" y="220"/>
                  </a:cubicBezTo>
                  <a:cubicBezTo>
                    <a:pt x="464" y="241"/>
                    <a:pt x="474" y="251"/>
                    <a:pt x="474" y="272"/>
                  </a:cubicBezTo>
                  <a:lnTo>
                    <a:pt x="546" y="457"/>
                  </a:lnTo>
                  <a:lnTo>
                    <a:pt x="392" y="323"/>
                  </a:lnTo>
                  <a:cubicBezTo>
                    <a:pt x="371" y="313"/>
                    <a:pt x="361" y="313"/>
                    <a:pt x="351" y="292"/>
                  </a:cubicBezTo>
                  <a:cubicBezTo>
                    <a:pt x="320" y="272"/>
                    <a:pt x="281" y="261"/>
                    <a:pt x="240" y="261"/>
                  </a:cubicBezTo>
                  <a:cubicBezTo>
                    <a:pt x="199" y="261"/>
                    <a:pt x="155" y="272"/>
                    <a:pt x="114" y="292"/>
                  </a:cubicBezTo>
                  <a:cubicBezTo>
                    <a:pt x="93" y="313"/>
                    <a:pt x="72" y="323"/>
                    <a:pt x="62" y="334"/>
                  </a:cubicBezTo>
                  <a:cubicBezTo>
                    <a:pt x="31" y="375"/>
                    <a:pt x="0" y="426"/>
                    <a:pt x="0" y="478"/>
                  </a:cubicBezTo>
                  <a:cubicBezTo>
                    <a:pt x="0" y="498"/>
                    <a:pt x="10" y="540"/>
                    <a:pt x="31" y="571"/>
                  </a:cubicBezTo>
                  <a:cubicBezTo>
                    <a:pt x="41" y="571"/>
                    <a:pt x="41" y="581"/>
                    <a:pt x="52" y="581"/>
                  </a:cubicBezTo>
                  <a:cubicBezTo>
                    <a:pt x="110" y="612"/>
                    <a:pt x="183" y="628"/>
                    <a:pt x="261" y="628"/>
                  </a:cubicBezTo>
                  <a:cubicBezTo>
                    <a:pt x="362" y="628"/>
                    <a:pt x="473" y="602"/>
                    <a:pt x="577" y="550"/>
                  </a:cubicBezTo>
                  <a:cubicBezTo>
                    <a:pt x="577" y="540"/>
                    <a:pt x="598" y="540"/>
                    <a:pt x="598" y="540"/>
                  </a:cubicBezTo>
                  <a:lnTo>
                    <a:pt x="608" y="529"/>
                  </a:lnTo>
                  <a:cubicBezTo>
                    <a:pt x="783" y="426"/>
                    <a:pt x="886" y="272"/>
                    <a:pt x="886" y="128"/>
                  </a:cubicBezTo>
                  <a:lnTo>
                    <a:pt x="886" y="97"/>
                  </a:lnTo>
                  <a:cubicBezTo>
                    <a:pt x="876" y="76"/>
                    <a:pt x="855" y="45"/>
                    <a:pt x="814" y="35"/>
                  </a:cubicBezTo>
                  <a:cubicBezTo>
                    <a:pt x="778" y="11"/>
                    <a:pt x="745"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50" name="Google Shape;9150;p38"/>
          <p:cNvSpPr txBox="1"/>
          <p:nvPr/>
        </p:nvSpPr>
        <p:spPr>
          <a:xfrm>
            <a:off x="2747950" y="1872475"/>
            <a:ext cx="2133000" cy="1076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3C5"/>
                </a:solidFill>
                <a:latin typeface="Metrophobic"/>
                <a:ea typeface="Metrophobic"/>
                <a:cs typeface="Metrophobic"/>
                <a:sym typeface="Metrophobic"/>
              </a:rPr>
              <a:t>Espace de gestion des fonctionnalités par l’administrateur</a:t>
            </a:r>
            <a:endParaRPr>
              <a:solidFill>
                <a:srgbClr val="FFF3C5"/>
              </a:solidFill>
              <a:latin typeface="Metrophobic"/>
              <a:ea typeface="Metrophobic"/>
              <a:cs typeface="Metrophobic"/>
              <a:sym typeface="Metrophobic"/>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968"/>
                                        </p:tgtEl>
                                        <p:attrNameLst>
                                          <p:attrName>style.visibility</p:attrName>
                                        </p:attrNameLst>
                                      </p:cBhvr>
                                      <p:to>
                                        <p:strVal val="visible"/>
                                      </p:to>
                                    </p:set>
                                    <p:anim calcmode="lin" valueType="num">
                                      <p:cBhvr>
                                        <p:cTn id="7" dur="500" fill="hold"/>
                                        <p:tgtEl>
                                          <p:spTgt spid="8968"/>
                                        </p:tgtEl>
                                        <p:attrNameLst>
                                          <p:attrName>ppt_w</p:attrName>
                                        </p:attrNameLst>
                                      </p:cBhvr>
                                      <p:tavLst>
                                        <p:tav tm="0">
                                          <p:val>
                                            <p:fltVal val="0"/>
                                          </p:val>
                                        </p:tav>
                                        <p:tav tm="100000">
                                          <p:val>
                                            <p:strVal val="#ppt_w"/>
                                          </p:val>
                                        </p:tav>
                                      </p:tavLst>
                                    </p:anim>
                                    <p:anim calcmode="lin" valueType="num">
                                      <p:cBhvr>
                                        <p:cTn id="8" dur="500" fill="hold"/>
                                        <p:tgtEl>
                                          <p:spTgt spid="8968"/>
                                        </p:tgtEl>
                                        <p:attrNameLst>
                                          <p:attrName>ppt_h</p:attrName>
                                        </p:attrNameLst>
                                      </p:cBhvr>
                                      <p:tavLst>
                                        <p:tav tm="0">
                                          <p:val>
                                            <p:fltVal val="0"/>
                                          </p:val>
                                        </p:tav>
                                        <p:tav tm="100000">
                                          <p:val>
                                            <p:strVal val="#ppt_h"/>
                                          </p:val>
                                        </p:tav>
                                      </p:tavLst>
                                    </p:anim>
                                    <p:animEffect transition="in" filter="fade">
                                      <p:cBhvr>
                                        <p:cTn id="9" dur="500"/>
                                        <p:tgtEl>
                                          <p:spTgt spid="896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150"/>
                                        </p:tgtEl>
                                        <p:attrNameLst>
                                          <p:attrName>style.visibility</p:attrName>
                                        </p:attrNameLst>
                                      </p:cBhvr>
                                      <p:to>
                                        <p:strVal val="visible"/>
                                      </p:to>
                                    </p:set>
                                    <p:anim calcmode="lin" valueType="num">
                                      <p:cBhvr>
                                        <p:cTn id="12" dur="500" fill="hold"/>
                                        <p:tgtEl>
                                          <p:spTgt spid="9150"/>
                                        </p:tgtEl>
                                        <p:attrNameLst>
                                          <p:attrName>ppt_w</p:attrName>
                                        </p:attrNameLst>
                                      </p:cBhvr>
                                      <p:tavLst>
                                        <p:tav tm="0">
                                          <p:val>
                                            <p:fltVal val="0"/>
                                          </p:val>
                                        </p:tav>
                                        <p:tav tm="100000">
                                          <p:val>
                                            <p:strVal val="#ppt_w"/>
                                          </p:val>
                                        </p:tav>
                                      </p:tavLst>
                                    </p:anim>
                                    <p:anim calcmode="lin" valueType="num">
                                      <p:cBhvr>
                                        <p:cTn id="13" dur="500" fill="hold"/>
                                        <p:tgtEl>
                                          <p:spTgt spid="9150"/>
                                        </p:tgtEl>
                                        <p:attrNameLst>
                                          <p:attrName>ppt_h</p:attrName>
                                        </p:attrNameLst>
                                      </p:cBhvr>
                                      <p:tavLst>
                                        <p:tav tm="0">
                                          <p:val>
                                            <p:fltVal val="0"/>
                                          </p:val>
                                        </p:tav>
                                        <p:tav tm="100000">
                                          <p:val>
                                            <p:strVal val="#ppt_h"/>
                                          </p:val>
                                        </p:tav>
                                      </p:tavLst>
                                    </p:anim>
                                    <p:animEffect transition="in" filter="fade">
                                      <p:cBhvr>
                                        <p:cTn id="14" dur="500"/>
                                        <p:tgtEl>
                                          <p:spTgt spid="9150"/>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8990"/>
                                        </p:tgtEl>
                                        <p:attrNameLst>
                                          <p:attrName>style.visibility</p:attrName>
                                        </p:attrNameLst>
                                      </p:cBhvr>
                                      <p:to>
                                        <p:strVal val="visible"/>
                                      </p:to>
                                    </p:set>
                                    <p:animEffect transition="in" filter="wipe(down)">
                                      <p:cBhvr>
                                        <p:cTn id="19" dur="580">
                                          <p:stCondLst>
                                            <p:cond delay="0"/>
                                          </p:stCondLst>
                                        </p:cTn>
                                        <p:tgtEl>
                                          <p:spTgt spid="8990"/>
                                        </p:tgtEl>
                                      </p:cBhvr>
                                    </p:animEffect>
                                    <p:anim calcmode="lin" valueType="num">
                                      <p:cBhvr>
                                        <p:cTn id="20" dur="1822" tmFilter="0,0; 0.14,0.36; 0.43,0.73; 0.71,0.91; 1.0,1.0">
                                          <p:stCondLst>
                                            <p:cond delay="0"/>
                                          </p:stCondLst>
                                        </p:cTn>
                                        <p:tgtEl>
                                          <p:spTgt spid="899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899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899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899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8990"/>
                                        </p:tgtEl>
                                        <p:attrNameLst>
                                          <p:attrName>ppt_y</p:attrName>
                                        </p:attrNameLst>
                                      </p:cBhvr>
                                      <p:tavLst>
                                        <p:tav tm="0" fmla="#ppt_y-sin(pi*$)/81">
                                          <p:val>
                                            <p:fltVal val="0"/>
                                          </p:val>
                                        </p:tav>
                                        <p:tav tm="100000">
                                          <p:val>
                                            <p:fltVal val="1"/>
                                          </p:val>
                                        </p:tav>
                                      </p:tavLst>
                                    </p:anim>
                                    <p:animScale>
                                      <p:cBhvr>
                                        <p:cTn id="25" dur="26">
                                          <p:stCondLst>
                                            <p:cond delay="650"/>
                                          </p:stCondLst>
                                        </p:cTn>
                                        <p:tgtEl>
                                          <p:spTgt spid="8990"/>
                                        </p:tgtEl>
                                      </p:cBhvr>
                                      <p:to x="100000" y="60000"/>
                                    </p:animScale>
                                    <p:animScale>
                                      <p:cBhvr>
                                        <p:cTn id="26" dur="166" decel="50000">
                                          <p:stCondLst>
                                            <p:cond delay="676"/>
                                          </p:stCondLst>
                                        </p:cTn>
                                        <p:tgtEl>
                                          <p:spTgt spid="8990"/>
                                        </p:tgtEl>
                                      </p:cBhvr>
                                      <p:to x="100000" y="100000"/>
                                    </p:animScale>
                                    <p:animScale>
                                      <p:cBhvr>
                                        <p:cTn id="27" dur="26">
                                          <p:stCondLst>
                                            <p:cond delay="1312"/>
                                          </p:stCondLst>
                                        </p:cTn>
                                        <p:tgtEl>
                                          <p:spTgt spid="8990"/>
                                        </p:tgtEl>
                                      </p:cBhvr>
                                      <p:to x="100000" y="80000"/>
                                    </p:animScale>
                                    <p:animScale>
                                      <p:cBhvr>
                                        <p:cTn id="28" dur="166" decel="50000">
                                          <p:stCondLst>
                                            <p:cond delay="1338"/>
                                          </p:stCondLst>
                                        </p:cTn>
                                        <p:tgtEl>
                                          <p:spTgt spid="8990"/>
                                        </p:tgtEl>
                                      </p:cBhvr>
                                      <p:to x="100000" y="100000"/>
                                    </p:animScale>
                                    <p:animScale>
                                      <p:cBhvr>
                                        <p:cTn id="29" dur="26">
                                          <p:stCondLst>
                                            <p:cond delay="1642"/>
                                          </p:stCondLst>
                                        </p:cTn>
                                        <p:tgtEl>
                                          <p:spTgt spid="8990"/>
                                        </p:tgtEl>
                                      </p:cBhvr>
                                      <p:to x="100000" y="90000"/>
                                    </p:animScale>
                                    <p:animScale>
                                      <p:cBhvr>
                                        <p:cTn id="30" dur="166" decel="50000">
                                          <p:stCondLst>
                                            <p:cond delay="1668"/>
                                          </p:stCondLst>
                                        </p:cTn>
                                        <p:tgtEl>
                                          <p:spTgt spid="8990"/>
                                        </p:tgtEl>
                                      </p:cBhvr>
                                      <p:to x="100000" y="100000"/>
                                    </p:animScale>
                                    <p:animScale>
                                      <p:cBhvr>
                                        <p:cTn id="31" dur="26">
                                          <p:stCondLst>
                                            <p:cond delay="1808"/>
                                          </p:stCondLst>
                                        </p:cTn>
                                        <p:tgtEl>
                                          <p:spTgt spid="8990"/>
                                        </p:tgtEl>
                                      </p:cBhvr>
                                      <p:to x="100000" y="95000"/>
                                    </p:animScale>
                                    <p:animScale>
                                      <p:cBhvr>
                                        <p:cTn id="32" dur="166" decel="50000">
                                          <p:stCondLst>
                                            <p:cond delay="1834"/>
                                          </p:stCondLst>
                                        </p:cTn>
                                        <p:tgtEl>
                                          <p:spTgt spid="8990"/>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8992"/>
                                        </p:tgtEl>
                                        <p:attrNameLst>
                                          <p:attrName>style.visibility</p:attrName>
                                        </p:attrNameLst>
                                      </p:cBhvr>
                                      <p:to>
                                        <p:strVal val="visible"/>
                                      </p:to>
                                    </p:set>
                                    <p:animEffect transition="in" filter="wipe(down)">
                                      <p:cBhvr>
                                        <p:cTn id="35" dur="580">
                                          <p:stCondLst>
                                            <p:cond delay="0"/>
                                          </p:stCondLst>
                                        </p:cTn>
                                        <p:tgtEl>
                                          <p:spTgt spid="8992"/>
                                        </p:tgtEl>
                                      </p:cBhvr>
                                    </p:animEffect>
                                    <p:anim calcmode="lin" valueType="num">
                                      <p:cBhvr>
                                        <p:cTn id="36" dur="1822" tmFilter="0,0; 0.14,0.36; 0.43,0.73; 0.71,0.91; 1.0,1.0">
                                          <p:stCondLst>
                                            <p:cond delay="0"/>
                                          </p:stCondLst>
                                        </p:cTn>
                                        <p:tgtEl>
                                          <p:spTgt spid="8992"/>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8992"/>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8992"/>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8992"/>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8992"/>
                                        </p:tgtEl>
                                        <p:attrNameLst>
                                          <p:attrName>ppt_y</p:attrName>
                                        </p:attrNameLst>
                                      </p:cBhvr>
                                      <p:tavLst>
                                        <p:tav tm="0" fmla="#ppt_y-sin(pi*$)/81">
                                          <p:val>
                                            <p:fltVal val="0"/>
                                          </p:val>
                                        </p:tav>
                                        <p:tav tm="100000">
                                          <p:val>
                                            <p:fltVal val="1"/>
                                          </p:val>
                                        </p:tav>
                                      </p:tavLst>
                                    </p:anim>
                                    <p:animScale>
                                      <p:cBhvr>
                                        <p:cTn id="41" dur="26">
                                          <p:stCondLst>
                                            <p:cond delay="650"/>
                                          </p:stCondLst>
                                        </p:cTn>
                                        <p:tgtEl>
                                          <p:spTgt spid="8992"/>
                                        </p:tgtEl>
                                      </p:cBhvr>
                                      <p:to x="100000" y="60000"/>
                                    </p:animScale>
                                    <p:animScale>
                                      <p:cBhvr>
                                        <p:cTn id="42" dur="166" decel="50000">
                                          <p:stCondLst>
                                            <p:cond delay="676"/>
                                          </p:stCondLst>
                                        </p:cTn>
                                        <p:tgtEl>
                                          <p:spTgt spid="8992"/>
                                        </p:tgtEl>
                                      </p:cBhvr>
                                      <p:to x="100000" y="100000"/>
                                    </p:animScale>
                                    <p:animScale>
                                      <p:cBhvr>
                                        <p:cTn id="43" dur="26">
                                          <p:stCondLst>
                                            <p:cond delay="1312"/>
                                          </p:stCondLst>
                                        </p:cTn>
                                        <p:tgtEl>
                                          <p:spTgt spid="8992"/>
                                        </p:tgtEl>
                                      </p:cBhvr>
                                      <p:to x="100000" y="80000"/>
                                    </p:animScale>
                                    <p:animScale>
                                      <p:cBhvr>
                                        <p:cTn id="44" dur="166" decel="50000">
                                          <p:stCondLst>
                                            <p:cond delay="1338"/>
                                          </p:stCondLst>
                                        </p:cTn>
                                        <p:tgtEl>
                                          <p:spTgt spid="8992"/>
                                        </p:tgtEl>
                                      </p:cBhvr>
                                      <p:to x="100000" y="100000"/>
                                    </p:animScale>
                                    <p:animScale>
                                      <p:cBhvr>
                                        <p:cTn id="45" dur="26">
                                          <p:stCondLst>
                                            <p:cond delay="1642"/>
                                          </p:stCondLst>
                                        </p:cTn>
                                        <p:tgtEl>
                                          <p:spTgt spid="8992"/>
                                        </p:tgtEl>
                                      </p:cBhvr>
                                      <p:to x="100000" y="90000"/>
                                    </p:animScale>
                                    <p:animScale>
                                      <p:cBhvr>
                                        <p:cTn id="46" dur="166" decel="50000">
                                          <p:stCondLst>
                                            <p:cond delay="1668"/>
                                          </p:stCondLst>
                                        </p:cTn>
                                        <p:tgtEl>
                                          <p:spTgt spid="8992"/>
                                        </p:tgtEl>
                                      </p:cBhvr>
                                      <p:to x="100000" y="100000"/>
                                    </p:animScale>
                                    <p:animScale>
                                      <p:cBhvr>
                                        <p:cTn id="47" dur="26">
                                          <p:stCondLst>
                                            <p:cond delay="1808"/>
                                          </p:stCondLst>
                                        </p:cTn>
                                        <p:tgtEl>
                                          <p:spTgt spid="8992"/>
                                        </p:tgtEl>
                                      </p:cBhvr>
                                      <p:to x="100000" y="95000"/>
                                    </p:animScale>
                                    <p:animScale>
                                      <p:cBhvr>
                                        <p:cTn id="48" dur="166" decel="50000">
                                          <p:stCondLst>
                                            <p:cond delay="1834"/>
                                          </p:stCondLst>
                                        </p:cTn>
                                        <p:tgtEl>
                                          <p:spTgt spid="8992"/>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8989"/>
                                        </p:tgtEl>
                                        <p:attrNameLst>
                                          <p:attrName>style.visibility</p:attrName>
                                        </p:attrNameLst>
                                      </p:cBhvr>
                                      <p:to>
                                        <p:strVal val="visible"/>
                                      </p:to>
                                    </p:set>
                                    <p:animEffect transition="in" filter="randombar(horizontal)">
                                      <p:cBhvr>
                                        <p:cTn id="53" dur="500"/>
                                        <p:tgtEl>
                                          <p:spTgt spid="8989"/>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8991"/>
                                        </p:tgtEl>
                                        <p:attrNameLst>
                                          <p:attrName>style.visibility</p:attrName>
                                        </p:attrNameLst>
                                      </p:cBhvr>
                                      <p:to>
                                        <p:strVal val="visible"/>
                                      </p:to>
                                    </p:set>
                                    <p:animEffect transition="in" filter="randombar(horizontal)">
                                      <p:cBhvr>
                                        <p:cTn id="56" dur="500"/>
                                        <p:tgtEl>
                                          <p:spTgt spid="8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8" grpId="0"/>
      <p:bldP spid="8989" grpId="0"/>
      <p:bldP spid="8990" grpId="0"/>
      <p:bldP spid="8991" grpId="0" animBg="1"/>
      <p:bldP spid="8992" grpId="0" animBg="1"/>
      <p:bldP spid="91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54"/>
        <p:cNvGrpSpPr/>
        <p:nvPr/>
      </p:nvGrpSpPr>
      <p:grpSpPr>
        <a:xfrm>
          <a:off x="0" y="0"/>
          <a:ext cx="0" cy="0"/>
          <a:chOff x="0" y="0"/>
          <a:chExt cx="0" cy="0"/>
        </a:xfrm>
      </p:grpSpPr>
      <p:grpSp>
        <p:nvGrpSpPr>
          <p:cNvPr id="9155" name="Google Shape;9155;p39"/>
          <p:cNvGrpSpPr/>
          <p:nvPr/>
        </p:nvGrpSpPr>
        <p:grpSpPr>
          <a:xfrm>
            <a:off x="3655450" y="3404850"/>
            <a:ext cx="4348975" cy="348900"/>
            <a:chOff x="3960250" y="3404850"/>
            <a:chExt cx="4348975" cy="348900"/>
          </a:xfrm>
        </p:grpSpPr>
        <p:sp>
          <p:nvSpPr>
            <p:cNvPr id="9156" name="Google Shape;9156;p39"/>
            <p:cNvSpPr/>
            <p:nvPr/>
          </p:nvSpPr>
          <p:spPr>
            <a:xfrm>
              <a:off x="3960250" y="3404850"/>
              <a:ext cx="4259720" cy="348899"/>
            </a:xfrm>
            <a:custGeom>
              <a:avLst/>
              <a:gdLst/>
              <a:ahLst/>
              <a:cxnLst/>
              <a:rect l="l" t="t" r="r" b="b"/>
              <a:pathLst>
                <a:path w="58901" h="8642" extrusionOk="0">
                  <a:moveTo>
                    <a:pt x="0" y="0"/>
                  </a:moveTo>
                  <a:lnTo>
                    <a:pt x="4331" y="4310"/>
                  </a:lnTo>
                  <a:lnTo>
                    <a:pt x="0" y="8641"/>
                  </a:lnTo>
                  <a:lnTo>
                    <a:pt x="58900" y="8641"/>
                  </a:lnTo>
                  <a:lnTo>
                    <a:pt x="54590" y="4310"/>
                  </a:lnTo>
                  <a:lnTo>
                    <a:pt x="589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7" name="Google Shape;9157;p39"/>
            <p:cNvSpPr/>
            <p:nvPr/>
          </p:nvSpPr>
          <p:spPr>
            <a:xfrm>
              <a:off x="6947825" y="3404850"/>
              <a:ext cx="1361400" cy="34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58" name="Google Shape;9158;p39"/>
          <p:cNvSpPr txBox="1">
            <a:spLocks noGrp="1"/>
          </p:cNvSpPr>
          <p:nvPr>
            <p:ph type="subTitle" idx="1"/>
          </p:nvPr>
        </p:nvSpPr>
        <p:spPr>
          <a:xfrm>
            <a:off x="3725350" y="3360775"/>
            <a:ext cx="4259700" cy="55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Nous utilisons la méthode AGILE (Scrum)</a:t>
            </a:r>
            <a:endParaRPr/>
          </a:p>
        </p:txBody>
      </p:sp>
      <p:sp>
        <p:nvSpPr>
          <p:cNvPr id="9159" name="Google Shape;9159;p39"/>
          <p:cNvSpPr txBox="1">
            <a:spLocks noGrp="1"/>
          </p:cNvSpPr>
          <p:nvPr>
            <p:ph type="title"/>
          </p:nvPr>
        </p:nvSpPr>
        <p:spPr>
          <a:xfrm>
            <a:off x="4162525" y="1951025"/>
            <a:ext cx="4580100" cy="130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Méthodologie utilisée</a:t>
            </a:r>
            <a:endParaRPr dirty="0"/>
          </a:p>
        </p:txBody>
      </p:sp>
      <p:sp>
        <p:nvSpPr>
          <p:cNvPr id="9160" name="Google Shape;9160;p39"/>
          <p:cNvSpPr/>
          <p:nvPr/>
        </p:nvSpPr>
        <p:spPr>
          <a:xfrm>
            <a:off x="2731864" y="2118751"/>
            <a:ext cx="145753" cy="54427"/>
          </a:xfrm>
          <a:custGeom>
            <a:avLst/>
            <a:gdLst/>
            <a:ahLst/>
            <a:cxnLst/>
            <a:rect l="l" t="t" r="r" b="b"/>
            <a:pathLst>
              <a:path w="1979" h="739" extrusionOk="0">
                <a:moveTo>
                  <a:pt x="452" y="1"/>
                </a:moveTo>
                <a:cubicBezTo>
                  <a:pt x="185" y="1"/>
                  <a:pt x="0" y="38"/>
                  <a:pt x="0" y="38"/>
                </a:cubicBezTo>
                <a:cubicBezTo>
                  <a:pt x="32" y="37"/>
                  <a:pt x="63" y="37"/>
                  <a:pt x="93" y="37"/>
                </a:cubicBezTo>
                <a:cubicBezTo>
                  <a:pt x="1539" y="37"/>
                  <a:pt x="1865" y="738"/>
                  <a:pt x="1865" y="738"/>
                </a:cubicBezTo>
                <a:lnTo>
                  <a:pt x="1979" y="625"/>
                </a:lnTo>
                <a:cubicBezTo>
                  <a:pt x="1550" y="100"/>
                  <a:pt x="890" y="1"/>
                  <a:pt x="452" y="1"/>
                </a:cubicBezTo>
                <a:close/>
              </a:path>
            </a:pathLst>
          </a:custGeom>
          <a:solidFill>
            <a:srgbClr val="9BC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61" name="Google Shape;9161;p39"/>
          <p:cNvGrpSpPr/>
          <p:nvPr/>
        </p:nvGrpSpPr>
        <p:grpSpPr>
          <a:xfrm>
            <a:off x="1274319" y="836819"/>
            <a:ext cx="2381210" cy="3535526"/>
            <a:chOff x="724632" y="986988"/>
            <a:chExt cx="2271930" cy="3373272"/>
          </a:xfrm>
        </p:grpSpPr>
        <p:sp>
          <p:nvSpPr>
            <p:cNvPr id="9162" name="Google Shape;9162;p39"/>
            <p:cNvSpPr/>
            <p:nvPr/>
          </p:nvSpPr>
          <p:spPr>
            <a:xfrm>
              <a:off x="2711389" y="2124643"/>
              <a:ext cx="206956" cy="133527"/>
            </a:xfrm>
            <a:custGeom>
              <a:avLst/>
              <a:gdLst/>
              <a:ahLst/>
              <a:cxnLst/>
              <a:rect l="l" t="t" r="r" b="b"/>
              <a:pathLst>
                <a:path w="2810" h="1813" extrusionOk="0">
                  <a:moveTo>
                    <a:pt x="1247" y="1"/>
                  </a:moveTo>
                  <a:cubicBezTo>
                    <a:pt x="1214" y="1"/>
                    <a:pt x="1167" y="13"/>
                    <a:pt x="1103" y="40"/>
                  </a:cubicBezTo>
                  <a:cubicBezTo>
                    <a:pt x="412" y="318"/>
                    <a:pt x="0" y="1812"/>
                    <a:pt x="0" y="1812"/>
                  </a:cubicBezTo>
                  <a:cubicBezTo>
                    <a:pt x="0" y="1812"/>
                    <a:pt x="2809" y="1087"/>
                    <a:pt x="1936" y="1087"/>
                  </a:cubicBezTo>
                  <a:cubicBezTo>
                    <a:pt x="1896" y="1087"/>
                    <a:pt x="1849" y="1088"/>
                    <a:pt x="1793" y="1091"/>
                  </a:cubicBezTo>
                  <a:cubicBezTo>
                    <a:pt x="1770" y="1092"/>
                    <a:pt x="1748" y="1093"/>
                    <a:pt x="1727" y="1093"/>
                  </a:cubicBezTo>
                  <a:cubicBezTo>
                    <a:pt x="691" y="1093"/>
                    <a:pt x="1564" y="1"/>
                    <a:pt x="1247" y="1"/>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3" name="Google Shape;9163;p39"/>
            <p:cNvSpPr/>
            <p:nvPr/>
          </p:nvSpPr>
          <p:spPr>
            <a:xfrm>
              <a:off x="2709843" y="2116174"/>
              <a:ext cx="94935" cy="86023"/>
            </a:xfrm>
            <a:custGeom>
              <a:avLst/>
              <a:gdLst/>
              <a:ahLst/>
              <a:cxnLst/>
              <a:rect l="l" t="t" r="r" b="b"/>
              <a:pathLst>
                <a:path w="1289" h="1168" extrusionOk="0">
                  <a:moveTo>
                    <a:pt x="351" y="1"/>
                  </a:moveTo>
                  <a:lnTo>
                    <a:pt x="341" y="21"/>
                  </a:lnTo>
                  <a:cubicBezTo>
                    <a:pt x="341" y="32"/>
                    <a:pt x="320" y="32"/>
                    <a:pt x="320" y="52"/>
                  </a:cubicBezTo>
                  <a:cubicBezTo>
                    <a:pt x="310" y="73"/>
                    <a:pt x="299" y="93"/>
                    <a:pt x="279" y="114"/>
                  </a:cubicBezTo>
                  <a:lnTo>
                    <a:pt x="268" y="155"/>
                  </a:lnTo>
                  <a:lnTo>
                    <a:pt x="227" y="238"/>
                  </a:lnTo>
                  <a:lnTo>
                    <a:pt x="114" y="506"/>
                  </a:lnTo>
                  <a:lnTo>
                    <a:pt x="62" y="619"/>
                  </a:lnTo>
                  <a:cubicBezTo>
                    <a:pt x="52" y="639"/>
                    <a:pt x="42" y="681"/>
                    <a:pt x="42" y="701"/>
                  </a:cubicBezTo>
                  <a:cubicBezTo>
                    <a:pt x="0" y="897"/>
                    <a:pt x="104" y="1083"/>
                    <a:pt x="279" y="1144"/>
                  </a:cubicBezTo>
                  <a:cubicBezTo>
                    <a:pt x="324" y="1161"/>
                    <a:pt x="369" y="1167"/>
                    <a:pt x="414" y="1167"/>
                  </a:cubicBezTo>
                  <a:cubicBezTo>
                    <a:pt x="481" y="1167"/>
                    <a:pt x="547" y="1153"/>
                    <a:pt x="608" y="1134"/>
                  </a:cubicBezTo>
                  <a:cubicBezTo>
                    <a:pt x="650" y="1113"/>
                    <a:pt x="681" y="1093"/>
                    <a:pt x="722" y="1062"/>
                  </a:cubicBezTo>
                  <a:lnTo>
                    <a:pt x="773" y="1010"/>
                  </a:lnTo>
                  <a:cubicBezTo>
                    <a:pt x="835" y="1010"/>
                    <a:pt x="897" y="1000"/>
                    <a:pt x="969" y="980"/>
                  </a:cubicBezTo>
                  <a:cubicBezTo>
                    <a:pt x="1072" y="928"/>
                    <a:pt x="1155" y="846"/>
                    <a:pt x="1196" y="743"/>
                  </a:cubicBezTo>
                  <a:cubicBezTo>
                    <a:pt x="1288" y="536"/>
                    <a:pt x="1227" y="330"/>
                    <a:pt x="1072" y="227"/>
                  </a:cubicBezTo>
                  <a:cubicBezTo>
                    <a:pt x="1041" y="217"/>
                    <a:pt x="1021" y="207"/>
                    <a:pt x="979" y="196"/>
                  </a:cubicBezTo>
                  <a:lnTo>
                    <a:pt x="608" y="62"/>
                  </a:lnTo>
                  <a:lnTo>
                    <a:pt x="516" y="21"/>
                  </a:lnTo>
                  <a:lnTo>
                    <a:pt x="474" y="11"/>
                  </a:lnTo>
                  <a:cubicBezTo>
                    <a:pt x="454" y="1"/>
                    <a:pt x="444" y="1"/>
                    <a:pt x="413" y="1"/>
                  </a:cubicBezTo>
                  <a:close/>
                </a:path>
              </a:pathLst>
            </a:custGeom>
            <a:solidFill>
              <a:srgbClr val="9BC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4" name="Google Shape;9164;p39"/>
            <p:cNvSpPr/>
            <p:nvPr/>
          </p:nvSpPr>
          <p:spPr>
            <a:xfrm>
              <a:off x="2714409" y="2120003"/>
              <a:ext cx="86539" cy="77627"/>
            </a:xfrm>
            <a:custGeom>
              <a:avLst/>
              <a:gdLst/>
              <a:ahLst/>
              <a:cxnLst/>
              <a:rect l="l" t="t" r="r" b="b"/>
              <a:pathLst>
                <a:path w="1175" h="1054" extrusionOk="0">
                  <a:moveTo>
                    <a:pt x="309" y="0"/>
                  </a:moveTo>
                  <a:lnTo>
                    <a:pt x="268" y="72"/>
                  </a:lnTo>
                  <a:lnTo>
                    <a:pt x="52" y="577"/>
                  </a:lnTo>
                  <a:cubicBezTo>
                    <a:pt x="42" y="608"/>
                    <a:pt x="31" y="629"/>
                    <a:pt x="31" y="660"/>
                  </a:cubicBezTo>
                  <a:cubicBezTo>
                    <a:pt x="0" y="814"/>
                    <a:pt x="93" y="979"/>
                    <a:pt x="248" y="1031"/>
                  </a:cubicBezTo>
                  <a:cubicBezTo>
                    <a:pt x="285" y="1047"/>
                    <a:pt x="323" y="1054"/>
                    <a:pt x="362" y="1054"/>
                  </a:cubicBezTo>
                  <a:cubicBezTo>
                    <a:pt x="419" y="1054"/>
                    <a:pt x="476" y="1039"/>
                    <a:pt x="526" y="1020"/>
                  </a:cubicBezTo>
                  <a:cubicBezTo>
                    <a:pt x="577" y="989"/>
                    <a:pt x="649" y="938"/>
                    <a:pt x="680" y="886"/>
                  </a:cubicBezTo>
                  <a:cubicBezTo>
                    <a:pt x="702" y="889"/>
                    <a:pt x="723" y="890"/>
                    <a:pt x="743" y="890"/>
                  </a:cubicBezTo>
                  <a:cubicBezTo>
                    <a:pt x="796" y="890"/>
                    <a:pt x="841" y="881"/>
                    <a:pt x="886" y="866"/>
                  </a:cubicBezTo>
                  <a:cubicBezTo>
                    <a:pt x="979" y="824"/>
                    <a:pt x="1062" y="742"/>
                    <a:pt x="1103" y="660"/>
                  </a:cubicBezTo>
                  <a:cubicBezTo>
                    <a:pt x="1175" y="505"/>
                    <a:pt x="1113" y="320"/>
                    <a:pt x="979" y="227"/>
                  </a:cubicBezTo>
                  <a:lnTo>
                    <a:pt x="907" y="196"/>
                  </a:lnTo>
                  <a:lnTo>
                    <a:pt x="392" y="10"/>
                  </a:lnTo>
                  <a:cubicBezTo>
                    <a:pt x="361" y="10"/>
                    <a:pt x="340" y="0"/>
                    <a:pt x="309" y="0"/>
                  </a:cubicBezTo>
                  <a:close/>
                </a:path>
              </a:pathLst>
            </a:custGeom>
            <a:solidFill>
              <a:srgbClr val="9BC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5" name="Google Shape;9165;p39"/>
            <p:cNvSpPr/>
            <p:nvPr/>
          </p:nvSpPr>
          <p:spPr>
            <a:xfrm>
              <a:off x="2652912" y="2071542"/>
              <a:ext cx="89632" cy="88306"/>
            </a:xfrm>
            <a:custGeom>
              <a:avLst/>
              <a:gdLst/>
              <a:ahLst/>
              <a:cxnLst/>
              <a:rect l="l" t="t" r="r" b="b"/>
              <a:pathLst>
                <a:path w="1217" h="1199" extrusionOk="0">
                  <a:moveTo>
                    <a:pt x="506" y="1"/>
                  </a:moveTo>
                  <a:cubicBezTo>
                    <a:pt x="444" y="1"/>
                    <a:pt x="380" y="14"/>
                    <a:pt x="320" y="40"/>
                  </a:cubicBezTo>
                  <a:cubicBezTo>
                    <a:pt x="279" y="50"/>
                    <a:pt x="258" y="81"/>
                    <a:pt x="238" y="91"/>
                  </a:cubicBezTo>
                  <a:cubicBezTo>
                    <a:pt x="145" y="153"/>
                    <a:pt x="83" y="256"/>
                    <a:pt x="63" y="370"/>
                  </a:cubicBezTo>
                  <a:cubicBezTo>
                    <a:pt x="52" y="442"/>
                    <a:pt x="63" y="504"/>
                    <a:pt x="83" y="565"/>
                  </a:cubicBezTo>
                  <a:lnTo>
                    <a:pt x="83" y="576"/>
                  </a:lnTo>
                  <a:cubicBezTo>
                    <a:pt x="42" y="627"/>
                    <a:pt x="11" y="699"/>
                    <a:pt x="11" y="761"/>
                  </a:cubicBezTo>
                  <a:cubicBezTo>
                    <a:pt x="1" y="875"/>
                    <a:pt x="32" y="978"/>
                    <a:pt x="93" y="1060"/>
                  </a:cubicBezTo>
                  <a:cubicBezTo>
                    <a:pt x="170" y="1150"/>
                    <a:pt x="288" y="1198"/>
                    <a:pt x="407" y="1198"/>
                  </a:cubicBezTo>
                  <a:cubicBezTo>
                    <a:pt x="465" y="1198"/>
                    <a:pt x="524" y="1187"/>
                    <a:pt x="578" y="1163"/>
                  </a:cubicBezTo>
                  <a:lnTo>
                    <a:pt x="598" y="1163"/>
                  </a:lnTo>
                  <a:cubicBezTo>
                    <a:pt x="619" y="1142"/>
                    <a:pt x="660" y="1132"/>
                    <a:pt x="681" y="1112"/>
                  </a:cubicBezTo>
                  <a:lnTo>
                    <a:pt x="1010" y="854"/>
                  </a:lnTo>
                  <a:lnTo>
                    <a:pt x="1083" y="782"/>
                  </a:lnTo>
                  <a:lnTo>
                    <a:pt x="1124" y="761"/>
                  </a:lnTo>
                  <a:cubicBezTo>
                    <a:pt x="1134" y="751"/>
                    <a:pt x="1165" y="730"/>
                    <a:pt x="1175" y="710"/>
                  </a:cubicBezTo>
                  <a:cubicBezTo>
                    <a:pt x="1175" y="699"/>
                    <a:pt x="1186" y="699"/>
                    <a:pt x="1186" y="679"/>
                  </a:cubicBezTo>
                  <a:lnTo>
                    <a:pt x="1217" y="648"/>
                  </a:lnTo>
                  <a:lnTo>
                    <a:pt x="1196" y="617"/>
                  </a:lnTo>
                  <a:cubicBezTo>
                    <a:pt x="1196" y="607"/>
                    <a:pt x="1186" y="607"/>
                    <a:pt x="1186" y="596"/>
                  </a:cubicBezTo>
                  <a:cubicBezTo>
                    <a:pt x="1186" y="576"/>
                    <a:pt x="1175" y="576"/>
                    <a:pt x="1175" y="565"/>
                  </a:cubicBezTo>
                  <a:cubicBezTo>
                    <a:pt x="1155" y="555"/>
                    <a:pt x="1155" y="545"/>
                    <a:pt x="1144" y="545"/>
                  </a:cubicBezTo>
                  <a:lnTo>
                    <a:pt x="1124" y="514"/>
                  </a:lnTo>
                  <a:lnTo>
                    <a:pt x="1052" y="442"/>
                  </a:lnTo>
                  <a:lnTo>
                    <a:pt x="815" y="143"/>
                  </a:lnTo>
                  <a:cubicBezTo>
                    <a:pt x="784" y="112"/>
                    <a:pt x="773" y="91"/>
                    <a:pt x="753" y="81"/>
                  </a:cubicBezTo>
                  <a:cubicBezTo>
                    <a:pt x="681" y="27"/>
                    <a:pt x="594" y="1"/>
                    <a:pt x="506" y="1"/>
                  </a:cubicBezTo>
                  <a:close/>
                </a:path>
              </a:pathLst>
            </a:custGeom>
            <a:solidFill>
              <a:srgbClr val="9BC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6" name="Google Shape;9166;p39"/>
            <p:cNvSpPr/>
            <p:nvPr/>
          </p:nvSpPr>
          <p:spPr>
            <a:xfrm>
              <a:off x="2656742" y="2075961"/>
              <a:ext cx="80499" cy="80131"/>
            </a:xfrm>
            <a:custGeom>
              <a:avLst/>
              <a:gdLst/>
              <a:ahLst/>
              <a:cxnLst/>
              <a:rect l="l" t="t" r="r" b="b"/>
              <a:pathLst>
                <a:path w="1093" h="1088" extrusionOk="0">
                  <a:moveTo>
                    <a:pt x="458" y="0"/>
                  </a:moveTo>
                  <a:cubicBezTo>
                    <a:pt x="372" y="0"/>
                    <a:pt x="282" y="29"/>
                    <a:pt x="206" y="83"/>
                  </a:cubicBezTo>
                  <a:cubicBezTo>
                    <a:pt x="134" y="145"/>
                    <a:pt x="83" y="238"/>
                    <a:pt x="62" y="330"/>
                  </a:cubicBezTo>
                  <a:cubicBezTo>
                    <a:pt x="52" y="392"/>
                    <a:pt x="62" y="454"/>
                    <a:pt x="93" y="516"/>
                  </a:cubicBezTo>
                  <a:cubicBezTo>
                    <a:pt x="52" y="567"/>
                    <a:pt x="31" y="639"/>
                    <a:pt x="11" y="701"/>
                  </a:cubicBezTo>
                  <a:cubicBezTo>
                    <a:pt x="0" y="794"/>
                    <a:pt x="11" y="876"/>
                    <a:pt x="83" y="959"/>
                  </a:cubicBezTo>
                  <a:cubicBezTo>
                    <a:pt x="144" y="1041"/>
                    <a:pt x="248" y="1087"/>
                    <a:pt x="355" y="1087"/>
                  </a:cubicBezTo>
                  <a:cubicBezTo>
                    <a:pt x="409" y="1087"/>
                    <a:pt x="464" y="1076"/>
                    <a:pt x="515" y="1052"/>
                  </a:cubicBezTo>
                  <a:cubicBezTo>
                    <a:pt x="546" y="1031"/>
                    <a:pt x="567" y="1010"/>
                    <a:pt x="598" y="1000"/>
                  </a:cubicBezTo>
                  <a:lnTo>
                    <a:pt x="1031" y="660"/>
                  </a:lnTo>
                  <a:cubicBezTo>
                    <a:pt x="1062" y="639"/>
                    <a:pt x="1082" y="619"/>
                    <a:pt x="1092" y="598"/>
                  </a:cubicBezTo>
                  <a:cubicBezTo>
                    <a:pt x="1082" y="588"/>
                    <a:pt x="1072" y="557"/>
                    <a:pt x="1062" y="536"/>
                  </a:cubicBezTo>
                  <a:lnTo>
                    <a:pt x="732" y="124"/>
                  </a:lnTo>
                  <a:cubicBezTo>
                    <a:pt x="711" y="104"/>
                    <a:pt x="701" y="83"/>
                    <a:pt x="670" y="73"/>
                  </a:cubicBezTo>
                  <a:cubicBezTo>
                    <a:pt x="611" y="24"/>
                    <a:pt x="536" y="0"/>
                    <a:pt x="458" y="0"/>
                  </a:cubicBezTo>
                  <a:close/>
                </a:path>
              </a:pathLst>
            </a:custGeom>
            <a:solidFill>
              <a:srgbClr val="9BC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7" name="Google Shape;9167;p39"/>
            <p:cNvSpPr/>
            <p:nvPr/>
          </p:nvSpPr>
          <p:spPr>
            <a:xfrm>
              <a:off x="2709106" y="2150347"/>
              <a:ext cx="57742" cy="51039"/>
            </a:xfrm>
            <a:custGeom>
              <a:avLst/>
              <a:gdLst/>
              <a:ahLst/>
              <a:cxnLst/>
              <a:rect l="l" t="t" r="r" b="b"/>
              <a:pathLst>
                <a:path w="784" h="693" extrusionOk="0">
                  <a:moveTo>
                    <a:pt x="303" y="0"/>
                  </a:moveTo>
                  <a:cubicBezTo>
                    <a:pt x="261" y="0"/>
                    <a:pt x="219" y="4"/>
                    <a:pt x="175" y="11"/>
                  </a:cubicBezTo>
                  <a:cubicBezTo>
                    <a:pt x="155" y="11"/>
                    <a:pt x="144" y="21"/>
                    <a:pt x="114" y="21"/>
                  </a:cubicBezTo>
                  <a:lnTo>
                    <a:pt x="62" y="145"/>
                  </a:lnTo>
                  <a:cubicBezTo>
                    <a:pt x="52" y="165"/>
                    <a:pt x="41" y="206"/>
                    <a:pt x="41" y="227"/>
                  </a:cubicBezTo>
                  <a:cubicBezTo>
                    <a:pt x="0" y="423"/>
                    <a:pt x="103" y="598"/>
                    <a:pt x="278" y="670"/>
                  </a:cubicBezTo>
                  <a:cubicBezTo>
                    <a:pt x="318" y="686"/>
                    <a:pt x="360" y="693"/>
                    <a:pt x="403" y="693"/>
                  </a:cubicBezTo>
                  <a:cubicBezTo>
                    <a:pt x="473" y="693"/>
                    <a:pt x="544" y="675"/>
                    <a:pt x="608" y="649"/>
                  </a:cubicBezTo>
                  <a:cubicBezTo>
                    <a:pt x="639" y="639"/>
                    <a:pt x="680" y="619"/>
                    <a:pt x="721" y="588"/>
                  </a:cubicBezTo>
                  <a:cubicBezTo>
                    <a:pt x="732" y="546"/>
                    <a:pt x="742" y="526"/>
                    <a:pt x="763" y="485"/>
                  </a:cubicBezTo>
                  <a:cubicBezTo>
                    <a:pt x="783" y="402"/>
                    <a:pt x="783" y="320"/>
                    <a:pt x="742" y="248"/>
                  </a:cubicBezTo>
                  <a:cubicBezTo>
                    <a:pt x="682" y="85"/>
                    <a:pt x="508" y="0"/>
                    <a:pt x="303" y="0"/>
                  </a:cubicBezTo>
                  <a:close/>
                </a:path>
              </a:pathLst>
            </a:custGeom>
            <a:solidFill>
              <a:srgbClr val="A0C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8" name="Google Shape;9168;p39"/>
            <p:cNvSpPr/>
            <p:nvPr/>
          </p:nvSpPr>
          <p:spPr>
            <a:xfrm>
              <a:off x="2657478" y="2039432"/>
              <a:ext cx="129108" cy="84624"/>
            </a:xfrm>
            <a:custGeom>
              <a:avLst/>
              <a:gdLst/>
              <a:ahLst/>
              <a:cxnLst/>
              <a:rect l="l" t="t" r="r" b="b"/>
              <a:pathLst>
                <a:path w="1753" h="1149" extrusionOk="0">
                  <a:moveTo>
                    <a:pt x="1408" y="0"/>
                  </a:moveTo>
                  <a:cubicBezTo>
                    <a:pt x="1379" y="0"/>
                    <a:pt x="1350" y="4"/>
                    <a:pt x="1319" y="12"/>
                  </a:cubicBezTo>
                  <a:cubicBezTo>
                    <a:pt x="1278" y="12"/>
                    <a:pt x="1237" y="23"/>
                    <a:pt x="1216" y="33"/>
                  </a:cubicBezTo>
                  <a:cubicBezTo>
                    <a:pt x="1072" y="105"/>
                    <a:pt x="969" y="229"/>
                    <a:pt x="959" y="383"/>
                  </a:cubicBezTo>
                  <a:lnTo>
                    <a:pt x="959" y="476"/>
                  </a:lnTo>
                  <a:lnTo>
                    <a:pt x="1010" y="857"/>
                  </a:lnTo>
                  <a:lnTo>
                    <a:pt x="763" y="558"/>
                  </a:lnTo>
                  <a:cubicBezTo>
                    <a:pt x="742" y="538"/>
                    <a:pt x="722" y="507"/>
                    <a:pt x="701" y="497"/>
                  </a:cubicBezTo>
                  <a:cubicBezTo>
                    <a:pt x="635" y="442"/>
                    <a:pt x="548" y="416"/>
                    <a:pt x="460" y="416"/>
                  </a:cubicBezTo>
                  <a:cubicBezTo>
                    <a:pt x="397" y="416"/>
                    <a:pt x="334" y="430"/>
                    <a:pt x="279" y="455"/>
                  </a:cubicBezTo>
                  <a:cubicBezTo>
                    <a:pt x="238" y="476"/>
                    <a:pt x="207" y="497"/>
                    <a:pt x="186" y="507"/>
                  </a:cubicBezTo>
                  <a:cubicBezTo>
                    <a:pt x="93" y="579"/>
                    <a:pt x="31" y="682"/>
                    <a:pt x="21" y="795"/>
                  </a:cubicBezTo>
                  <a:cubicBezTo>
                    <a:pt x="1" y="857"/>
                    <a:pt x="21" y="919"/>
                    <a:pt x="31" y="991"/>
                  </a:cubicBezTo>
                  <a:lnTo>
                    <a:pt x="31" y="1001"/>
                  </a:lnTo>
                  <a:cubicBezTo>
                    <a:pt x="42" y="1012"/>
                    <a:pt x="52" y="1022"/>
                    <a:pt x="73" y="1022"/>
                  </a:cubicBezTo>
                  <a:cubicBezTo>
                    <a:pt x="188" y="1104"/>
                    <a:pt x="347" y="1149"/>
                    <a:pt x="527" y="1149"/>
                  </a:cubicBezTo>
                  <a:cubicBezTo>
                    <a:pt x="685" y="1149"/>
                    <a:pt x="858" y="1115"/>
                    <a:pt x="1031" y="1043"/>
                  </a:cubicBezTo>
                  <a:cubicBezTo>
                    <a:pt x="1052" y="1043"/>
                    <a:pt x="1062" y="1022"/>
                    <a:pt x="1072" y="1022"/>
                  </a:cubicBezTo>
                  <a:cubicBezTo>
                    <a:pt x="1082" y="1022"/>
                    <a:pt x="1103" y="1012"/>
                    <a:pt x="1113" y="1012"/>
                  </a:cubicBezTo>
                  <a:cubicBezTo>
                    <a:pt x="1474" y="837"/>
                    <a:pt x="1732" y="538"/>
                    <a:pt x="1752" y="280"/>
                  </a:cubicBezTo>
                  <a:lnTo>
                    <a:pt x="1752" y="218"/>
                  </a:lnTo>
                  <a:cubicBezTo>
                    <a:pt x="1732" y="157"/>
                    <a:pt x="1690" y="115"/>
                    <a:pt x="1629" y="74"/>
                  </a:cubicBezTo>
                  <a:cubicBezTo>
                    <a:pt x="1561" y="29"/>
                    <a:pt x="1487" y="0"/>
                    <a:pt x="1408" y="0"/>
                  </a:cubicBezTo>
                  <a:close/>
                </a:path>
              </a:pathLst>
            </a:custGeom>
            <a:solidFill>
              <a:srgbClr val="A0C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9" name="Google Shape;9169;p39"/>
            <p:cNvSpPr/>
            <p:nvPr/>
          </p:nvSpPr>
          <p:spPr>
            <a:xfrm>
              <a:off x="2693934" y="2057181"/>
              <a:ext cx="302628" cy="330026"/>
            </a:xfrm>
            <a:custGeom>
              <a:avLst/>
              <a:gdLst/>
              <a:ahLst/>
              <a:cxnLst/>
              <a:rect l="l" t="t" r="r" b="b"/>
              <a:pathLst>
                <a:path w="4109" h="4481" extrusionOk="0">
                  <a:moveTo>
                    <a:pt x="2397" y="0"/>
                  </a:moveTo>
                  <a:cubicBezTo>
                    <a:pt x="2196" y="0"/>
                    <a:pt x="2040" y="163"/>
                    <a:pt x="2040" y="163"/>
                  </a:cubicBezTo>
                  <a:cubicBezTo>
                    <a:pt x="2040" y="163"/>
                    <a:pt x="2298" y="750"/>
                    <a:pt x="1855" y="1502"/>
                  </a:cubicBezTo>
                  <a:cubicBezTo>
                    <a:pt x="1412" y="2265"/>
                    <a:pt x="0" y="2708"/>
                    <a:pt x="0" y="2708"/>
                  </a:cubicBezTo>
                  <a:lnTo>
                    <a:pt x="1504" y="4480"/>
                  </a:lnTo>
                  <a:lnTo>
                    <a:pt x="2215" y="3790"/>
                  </a:lnTo>
                  <a:cubicBezTo>
                    <a:pt x="2215" y="3790"/>
                    <a:pt x="3071" y="3398"/>
                    <a:pt x="3534" y="2615"/>
                  </a:cubicBezTo>
                  <a:cubicBezTo>
                    <a:pt x="4061" y="2069"/>
                    <a:pt x="4108" y="672"/>
                    <a:pt x="3439" y="672"/>
                  </a:cubicBezTo>
                  <a:cubicBezTo>
                    <a:pt x="3413" y="672"/>
                    <a:pt x="3387" y="674"/>
                    <a:pt x="3359" y="678"/>
                  </a:cubicBezTo>
                  <a:cubicBezTo>
                    <a:pt x="3391" y="473"/>
                    <a:pt x="3230" y="275"/>
                    <a:pt x="3033" y="275"/>
                  </a:cubicBezTo>
                  <a:cubicBezTo>
                    <a:pt x="2972" y="275"/>
                    <a:pt x="2907" y="294"/>
                    <a:pt x="2844" y="338"/>
                  </a:cubicBezTo>
                  <a:cubicBezTo>
                    <a:pt x="2697" y="77"/>
                    <a:pt x="2536" y="0"/>
                    <a:pt x="2397" y="0"/>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0" name="Google Shape;9170;p39"/>
            <p:cNvSpPr/>
            <p:nvPr/>
          </p:nvSpPr>
          <p:spPr>
            <a:xfrm>
              <a:off x="1959285" y="2044734"/>
              <a:ext cx="903170" cy="637662"/>
            </a:xfrm>
            <a:custGeom>
              <a:avLst/>
              <a:gdLst/>
              <a:ahLst/>
              <a:cxnLst/>
              <a:rect l="l" t="t" r="r" b="b"/>
              <a:pathLst>
                <a:path w="12263" h="8658" extrusionOk="0">
                  <a:moveTo>
                    <a:pt x="2781" y="0"/>
                  </a:moveTo>
                  <a:cubicBezTo>
                    <a:pt x="2761" y="0"/>
                    <a:pt x="2741" y="1"/>
                    <a:pt x="2721" y="2"/>
                  </a:cubicBezTo>
                  <a:cubicBezTo>
                    <a:pt x="1" y="167"/>
                    <a:pt x="4112" y="8400"/>
                    <a:pt x="7657" y="8657"/>
                  </a:cubicBezTo>
                  <a:cubicBezTo>
                    <a:pt x="7657" y="8657"/>
                    <a:pt x="9718" y="8451"/>
                    <a:pt x="12098" y="4896"/>
                  </a:cubicBezTo>
                  <a:cubicBezTo>
                    <a:pt x="12263" y="4639"/>
                    <a:pt x="12160" y="4309"/>
                    <a:pt x="11881" y="4185"/>
                  </a:cubicBezTo>
                  <a:cubicBezTo>
                    <a:pt x="10913" y="3815"/>
                    <a:pt x="10428" y="3238"/>
                    <a:pt x="10181" y="2774"/>
                  </a:cubicBezTo>
                  <a:cubicBezTo>
                    <a:pt x="10094" y="2606"/>
                    <a:pt x="9930" y="2520"/>
                    <a:pt x="9764" y="2520"/>
                  </a:cubicBezTo>
                  <a:cubicBezTo>
                    <a:pt x="9634" y="2520"/>
                    <a:pt x="9503" y="2573"/>
                    <a:pt x="9408" y="2681"/>
                  </a:cubicBezTo>
                  <a:lnTo>
                    <a:pt x="7883" y="4392"/>
                  </a:lnTo>
                  <a:cubicBezTo>
                    <a:pt x="7795" y="4500"/>
                    <a:pt x="7669" y="4552"/>
                    <a:pt x="7541" y="4552"/>
                  </a:cubicBezTo>
                  <a:cubicBezTo>
                    <a:pt x="7401" y="4552"/>
                    <a:pt x="7259" y="4489"/>
                    <a:pt x="7162" y="4371"/>
                  </a:cubicBezTo>
                  <a:cubicBezTo>
                    <a:pt x="6501" y="3456"/>
                    <a:pt x="4304" y="0"/>
                    <a:pt x="2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1" name="Google Shape;9171;p39"/>
            <p:cNvSpPr/>
            <p:nvPr/>
          </p:nvSpPr>
          <p:spPr>
            <a:xfrm>
              <a:off x="2674933" y="2230771"/>
              <a:ext cx="187513" cy="151866"/>
            </a:xfrm>
            <a:custGeom>
              <a:avLst/>
              <a:gdLst/>
              <a:ahLst/>
              <a:cxnLst/>
              <a:rect l="l" t="t" r="r" b="b"/>
              <a:pathLst>
                <a:path w="2546" h="2062" extrusionOk="0">
                  <a:moveTo>
                    <a:pt x="1" y="1"/>
                  </a:moveTo>
                  <a:cubicBezTo>
                    <a:pt x="382" y="1639"/>
                    <a:pt x="2381" y="2061"/>
                    <a:pt x="2381" y="2061"/>
                  </a:cubicBezTo>
                  <a:lnTo>
                    <a:pt x="2546" y="1587"/>
                  </a:lnTo>
                  <a:cubicBezTo>
                    <a:pt x="1567" y="1392"/>
                    <a:pt x="485" y="1"/>
                    <a:pt x="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2" name="Google Shape;9172;p39"/>
            <p:cNvSpPr/>
            <p:nvPr/>
          </p:nvSpPr>
          <p:spPr>
            <a:xfrm>
              <a:off x="912069" y="1958344"/>
              <a:ext cx="268675" cy="240615"/>
            </a:xfrm>
            <a:custGeom>
              <a:avLst/>
              <a:gdLst/>
              <a:ahLst/>
              <a:cxnLst/>
              <a:rect l="l" t="t" r="r" b="b"/>
              <a:pathLst>
                <a:path w="3648" h="3267" extrusionOk="0">
                  <a:moveTo>
                    <a:pt x="660" y="0"/>
                  </a:moveTo>
                  <a:cubicBezTo>
                    <a:pt x="279" y="0"/>
                    <a:pt x="0" y="392"/>
                    <a:pt x="155" y="753"/>
                  </a:cubicBezTo>
                  <a:lnTo>
                    <a:pt x="155" y="763"/>
                  </a:lnTo>
                  <a:cubicBezTo>
                    <a:pt x="248" y="1412"/>
                    <a:pt x="619" y="1938"/>
                    <a:pt x="845" y="2195"/>
                  </a:cubicBezTo>
                  <a:cubicBezTo>
                    <a:pt x="948" y="2319"/>
                    <a:pt x="1031" y="2463"/>
                    <a:pt x="1113" y="2618"/>
                  </a:cubicBezTo>
                  <a:lnTo>
                    <a:pt x="1412" y="3267"/>
                  </a:lnTo>
                  <a:lnTo>
                    <a:pt x="3648" y="2164"/>
                  </a:lnTo>
                  <a:cubicBezTo>
                    <a:pt x="3648" y="2164"/>
                    <a:pt x="2628" y="1062"/>
                    <a:pt x="2504" y="186"/>
                  </a:cubicBezTo>
                  <a:cubicBezTo>
                    <a:pt x="2494" y="103"/>
                    <a:pt x="2473" y="52"/>
                    <a:pt x="2473" y="0"/>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3" name="Google Shape;9173;p39"/>
            <p:cNvSpPr/>
            <p:nvPr/>
          </p:nvSpPr>
          <p:spPr>
            <a:xfrm>
              <a:off x="1101053" y="1927412"/>
              <a:ext cx="79689" cy="172783"/>
            </a:xfrm>
            <a:custGeom>
              <a:avLst/>
              <a:gdLst/>
              <a:ahLst/>
              <a:cxnLst/>
              <a:rect l="l" t="t" r="r" b="b"/>
              <a:pathLst>
                <a:path w="1082" h="2346" extrusionOk="0">
                  <a:moveTo>
                    <a:pt x="410" y="1"/>
                  </a:moveTo>
                  <a:cubicBezTo>
                    <a:pt x="292" y="1"/>
                    <a:pt x="333" y="370"/>
                    <a:pt x="237" y="627"/>
                  </a:cubicBezTo>
                  <a:cubicBezTo>
                    <a:pt x="186" y="781"/>
                    <a:pt x="144" y="925"/>
                    <a:pt x="134" y="1080"/>
                  </a:cubicBezTo>
                  <a:lnTo>
                    <a:pt x="93" y="1276"/>
                  </a:lnTo>
                  <a:cubicBezTo>
                    <a:pt x="62" y="1337"/>
                    <a:pt x="41" y="1399"/>
                    <a:pt x="0" y="1471"/>
                  </a:cubicBezTo>
                  <a:cubicBezTo>
                    <a:pt x="166" y="2111"/>
                    <a:pt x="449" y="2345"/>
                    <a:pt x="653" y="2345"/>
                  </a:cubicBezTo>
                  <a:cubicBezTo>
                    <a:pt x="765" y="2345"/>
                    <a:pt x="853" y="2275"/>
                    <a:pt x="886" y="2162"/>
                  </a:cubicBezTo>
                  <a:cubicBezTo>
                    <a:pt x="886" y="2162"/>
                    <a:pt x="1082" y="616"/>
                    <a:pt x="556" y="101"/>
                  </a:cubicBezTo>
                  <a:cubicBezTo>
                    <a:pt x="490" y="30"/>
                    <a:pt x="444" y="1"/>
                    <a:pt x="410" y="1"/>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4" name="Google Shape;9174;p39"/>
            <p:cNvSpPr/>
            <p:nvPr/>
          </p:nvSpPr>
          <p:spPr>
            <a:xfrm>
              <a:off x="979605" y="2038474"/>
              <a:ext cx="995232" cy="524167"/>
            </a:xfrm>
            <a:custGeom>
              <a:avLst/>
              <a:gdLst/>
              <a:ahLst/>
              <a:cxnLst/>
              <a:rect l="l" t="t" r="r" b="b"/>
              <a:pathLst>
                <a:path w="13513" h="7117" extrusionOk="0">
                  <a:moveTo>
                    <a:pt x="10421" y="1"/>
                  </a:moveTo>
                  <a:cubicBezTo>
                    <a:pt x="10143" y="1"/>
                    <a:pt x="9864" y="78"/>
                    <a:pt x="9624" y="231"/>
                  </a:cubicBezTo>
                  <a:cubicBezTo>
                    <a:pt x="9109" y="540"/>
                    <a:pt x="7656" y="1633"/>
                    <a:pt x="6317" y="3116"/>
                  </a:cubicBezTo>
                  <a:cubicBezTo>
                    <a:pt x="6176" y="3271"/>
                    <a:pt x="6008" y="3336"/>
                    <a:pt x="5824" y="3336"/>
                  </a:cubicBezTo>
                  <a:cubicBezTo>
                    <a:pt x="5138" y="3336"/>
                    <a:pt x="4239" y="2418"/>
                    <a:pt x="3751" y="1808"/>
                  </a:cubicBezTo>
                  <a:cubicBezTo>
                    <a:pt x="3596" y="1622"/>
                    <a:pt x="3452" y="1416"/>
                    <a:pt x="3329" y="1210"/>
                  </a:cubicBezTo>
                  <a:cubicBezTo>
                    <a:pt x="3114" y="864"/>
                    <a:pt x="2746" y="675"/>
                    <a:pt x="2372" y="675"/>
                  </a:cubicBezTo>
                  <a:cubicBezTo>
                    <a:pt x="2134" y="675"/>
                    <a:pt x="1894" y="751"/>
                    <a:pt x="1690" y="911"/>
                  </a:cubicBezTo>
                  <a:cubicBezTo>
                    <a:pt x="1330" y="1179"/>
                    <a:pt x="1021" y="1396"/>
                    <a:pt x="753" y="1571"/>
                  </a:cubicBezTo>
                  <a:cubicBezTo>
                    <a:pt x="155" y="1942"/>
                    <a:pt x="0" y="2745"/>
                    <a:pt x="433" y="3292"/>
                  </a:cubicBezTo>
                  <a:cubicBezTo>
                    <a:pt x="1577" y="4744"/>
                    <a:pt x="3648" y="7032"/>
                    <a:pt x="5616" y="7114"/>
                  </a:cubicBezTo>
                  <a:cubicBezTo>
                    <a:pt x="5647" y="7116"/>
                    <a:pt x="5679" y="7117"/>
                    <a:pt x="5711" y="7117"/>
                  </a:cubicBezTo>
                  <a:cubicBezTo>
                    <a:pt x="8359" y="7117"/>
                    <a:pt x="13512" y="1718"/>
                    <a:pt x="11232" y="242"/>
                  </a:cubicBezTo>
                  <a:cubicBezTo>
                    <a:pt x="10988" y="81"/>
                    <a:pt x="10704" y="1"/>
                    <a:pt x="10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5" name="Google Shape;9175;p39"/>
            <p:cNvSpPr/>
            <p:nvPr/>
          </p:nvSpPr>
          <p:spPr>
            <a:xfrm>
              <a:off x="982625" y="2047091"/>
              <a:ext cx="226253" cy="174624"/>
            </a:xfrm>
            <a:custGeom>
              <a:avLst/>
              <a:gdLst/>
              <a:ahLst/>
              <a:cxnLst/>
              <a:rect l="l" t="t" r="r" b="b"/>
              <a:pathLst>
                <a:path w="3072" h="2371" extrusionOk="0">
                  <a:moveTo>
                    <a:pt x="2690" y="1"/>
                  </a:moveTo>
                  <a:cubicBezTo>
                    <a:pt x="2680" y="11"/>
                    <a:pt x="1464" y="1083"/>
                    <a:pt x="1" y="1516"/>
                  </a:cubicBezTo>
                  <a:lnTo>
                    <a:pt x="413" y="2371"/>
                  </a:lnTo>
                  <a:lnTo>
                    <a:pt x="3071" y="733"/>
                  </a:lnTo>
                  <a:lnTo>
                    <a:pt x="26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6" name="Google Shape;9176;p39"/>
            <p:cNvSpPr/>
            <p:nvPr/>
          </p:nvSpPr>
          <p:spPr>
            <a:xfrm>
              <a:off x="1246731" y="3407019"/>
              <a:ext cx="363610" cy="524609"/>
            </a:xfrm>
            <a:custGeom>
              <a:avLst/>
              <a:gdLst/>
              <a:ahLst/>
              <a:cxnLst/>
              <a:rect l="l" t="t" r="r" b="b"/>
              <a:pathLst>
                <a:path w="4937" h="7123" extrusionOk="0">
                  <a:moveTo>
                    <a:pt x="1927" y="1"/>
                  </a:moveTo>
                  <a:lnTo>
                    <a:pt x="351" y="4328"/>
                  </a:lnTo>
                  <a:lnTo>
                    <a:pt x="0" y="6348"/>
                  </a:lnTo>
                  <a:cubicBezTo>
                    <a:pt x="0" y="6348"/>
                    <a:pt x="1351" y="7122"/>
                    <a:pt x="2119" y="7122"/>
                  </a:cubicBezTo>
                  <a:cubicBezTo>
                    <a:pt x="2191" y="7122"/>
                    <a:pt x="2258" y="7115"/>
                    <a:pt x="2319" y="7100"/>
                  </a:cubicBezTo>
                  <a:cubicBezTo>
                    <a:pt x="3030" y="6904"/>
                    <a:pt x="4936" y="1948"/>
                    <a:pt x="4936" y="1948"/>
                  </a:cubicBezTo>
                  <a:lnTo>
                    <a:pt x="4307" y="155"/>
                  </a:lnTo>
                  <a:lnTo>
                    <a:pt x="19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7" name="Google Shape;9177;p39"/>
            <p:cNvSpPr/>
            <p:nvPr/>
          </p:nvSpPr>
          <p:spPr>
            <a:xfrm>
              <a:off x="1732036" y="3469968"/>
              <a:ext cx="318021" cy="552596"/>
            </a:xfrm>
            <a:custGeom>
              <a:avLst/>
              <a:gdLst/>
              <a:ahLst/>
              <a:cxnLst/>
              <a:rect l="l" t="t" r="r" b="b"/>
              <a:pathLst>
                <a:path w="4318" h="7503" extrusionOk="0">
                  <a:moveTo>
                    <a:pt x="2164" y="0"/>
                  </a:moveTo>
                  <a:lnTo>
                    <a:pt x="0" y="1031"/>
                  </a:lnTo>
                  <a:lnTo>
                    <a:pt x="722" y="5575"/>
                  </a:lnTo>
                  <a:lnTo>
                    <a:pt x="1402" y="7502"/>
                  </a:lnTo>
                  <a:cubicBezTo>
                    <a:pt x="1402" y="7502"/>
                    <a:pt x="1425" y="7502"/>
                    <a:pt x="1466" y="7502"/>
                  </a:cubicBezTo>
                  <a:cubicBezTo>
                    <a:pt x="1798" y="7502"/>
                    <a:pt x="3316" y="7478"/>
                    <a:pt x="3792" y="7038"/>
                  </a:cubicBezTo>
                  <a:cubicBezTo>
                    <a:pt x="4318" y="6533"/>
                    <a:pt x="3586" y="1268"/>
                    <a:pt x="3586" y="1268"/>
                  </a:cubicBezTo>
                  <a:lnTo>
                    <a:pt x="21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8" name="Google Shape;9178;p39"/>
            <p:cNvSpPr/>
            <p:nvPr/>
          </p:nvSpPr>
          <p:spPr>
            <a:xfrm>
              <a:off x="1521442" y="2616250"/>
              <a:ext cx="524462" cy="1076247"/>
            </a:xfrm>
            <a:custGeom>
              <a:avLst/>
              <a:gdLst/>
              <a:ahLst/>
              <a:cxnLst/>
              <a:rect l="l" t="t" r="r" b="b"/>
              <a:pathLst>
                <a:path w="7121" h="14613" extrusionOk="0">
                  <a:moveTo>
                    <a:pt x="3298" y="1"/>
                  </a:moveTo>
                  <a:lnTo>
                    <a:pt x="0" y="3587"/>
                  </a:lnTo>
                  <a:lnTo>
                    <a:pt x="887" y="5926"/>
                  </a:lnTo>
                  <a:cubicBezTo>
                    <a:pt x="887" y="5926"/>
                    <a:pt x="485" y="12489"/>
                    <a:pt x="1412" y="13633"/>
                  </a:cubicBezTo>
                  <a:cubicBezTo>
                    <a:pt x="2106" y="14506"/>
                    <a:pt x="2723" y="14613"/>
                    <a:pt x="2983" y="14613"/>
                  </a:cubicBezTo>
                  <a:cubicBezTo>
                    <a:pt x="3066" y="14613"/>
                    <a:pt x="3112" y="14602"/>
                    <a:pt x="3112" y="14602"/>
                  </a:cubicBezTo>
                  <a:lnTo>
                    <a:pt x="6811" y="14241"/>
                  </a:lnTo>
                  <a:cubicBezTo>
                    <a:pt x="6811" y="14241"/>
                    <a:pt x="7121" y="10799"/>
                    <a:pt x="6368" y="9037"/>
                  </a:cubicBezTo>
                  <a:cubicBezTo>
                    <a:pt x="5626" y="7286"/>
                    <a:pt x="6461" y="5771"/>
                    <a:pt x="5884" y="3669"/>
                  </a:cubicBezTo>
                  <a:cubicBezTo>
                    <a:pt x="5307" y="1567"/>
                    <a:pt x="3298" y="1"/>
                    <a:pt x="3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9" name="Google Shape;9179;p39"/>
            <p:cNvSpPr/>
            <p:nvPr/>
          </p:nvSpPr>
          <p:spPr>
            <a:xfrm>
              <a:off x="1324136" y="2849275"/>
              <a:ext cx="918342" cy="769569"/>
            </a:xfrm>
            <a:custGeom>
              <a:avLst/>
              <a:gdLst/>
              <a:ahLst/>
              <a:cxnLst/>
              <a:rect l="l" t="t" r="r" b="b"/>
              <a:pathLst>
                <a:path w="12469" h="10449" extrusionOk="0">
                  <a:moveTo>
                    <a:pt x="7615" y="0"/>
                  </a:moveTo>
                  <a:lnTo>
                    <a:pt x="6276" y="2092"/>
                  </a:lnTo>
                  <a:cubicBezTo>
                    <a:pt x="6276" y="2092"/>
                    <a:pt x="742" y="5667"/>
                    <a:pt x="371" y="7089"/>
                  </a:cubicBezTo>
                  <a:cubicBezTo>
                    <a:pt x="0" y="8501"/>
                    <a:pt x="588" y="9026"/>
                    <a:pt x="588" y="9026"/>
                  </a:cubicBezTo>
                  <a:lnTo>
                    <a:pt x="3205" y="10448"/>
                  </a:lnTo>
                  <a:cubicBezTo>
                    <a:pt x="3205" y="10448"/>
                    <a:pt x="6039" y="9995"/>
                    <a:pt x="7017" y="8357"/>
                  </a:cubicBezTo>
                  <a:cubicBezTo>
                    <a:pt x="7996" y="6729"/>
                    <a:pt x="9707" y="6492"/>
                    <a:pt x="11046" y="4781"/>
                  </a:cubicBezTo>
                  <a:cubicBezTo>
                    <a:pt x="12386" y="3071"/>
                    <a:pt x="12468" y="526"/>
                    <a:pt x="12468" y="526"/>
                  </a:cubicBezTo>
                  <a:lnTo>
                    <a:pt x="76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0" name="Google Shape;9180;p39"/>
            <p:cNvSpPr/>
            <p:nvPr/>
          </p:nvSpPr>
          <p:spPr>
            <a:xfrm>
              <a:off x="1554805" y="2007689"/>
              <a:ext cx="728619" cy="1041853"/>
            </a:xfrm>
            <a:custGeom>
              <a:avLst/>
              <a:gdLst/>
              <a:ahLst/>
              <a:cxnLst/>
              <a:rect l="l" t="t" r="r" b="b"/>
              <a:pathLst>
                <a:path w="9893" h="14146" extrusionOk="0">
                  <a:moveTo>
                    <a:pt x="4825" y="504"/>
                  </a:moveTo>
                  <a:cubicBezTo>
                    <a:pt x="3397" y="504"/>
                    <a:pt x="2095" y="1454"/>
                    <a:pt x="1217" y="2937"/>
                  </a:cubicBezTo>
                  <a:cubicBezTo>
                    <a:pt x="949" y="3390"/>
                    <a:pt x="732" y="3895"/>
                    <a:pt x="547" y="4410"/>
                  </a:cubicBezTo>
                  <a:cubicBezTo>
                    <a:pt x="135" y="5626"/>
                    <a:pt x="1" y="6986"/>
                    <a:pt x="104" y="8295"/>
                  </a:cubicBezTo>
                  <a:cubicBezTo>
                    <a:pt x="336" y="11262"/>
                    <a:pt x="2211" y="14145"/>
                    <a:pt x="4761" y="14145"/>
                  </a:cubicBezTo>
                  <a:cubicBezTo>
                    <a:pt x="5045" y="14145"/>
                    <a:pt x="5338" y="14110"/>
                    <a:pt x="5637" y="14034"/>
                  </a:cubicBezTo>
                  <a:cubicBezTo>
                    <a:pt x="6647" y="13777"/>
                    <a:pt x="7440" y="13323"/>
                    <a:pt x="8110" y="12365"/>
                  </a:cubicBezTo>
                  <a:cubicBezTo>
                    <a:pt x="8306" y="12087"/>
                    <a:pt x="8481" y="11788"/>
                    <a:pt x="8636" y="11468"/>
                  </a:cubicBezTo>
                  <a:cubicBezTo>
                    <a:pt x="9182" y="10356"/>
                    <a:pt x="9480" y="9006"/>
                    <a:pt x="9542" y="7553"/>
                  </a:cubicBezTo>
                  <a:cubicBezTo>
                    <a:pt x="9893" y="0"/>
                    <a:pt x="7533" y="567"/>
                    <a:pt x="4916" y="505"/>
                  </a:cubicBezTo>
                  <a:cubicBezTo>
                    <a:pt x="4886" y="504"/>
                    <a:pt x="4855" y="504"/>
                    <a:pt x="4825" y="50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1" name="Google Shape;9181;p39"/>
            <p:cNvSpPr/>
            <p:nvPr/>
          </p:nvSpPr>
          <p:spPr>
            <a:xfrm>
              <a:off x="1518422" y="2104022"/>
              <a:ext cx="419731" cy="672498"/>
            </a:xfrm>
            <a:custGeom>
              <a:avLst/>
              <a:gdLst/>
              <a:ahLst/>
              <a:cxnLst/>
              <a:rect l="l" t="t" r="r" b="b"/>
              <a:pathLst>
                <a:path w="5699" h="9131" extrusionOk="0">
                  <a:moveTo>
                    <a:pt x="4101" y="1"/>
                  </a:moveTo>
                  <a:cubicBezTo>
                    <a:pt x="3040" y="1000"/>
                    <a:pt x="1402" y="2968"/>
                    <a:pt x="886" y="4442"/>
                  </a:cubicBezTo>
                  <a:cubicBezTo>
                    <a:pt x="62" y="6812"/>
                    <a:pt x="0" y="8038"/>
                    <a:pt x="1216" y="9130"/>
                  </a:cubicBezTo>
                  <a:lnTo>
                    <a:pt x="4184" y="8357"/>
                  </a:lnTo>
                  <a:lnTo>
                    <a:pt x="5626" y="7296"/>
                  </a:lnTo>
                  <a:cubicBezTo>
                    <a:pt x="5626" y="7296"/>
                    <a:pt x="5698" y="3504"/>
                    <a:pt x="5348" y="1598"/>
                  </a:cubicBezTo>
                  <a:cubicBezTo>
                    <a:pt x="4029" y="516"/>
                    <a:pt x="4204" y="1866"/>
                    <a:pt x="4101" y="1"/>
                  </a:cubicBezTo>
                  <a:close/>
                </a:path>
              </a:pathLst>
            </a:custGeom>
            <a:solidFill>
              <a:srgbClr val="132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2" name="Google Shape;9182;p39"/>
            <p:cNvSpPr/>
            <p:nvPr/>
          </p:nvSpPr>
          <p:spPr>
            <a:xfrm>
              <a:off x="1891012" y="2246680"/>
              <a:ext cx="390934" cy="560182"/>
            </a:xfrm>
            <a:custGeom>
              <a:avLst/>
              <a:gdLst/>
              <a:ahLst/>
              <a:cxnLst/>
              <a:rect l="l" t="t" r="r" b="b"/>
              <a:pathLst>
                <a:path w="5308" h="7606" extrusionOk="0">
                  <a:moveTo>
                    <a:pt x="3133" y="1"/>
                  </a:moveTo>
                  <a:lnTo>
                    <a:pt x="1000" y="3453"/>
                  </a:lnTo>
                  <a:lnTo>
                    <a:pt x="0" y="5586"/>
                  </a:lnTo>
                  <a:lnTo>
                    <a:pt x="1072" y="6853"/>
                  </a:lnTo>
                  <a:lnTo>
                    <a:pt x="3731" y="7605"/>
                  </a:lnTo>
                  <a:cubicBezTo>
                    <a:pt x="3731" y="7605"/>
                    <a:pt x="4998" y="6523"/>
                    <a:pt x="5152" y="3958"/>
                  </a:cubicBezTo>
                  <a:cubicBezTo>
                    <a:pt x="5307" y="1382"/>
                    <a:pt x="4040" y="1"/>
                    <a:pt x="4040" y="1"/>
                  </a:cubicBezTo>
                  <a:close/>
                </a:path>
              </a:pathLst>
            </a:custGeom>
            <a:solidFill>
              <a:srgbClr val="132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3" name="Google Shape;9183;p39"/>
            <p:cNvSpPr/>
            <p:nvPr/>
          </p:nvSpPr>
          <p:spPr>
            <a:xfrm>
              <a:off x="2059448" y="2031919"/>
              <a:ext cx="282448" cy="1098195"/>
            </a:xfrm>
            <a:custGeom>
              <a:avLst/>
              <a:gdLst/>
              <a:ahLst/>
              <a:cxnLst/>
              <a:rect l="l" t="t" r="r" b="b"/>
              <a:pathLst>
                <a:path w="3835" h="14911" extrusionOk="0">
                  <a:moveTo>
                    <a:pt x="2031" y="1"/>
                  </a:moveTo>
                  <a:cubicBezTo>
                    <a:pt x="1722" y="22"/>
                    <a:pt x="1258" y="805"/>
                    <a:pt x="1062" y="1629"/>
                  </a:cubicBezTo>
                  <a:cubicBezTo>
                    <a:pt x="1444" y="2907"/>
                    <a:pt x="1104" y="4720"/>
                    <a:pt x="1299" y="5678"/>
                  </a:cubicBezTo>
                  <a:cubicBezTo>
                    <a:pt x="1629" y="7317"/>
                    <a:pt x="1557" y="9017"/>
                    <a:pt x="1042" y="10614"/>
                  </a:cubicBezTo>
                  <a:cubicBezTo>
                    <a:pt x="805" y="11346"/>
                    <a:pt x="475" y="12108"/>
                    <a:pt x="1" y="12788"/>
                  </a:cubicBezTo>
                  <a:cubicBezTo>
                    <a:pt x="1196" y="14138"/>
                    <a:pt x="2340" y="14911"/>
                    <a:pt x="2340" y="14911"/>
                  </a:cubicBezTo>
                  <a:cubicBezTo>
                    <a:pt x="2340" y="14911"/>
                    <a:pt x="2999" y="12994"/>
                    <a:pt x="3401" y="10377"/>
                  </a:cubicBezTo>
                  <a:cubicBezTo>
                    <a:pt x="3494" y="9697"/>
                    <a:pt x="3587" y="8986"/>
                    <a:pt x="3638" y="8244"/>
                  </a:cubicBezTo>
                  <a:cubicBezTo>
                    <a:pt x="3834" y="5483"/>
                    <a:pt x="3566" y="2381"/>
                    <a:pt x="2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4" name="Google Shape;9184;p39"/>
            <p:cNvSpPr/>
            <p:nvPr/>
          </p:nvSpPr>
          <p:spPr>
            <a:xfrm>
              <a:off x="1450076" y="2010708"/>
              <a:ext cx="509363" cy="926664"/>
            </a:xfrm>
            <a:custGeom>
              <a:avLst/>
              <a:gdLst/>
              <a:ahLst/>
              <a:cxnLst/>
              <a:rect l="l" t="t" r="r" b="b"/>
              <a:pathLst>
                <a:path w="6916" h="12582" extrusionOk="0">
                  <a:moveTo>
                    <a:pt x="6194" y="31"/>
                  </a:moveTo>
                  <a:cubicBezTo>
                    <a:pt x="5410" y="42"/>
                    <a:pt x="4184" y="0"/>
                    <a:pt x="3515" y="629"/>
                  </a:cubicBezTo>
                  <a:cubicBezTo>
                    <a:pt x="114" y="3813"/>
                    <a:pt x="1" y="12396"/>
                    <a:pt x="1" y="12396"/>
                  </a:cubicBezTo>
                  <a:cubicBezTo>
                    <a:pt x="1" y="12396"/>
                    <a:pt x="514" y="12582"/>
                    <a:pt x="1312" y="12582"/>
                  </a:cubicBezTo>
                  <a:cubicBezTo>
                    <a:pt x="2111" y="12582"/>
                    <a:pt x="3195" y="12396"/>
                    <a:pt x="4339" y="11654"/>
                  </a:cubicBezTo>
                  <a:cubicBezTo>
                    <a:pt x="3545" y="8037"/>
                    <a:pt x="6132" y="1227"/>
                    <a:pt x="6132" y="1227"/>
                  </a:cubicBezTo>
                  <a:cubicBezTo>
                    <a:pt x="6132" y="1227"/>
                    <a:pt x="6172" y="1234"/>
                    <a:pt x="6228" y="1234"/>
                  </a:cubicBezTo>
                  <a:cubicBezTo>
                    <a:pt x="6448" y="1234"/>
                    <a:pt x="6916" y="1123"/>
                    <a:pt x="6194" y="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5" name="Google Shape;9185;p39"/>
            <p:cNvSpPr/>
            <p:nvPr/>
          </p:nvSpPr>
          <p:spPr>
            <a:xfrm>
              <a:off x="1889466" y="1861201"/>
              <a:ext cx="175434" cy="294600"/>
            </a:xfrm>
            <a:custGeom>
              <a:avLst/>
              <a:gdLst/>
              <a:ahLst/>
              <a:cxnLst/>
              <a:rect l="l" t="t" r="r" b="b"/>
              <a:pathLst>
                <a:path w="2382" h="4000" extrusionOk="0">
                  <a:moveTo>
                    <a:pt x="2360" y="1"/>
                  </a:moveTo>
                  <a:lnTo>
                    <a:pt x="1" y="21"/>
                  </a:lnTo>
                  <a:lnTo>
                    <a:pt x="21" y="2844"/>
                  </a:lnTo>
                  <a:cubicBezTo>
                    <a:pt x="21" y="3471"/>
                    <a:pt x="547" y="3999"/>
                    <a:pt x="1171" y="3999"/>
                  </a:cubicBezTo>
                  <a:cubicBezTo>
                    <a:pt x="1183" y="3999"/>
                    <a:pt x="1195" y="3999"/>
                    <a:pt x="1206" y="3998"/>
                  </a:cubicBezTo>
                  <a:cubicBezTo>
                    <a:pt x="1866" y="3988"/>
                    <a:pt x="2381" y="3463"/>
                    <a:pt x="2381" y="2814"/>
                  </a:cubicBezTo>
                  <a:lnTo>
                    <a:pt x="2360" y="1"/>
                  </a:ln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6" name="Google Shape;9186;p39"/>
            <p:cNvSpPr/>
            <p:nvPr/>
          </p:nvSpPr>
          <p:spPr>
            <a:xfrm>
              <a:off x="1768829" y="1661244"/>
              <a:ext cx="406106" cy="349101"/>
            </a:xfrm>
            <a:custGeom>
              <a:avLst/>
              <a:gdLst/>
              <a:ahLst/>
              <a:cxnLst/>
              <a:rect l="l" t="t" r="r" b="b"/>
              <a:pathLst>
                <a:path w="5514" h="4740" extrusionOk="0">
                  <a:moveTo>
                    <a:pt x="2510" y="0"/>
                  </a:moveTo>
                  <a:cubicBezTo>
                    <a:pt x="1690" y="0"/>
                    <a:pt x="576" y="471"/>
                    <a:pt x="258" y="1706"/>
                  </a:cubicBezTo>
                  <a:cubicBezTo>
                    <a:pt x="1" y="2695"/>
                    <a:pt x="907" y="3622"/>
                    <a:pt x="907" y="3622"/>
                  </a:cubicBezTo>
                  <a:cubicBezTo>
                    <a:pt x="907" y="3622"/>
                    <a:pt x="2070" y="4740"/>
                    <a:pt x="3234" y="4740"/>
                  </a:cubicBezTo>
                  <a:cubicBezTo>
                    <a:pt x="3541" y="4740"/>
                    <a:pt x="3847" y="4662"/>
                    <a:pt x="4132" y="4467"/>
                  </a:cubicBezTo>
                  <a:cubicBezTo>
                    <a:pt x="5513" y="3519"/>
                    <a:pt x="3854" y="655"/>
                    <a:pt x="3277" y="201"/>
                  </a:cubicBezTo>
                  <a:cubicBezTo>
                    <a:pt x="3111" y="73"/>
                    <a:pt x="2834" y="0"/>
                    <a:pt x="2510" y="0"/>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7" name="Google Shape;9187;p39"/>
            <p:cNvSpPr/>
            <p:nvPr/>
          </p:nvSpPr>
          <p:spPr>
            <a:xfrm>
              <a:off x="2053335" y="1790498"/>
              <a:ext cx="20401" cy="17971"/>
            </a:xfrm>
            <a:custGeom>
              <a:avLst/>
              <a:gdLst/>
              <a:ahLst/>
              <a:cxnLst/>
              <a:rect l="l" t="t" r="r" b="b"/>
              <a:pathLst>
                <a:path w="277" h="244" extrusionOk="0">
                  <a:moveTo>
                    <a:pt x="143" y="0"/>
                  </a:moveTo>
                  <a:cubicBezTo>
                    <a:pt x="73" y="0"/>
                    <a:pt x="0" y="54"/>
                    <a:pt x="12" y="147"/>
                  </a:cubicBezTo>
                  <a:cubicBezTo>
                    <a:pt x="25" y="214"/>
                    <a:pt x="80" y="244"/>
                    <a:pt x="134" y="244"/>
                  </a:cubicBezTo>
                  <a:cubicBezTo>
                    <a:pt x="205" y="244"/>
                    <a:pt x="277" y="193"/>
                    <a:pt x="259" y="105"/>
                  </a:cubicBezTo>
                  <a:cubicBezTo>
                    <a:pt x="250" y="33"/>
                    <a:pt x="197" y="0"/>
                    <a:pt x="143" y="0"/>
                  </a:cubicBezTo>
                  <a:close/>
                </a:path>
              </a:pathLst>
            </a:custGeom>
            <a:solidFill>
              <a:srgbClr val="603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8" name="Google Shape;9188;p39"/>
            <p:cNvSpPr/>
            <p:nvPr/>
          </p:nvSpPr>
          <p:spPr>
            <a:xfrm>
              <a:off x="1992206" y="1823125"/>
              <a:ext cx="20769" cy="17529"/>
            </a:xfrm>
            <a:custGeom>
              <a:avLst/>
              <a:gdLst/>
              <a:ahLst/>
              <a:cxnLst/>
              <a:rect l="l" t="t" r="r" b="b"/>
              <a:pathLst>
                <a:path w="282" h="238" extrusionOk="0">
                  <a:moveTo>
                    <a:pt x="137" y="0"/>
                  </a:moveTo>
                  <a:cubicBezTo>
                    <a:pt x="68" y="0"/>
                    <a:pt x="1" y="47"/>
                    <a:pt x="18" y="136"/>
                  </a:cubicBezTo>
                  <a:cubicBezTo>
                    <a:pt x="31" y="206"/>
                    <a:pt x="89" y="238"/>
                    <a:pt x="146" y="238"/>
                  </a:cubicBezTo>
                  <a:cubicBezTo>
                    <a:pt x="215" y="238"/>
                    <a:pt x="282" y="190"/>
                    <a:pt x="265" y="105"/>
                  </a:cubicBezTo>
                  <a:cubicBezTo>
                    <a:pt x="255" y="34"/>
                    <a:pt x="196" y="0"/>
                    <a:pt x="137" y="0"/>
                  </a:cubicBezTo>
                  <a:close/>
                </a:path>
              </a:pathLst>
            </a:custGeom>
            <a:solidFill>
              <a:srgbClr val="603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9" name="Google Shape;9189;p39"/>
            <p:cNvSpPr/>
            <p:nvPr/>
          </p:nvSpPr>
          <p:spPr>
            <a:xfrm>
              <a:off x="2037500" y="1815686"/>
              <a:ext cx="50156" cy="53912"/>
            </a:xfrm>
            <a:custGeom>
              <a:avLst/>
              <a:gdLst/>
              <a:ahLst/>
              <a:cxnLst/>
              <a:rect l="l" t="t" r="r" b="b"/>
              <a:pathLst>
                <a:path w="681" h="732" extrusionOk="0">
                  <a:moveTo>
                    <a:pt x="41" y="0"/>
                  </a:moveTo>
                  <a:cubicBezTo>
                    <a:pt x="21" y="0"/>
                    <a:pt x="10" y="0"/>
                    <a:pt x="0" y="11"/>
                  </a:cubicBezTo>
                  <a:cubicBezTo>
                    <a:pt x="0" y="21"/>
                    <a:pt x="0" y="31"/>
                    <a:pt x="10" y="52"/>
                  </a:cubicBezTo>
                  <a:lnTo>
                    <a:pt x="526" y="340"/>
                  </a:lnTo>
                  <a:cubicBezTo>
                    <a:pt x="608" y="392"/>
                    <a:pt x="629" y="474"/>
                    <a:pt x="618" y="536"/>
                  </a:cubicBezTo>
                  <a:cubicBezTo>
                    <a:pt x="608" y="588"/>
                    <a:pt x="567" y="670"/>
                    <a:pt x="474" y="680"/>
                  </a:cubicBezTo>
                  <a:lnTo>
                    <a:pt x="464" y="680"/>
                  </a:lnTo>
                  <a:cubicBezTo>
                    <a:pt x="454" y="680"/>
                    <a:pt x="433" y="691"/>
                    <a:pt x="433" y="701"/>
                  </a:cubicBezTo>
                  <a:cubicBezTo>
                    <a:pt x="433" y="722"/>
                    <a:pt x="454" y="732"/>
                    <a:pt x="464" y="732"/>
                  </a:cubicBezTo>
                  <a:lnTo>
                    <a:pt x="484" y="732"/>
                  </a:lnTo>
                  <a:cubicBezTo>
                    <a:pt x="577" y="701"/>
                    <a:pt x="660" y="639"/>
                    <a:pt x="670" y="536"/>
                  </a:cubicBezTo>
                  <a:cubicBezTo>
                    <a:pt x="680" y="433"/>
                    <a:pt x="639" y="340"/>
                    <a:pt x="557" y="289"/>
                  </a:cubicBezTo>
                  <a:lnTo>
                    <a:pt x="41" y="0"/>
                  </a:lnTo>
                  <a:close/>
                </a:path>
              </a:pathLst>
            </a:custGeom>
            <a:solidFill>
              <a:srgbClr val="DB8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0" name="Google Shape;9190;p39"/>
            <p:cNvSpPr/>
            <p:nvPr/>
          </p:nvSpPr>
          <p:spPr>
            <a:xfrm>
              <a:off x="1739222" y="1605124"/>
              <a:ext cx="303659" cy="375320"/>
            </a:xfrm>
            <a:custGeom>
              <a:avLst/>
              <a:gdLst/>
              <a:ahLst/>
              <a:cxnLst/>
              <a:rect l="l" t="t" r="r" b="b"/>
              <a:pathLst>
                <a:path w="4123" h="5096" extrusionOk="0">
                  <a:moveTo>
                    <a:pt x="3292" y="0"/>
                  </a:moveTo>
                  <a:cubicBezTo>
                    <a:pt x="3246" y="0"/>
                    <a:pt x="3206" y="17"/>
                    <a:pt x="3174" y="57"/>
                  </a:cubicBezTo>
                  <a:cubicBezTo>
                    <a:pt x="3080" y="169"/>
                    <a:pt x="2953" y="197"/>
                    <a:pt x="2810" y="197"/>
                  </a:cubicBezTo>
                  <a:cubicBezTo>
                    <a:pt x="2670" y="197"/>
                    <a:pt x="2514" y="171"/>
                    <a:pt x="2356" y="171"/>
                  </a:cubicBezTo>
                  <a:cubicBezTo>
                    <a:pt x="2306" y="171"/>
                    <a:pt x="2256" y="173"/>
                    <a:pt x="2206" y="180"/>
                  </a:cubicBezTo>
                  <a:cubicBezTo>
                    <a:pt x="1835" y="232"/>
                    <a:pt x="2123" y="500"/>
                    <a:pt x="1598" y="541"/>
                  </a:cubicBezTo>
                  <a:cubicBezTo>
                    <a:pt x="1083" y="572"/>
                    <a:pt x="1309" y="1108"/>
                    <a:pt x="866" y="1314"/>
                  </a:cubicBezTo>
                  <a:cubicBezTo>
                    <a:pt x="433" y="1520"/>
                    <a:pt x="1" y="1953"/>
                    <a:pt x="289" y="2571"/>
                  </a:cubicBezTo>
                  <a:cubicBezTo>
                    <a:pt x="557" y="3189"/>
                    <a:pt x="763" y="3869"/>
                    <a:pt x="918" y="4178"/>
                  </a:cubicBezTo>
                  <a:cubicBezTo>
                    <a:pt x="1062" y="4467"/>
                    <a:pt x="1577" y="5095"/>
                    <a:pt x="1876" y="5095"/>
                  </a:cubicBezTo>
                  <a:cubicBezTo>
                    <a:pt x="1886" y="5095"/>
                    <a:pt x="2144" y="4972"/>
                    <a:pt x="2082" y="4796"/>
                  </a:cubicBezTo>
                  <a:cubicBezTo>
                    <a:pt x="1989" y="4529"/>
                    <a:pt x="1546" y="4178"/>
                    <a:pt x="1639" y="4044"/>
                  </a:cubicBezTo>
                  <a:cubicBezTo>
                    <a:pt x="1674" y="3989"/>
                    <a:pt x="1708" y="3968"/>
                    <a:pt x="1738" y="3968"/>
                  </a:cubicBezTo>
                  <a:cubicBezTo>
                    <a:pt x="1832" y="3968"/>
                    <a:pt x="1897" y="4168"/>
                    <a:pt x="1897" y="4168"/>
                  </a:cubicBezTo>
                  <a:cubicBezTo>
                    <a:pt x="1897" y="4168"/>
                    <a:pt x="1930" y="4174"/>
                    <a:pt x="1977" y="4174"/>
                  </a:cubicBezTo>
                  <a:cubicBezTo>
                    <a:pt x="2115" y="4174"/>
                    <a:pt x="2365" y="4122"/>
                    <a:pt x="2195" y="3715"/>
                  </a:cubicBezTo>
                  <a:cubicBezTo>
                    <a:pt x="1886" y="3014"/>
                    <a:pt x="2165" y="2365"/>
                    <a:pt x="2453" y="2035"/>
                  </a:cubicBezTo>
                  <a:cubicBezTo>
                    <a:pt x="2731" y="1695"/>
                    <a:pt x="3277" y="1891"/>
                    <a:pt x="3494" y="1582"/>
                  </a:cubicBezTo>
                  <a:cubicBezTo>
                    <a:pt x="3581" y="1456"/>
                    <a:pt x="3701" y="1419"/>
                    <a:pt x="3813" y="1419"/>
                  </a:cubicBezTo>
                  <a:cubicBezTo>
                    <a:pt x="3977" y="1419"/>
                    <a:pt x="4122" y="1499"/>
                    <a:pt x="4122" y="1499"/>
                  </a:cubicBezTo>
                  <a:lnTo>
                    <a:pt x="3988" y="819"/>
                  </a:lnTo>
                  <a:cubicBezTo>
                    <a:pt x="3916" y="541"/>
                    <a:pt x="3762" y="283"/>
                    <a:pt x="3545" y="108"/>
                  </a:cubicBezTo>
                  <a:cubicBezTo>
                    <a:pt x="3456" y="44"/>
                    <a:pt x="3367" y="0"/>
                    <a:pt x="3292" y="0"/>
                  </a:cubicBezTo>
                  <a:close/>
                </a:path>
              </a:pathLst>
            </a:custGeom>
            <a:solidFill>
              <a:srgbClr val="4F3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1" name="Google Shape;9191;p39"/>
            <p:cNvSpPr/>
            <p:nvPr/>
          </p:nvSpPr>
          <p:spPr>
            <a:xfrm>
              <a:off x="1837101" y="1880203"/>
              <a:ext cx="64591" cy="55458"/>
            </a:xfrm>
            <a:custGeom>
              <a:avLst/>
              <a:gdLst/>
              <a:ahLst/>
              <a:cxnLst/>
              <a:rect l="l" t="t" r="r" b="b"/>
              <a:pathLst>
                <a:path w="877" h="753" extrusionOk="0">
                  <a:moveTo>
                    <a:pt x="394" y="0"/>
                  </a:moveTo>
                  <a:cubicBezTo>
                    <a:pt x="343" y="0"/>
                    <a:pt x="291" y="8"/>
                    <a:pt x="238" y="21"/>
                  </a:cubicBezTo>
                  <a:cubicBezTo>
                    <a:pt x="104" y="62"/>
                    <a:pt x="1" y="155"/>
                    <a:pt x="42" y="361"/>
                  </a:cubicBezTo>
                  <a:cubicBezTo>
                    <a:pt x="94" y="701"/>
                    <a:pt x="454" y="752"/>
                    <a:pt x="712" y="752"/>
                  </a:cubicBezTo>
                  <a:cubicBezTo>
                    <a:pt x="815" y="752"/>
                    <a:pt x="877" y="649"/>
                    <a:pt x="836" y="546"/>
                  </a:cubicBezTo>
                  <a:lnTo>
                    <a:pt x="722" y="206"/>
                  </a:lnTo>
                  <a:cubicBezTo>
                    <a:pt x="669" y="61"/>
                    <a:pt x="541" y="0"/>
                    <a:pt x="394" y="0"/>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2" name="Google Shape;9192;p39"/>
            <p:cNvSpPr/>
            <p:nvPr/>
          </p:nvSpPr>
          <p:spPr>
            <a:xfrm>
              <a:off x="1841668" y="1893238"/>
              <a:ext cx="25925" cy="31007"/>
            </a:xfrm>
            <a:custGeom>
              <a:avLst/>
              <a:gdLst/>
              <a:ahLst/>
              <a:cxnLst/>
              <a:rect l="l" t="t" r="r" b="b"/>
              <a:pathLst>
                <a:path w="352" h="421" extrusionOk="0">
                  <a:moveTo>
                    <a:pt x="117" y="1"/>
                  </a:moveTo>
                  <a:cubicBezTo>
                    <a:pt x="114" y="1"/>
                    <a:pt x="114" y="3"/>
                    <a:pt x="124" y="9"/>
                  </a:cubicBezTo>
                  <a:cubicBezTo>
                    <a:pt x="124" y="3"/>
                    <a:pt x="119" y="1"/>
                    <a:pt x="117" y="1"/>
                  </a:cubicBezTo>
                  <a:close/>
                  <a:moveTo>
                    <a:pt x="102" y="5"/>
                  </a:moveTo>
                  <a:cubicBezTo>
                    <a:pt x="83" y="5"/>
                    <a:pt x="70" y="14"/>
                    <a:pt x="63" y="29"/>
                  </a:cubicBezTo>
                  <a:cubicBezTo>
                    <a:pt x="1" y="369"/>
                    <a:pt x="310" y="421"/>
                    <a:pt x="310" y="421"/>
                  </a:cubicBezTo>
                  <a:cubicBezTo>
                    <a:pt x="330" y="421"/>
                    <a:pt x="351" y="410"/>
                    <a:pt x="351" y="400"/>
                  </a:cubicBezTo>
                  <a:cubicBezTo>
                    <a:pt x="351" y="369"/>
                    <a:pt x="341" y="359"/>
                    <a:pt x="330" y="359"/>
                  </a:cubicBezTo>
                  <a:cubicBezTo>
                    <a:pt x="330" y="359"/>
                    <a:pt x="83" y="318"/>
                    <a:pt x="135" y="40"/>
                  </a:cubicBezTo>
                  <a:cubicBezTo>
                    <a:pt x="135" y="29"/>
                    <a:pt x="135" y="9"/>
                    <a:pt x="124" y="9"/>
                  </a:cubicBezTo>
                  <a:cubicBezTo>
                    <a:pt x="116" y="6"/>
                    <a:pt x="109" y="5"/>
                    <a:pt x="102" y="5"/>
                  </a:cubicBezTo>
                  <a:close/>
                </a:path>
              </a:pathLst>
            </a:custGeom>
            <a:solidFill>
              <a:srgbClr val="DB8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3" name="Google Shape;9193;p39"/>
            <p:cNvSpPr/>
            <p:nvPr/>
          </p:nvSpPr>
          <p:spPr>
            <a:xfrm>
              <a:off x="2028294" y="1886168"/>
              <a:ext cx="80426" cy="38077"/>
            </a:xfrm>
            <a:custGeom>
              <a:avLst/>
              <a:gdLst/>
              <a:ahLst/>
              <a:cxnLst/>
              <a:rect l="l" t="t" r="r" b="b"/>
              <a:pathLst>
                <a:path w="1092" h="517" extrusionOk="0">
                  <a:moveTo>
                    <a:pt x="232" y="1"/>
                  </a:moveTo>
                  <a:cubicBezTo>
                    <a:pt x="1" y="1"/>
                    <a:pt x="207" y="416"/>
                    <a:pt x="630" y="506"/>
                  </a:cubicBezTo>
                  <a:cubicBezTo>
                    <a:pt x="659" y="514"/>
                    <a:pt x="686" y="517"/>
                    <a:pt x="712" y="517"/>
                  </a:cubicBezTo>
                  <a:cubicBezTo>
                    <a:pt x="1022" y="517"/>
                    <a:pt x="1091" y="28"/>
                    <a:pt x="876" y="28"/>
                  </a:cubicBezTo>
                  <a:cubicBezTo>
                    <a:pt x="855" y="28"/>
                    <a:pt x="832" y="33"/>
                    <a:pt x="805" y="43"/>
                  </a:cubicBezTo>
                  <a:cubicBezTo>
                    <a:pt x="714" y="80"/>
                    <a:pt x="631" y="93"/>
                    <a:pt x="558" y="93"/>
                  </a:cubicBezTo>
                  <a:cubicBezTo>
                    <a:pt x="367" y="93"/>
                    <a:pt x="249" y="2"/>
                    <a:pt x="249" y="2"/>
                  </a:cubicBezTo>
                  <a:cubicBezTo>
                    <a:pt x="243" y="1"/>
                    <a:pt x="237" y="1"/>
                    <a:pt x="232" y="1"/>
                  </a:cubicBezTo>
                  <a:close/>
                </a:path>
              </a:pathLst>
            </a:custGeom>
            <a:solidFill>
              <a:srgbClr val="603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4" name="Google Shape;9194;p39"/>
            <p:cNvSpPr/>
            <p:nvPr/>
          </p:nvSpPr>
          <p:spPr>
            <a:xfrm>
              <a:off x="1939547" y="1992517"/>
              <a:ext cx="126089" cy="19002"/>
            </a:xfrm>
            <a:custGeom>
              <a:avLst/>
              <a:gdLst/>
              <a:ahLst/>
              <a:cxnLst/>
              <a:rect l="l" t="t" r="r" b="b"/>
              <a:pathLst>
                <a:path w="1712" h="258" extrusionOk="0">
                  <a:moveTo>
                    <a:pt x="42" y="0"/>
                  </a:moveTo>
                  <a:cubicBezTo>
                    <a:pt x="32" y="0"/>
                    <a:pt x="1" y="0"/>
                    <a:pt x="1" y="21"/>
                  </a:cubicBezTo>
                  <a:cubicBezTo>
                    <a:pt x="1" y="31"/>
                    <a:pt x="1" y="52"/>
                    <a:pt x="11" y="52"/>
                  </a:cubicBezTo>
                  <a:cubicBezTo>
                    <a:pt x="32" y="72"/>
                    <a:pt x="403" y="258"/>
                    <a:pt x="908" y="258"/>
                  </a:cubicBezTo>
                  <a:cubicBezTo>
                    <a:pt x="1145" y="258"/>
                    <a:pt x="1423" y="227"/>
                    <a:pt x="1701" y="72"/>
                  </a:cubicBezTo>
                  <a:cubicBezTo>
                    <a:pt x="1711" y="52"/>
                    <a:pt x="1711" y="41"/>
                    <a:pt x="1711" y="31"/>
                  </a:cubicBezTo>
                  <a:cubicBezTo>
                    <a:pt x="1701" y="21"/>
                    <a:pt x="1691" y="21"/>
                    <a:pt x="1680" y="21"/>
                  </a:cubicBezTo>
                  <a:cubicBezTo>
                    <a:pt x="1421" y="154"/>
                    <a:pt x="1160" y="199"/>
                    <a:pt x="924" y="199"/>
                  </a:cubicBezTo>
                  <a:cubicBezTo>
                    <a:pt x="430" y="199"/>
                    <a:pt x="49" y="0"/>
                    <a:pt x="42" y="0"/>
                  </a:cubicBezTo>
                  <a:close/>
                </a:path>
              </a:pathLst>
            </a:custGeom>
            <a:solidFill>
              <a:srgbClr val="DB8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5" name="Google Shape;9195;p39"/>
            <p:cNvSpPr/>
            <p:nvPr/>
          </p:nvSpPr>
          <p:spPr>
            <a:xfrm>
              <a:off x="1847780" y="2116763"/>
              <a:ext cx="176097" cy="151351"/>
            </a:xfrm>
            <a:custGeom>
              <a:avLst/>
              <a:gdLst/>
              <a:ahLst/>
              <a:cxnLst/>
              <a:rect l="l" t="t" r="r" b="b"/>
              <a:pathLst>
                <a:path w="2391" h="2055" extrusionOk="0">
                  <a:moveTo>
                    <a:pt x="1030" y="0"/>
                  </a:moveTo>
                  <a:cubicBezTo>
                    <a:pt x="998" y="0"/>
                    <a:pt x="967" y="4"/>
                    <a:pt x="938" y="13"/>
                  </a:cubicBezTo>
                  <a:cubicBezTo>
                    <a:pt x="423" y="158"/>
                    <a:pt x="0" y="1579"/>
                    <a:pt x="794" y="1971"/>
                  </a:cubicBezTo>
                  <a:cubicBezTo>
                    <a:pt x="908" y="2029"/>
                    <a:pt x="1021" y="2055"/>
                    <a:pt x="1133" y="2055"/>
                  </a:cubicBezTo>
                  <a:cubicBezTo>
                    <a:pt x="1806" y="2055"/>
                    <a:pt x="2391" y="1136"/>
                    <a:pt x="2391" y="1136"/>
                  </a:cubicBezTo>
                  <a:cubicBezTo>
                    <a:pt x="2391" y="1136"/>
                    <a:pt x="1557"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6" name="Google Shape;9196;p39"/>
            <p:cNvSpPr/>
            <p:nvPr/>
          </p:nvSpPr>
          <p:spPr>
            <a:xfrm>
              <a:off x="2013933" y="2126706"/>
              <a:ext cx="167775" cy="150172"/>
            </a:xfrm>
            <a:custGeom>
              <a:avLst/>
              <a:gdLst/>
              <a:ahLst/>
              <a:cxnLst/>
              <a:rect l="l" t="t" r="r" b="b"/>
              <a:pathLst>
                <a:path w="2278" h="2039" extrusionOk="0">
                  <a:moveTo>
                    <a:pt x="1395" y="1"/>
                  </a:moveTo>
                  <a:cubicBezTo>
                    <a:pt x="879" y="1"/>
                    <a:pt x="1" y="1001"/>
                    <a:pt x="1" y="1001"/>
                  </a:cubicBezTo>
                  <a:cubicBezTo>
                    <a:pt x="1" y="1001"/>
                    <a:pt x="519" y="2038"/>
                    <a:pt x="1210" y="2038"/>
                  </a:cubicBezTo>
                  <a:cubicBezTo>
                    <a:pt x="1293" y="2038"/>
                    <a:pt x="1377" y="2023"/>
                    <a:pt x="1464" y="1991"/>
                  </a:cubicBezTo>
                  <a:cubicBezTo>
                    <a:pt x="2278" y="1671"/>
                    <a:pt x="2010" y="218"/>
                    <a:pt x="1515" y="23"/>
                  </a:cubicBezTo>
                  <a:cubicBezTo>
                    <a:pt x="1478" y="7"/>
                    <a:pt x="1438" y="1"/>
                    <a:pt x="1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7" name="Google Shape;9197;p39"/>
            <p:cNvSpPr/>
            <p:nvPr/>
          </p:nvSpPr>
          <p:spPr>
            <a:xfrm>
              <a:off x="1939547" y="2158596"/>
              <a:ext cx="63855" cy="29755"/>
            </a:xfrm>
            <a:custGeom>
              <a:avLst/>
              <a:gdLst/>
              <a:ahLst/>
              <a:cxnLst/>
              <a:rect l="l" t="t" r="r" b="b"/>
              <a:pathLst>
                <a:path w="867" h="404" extrusionOk="0">
                  <a:moveTo>
                    <a:pt x="116" y="0"/>
                  </a:moveTo>
                  <a:cubicBezTo>
                    <a:pt x="76" y="0"/>
                    <a:pt x="49" y="16"/>
                    <a:pt x="42" y="53"/>
                  </a:cubicBezTo>
                  <a:cubicBezTo>
                    <a:pt x="1" y="290"/>
                    <a:pt x="866" y="404"/>
                    <a:pt x="866" y="404"/>
                  </a:cubicBezTo>
                  <a:cubicBezTo>
                    <a:pt x="866" y="404"/>
                    <a:pt x="319" y="0"/>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8" name="Google Shape;9198;p39"/>
            <p:cNvSpPr/>
            <p:nvPr/>
          </p:nvSpPr>
          <p:spPr>
            <a:xfrm>
              <a:off x="1951626" y="2191075"/>
              <a:ext cx="47946" cy="9206"/>
            </a:xfrm>
            <a:custGeom>
              <a:avLst/>
              <a:gdLst/>
              <a:ahLst/>
              <a:cxnLst/>
              <a:rect l="l" t="t" r="r" b="b"/>
              <a:pathLst>
                <a:path w="651" h="125" extrusionOk="0">
                  <a:moveTo>
                    <a:pt x="128" y="1"/>
                  </a:moveTo>
                  <a:cubicBezTo>
                    <a:pt x="49" y="1"/>
                    <a:pt x="1" y="15"/>
                    <a:pt x="22" y="55"/>
                  </a:cubicBezTo>
                  <a:cubicBezTo>
                    <a:pt x="46" y="107"/>
                    <a:pt x="124" y="124"/>
                    <a:pt x="226" y="124"/>
                  </a:cubicBezTo>
                  <a:cubicBezTo>
                    <a:pt x="350" y="124"/>
                    <a:pt x="510" y="98"/>
                    <a:pt x="651" y="76"/>
                  </a:cubicBezTo>
                  <a:cubicBezTo>
                    <a:pt x="651" y="76"/>
                    <a:pt x="310" y="1"/>
                    <a:pt x="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9" name="Google Shape;9199;p39"/>
            <p:cNvSpPr/>
            <p:nvPr/>
          </p:nvSpPr>
          <p:spPr>
            <a:xfrm>
              <a:off x="1930488" y="2208014"/>
              <a:ext cx="69084" cy="28797"/>
            </a:xfrm>
            <a:custGeom>
              <a:avLst/>
              <a:gdLst/>
              <a:ahLst/>
              <a:cxnLst/>
              <a:rect l="l" t="t" r="r" b="b"/>
              <a:pathLst>
                <a:path w="938" h="391" extrusionOk="0">
                  <a:moveTo>
                    <a:pt x="938" y="0"/>
                  </a:moveTo>
                  <a:cubicBezTo>
                    <a:pt x="928" y="0"/>
                    <a:pt x="0" y="114"/>
                    <a:pt x="206" y="340"/>
                  </a:cubicBezTo>
                  <a:cubicBezTo>
                    <a:pt x="237" y="376"/>
                    <a:pt x="276" y="390"/>
                    <a:pt x="322" y="390"/>
                  </a:cubicBezTo>
                  <a:cubicBezTo>
                    <a:pt x="555" y="390"/>
                    <a:pt x="938" y="0"/>
                    <a:pt x="9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0" name="Google Shape;9200;p39"/>
            <p:cNvSpPr/>
            <p:nvPr/>
          </p:nvSpPr>
          <p:spPr>
            <a:xfrm>
              <a:off x="2030651" y="2210297"/>
              <a:ext cx="67611" cy="23273"/>
            </a:xfrm>
            <a:custGeom>
              <a:avLst/>
              <a:gdLst/>
              <a:ahLst/>
              <a:cxnLst/>
              <a:rect l="l" t="t" r="r" b="b"/>
              <a:pathLst>
                <a:path w="918" h="316" extrusionOk="0">
                  <a:moveTo>
                    <a:pt x="0" y="0"/>
                  </a:moveTo>
                  <a:cubicBezTo>
                    <a:pt x="0" y="0"/>
                    <a:pt x="469" y="315"/>
                    <a:pt x="690" y="315"/>
                  </a:cubicBezTo>
                  <a:cubicBezTo>
                    <a:pt x="725" y="315"/>
                    <a:pt x="753" y="307"/>
                    <a:pt x="773" y="289"/>
                  </a:cubicBezTo>
                  <a:cubicBezTo>
                    <a:pt x="917" y="165"/>
                    <a:pt x="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1" name="Google Shape;9201;p39"/>
            <p:cNvSpPr/>
            <p:nvPr/>
          </p:nvSpPr>
          <p:spPr>
            <a:xfrm>
              <a:off x="2042803" y="2197040"/>
              <a:ext cx="42054" cy="9427"/>
            </a:xfrm>
            <a:custGeom>
              <a:avLst/>
              <a:gdLst/>
              <a:ahLst/>
              <a:cxnLst/>
              <a:rect l="l" t="t" r="r" b="b"/>
              <a:pathLst>
                <a:path w="571" h="128" extrusionOk="0">
                  <a:moveTo>
                    <a:pt x="383" y="0"/>
                  </a:moveTo>
                  <a:cubicBezTo>
                    <a:pt x="225" y="0"/>
                    <a:pt x="0" y="36"/>
                    <a:pt x="0" y="36"/>
                  </a:cubicBezTo>
                  <a:cubicBezTo>
                    <a:pt x="0" y="36"/>
                    <a:pt x="200" y="128"/>
                    <a:pt x="361" y="128"/>
                  </a:cubicBezTo>
                  <a:cubicBezTo>
                    <a:pt x="422" y="128"/>
                    <a:pt x="478" y="114"/>
                    <a:pt x="515" y="77"/>
                  </a:cubicBezTo>
                  <a:cubicBezTo>
                    <a:pt x="571" y="18"/>
                    <a:pt x="493" y="0"/>
                    <a:pt x="3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2" name="Google Shape;9202;p39"/>
            <p:cNvSpPr/>
            <p:nvPr/>
          </p:nvSpPr>
          <p:spPr>
            <a:xfrm>
              <a:off x="2041993" y="2167875"/>
              <a:ext cx="56269" cy="19738"/>
            </a:xfrm>
            <a:custGeom>
              <a:avLst/>
              <a:gdLst/>
              <a:ahLst/>
              <a:cxnLst/>
              <a:rect l="l" t="t" r="r" b="b"/>
              <a:pathLst>
                <a:path w="764" h="268" extrusionOk="0">
                  <a:moveTo>
                    <a:pt x="575" y="0"/>
                  </a:moveTo>
                  <a:cubicBezTo>
                    <a:pt x="388" y="0"/>
                    <a:pt x="1" y="267"/>
                    <a:pt x="1" y="267"/>
                  </a:cubicBezTo>
                  <a:cubicBezTo>
                    <a:pt x="1" y="267"/>
                    <a:pt x="763" y="195"/>
                    <a:pt x="660" y="41"/>
                  </a:cubicBezTo>
                  <a:cubicBezTo>
                    <a:pt x="644" y="12"/>
                    <a:pt x="614" y="0"/>
                    <a:pt x="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3" name="Google Shape;9203;p39"/>
            <p:cNvSpPr/>
            <p:nvPr/>
          </p:nvSpPr>
          <p:spPr>
            <a:xfrm>
              <a:off x="1987419" y="2172368"/>
              <a:ext cx="65328" cy="62308"/>
            </a:xfrm>
            <a:custGeom>
              <a:avLst/>
              <a:gdLst/>
              <a:ahLst/>
              <a:cxnLst/>
              <a:rect l="l" t="t" r="r" b="b"/>
              <a:pathLst>
                <a:path w="887" h="846" extrusionOk="0">
                  <a:moveTo>
                    <a:pt x="124" y="0"/>
                  </a:moveTo>
                  <a:lnTo>
                    <a:pt x="113" y="21"/>
                  </a:lnTo>
                  <a:cubicBezTo>
                    <a:pt x="10" y="268"/>
                    <a:pt x="0" y="536"/>
                    <a:pt x="72" y="794"/>
                  </a:cubicBezTo>
                  <a:lnTo>
                    <a:pt x="83" y="824"/>
                  </a:lnTo>
                  <a:lnTo>
                    <a:pt x="701" y="845"/>
                  </a:lnTo>
                  <a:cubicBezTo>
                    <a:pt x="855" y="587"/>
                    <a:pt x="886" y="278"/>
                    <a:pt x="742" y="21"/>
                  </a:cubicBez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4" name="Google Shape;9204;p39"/>
            <p:cNvSpPr/>
            <p:nvPr/>
          </p:nvSpPr>
          <p:spPr>
            <a:xfrm>
              <a:off x="1834082" y="1849933"/>
              <a:ext cx="411409" cy="324797"/>
            </a:xfrm>
            <a:custGeom>
              <a:avLst/>
              <a:gdLst/>
              <a:ahLst/>
              <a:cxnLst/>
              <a:rect l="l" t="t" r="r" b="b"/>
              <a:pathLst>
                <a:path w="5586" h="4410" extrusionOk="0">
                  <a:moveTo>
                    <a:pt x="5400" y="2905"/>
                  </a:moveTo>
                  <a:cubicBezTo>
                    <a:pt x="5400" y="2905"/>
                    <a:pt x="5398" y="2910"/>
                    <a:pt x="5393" y="2919"/>
                  </a:cubicBezTo>
                  <a:lnTo>
                    <a:pt x="5393" y="2919"/>
                  </a:lnTo>
                  <a:cubicBezTo>
                    <a:pt x="5399" y="2910"/>
                    <a:pt x="5400" y="2905"/>
                    <a:pt x="5400" y="2905"/>
                  </a:cubicBezTo>
                  <a:close/>
                  <a:moveTo>
                    <a:pt x="308" y="1"/>
                  </a:moveTo>
                  <a:cubicBezTo>
                    <a:pt x="250" y="1"/>
                    <a:pt x="252" y="45"/>
                    <a:pt x="403" y="184"/>
                  </a:cubicBezTo>
                  <a:cubicBezTo>
                    <a:pt x="804" y="586"/>
                    <a:pt x="403" y="1112"/>
                    <a:pt x="712" y="1565"/>
                  </a:cubicBezTo>
                  <a:cubicBezTo>
                    <a:pt x="1021" y="2019"/>
                    <a:pt x="1" y="2173"/>
                    <a:pt x="1010" y="3677"/>
                  </a:cubicBezTo>
                  <a:cubicBezTo>
                    <a:pt x="1210" y="3972"/>
                    <a:pt x="1412" y="4065"/>
                    <a:pt x="1590" y="4065"/>
                  </a:cubicBezTo>
                  <a:cubicBezTo>
                    <a:pt x="1781" y="4065"/>
                    <a:pt x="1945" y="3958"/>
                    <a:pt x="2051" y="3873"/>
                  </a:cubicBezTo>
                  <a:cubicBezTo>
                    <a:pt x="2231" y="4294"/>
                    <a:pt x="2527" y="4410"/>
                    <a:pt x="2799" y="4410"/>
                  </a:cubicBezTo>
                  <a:cubicBezTo>
                    <a:pt x="3134" y="4410"/>
                    <a:pt x="3432" y="4234"/>
                    <a:pt x="3432" y="4234"/>
                  </a:cubicBezTo>
                  <a:cubicBezTo>
                    <a:pt x="3432" y="4234"/>
                    <a:pt x="2587" y="3987"/>
                    <a:pt x="2886" y="3729"/>
                  </a:cubicBezTo>
                  <a:lnTo>
                    <a:pt x="2886" y="3729"/>
                  </a:lnTo>
                  <a:cubicBezTo>
                    <a:pt x="3244" y="4008"/>
                    <a:pt x="3556" y="4105"/>
                    <a:pt x="3817" y="4105"/>
                  </a:cubicBezTo>
                  <a:cubicBezTo>
                    <a:pt x="4404" y="4105"/>
                    <a:pt x="4730" y="3616"/>
                    <a:pt x="4730" y="3616"/>
                  </a:cubicBezTo>
                  <a:lnTo>
                    <a:pt x="4730" y="3616"/>
                  </a:lnTo>
                  <a:cubicBezTo>
                    <a:pt x="4730" y="3616"/>
                    <a:pt x="4654" y="3632"/>
                    <a:pt x="4534" y="3632"/>
                  </a:cubicBezTo>
                  <a:cubicBezTo>
                    <a:pt x="4354" y="3632"/>
                    <a:pt x="4075" y="3595"/>
                    <a:pt x="3803" y="3410"/>
                  </a:cubicBezTo>
                  <a:lnTo>
                    <a:pt x="3803" y="3410"/>
                  </a:lnTo>
                  <a:cubicBezTo>
                    <a:pt x="4024" y="3502"/>
                    <a:pt x="4219" y="3539"/>
                    <a:pt x="4391" y="3539"/>
                  </a:cubicBezTo>
                  <a:cubicBezTo>
                    <a:pt x="5037" y="3539"/>
                    <a:pt x="5344" y="3012"/>
                    <a:pt x="5393" y="2919"/>
                  </a:cubicBezTo>
                  <a:lnTo>
                    <a:pt x="5393" y="2919"/>
                  </a:lnTo>
                  <a:cubicBezTo>
                    <a:pt x="5375" y="2943"/>
                    <a:pt x="5316" y="2990"/>
                    <a:pt x="5120" y="2990"/>
                  </a:cubicBezTo>
                  <a:cubicBezTo>
                    <a:pt x="5007" y="2990"/>
                    <a:pt x="4848" y="2974"/>
                    <a:pt x="4625" y="2929"/>
                  </a:cubicBezTo>
                  <a:lnTo>
                    <a:pt x="4625" y="2929"/>
                  </a:lnTo>
                  <a:cubicBezTo>
                    <a:pt x="5105" y="2906"/>
                    <a:pt x="5450" y="2547"/>
                    <a:pt x="5472" y="2183"/>
                  </a:cubicBezTo>
                  <a:lnTo>
                    <a:pt x="5472" y="2183"/>
                  </a:lnTo>
                  <a:cubicBezTo>
                    <a:pt x="5316" y="2298"/>
                    <a:pt x="5162" y="2341"/>
                    <a:pt x="5020" y="2341"/>
                  </a:cubicBezTo>
                  <a:cubicBezTo>
                    <a:pt x="4628" y="2341"/>
                    <a:pt x="4328" y="2019"/>
                    <a:pt x="4328" y="2019"/>
                  </a:cubicBezTo>
                  <a:lnTo>
                    <a:pt x="4328" y="2019"/>
                  </a:lnTo>
                  <a:cubicBezTo>
                    <a:pt x="4328" y="2019"/>
                    <a:pt x="4606" y="2167"/>
                    <a:pt x="4903" y="2167"/>
                  </a:cubicBezTo>
                  <a:cubicBezTo>
                    <a:pt x="5192" y="2167"/>
                    <a:pt x="5499" y="2026"/>
                    <a:pt x="5585" y="1472"/>
                  </a:cubicBezTo>
                  <a:lnTo>
                    <a:pt x="5585" y="1472"/>
                  </a:lnTo>
                  <a:cubicBezTo>
                    <a:pt x="5565" y="1475"/>
                    <a:pt x="5544" y="1476"/>
                    <a:pt x="5523" y="1476"/>
                  </a:cubicBezTo>
                  <a:cubicBezTo>
                    <a:pt x="4906" y="1476"/>
                    <a:pt x="4420" y="482"/>
                    <a:pt x="3837" y="482"/>
                  </a:cubicBezTo>
                  <a:cubicBezTo>
                    <a:pt x="3826" y="482"/>
                    <a:pt x="3814" y="482"/>
                    <a:pt x="3803" y="483"/>
                  </a:cubicBezTo>
                  <a:cubicBezTo>
                    <a:pt x="3863" y="1128"/>
                    <a:pt x="3493" y="1579"/>
                    <a:pt x="2662" y="1579"/>
                  </a:cubicBezTo>
                  <a:cubicBezTo>
                    <a:pt x="2497" y="1579"/>
                    <a:pt x="2314" y="1561"/>
                    <a:pt x="2113" y="1524"/>
                  </a:cubicBezTo>
                  <a:cubicBezTo>
                    <a:pt x="907" y="1308"/>
                    <a:pt x="691" y="133"/>
                    <a:pt x="691" y="133"/>
                  </a:cubicBezTo>
                  <a:cubicBezTo>
                    <a:pt x="691" y="133"/>
                    <a:pt x="410" y="1"/>
                    <a:pt x="3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5" name="Google Shape;9205;p39"/>
            <p:cNvSpPr/>
            <p:nvPr/>
          </p:nvSpPr>
          <p:spPr>
            <a:xfrm>
              <a:off x="1644362" y="1479331"/>
              <a:ext cx="425034" cy="341736"/>
            </a:xfrm>
            <a:custGeom>
              <a:avLst/>
              <a:gdLst/>
              <a:ahLst/>
              <a:cxnLst/>
              <a:rect l="l" t="t" r="r" b="b"/>
              <a:pathLst>
                <a:path w="5771" h="4640" extrusionOk="0">
                  <a:moveTo>
                    <a:pt x="4512" y="0"/>
                  </a:moveTo>
                  <a:cubicBezTo>
                    <a:pt x="4383" y="0"/>
                    <a:pt x="4250" y="30"/>
                    <a:pt x="4122" y="95"/>
                  </a:cubicBezTo>
                  <a:lnTo>
                    <a:pt x="3339" y="446"/>
                  </a:lnTo>
                  <a:lnTo>
                    <a:pt x="815" y="1559"/>
                  </a:lnTo>
                  <a:cubicBezTo>
                    <a:pt x="227" y="1816"/>
                    <a:pt x="1" y="2517"/>
                    <a:pt x="351" y="3001"/>
                  </a:cubicBezTo>
                  <a:lnTo>
                    <a:pt x="1495" y="4639"/>
                  </a:lnTo>
                  <a:lnTo>
                    <a:pt x="1701" y="4547"/>
                  </a:lnTo>
                  <a:lnTo>
                    <a:pt x="1979" y="4423"/>
                  </a:lnTo>
                  <a:lnTo>
                    <a:pt x="2402" y="4227"/>
                  </a:lnTo>
                  <a:lnTo>
                    <a:pt x="2546" y="4165"/>
                  </a:lnTo>
                  <a:lnTo>
                    <a:pt x="2968" y="3970"/>
                  </a:lnTo>
                  <a:lnTo>
                    <a:pt x="3236" y="3846"/>
                  </a:lnTo>
                  <a:lnTo>
                    <a:pt x="4741" y="3176"/>
                  </a:lnTo>
                  <a:lnTo>
                    <a:pt x="5771" y="2713"/>
                  </a:lnTo>
                  <a:lnTo>
                    <a:pt x="5709" y="2424"/>
                  </a:lnTo>
                  <a:lnTo>
                    <a:pt x="5606" y="1991"/>
                  </a:lnTo>
                  <a:lnTo>
                    <a:pt x="5287" y="600"/>
                  </a:lnTo>
                  <a:cubicBezTo>
                    <a:pt x="5203" y="236"/>
                    <a:pt x="4874"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6" name="Google Shape;9206;p39"/>
            <p:cNvSpPr/>
            <p:nvPr/>
          </p:nvSpPr>
          <p:spPr>
            <a:xfrm>
              <a:off x="1647381" y="1773043"/>
              <a:ext cx="372743" cy="155033"/>
            </a:xfrm>
            <a:custGeom>
              <a:avLst/>
              <a:gdLst/>
              <a:ahLst/>
              <a:cxnLst/>
              <a:rect l="l" t="t" r="r" b="b"/>
              <a:pathLst>
                <a:path w="5061" h="2105" extrusionOk="0">
                  <a:moveTo>
                    <a:pt x="4373" y="1"/>
                  </a:moveTo>
                  <a:cubicBezTo>
                    <a:pt x="3905" y="1"/>
                    <a:pt x="3232" y="120"/>
                    <a:pt x="2484" y="353"/>
                  </a:cubicBezTo>
                  <a:cubicBezTo>
                    <a:pt x="1093" y="796"/>
                    <a:pt x="1" y="1455"/>
                    <a:pt x="32" y="1836"/>
                  </a:cubicBezTo>
                  <a:cubicBezTo>
                    <a:pt x="41" y="2016"/>
                    <a:pt x="288" y="2105"/>
                    <a:pt x="687" y="2105"/>
                  </a:cubicBezTo>
                  <a:cubicBezTo>
                    <a:pt x="1155" y="2105"/>
                    <a:pt x="1831" y="1983"/>
                    <a:pt x="2577" y="1744"/>
                  </a:cubicBezTo>
                  <a:cubicBezTo>
                    <a:pt x="3968" y="1311"/>
                    <a:pt x="5060" y="651"/>
                    <a:pt x="5040" y="270"/>
                  </a:cubicBezTo>
                  <a:cubicBezTo>
                    <a:pt x="5025" y="89"/>
                    <a:pt x="4775" y="1"/>
                    <a:pt x="4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39"/>
            <p:cNvSpPr/>
            <p:nvPr/>
          </p:nvSpPr>
          <p:spPr>
            <a:xfrm>
              <a:off x="1814344" y="1771644"/>
              <a:ext cx="49419" cy="91915"/>
            </a:xfrm>
            <a:custGeom>
              <a:avLst/>
              <a:gdLst/>
              <a:ahLst/>
              <a:cxnLst/>
              <a:rect l="l" t="t" r="r" b="b"/>
              <a:pathLst>
                <a:path w="671" h="1248" extrusionOk="0">
                  <a:moveTo>
                    <a:pt x="145" y="1"/>
                  </a:moveTo>
                  <a:lnTo>
                    <a:pt x="1" y="62"/>
                  </a:lnTo>
                  <a:lnTo>
                    <a:pt x="537" y="1247"/>
                  </a:lnTo>
                  <a:lnTo>
                    <a:pt x="671" y="1186"/>
                  </a:lnTo>
                  <a:lnTo>
                    <a:pt x="145" y="1"/>
                  </a:lnTo>
                  <a:close/>
                </a:path>
              </a:pathLst>
            </a:custGeom>
            <a:solidFill>
              <a:srgbClr val="FFC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39"/>
            <p:cNvSpPr/>
            <p:nvPr/>
          </p:nvSpPr>
          <p:spPr>
            <a:xfrm>
              <a:off x="1752110" y="1672218"/>
              <a:ext cx="346892" cy="194804"/>
            </a:xfrm>
            <a:custGeom>
              <a:avLst/>
              <a:gdLst/>
              <a:ahLst/>
              <a:cxnLst/>
              <a:rect l="l" t="t" r="r" b="b"/>
              <a:pathLst>
                <a:path w="4710" h="2645" extrusionOk="0">
                  <a:moveTo>
                    <a:pt x="4287" y="1"/>
                  </a:moveTo>
                  <a:lnTo>
                    <a:pt x="1" y="1917"/>
                  </a:lnTo>
                  <a:lnTo>
                    <a:pt x="104" y="2165"/>
                  </a:lnTo>
                  <a:cubicBezTo>
                    <a:pt x="233" y="2469"/>
                    <a:pt x="537" y="2644"/>
                    <a:pt x="853" y="2644"/>
                  </a:cubicBezTo>
                  <a:cubicBezTo>
                    <a:pt x="965" y="2644"/>
                    <a:pt x="1078" y="2623"/>
                    <a:pt x="1186" y="2577"/>
                  </a:cubicBezTo>
                  <a:lnTo>
                    <a:pt x="4710" y="990"/>
                  </a:lnTo>
                  <a:lnTo>
                    <a:pt x="4287" y="1"/>
                  </a:lnTo>
                  <a:close/>
                </a:path>
              </a:pathLst>
            </a:custGeom>
            <a:solidFill>
              <a:srgbClr val="4F3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39"/>
            <p:cNvSpPr/>
            <p:nvPr/>
          </p:nvSpPr>
          <p:spPr>
            <a:xfrm>
              <a:off x="1843951" y="1656236"/>
              <a:ext cx="342325" cy="230966"/>
            </a:xfrm>
            <a:custGeom>
              <a:avLst/>
              <a:gdLst/>
              <a:ahLst/>
              <a:cxnLst/>
              <a:rect l="l" t="t" r="r" b="b"/>
              <a:pathLst>
                <a:path w="4648" h="3136" extrusionOk="0">
                  <a:moveTo>
                    <a:pt x="4304" y="0"/>
                  </a:moveTo>
                  <a:cubicBezTo>
                    <a:pt x="3943" y="0"/>
                    <a:pt x="2924" y="551"/>
                    <a:pt x="1897" y="1310"/>
                  </a:cubicBezTo>
                  <a:cubicBezTo>
                    <a:pt x="732" y="2165"/>
                    <a:pt x="1" y="2969"/>
                    <a:pt x="248" y="3113"/>
                  </a:cubicBezTo>
                  <a:cubicBezTo>
                    <a:pt x="271" y="3128"/>
                    <a:pt x="304" y="3135"/>
                    <a:pt x="346" y="3135"/>
                  </a:cubicBezTo>
                  <a:cubicBezTo>
                    <a:pt x="709" y="3135"/>
                    <a:pt x="1726" y="2592"/>
                    <a:pt x="2752" y="1825"/>
                  </a:cubicBezTo>
                  <a:cubicBezTo>
                    <a:pt x="3916" y="980"/>
                    <a:pt x="4648" y="166"/>
                    <a:pt x="4400" y="22"/>
                  </a:cubicBezTo>
                  <a:cubicBezTo>
                    <a:pt x="4377" y="7"/>
                    <a:pt x="4345" y="0"/>
                    <a:pt x="4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39"/>
            <p:cNvSpPr/>
            <p:nvPr/>
          </p:nvSpPr>
          <p:spPr>
            <a:xfrm>
              <a:off x="1758223" y="1737692"/>
              <a:ext cx="159452" cy="154076"/>
            </a:xfrm>
            <a:custGeom>
              <a:avLst/>
              <a:gdLst/>
              <a:ahLst/>
              <a:cxnLst/>
              <a:rect l="l" t="t" r="r" b="b"/>
              <a:pathLst>
                <a:path w="2165" h="2092" extrusionOk="0">
                  <a:moveTo>
                    <a:pt x="1412" y="338"/>
                  </a:moveTo>
                  <a:lnTo>
                    <a:pt x="1412" y="338"/>
                  </a:lnTo>
                  <a:cubicBezTo>
                    <a:pt x="1391" y="348"/>
                    <a:pt x="1391" y="390"/>
                    <a:pt x="1412" y="441"/>
                  </a:cubicBezTo>
                  <a:cubicBezTo>
                    <a:pt x="1422" y="503"/>
                    <a:pt x="1443" y="575"/>
                    <a:pt x="1474" y="668"/>
                  </a:cubicBezTo>
                  <a:cubicBezTo>
                    <a:pt x="1494" y="719"/>
                    <a:pt x="1525" y="781"/>
                    <a:pt x="1546" y="853"/>
                  </a:cubicBezTo>
                  <a:cubicBezTo>
                    <a:pt x="1587" y="925"/>
                    <a:pt x="1618" y="1008"/>
                    <a:pt x="1649" y="1059"/>
                  </a:cubicBezTo>
                  <a:cubicBezTo>
                    <a:pt x="1670" y="1080"/>
                    <a:pt x="1690" y="1121"/>
                    <a:pt x="1700" y="1142"/>
                  </a:cubicBezTo>
                  <a:cubicBezTo>
                    <a:pt x="1700" y="1162"/>
                    <a:pt x="1721" y="1162"/>
                    <a:pt x="1721" y="1173"/>
                  </a:cubicBezTo>
                  <a:cubicBezTo>
                    <a:pt x="1742" y="1214"/>
                    <a:pt x="1773" y="1234"/>
                    <a:pt x="1783" y="1255"/>
                  </a:cubicBezTo>
                  <a:lnTo>
                    <a:pt x="1824" y="1296"/>
                  </a:lnTo>
                  <a:cubicBezTo>
                    <a:pt x="1793" y="1327"/>
                    <a:pt x="1773" y="1337"/>
                    <a:pt x="1731" y="1368"/>
                  </a:cubicBezTo>
                  <a:lnTo>
                    <a:pt x="1721" y="1368"/>
                  </a:lnTo>
                  <a:cubicBezTo>
                    <a:pt x="1680" y="1389"/>
                    <a:pt x="1649" y="1399"/>
                    <a:pt x="1618" y="1430"/>
                  </a:cubicBezTo>
                  <a:cubicBezTo>
                    <a:pt x="1587" y="1441"/>
                    <a:pt x="1567" y="1451"/>
                    <a:pt x="1536" y="1482"/>
                  </a:cubicBezTo>
                  <a:cubicBezTo>
                    <a:pt x="1494" y="1492"/>
                    <a:pt x="1474" y="1523"/>
                    <a:pt x="1433" y="1533"/>
                  </a:cubicBezTo>
                  <a:cubicBezTo>
                    <a:pt x="1412" y="1544"/>
                    <a:pt x="1391" y="1554"/>
                    <a:pt x="1371" y="1554"/>
                  </a:cubicBezTo>
                  <a:cubicBezTo>
                    <a:pt x="1319" y="1585"/>
                    <a:pt x="1278" y="1595"/>
                    <a:pt x="1226" y="1626"/>
                  </a:cubicBezTo>
                  <a:cubicBezTo>
                    <a:pt x="1072" y="1688"/>
                    <a:pt x="917" y="1739"/>
                    <a:pt x="752" y="1760"/>
                  </a:cubicBezTo>
                  <a:lnTo>
                    <a:pt x="752" y="1719"/>
                  </a:lnTo>
                  <a:cubicBezTo>
                    <a:pt x="773" y="1657"/>
                    <a:pt x="722" y="1482"/>
                    <a:pt x="639" y="1286"/>
                  </a:cubicBezTo>
                  <a:cubicBezTo>
                    <a:pt x="619" y="1245"/>
                    <a:pt x="598" y="1214"/>
                    <a:pt x="588" y="1183"/>
                  </a:cubicBezTo>
                  <a:cubicBezTo>
                    <a:pt x="546" y="1121"/>
                    <a:pt x="515" y="1049"/>
                    <a:pt x="495" y="997"/>
                  </a:cubicBezTo>
                  <a:cubicBezTo>
                    <a:pt x="464" y="967"/>
                    <a:pt x="443" y="925"/>
                    <a:pt x="433" y="894"/>
                  </a:cubicBezTo>
                  <a:cubicBezTo>
                    <a:pt x="402" y="864"/>
                    <a:pt x="382" y="833"/>
                    <a:pt x="351" y="833"/>
                  </a:cubicBezTo>
                  <a:lnTo>
                    <a:pt x="382" y="822"/>
                  </a:lnTo>
                  <a:lnTo>
                    <a:pt x="443" y="771"/>
                  </a:lnTo>
                  <a:cubicBezTo>
                    <a:pt x="454" y="760"/>
                    <a:pt x="464" y="760"/>
                    <a:pt x="464" y="740"/>
                  </a:cubicBezTo>
                  <a:cubicBezTo>
                    <a:pt x="567" y="678"/>
                    <a:pt x="670" y="616"/>
                    <a:pt x="773" y="565"/>
                  </a:cubicBezTo>
                  <a:cubicBezTo>
                    <a:pt x="825" y="534"/>
                    <a:pt x="866" y="523"/>
                    <a:pt x="917" y="503"/>
                  </a:cubicBezTo>
                  <a:cubicBezTo>
                    <a:pt x="1051" y="451"/>
                    <a:pt x="1165" y="410"/>
                    <a:pt x="1288" y="369"/>
                  </a:cubicBezTo>
                  <a:lnTo>
                    <a:pt x="1371" y="348"/>
                  </a:lnTo>
                  <a:lnTo>
                    <a:pt x="1412" y="338"/>
                  </a:lnTo>
                  <a:close/>
                  <a:moveTo>
                    <a:pt x="1474" y="0"/>
                  </a:moveTo>
                  <a:cubicBezTo>
                    <a:pt x="1460" y="0"/>
                    <a:pt x="1446" y="3"/>
                    <a:pt x="1433" y="8"/>
                  </a:cubicBezTo>
                  <a:cubicBezTo>
                    <a:pt x="1412" y="60"/>
                    <a:pt x="1381" y="101"/>
                    <a:pt x="1340" y="142"/>
                  </a:cubicBezTo>
                  <a:cubicBezTo>
                    <a:pt x="1299" y="173"/>
                    <a:pt x="1257" y="214"/>
                    <a:pt x="1206" y="225"/>
                  </a:cubicBezTo>
                  <a:cubicBezTo>
                    <a:pt x="1121" y="257"/>
                    <a:pt x="1040" y="278"/>
                    <a:pt x="964" y="278"/>
                  </a:cubicBezTo>
                  <a:cubicBezTo>
                    <a:pt x="920" y="278"/>
                    <a:pt x="877" y="271"/>
                    <a:pt x="835" y="256"/>
                  </a:cubicBezTo>
                  <a:cubicBezTo>
                    <a:pt x="819" y="250"/>
                    <a:pt x="804" y="248"/>
                    <a:pt x="787" y="248"/>
                  </a:cubicBezTo>
                  <a:cubicBezTo>
                    <a:pt x="771" y="248"/>
                    <a:pt x="752" y="250"/>
                    <a:pt x="732" y="256"/>
                  </a:cubicBezTo>
                  <a:cubicBezTo>
                    <a:pt x="711" y="266"/>
                    <a:pt x="680" y="297"/>
                    <a:pt x="670" y="328"/>
                  </a:cubicBezTo>
                  <a:cubicBezTo>
                    <a:pt x="649" y="400"/>
                    <a:pt x="598" y="462"/>
                    <a:pt x="526" y="513"/>
                  </a:cubicBezTo>
                  <a:cubicBezTo>
                    <a:pt x="505" y="534"/>
                    <a:pt x="474" y="554"/>
                    <a:pt x="443" y="565"/>
                  </a:cubicBezTo>
                  <a:cubicBezTo>
                    <a:pt x="433" y="565"/>
                    <a:pt x="433" y="575"/>
                    <a:pt x="412" y="575"/>
                  </a:cubicBezTo>
                  <a:cubicBezTo>
                    <a:pt x="342" y="607"/>
                    <a:pt x="267" y="623"/>
                    <a:pt x="198" y="623"/>
                  </a:cubicBezTo>
                  <a:cubicBezTo>
                    <a:pt x="157" y="623"/>
                    <a:pt x="118" y="618"/>
                    <a:pt x="83" y="606"/>
                  </a:cubicBezTo>
                  <a:cubicBezTo>
                    <a:pt x="31" y="627"/>
                    <a:pt x="0" y="678"/>
                    <a:pt x="31" y="730"/>
                  </a:cubicBezTo>
                  <a:lnTo>
                    <a:pt x="31" y="740"/>
                  </a:lnTo>
                  <a:lnTo>
                    <a:pt x="103" y="925"/>
                  </a:lnTo>
                  <a:lnTo>
                    <a:pt x="145" y="1018"/>
                  </a:lnTo>
                  <a:lnTo>
                    <a:pt x="186" y="1121"/>
                  </a:lnTo>
                  <a:lnTo>
                    <a:pt x="258" y="1286"/>
                  </a:lnTo>
                  <a:cubicBezTo>
                    <a:pt x="258" y="1245"/>
                    <a:pt x="289" y="1204"/>
                    <a:pt x="309" y="1193"/>
                  </a:cubicBezTo>
                  <a:cubicBezTo>
                    <a:pt x="323" y="1193"/>
                    <a:pt x="332" y="1189"/>
                    <a:pt x="340" y="1189"/>
                  </a:cubicBezTo>
                  <a:cubicBezTo>
                    <a:pt x="344" y="1189"/>
                    <a:pt x="347" y="1190"/>
                    <a:pt x="351" y="1193"/>
                  </a:cubicBezTo>
                  <a:cubicBezTo>
                    <a:pt x="392" y="1193"/>
                    <a:pt x="443" y="1234"/>
                    <a:pt x="485" y="1296"/>
                  </a:cubicBezTo>
                  <a:cubicBezTo>
                    <a:pt x="495" y="1307"/>
                    <a:pt x="495" y="1327"/>
                    <a:pt x="505" y="1348"/>
                  </a:cubicBezTo>
                  <a:cubicBezTo>
                    <a:pt x="557" y="1451"/>
                    <a:pt x="546" y="1554"/>
                    <a:pt x="485" y="1585"/>
                  </a:cubicBezTo>
                  <a:cubicBezTo>
                    <a:pt x="476" y="1588"/>
                    <a:pt x="467" y="1589"/>
                    <a:pt x="458" y="1589"/>
                  </a:cubicBezTo>
                  <a:cubicBezTo>
                    <a:pt x="432" y="1589"/>
                    <a:pt x="404" y="1579"/>
                    <a:pt x="382" y="1564"/>
                  </a:cubicBezTo>
                  <a:lnTo>
                    <a:pt x="382" y="1564"/>
                  </a:lnTo>
                  <a:lnTo>
                    <a:pt x="443" y="1698"/>
                  </a:lnTo>
                  <a:lnTo>
                    <a:pt x="546" y="1915"/>
                  </a:lnTo>
                  <a:lnTo>
                    <a:pt x="598" y="2018"/>
                  </a:lnTo>
                  <a:cubicBezTo>
                    <a:pt x="598" y="2018"/>
                    <a:pt x="598" y="2028"/>
                    <a:pt x="608" y="2028"/>
                  </a:cubicBezTo>
                  <a:cubicBezTo>
                    <a:pt x="638" y="2065"/>
                    <a:pt x="679" y="2092"/>
                    <a:pt x="722" y="2092"/>
                  </a:cubicBezTo>
                  <a:cubicBezTo>
                    <a:pt x="739" y="2092"/>
                    <a:pt x="756" y="2088"/>
                    <a:pt x="773" y="2079"/>
                  </a:cubicBezTo>
                  <a:lnTo>
                    <a:pt x="794" y="2079"/>
                  </a:lnTo>
                  <a:cubicBezTo>
                    <a:pt x="845" y="2007"/>
                    <a:pt x="907" y="1956"/>
                    <a:pt x="1000" y="1904"/>
                  </a:cubicBezTo>
                  <a:cubicBezTo>
                    <a:pt x="1072" y="1874"/>
                    <a:pt x="1147" y="1858"/>
                    <a:pt x="1218" y="1858"/>
                  </a:cubicBezTo>
                  <a:cubicBezTo>
                    <a:pt x="1269" y="1858"/>
                    <a:pt x="1317" y="1866"/>
                    <a:pt x="1360" y="1884"/>
                  </a:cubicBezTo>
                  <a:lnTo>
                    <a:pt x="1371" y="1884"/>
                  </a:lnTo>
                  <a:cubicBezTo>
                    <a:pt x="1377" y="1885"/>
                    <a:pt x="1384" y="1886"/>
                    <a:pt x="1391" y="1886"/>
                  </a:cubicBezTo>
                  <a:cubicBezTo>
                    <a:pt x="1438" y="1886"/>
                    <a:pt x="1488" y="1856"/>
                    <a:pt x="1515" y="1811"/>
                  </a:cubicBezTo>
                  <a:cubicBezTo>
                    <a:pt x="1515" y="1811"/>
                    <a:pt x="1525" y="1801"/>
                    <a:pt x="1525" y="1791"/>
                  </a:cubicBezTo>
                  <a:lnTo>
                    <a:pt x="1567" y="1708"/>
                  </a:lnTo>
                  <a:cubicBezTo>
                    <a:pt x="1618" y="1636"/>
                    <a:pt x="1680" y="1574"/>
                    <a:pt x="1783" y="1533"/>
                  </a:cubicBezTo>
                  <a:cubicBezTo>
                    <a:pt x="1793" y="1533"/>
                    <a:pt x="1803" y="1523"/>
                    <a:pt x="1824" y="1523"/>
                  </a:cubicBezTo>
                  <a:cubicBezTo>
                    <a:pt x="1879" y="1495"/>
                    <a:pt x="1943" y="1486"/>
                    <a:pt x="2004" y="1486"/>
                  </a:cubicBezTo>
                  <a:cubicBezTo>
                    <a:pt x="2035" y="1486"/>
                    <a:pt x="2065" y="1489"/>
                    <a:pt x="2092" y="1492"/>
                  </a:cubicBezTo>
                  <a:cubicBezTo>
                    <a:pt x="2144" y="1492"/>
                    <a:pt x="2164" y="1420"/>
                    <a:pt x="2154" y="1348"/>
                  </a:cubicBezTo>
                  <a:lnTo>
                    <a:pt x="2102" y="1234"/>
                  </a:lnTo>
                  <a:lnTo>
                    <a:pt x="2030" y="1070"/>
                  </a:lnTo>
                  <a:lnTo>
                    <a:pt x="1989" y="987"/>
                  </a:lnTo>
                  <a:lnTo>
                    <a:pt x="1937" y="874"/>
                  </a:lnTo>
                  <a:cubicBezTo>
                    <a:pt x="1927" y="915"/>
                    <a:pt x="1907" y="936"/>
                    <a:pt x="1886" y="946"/>
                  </a:cubicBezTo>
                  <a:cubicBezTo>
                    <a:pt x="1870" y="956"/>
                    <a:pt x="1860" y="961"/>
                    <a:pt x="1850" y="961"/>
                  </a:cubicBezTo>
                  <a:cubicBezTo>
                    <a:pt x="1840" y="961"/>
                    <a:pt x="1829" y="956"/>
                    <a:pt x="1814" y="946"/>
                  </a:cubicBezTo>
                  <a:cubicBezTo>
                    <a:pt x="1762" y="936"/>
                    <a:pt x="1711" y="884"/>
                    <a:pt x="1690" y="812"/>
                  </a:cubicBezTo>
                  <a:cubicBezTo>
                    <a:pt x="1670" y="740"/>
                    <a:pt x="1649" y="688"/>
                    <a:pt x="1670" y="637"/>
                  </a:cubicBezTo>
                  <a:cubicBezTo>
                    <a:pt x="1680" y="606"/>
                    <a:pt x="1690" y="575"/>
                    <a:pt x="1721" y="565"/>
                  </a:cubicBezTo>
                  <a:cubicBezTo>
                    <a:pt x="1730" y="560"/>
                    <a:pt x="1742" y="558"/>
                    <a:pt x="1754" y="558"/>
                  </a:cubicBezTo>
                  <a:cubicBezTo>
                    <a:pt x="1772" y="558"/>
                    <a:pt x="1791" y="563"/>
                    <a:pt x="1803" y="575"/>
                  </a:cubicBezTo>
                  <a:lnTo>
                    <a:pt x="1690" y="317"/>
                  </a:lnTo>
                  <a:lnTo>
                    <a:pt x="1649" y="225"/>
                  </a:lnTo>
                  <a:lnTo>
                    <a:pt x="1577" y="60"/>
                  </a:lnTo>
                  <a:cubicBezTo>
                    <a:pt x="1554" y="22"/>
                    <a:pt x="1514" y="0"/>
                    <a:pt x="1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39"/>
            <p:cNvSpPr/>
            <p:nvPr/>
          </p:nvSpPr>
          <p:spPr>
            <a:xfrm>
              <a:off x="1858386" y="1478963"/>
              <a:ext cx="206515" cy="204894"/>
            </a:xfrm>
            <a:custGeom>
              <a:avLst/>
              <a:gdLst/>
              <a:ahLst/>
              <a:cxnLst/>
              <a:rect l="l" t="t" r="r" b="b"/>
              <a:pathLst>
                <a:path w="2804" h="2782" extrusionOk="0">
                  <a:moveTo>
                    <a:pt x="1588" y="1"/>
                  </a:moveTo>
                  <a:cubicBezTo>
                    <a:pt x="1459" y="1"/>
                    <a:pt x="1325" y="29"/>
                    <a:pt x="1196" y="90"/>
                  </a:cubicBezTo>
                  <a:lnTo>
                    <a:pt x="413" y="430"/>
                  </a:lnTo>
                  <a:lnTo>
                    <a:pt x="0" y="616"/>
                  </a:lnTo>
                  <a:cubicBezTo>
                    <a:pt x="31" y="842"/>
                    <a:pt x="114" y="1079"/>
                    <a:pt x="217" y="1306"/>
                  </a:cubicBezTo>
                  <a:cubicBezTo>
                    <a:pt x="626" y="2217"/>
                    <a:pt x="1347" y="2782"/>
                    <a:pt x="2001" y="2782"/>
                  </a:cubicBezTo>
                  <a:cubicBezTo>
                    <a:pt x="2153" y="2782"/>
                    <a:pt x="2302" y="2751"/>
                    <a:pt x="2442" y="2687"/>
                  </a:cubicBezTo>
                  <a:cubicBezTo>
                    <a:pt x="2587" y="2625"/>
                    <a:pt x="2700" y="2532"/>
                    <a:pt x="2803" y="2429"/>
                  </a:cubicBezTo>
                  <a:lnTo>
                    <a:pt x="2700" y="1996"/>
                  </a:lnTo>
                  <a:lnTo>
                    <a:pt x="2381" y="605"/>
                  </a:lnTo>
                  <a:cubicBezTo>
                    <a:pt x="2296" y="238"/>
                    <a:pt x="1962"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39"/>
            <p:cNvSpPr/>
            <p:nvPr/>
          </p:nvSpPr>
          <p:spPr>
            <a:xfrm>
              <a:off x="1888729" y="1478963"/>
              <a:ext cx="168585" cy="153339"/>
            </a:xfrm>
            <a:custGeom>
              <a:avLst/>
              <a:gdLst/>
              <a:ahLst/>
              <a:cxnLst/>
              <a:rect l="l" t="t" r="r" b="b"/>
              <a:pathLst>
                <a:path w="2289" h="2082" extrusionOk="0">
                  <a:moveTo>
                    <a:pt x="1176" y="1"/>
                  </a:moveTo>
                  <a:cubicBezTo>
                    <a:pt x="1047" y="1"/>
                    <a:pt x="913" y="29"/>
                    <a:pt x="784" y="90"/>
                  </a:cubicBezTo>
                  <a:lnTo>
                    <a:pt x="1" y="430"/>
                  </a:lnTo>
                  <a:cubicBezTo>
                    <a:pt x="21" y="482"/>
                    <a:pt x="52" y="554"/>
                    <a:pt x="73" y="605"/>
                  </a:cubicBezTo>
                  <a:cubicBezTo>
                    <a:pt x="486" y="1516"/>
                    <a:pt x="1210" y="2082"/>
                    <a:pt x="1866" y="2082"/>
                  </a:cubicBezTo>
                  <a:cubicBezTo>
                    <a:pt x="2012" y="2082"/>
                    <a:pt x="2154" y="2054"/>
                    <a:pt x="2288" y="1996"/>
                  </a:cubicBezTo>
                  <a:lnTo>
                    <a:pt x="1969" y="605"/>
                  </a:lnTo>
                  <a:cubicBezTo>
                    <a:pt x="1884" y="238"/>
                    <a:pt x="1550" y="1"/>
                    <a:pt x="1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39"/>
            <p:cNvSpPr/>
            <p:nvPr/>
          </p:nvSpPr>
          <p:spPr>
            <a:xfrm>
              <a:off x="1874294" y="2569041"/>
              <a:ext cx="91179" cy="85581"/>
            </a:xfrm>
            <a:custGeom>
              <a:avLst/>
              <a:gdLst/>
              <a:ahLst/>
              <a:cxnLst/>
              <a:rect l="l" t="t" r="r" b="b"/>
              <a:pathLst>
                <a:path w="1238" h="1162" extrusionOk="0">
                  <a:moveTo>
                    <a:pt x="351" y="405"/>
                  </a:moveTo>
                  <a:cubicBezTo>
                    <a:pt x="372" y="415"/>
                    <a:pt x="403" y="436"/>
                    <a:pt x="413" y="456"/>
                  </a:cubicBezTo>
                  <a:cubicBezTo>
                    <a:pt x="423" y="467"/>
                    <a:pt x="423" y="498"/>
                    <a:pt x="413" y="518"/>
                  </a:cubicBezTo>
                  <a:cubicBezTo>
                    <a:pt x="403" y="549"/>
                    <a:pt x="382" y="570"/>
                    <a:pt x="361" y="570"/>
                  </a:cubicBezTo>
                  <a:cubicBezTo>
                    <a:pt x="351" y="570"/>
                    <a:pt x="351" y="580"/>
                    <a:pt x="331" y="580"/>
                  </a:cubicBezTo>
                  <a:lnTo>
                    <a:pt x="300" y="580"/>
                  </a:lnTo>
                  <a:cubicBezTo>
                    <a:pt x="248" y="570"/>
                    <a:pt x="217" y="518"/>
                    <a:pt x="227" y="467"/>
                  </a:cubicBezTo>
                  <a:cubicBezTo>
                    <a:pt x="248" y="446"/>
                    <a:pt x="279" y="415"/>
                    <a:pt x="310" y="405"/>
                  </a:cubicBezTo>
                  <a:close/>
                  <a:moveTo>
                    <a:pt x="866" y="549"/>
                  </a:moveTo>
                  <a:cubicBezTo>
                    <a:pt x="918" y="560"/>
                    <a:pt x="938" y="611"/>
                    <a:pt x="928" y="663"/>
                  </a:cubicBezTo>
                  <a:cubicBezTo>
                    <a:pt x="920" y="703"/>
                    <a:pt x="886" y="731"/>
                    <a:pt x="847" y="731"/>
                  </a:cubicBezTo>
                  <a:cubicBezTo>
                    <a:pt x="837" y="731"/>
                    <a:pt x="826" y="729"/>
                    <a:pt x="815" y="724"/>
                  </a:cubicBezTo>
                  <a:cubicBezTo>
                    <a:pt x="784" y="724"/>
                    <a:pt x="774" y="714"/>
                    <a:pt x="763" y="693"/>
                  </a:cubicBezTo>
                  <a:cubicBezTo>
                    <a:pt x="743" y="663"/>
                    <a:pt x="732" y="642"/>
                    <a:pt x="743" y="611"/>
                  </a:cubicBezTo>
                  <a:cubicBezTo>
                    <a:pt x="743" y="580"/>
                    <a:pt x="763" y="570"/>
                    <a:pt x="774" y="560"/>
                  </a:cubicBezTo>
                  <a:cubicBezTo>
                    <a:pt x="794" y="549"/>
                    <a:pt x="825" y="549"/>
                    <a:pt x="866" y="549"/>
                  </a:cubicBezTo>
                  <a:close/>
                  <a:moveTo>
                    <a:pt x="607" y="1"/>
                  </a:moveTo>
                  <a:cubicBezTo>
                    <a:pt x="560" y="1"/>
                    <a:pt x="511" y="8"/>
                    <a:pt x="464" y="24"/>
                  </a:cubicBezTo>
                  <a:cubicBezTo>
                    <a:pt x="269" y="65"/>
                    <a:pt x="104" y="209"/>
                    <a:pt x="42" y="436"/>
                  </a:cubicBezTo>
                  <a:cubicBezTo>
                    <a:pt x="1" y="560"/>
                    <a:pt x="11" y="704"/>
                    <a:pt x="63" y="817"/>
                  </a:cubicBezTo>
                  <a:lnTo>
                    <a:pt x="104" y="900"/>
                  </a:lnTo>
                  <a:cubicBezTo>
                    <a:pt x="114" y="910"/>
                    <a:pt x="114" y="920"/>
                    <a:pt x="124" y="930"/>
                  </a:cubicBezTo>
                  <a:cubicBezTo>
                    <a:pt x="145" y="951"/>
                    <a:pt x="155" y="972"/>
                    <a:pt x="166" y="982"/>
                  </a:cubicBezTo>
                  <a:cubicBezTo>
                    <a:pt x="207" y="1023"/>
                    <a:pt x="258" y="1064"/>
                    <a:pt x="310" y="1095"/>
                  </a:cubicBezTo>
                  <a:cubicBezTo>
                    <a:pt x="331" y="1116"/>
                    <a:pt x="351" y="1126"/>
                    <a:pt x="372" y="1126"/>
                  </a:cubicBezTo>
                  <a:cubicBezTo>
                    <a:pt x="382" y="1137"/>
                    <a:pt x="413" y="1137"/>
                    <a:pt x="423" y="1137"/>
                  </a:cubicBezTo>
                  <a:cubicBezTo>
                    <a:pt x="479" y="1154"/>
                    <a:pt x="532" y="1162"/>
                    <a:pt x="582" y="1162"/>
                  </a:cubicBezTo>
                  <a:cubicBezTo>
                    <a:pt x="652" y="1162"/>
                    <a:pt x="718" y="1146"/>
                    <a:pt x="784" y="1116"/>
                  </a:cubicBezTo>
                  <a:cubicBezTo>
                    <a:pt x="866" y="1085"/>
                    <a:pt x="928" y="1033"/>
                    <a:pt x="980" y="982"/>
                  </a:cubicBezTo>
                  <a:cubicBezTo>
                    <a:pt x="1083" y="920"/>
                    <a:pt x="1134" y="827"/>
                    <a:pt x="1155" y="724"/>
                  </a:cubicBezTo>
                  <a:cubicBezTo>
                    <a:pt x="1237" y="415"/>
                    <a:pt x="1052" y="106"/>
                    <a:pt x="743" y="24"/>
                  </a:cubicBezTo>
                  <a:cubicBezTo>
                    <a:pt x="701" y="8"/>
                    <a:pt x="655" y="1"/>
                    <a:pt x="607" y="1"/>
                  </a:cubicBez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9"/>
            <p:cNvSpPr/>
            <p:nvPr/>
          </p:nvSpPr>
          <p:spPr>
            <a:xfrm>
              <a:off x="1878860" y="2571913"/>
              <a:ext cx="83593" cy="80499"/>
            </a:xfrm>
            <a:custGeom>
              <a:avLst/>
              <a:gdLst/>
              <a:ahLst/>
              <a:cxnLst/>
              <a:rect l="l" t="t" r="r" b="b"/>
              <a:pathLst>
                <a:path w="1135" h="1093" extrusionOk="0">
                  <a:moveTo>
                    <a:pt x="299" y="366"/>
                  </a:moveTo>
                  <a:cubicBezTo>
                    <a:pt x="320" y="376"/>
                    <a:pt x="351" y="397"/>
                    <a:pt x="361" y="417"/>
                  </a:cubicBezTo>
                  <a:cubicBezTo>
                    <a:pt x="372" y="428"/>
                    <a:pt x="372" y="459"/>
                    <a:pt x="361" y="479"/>
                  </a:cubicBezTo>
                  <a:cubicBezTo>
                    <a:pt x="351" y="510"/>
                    <a:pt x="341" y="531"/>
                    <a:pt x="310" y="531"/>
                  </a:cubicBezTo>
                  <a:cubicBezTo>
                    <a:pt x="299" y="531"/>
                    <a:pt x="299" y="541"/>
                    <a:pt x="289" y="541"/>
                  </a:cubicBezTo>
                  <a:cubicBezTo>
                    <a:pt x="279" y="551"/>
                    <a:pt x="271" y="557"/>
                    <a:pt x="265" y="557"/>
                  </a:cubicBezTo>
                  <a:cubicBezTo>
                    <a:pt x="258" y="557"/>
                    <a:pt x="253" y="551"/>
                    <a:pt x="248" y="541"/>
                  </a:cubicBezTo>
                  <a:cubicBezTo>
                    <a:pt x="196" y="531"/>
                    <a:pt x="165" y="479"/>
                    <a:pt x="186" y="428"/>
                  </a:cubicBezTo>
                  <a:cubicBezTo>
                    <a:pt x="196" y="397"/>
                    <a:pt x="217" y="366"/>
                    <a:pt x="258" y="366"/>
                  </a:cubicBezTo>
                  <a:close/>
                  <a:moveTo>
                    <a:pt x="804" y="510"/>
                  </a:moveTo>
                  <a:cubicBezTo>
                    <a:pt x="856" y="521"/>
                    <a:pt x="876" y="572"/>
                    <a:pt x="866" y="624"/>
                  </a:cubicBezTo>
                  <a:cubicBezTo>
                    <a:pt x="858" y="664"/>
                    <a:pt x="824" y="692"/>
                    <a:pt x="785" y="692"/>
                  </a:cubicBezTo>
                  <a:cubicBezTo>
                    <a:pt x="775" y="692"/>
                    <a:pt x="764" y="690"/>
                    <a:pt x="753" y="685"/>
                  </a:cubicBezTo>
                  <a:cubicBezTo>
                    <a:pt x="722" y="685"/>
                    <a:pt x="712" y="675"/>
                    <a:pt x="701" y="654"/>
                  </a:cubicBezTo>
                  <a:cubicBezTo>
                    <a:pt x="681" y="624"/>
                    <a:pt x="670" y="603"/>
                    <a:pt x="681" y="572"/>
                  </a:cubicBezTo>
                  <a:cubicBezTo>
                    <a:pt x="681" y="541"/>
                    <a:pt x="701" y="531"/>
                    <a:pt x="712" y="521"/>
                  </a:cubicBezTo>
                  <a:cubicBezTo>
                    <a:pt x="732" y="510"/>
                    <a:pt x="763" y="510"/>
                    <a:pt x="804" y="510"/>
                  </a:cubicBezTo>
                  <a:close/>
                  <a:moveTo>
                    <a:pt x="552" y="0"/>
                  </a:moveTo>
                  <a:cubicBezTo>
                    <a:pt x="508" y="0"/>
                    <a:pt x="464" y="5"/>
                    <a:pt x="423" y="16"/>
                  </a:cubicBezTo>
                  <a:cubicBezTo>
                    <a:pt x="413" y="16"/>
                    <a:pt x="402" y="26"/>
                    <a:pt x="392" y="26"/>
                  </a:cubicBezTo>
                  <a:cubicBezTo>
                    <a:pt x="217" y="77"/>
                    <a:pt x="93" y="222"/>
                    <a:pt x="42" y="407"/>
                  </a:cubicBezTo>
                  <a:cubicBezTo>
                    <a:pt x="1" y="562"/>
                    <a:pt x="32" y="716"/>
                    <a:pt x="104" y="840"/>
                  </a:cubicBezTo>
                  <a:cubicBezTo>
                    <a:pt x="114" y="871"/>
                    <a:pt x="145" y="891"/>
                    <a:pt x="155" y="922"/>
                  </a:cubicBezTo>
                  <a:lnTo>
                    <a:pt x="165" y="933"/>
                  </a:lnTo>
                  <a:lnTo>
                    <a:pt x="196" y="953"/>
                  </a:lnTo>
                  <a:cubicBezTo>
                    <a:pt x="258" y="1005"/>
                    <a:pt x="320" y="1046"/>
                    <a:pt x="413" y="1077"/>
                  </a:cubicBezTo>
                  <a:cubicBezTo>
                    <a:pt x="459" y="1087"/>
                    <a:pt x="508" y="1092"/>
                    <a:pt x="554" y="1092"/>
                  </a:cubicBezTo>
                  <a:cubicBezTo>
                    <a:pt x="601" y="1092"/>
                    <a:pt x="645" y="1087"/>
                    <a:pt x="681" y="1077"/>
                  </a:cubicBezTo>
                  <a:cubicBezTo>
                    <a:pt x="763" y="1046"/>
                    <a:pt x="835" y="1005"/>
                    <a:pt x="897" y="953"/>
                  </a:cubicBezTo>
                  <a:lnTo>
                    <a:pt x="949" y="912"/>
                  </a:lnTo>
                  <a:cubicBezTo>
                    <a:pt x="990" y="830"/>
                    <a:pt x="1031" y="758"/>
                    <a:pt x="1062" y="675"/>
                  </a:cubicBezTo>
                  <a:cubicBezTo>
                    <a:pt x="1134" y="397"/>
                    <a:pt x="969" y="98"/>
                    <a:pt x="681" y="16"/>
                  </a:cubicBezTo>
                  <a:cubicBezTo>
                    <a:pt x="639" y="5"/>
                    <a:pt x="596" y="0"/>
                    <a:pt x="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9"/>
            <p:cNvSpPr/>
            <p:nvPr/>
          </p:nvSpPr>
          <p:spPr>
            <a:xfrm>
              <a:off x="1898598" y="2571913"/>
              <a:ext cx="63855" cy="68200"/>
            </a:xfrm>
            <a:custGeom>
              <a:avLst/>
              <a:gdLst/>
              <a:ahLst/>
              <a:cxnLst/>
              <a:rect l="l" t="t" r="r" b="b"/>
              <a:pathLst>
                <a:path w="867" h="926" extrusionOk="0">
                  <a:moveTo>
                    <a:pt x="495" y="506"/>
                  </a:moveTo>
                  <a:cubicBezTo>
                    <a:pt x="503" y="506"/>
                    <a:pt x="510" y="507"/>
                    <a:pt x="516" y="510"/>
                  </a:cubicBezTo>
                  <a:cubicBezTo>
                    <a:pt x="567" y="521"/>
                    <a:pt x="598" y="572"/>
                    <a:pt x="588" y="624"/>
                  </a:cubicBezTo>
                  <a:cubicBezTo>
                    <a:pt x="588" y="664"/>
                    <a:pt x="556" y="692"/>
                    <a:pt x="517" y="692"/>
                  </a:cubicBezTo>
                  <a:cubicBezTo>
                    <a:pt x="507" y="692"/>
                    <a:pt x="496" y="690"/>
                    <a:pt x="485" y="685"/>
                  </a:cubicBezTo>
                  <a:cubicBezTo>
                    <a:pt x="454" y="685"/>
                    <a:pt x="444" y="675"/>
                    <a:pt x="433" y="654"/>
                  </a:cubicBezTo>
                  <a:cubicBezTo>
                    <a:pt x="413" y="624"/>
                    <a:pt x="402" y="603"/>
                    <a:pt x="413" y="572"/>
                  </a:cubicBezTo>
                  <a:cubicBezTo>
                    <a:pt x="413" y="541"/>
                    <a:pt x="433" y="531"/>
                    <a:pt x="444" y="521"/>
                  </a:cubicBezTo>
                  <a:cubicBezTo>
                    <a:pt x="458" y="513"/>
                    <a:pt x="478" y="506"/>
                    <a:pt x="495" y="506"/>
                  </a:cubicBezTo>
                  <a:close/>
                  <a:moveTo>
                    <a:pt x="284" y="0"/>
                  </a:moveTo>
                  <a:cubicBezTo>
                    <a:pt x="240" y="0"/>
                    <a:pt x="196" y="5"/>
                    <a:pt x="155" y="16"/>
                  </a:cubicBezTo>
                  <a:cubicBezTo>
                    <a:pt x="145" y="16"/>
                    <a:pt x="134" y="26"/>
                    <a:pt x="124" y="26"/>
                  </a:cubicBezTo>
                  <a:cubicBezTo>
                    <a:pt x="73" y="98"/>
                    <a:pt x="31" y="160"/>
                    <a:pt x="21" y="242"/>
                  </a:cubicBezTo>
                  <a:cubicBezTo>
                    <a:pt x="1" y="284"/>
                    <a:pt x="1" y="325"/>
                    <a:pt x="1" y="376"/>
                  </a:cubicBezTo>
                  <a:lnTo>
                    <a:pt x="42" y="376"/>
                  </a:lnTo>
                  <a:cubicBezTo>
                    <a:pt x="73" y="397"/>
                    <a:pt x="93" y="407"/>
                    <a:pt x="104" y="428"/>
                  </a:cubicBezTo>
                  <a:cubicBezTo>
                    <a:pt x="124" y="448"/>
                    <a:pt x="124" y="469"/>
                    <a:pt x="104" y="500"/>
                  </a:cubicBezTo>
                  <a:cubicBezTo>
                    <a:pt x="93" y="521"/>
                    <a:pt x="83" y="541"/>
                    <a:pt x="52" y="541"/>
                  </a:cubicBezTo>
                  <a:cubicBezTo>
                    <a:pt x="42" y="541"/>
                    <a:pt x="42" y="562"/>
                    <a:pt x="31" y="562"/>
                  </a:cubicBezTo>
                  <a:cubicBezTo>
                    <a:pt x="42" y="613"/>
                    <a:pt x="83" y="665"/>
                    <a:pt x="104" y="716"/>
                  </a:cubicBezTo>
                  <a:cubicBezTo>
                    <a:pt x="176" y="799"/>
                    <a:pt x="279" y="871"/>
                    <a:pt x="392" y="912"/>
                  </a:cubicBezTo>
                  <a:cubicBezTo>
                    <a:pt x="435" y="921"/>
                    <a:pt x="477" y="926"/>
                    <a:pt x="519" y="926"/>
                  </a:cubicBezTo>
                  <a:cubicBezTo>
                    <a:pt x="579" y="926"/>
                    <a:pt x="637" y="916"/>
                    <a:pt x="691" y="891"/>
                  </a:cubicBezTo>
                  <a:cubicBezTo>
                    <a:pt x="722" y="830"/>
                    <a:pt x="763" y="758"/>
                    <a:pt x="794" y="675"/>
                  </a:cubicBezTo>
                  <a:cubicBezTo>
                    <a:pt x="866" y="397"/>
                    <a:pt x="701" y="98"/>
                    <a:pt x="413" y="16"/>
                  </a:cubicBezTo>
                  <a:cubicBezTo>
                    <a:pt x="371" y="5"/>
                    <a:pt x="328" y="0"/>
                    <a:pt x="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9"/>
            <p:cNvSpPr/>
            <p:nvPr/>
          </p:nvSpPr>
          <p:spPr>
            <a:xfrm>
              <a:off x="1893296" y="2601078"/>
              <a:ext cx="43306" cy="19223"/>
            </a:xfrm>
            <a:custGeom>
              <a:avLst/>
              <a:gdLst/>
              <a:ahLst/>
              <a:cxnLst/>
              <a:rect l="l" t="t" r="r" b="b"/>
              <a:pathLst>
                <a:path w="588" h="261" extrusionOk="0">
                  <a:moveTo>
                    <a:pt x="73" y="1"/>
                  </a:moveTo>
                  <a:cubicBezTo>
                    <a:pt x="52" y="1"/>
                    <a:pt x="11" y="11"/>
                    <a:pt x="0" y="42"/>
                  </a:cubicBezTo>
                  <a:cubicBezTo>
                    <a:pt x="0" y="73"/>
                    <a:pt x="11" y="114"/>
                    <a:pt x="52" y="125"/>
                  </a:cubicBezTo>
                  <a:lnTo>
                    <a:pt x="516" y="258"/>
                  </a:lnTo>
                  <a:cubicBezTo>
                    <a:pt x="521" y="260"/>
                    <a:pt x="526" y="260"/>
                    <a:pt x="532" y="260"/>
                  </a:cubicBezTo>
                  <a:cubicBezTo>
                    <a:pt x="565" y="260"/>
                    <a:pt x="588" y="234"/>
                    <a:pt x="588" y="207"/>
                  </a:cubicBezTo>
                  <a:cubicBezTo>
                    <a:pt x="588" y="176"/>
                    <a:pt x="577" y="135"/>
                    <a:pt x="536" y="125"/>
                  </a:cubicBezTo>
                  <a:lnTo>
                    <a:pt x="73" y="1"/>
                  </a:lnTo>
                  <a:close/>
                </a:path>
              </a:pathLst>
            </a:custGeom>
            <a:solidFill>
              <a:srgbClr val="2BA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9"/>
            <p:cNvSpPr/>
            <p:nvPr/>
          </p:nvSpPr>
          <p:spPr>
            <a:xfrm>
              <a:off x="1012232" y="3711336"/>
              <a:ext cx="475926" cy="493381"/>
            </a:xfrm>
            <a:custGeom>
              <a:avLst/>
              <a:gdLst/>
              <a:ahLst/>
              <a:cxnLst/>
              <a:rect l="l" t="t" r="r" b="b"/>
              <a:pathLst>
                <a:path w="6462" h="6699" extrusionOk="0">
                  <a:moveTo>
                    <a:pt x="3555" y="1"/>
                  </a:moveTo>
                  <a:lnTo>
                    <a:pt x="2680" y="3998"/>
                  </a:lnTo>
                  <a:cubicBezTo>
                    <a:pt x="2680" y="3998"/>
                    <a:pt x="2051" y="4425"/>
                    <a:pt x="1482" y="4425"/>
                  </a:cubicBezTo>
                  <a:cubicBezTo>
                    <a:pt x="1279" y="4425"/>
                    <a:pt x="1085" y="4371"/>
                    <a:pt x="928" y="4225"/>
                  </a:cubicBezTo>
                  <a:lnTo>
                    <a:pt x="516" y="3401"/>
                  </a:lnTo>
                  <a:cubicBezTo>
                    <a:pt x="516" y="3401"/>
                    <a:pt x="0" y="3813"/>
                    <a:pt x="114" y="4895"/>
                  </a:cubicBezTo>
                  <a:cubicBezTo>
                    <a:pt x="227" y="5977"/>
                    <a:pt x="2628" y="6008"/>
                    <a:pt x="2628" y="6008"/>
                  </a:cubicBezTo>
                  <a:lnTo>
                    <a:pt x="4751" y="6698"/>
                  </a:lnTo>
                  <a:cubicBezTo>
                    <a:pt x="4751" y="6698"/>
                    <a:pt x="5049" y="5740"/>
                    <a:pt x="4771" y="5400"/>
                  </a:cubicBezTo>
                  <a:cubicBezTo>
                    <a:pt x="5431" y="3751"/>
                    <a:pt x="6461" y="1649"/>
                    <a:pt x="6461" y="1649"/>
                  </a:cubicBezTo>
                  <a:lnTo>
                    <a:pt x="5307" y="1103"/>
                  </a:lnTo>
                  <a:lnTo>
                    <a:pt x="4668" y="1927"/>
                  </a:lnTo>
                  <a:lnTo>
                    <a:pt x="4740" y="547"/>
                  </a:lnTo>
                  <a:lnTo>
                    <a:pt x="35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39"/>
            <p:cNvSpPr/>
            <p:nvPr/>
          </p:nvSpPr>
          <p:spPr>
            <a:xfrm>
              <a:off x="971283" y="3954157"/>
              <a:ext cx="389388" cy="310508"/>
            </a:xfrm>
            <a:custGeom>
              <a:avLst/>
              <a:gdLst/>
              <a:ahLst/>
              <a:cxnLst/>
              <a:rect l="l" t="t" r="r" b="b"/>
              <a:pathLst>
                <a:path w="5287" h="4216" extrusionOk="0">
                  <a:moveTo>
                    <a:pt x="1041" y="1"/>
                  </a:moveTo>
                  <a:cubicBezTo>
                    <a:pt x="1041" y="1"/>
                    <a:pt x="0" y="825"/>
                    <a:pt x="515" y="2391"/>
                  </a:cubicBezTo>
                  <a:cubicBezTo>
                    <a:pt x="800" y="3252"/>
                    <a:pt x="1590" y="3444"/>
                    <a:pt x="2238" y="3444"/>
                  </a:cubicBezTo>
                  <a:cubicBezTo>
                    <a:pt x="2762" y="3444"/>
                    <a:pt x="3194" y="3319"/>
                    <a:pt x="3194" y="3319"/>
                  </a:cubicBezTo>
                  <a:lnTo>
                    <a:pt x="3349" y="3844"/>
                  </a:lnTo>
                  <a:lnTo>
                    <a:pt x="4956" y="4215"/>
                  </a:lnTo>
                  <a:lnTo>
                    <a:pt x="5286" y="3432"/>
                  </a:lnTo>
                  <a:lnTo>
                    <a:pt x="3380" y="2608"/>
                  </a:lnTo>
                  <a:cubicBezTo>
                    <a:pt x="3380" y="2608"/>
                    <a:pt x="3180" y="2644"/>
                    <a:pt x="2896" y="2644"/>
                  </a:cubicBezTo>
                  <a:cubicBezTo>
                    <a:pt x="2423" y="2644"/>
                    <a:pt x="1716" y="2544"/>
                    <a:pt x="1298" y="2010"/>
                  </a:cubicBezTo>
                  <a:cubicBezTo>
                    <a:pt x="464" y="949"/>
                    <a:pt x="1041" y="1"/>
                    <a:pt x="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39"/>
            <p:cNvSpPr/>
            <p:nvPr/>
          </p:nvSpPr>
          <p:spPr>
            <a:xfrm>
              <a:off x="1225446" y="3951874"/>
              <a:ext cx="38814" cy="61571"/>
            </a:xfrm>
            <a:custGeom>
              <a:avLst/>
              <a:gdLst/>
              <a:ahLst/>
              <a:cxnLst/>
              <a:rect l="l" t="t" r="r" b="b"/>
              <a:pathLst>
                <a:path w="527" h="836" extrusionOk="0">
                  <a:moveTo>
                    <a:pt x="372" y="1"/>
                  </a:moveTo>
                  <a:lnTo>
                    <a:pt x="1" y="763"/>
                  </a:lnTo>
                  <a:lnTo>
                    <a:pt x="155" y="835"/>
                  </a:lnTo>
                  <a:lnTo>
                    <a:pt x="526" y="73"/>
                  </a:lnTo>
                  <a:lnTo>
                    <a:pt x="372" y="1"/>
                  </a:lnTo>
                  <a:close/>
                </a:path>
              </a:pathLst>
            </a:custGeom>
            <a:solidFill>
              <a:srgbClr val="FFC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9"/>
            <p:cNvSpPr/>
            <p:nvPr/>
          </p:nvSpPr>
          <p:spPr>
            <a:xfrm>
              <a:off x="1201215" y="3945098"/>
              <a:ext cx="139714" cy="95303"/>
            </a:xfrm>
            <a:custGeom>
              <a:avLst/>
              <a:gdLst/>
              <a:ahLst/>
              <a:cxnLst/>
              <a:rect l="l" t="t" r="r" b="b"/>
              <a:pathLst>
                <a:path w="1897" h="1294" extrusionOk="0">
                  <a:moveTo>
                    <a:pt x="299" y="0"/>
                  </a:moveTo>
                  <a:lnTo>
                    <a:pt x="0" y="608"/>
                  </a:lnTo>
                  <a:lnTo>
                    <a:pt x="1371" y="1257"/>
                  </a:lnTo>
                  <a:cubicBezTo>
                    <a:pt x="1419" y="1282"/>
                    <a:pt x="1471" y="1293"/>
                    <a:pt x="1523" y="1293"/>
                  </a:cubicBezTo>
                  <a:cubicBezTo>
                    <a:pt x="1646" y="1293"/>
                    <a:pt x="1766" y="1226"/>
                    <a:pt x="1824" y="1103"/>
                  </a:cubicBezTo>
                  <a:cubicBezTo>
                    <a:pt x="1896" y="938"/>
                    <a:pt x="1834" y="732"/>
                    <a:pt x="1669" y="660"/>
                  </a:cubicBezTo>
                  <a:lnTo>
                    <a:pt x="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9"/>
            <p:cNvSpPr/>
            <p:nvPr/>
          </p:nvSpPr>
          <p:spPr>
            <a:xfrm>
              <a:off x="1189063" y="3930810"/>
              <a:ext cx="108560" cy="101416"/>
            </a:xfrm>
            <a:custGeom>
              <a:avLst/>
              <a:gdLst/>
              <a:ahLst/>
              <a:cxnLst/>
              <a:rect l="l" t="t" r="r" b="b"/>
              <a:pathLst>
                <a:path w="1474" h="1377" extrusionOk="0">
                  <a:moveTo>
                    <a:pt x="581" y="187"/>
                  </a:moveTo>
                  <a:cubicBezTo>
                    <a:pt x="593" y="187"/>
                    <a:pt x="606" y="190"/>
                    <a:pt x="619" y="194"/>
                  </a:cubicBezTo>
                  <a:lnTo>
                    <a:pt x="711" y="235"/>
                  </a:lnTo>
                  <a:lnTo>
                    <a:pt x="722" y="235"/>
                  </a:lnTo>
                  <a:lnTo>
                    <a:pt x="856" y="297"/>
                  </a:lnTo>
                  <a:lnTo>
                    <a:pt x="1010" y="369"/>
                  </a:lnTo>
                  <a:lnTo>
                    <a:pt x="1196" y="462"/>
                  </a:lnTo>
                  <a:lnTo>
                    <a:pt x="1216" y="462"/>
                  </a:lnTo>
                  <a:cubicBezTo>
                    <a:pt x="1237" y="472"/>
                    <a:pt x="1268" y="514"/>
                    <a:pt x="1247" y="544"/>
                  </a:cubicBezTo>
                  <a:cubicBezTo>
                    <a:pt x="1237" y="575"/>
                    <a:pt x="1237" y="575"/>
                    <a:pt x="1237" y="596"/>
                  </a:cubicBezTo>
                  <a:lnTo>
                    <a:pt x="1226" y="617"/>
                  </a:lnTo>
                  <a:lnTo>
                    <a:pt x="969" y="1132"/>
                  </a:lnTo>
                  <a:lnTo>
                    <a:pt x="969" y="1142"/>
                  </a:lnTo>
                  <a:cubicBezTo>
                    <a:pt x="969" y="1163"/>
                    <a:pt x="959" y="1173"/>
                    <a:pt x="948" y="1173"/>
                  </a:cubicBezTo>
                  <a:cubicBezTo>
                    <a:pt x="933" y="1178"/>
                    <a:pt x="920" y="1181"/>
                    <a:pt x="907" y="1181"/>
                  </a:cubicBezTo>
                  <a:cubicBezTo>
                    <a:pt x="894" y="1181"/>
                    <a:pt x="881" y="1178"/>
                    <a:pt x="866" y="1173"/>
                  </a:cubicBezTo>
                  <a:lnTo>
                    <a:pt x="660" y="1070"/>
                  </a:lnTo>
                  <a:lnTo>
                    <a:pt x="505" y="988"/>
                  </a:lnTo>
                  <a:lnTo>
                    <a:pt x="279" y="874"/>
                  </a:lnTo>
                  <a:cubicBezTo>
                    <a:pt x="248" y="864"/>
                    <a:pt x="237" y="833"/>
                    <a:pt x="237" y="812"/>
                  </a:cubicBezTo>
                  <a:cubicBezTo>
                    <a:pt x="237" y="802"/>
                    <a:pt x="237" y="781"/>
                    <a:pt x="248" y="771"/>
                  </a:cubicBezTo>
                  <a:lnTo>
                    <a:pt x="299" y="658"/>
                  </a:lnTo>
                  <a:lnTo>
                    <a:pt x="516" y="215"/>
                  </a:lnTo>
                  <a:cubicBezTo>
                    <a:pt x="516" y="215"/>
                    <a:pt x="516" y="204"/>
                    <a:pt x="536" y="204"/>
                  </a:cubicBezTo>
                  <a:cubicBezTo>
                    <a:pt x="548" y="192"/>
                    <a:pt x="564" y="187"/>
                    <a:pt x="581" y="187"/>
                  </a:cubicBezTo>
                  <a:close/>
                  <a:moveTo>
                    <a:pt x="514" y="1"/>
                  </a:moveTo>
                  <a:cubicBezTo>
                    <a:pt x="474" y="1"/>
                    <a:pt x="435" y="20"/>
                    <a:pt x="412" y="50"/>
                  </a:cubicBezTo>
                  <a:lnTo>
                    <a:pt x="42" y="823"/>
                  </a:lnTo>
                  <a:lnTo>
                    <a:pt x="31" y="833"/>
                  </a:lnTo>
                  <a:cubicBezTo>
                    <a:pt x="0" y="884"/>
                    <a:pt x="31" y="957"/>
                    <a:pt x="83" y="967"/>
                  </a:cubicBezTo>
                  <a:lnTo>
                    <a:pt x="917" y="1369"/>
                  </a:lnTo>
                  <a:cubicBezTo>
                    <a:pt x="931" y="1374"/>
                    <a:pt x="946" y="1377"/>
                    <a:pt x="960" y="1377"/>
                  </a:cubicBezTo>
                  <a:cubicBezTo>
                    <a:pt x="1000" y="1377"/>
                    <a:pt x="1039" y="1358"/>
                    <a:pt x="1062" y="1328"/>
                  </a:cubicBezTo>
                  <a:lnTo>
                    <a:pt x="1103" y="1235"/>
                  </a:lnTo>
                  <a:lnTo>
                    <a:pt x="1278" y="864"/>
                  </a:lnTo>
                  <a:lnTo>
                    <a:pt x="1340" y="730"/>
                  </a:lnTo>
                  <a:lnTo>
                    <a:pt x="1391" y="648"/>
                  </a:lnTo>
                  <a:lnTo>
                    <a:pt x="1443" y="544"/>
                  </a:lnTo>
                  <a:cubicBezTo>
                    <a:pt x="1474" y="503"/>
                    <a:pt x="1443" y="441"/>
                    <a:pt x="1391" y="411"/>
                  </a:cubicBezTo>
                  <a:lnTo>
                    <a:pt x="1144" y="297"/>
                  </a:lnTo>
                  <a:lnTo>
                    <a:pt x="742" y="91"/>
                  </a:lnTo>
                  <a:lnTo>
                    <a:pt x="670" y="60"/>
                  </a:lnTo>
                  <a:lnTo>
                    <a:pt x="557" y="9"/>
                  </a:lnTo>
                  <a:cubicBezTo>
                    <a:pt x="543" y="3"/>
                    <a:pt x="528" y="1"/>
                    <a:pt x="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9"/>
            <p:cNvSpPr/>
            <p:nvPr/>
          </p:nvSpPr>
          <p:spPr>
            <a:xfrm>
              <a:off x="1242164" y="3938248"/>
              <a:ext cx="55458" cy="84329"/>
            </a:xfrm>
            <a:custGeom>
              <a:avLst/>
              <a:gdLst/>
              <a:ahLst/>
              <a:cxnLst/>
              <a:rect l="l" t="t" r="r" b="b"/>
              <a:pathLst>
                <a:path w="753" h="1145" extrusionOk="0">
                  <a:moveTo>
                    <a:pt x="31" y="0"/>
                  </a:moveTo>
                  <a:cubicBezTo>
                    <a:pt x="11" y="62"/>
                    <a:pt x="1" y="114"/>
                    <a:pt x="1" y="165"/>
                  </a:cubicBezTo>
                  <a:lnTo>
                    <a:pt x="495" y="413"/>
                  </a:lnTo>
                  <a:cubicBezTo>
                    <a:pt x="536" y="423"/>
                    <a:pt x="547" y="464"/>
                    <a:pt x="536" y="505"/>
                  </a:cubicBezTo>
                  <a:lnTo>
                    <a:pt x="258" y="1041"/>
                  </a:lnTo>
                  <a:cubicBezTo>
                    <a:pt x="299" y="1082"/>
                    <a:pt x="341" y="1124"/>
                    <a:pt x="392" y="1144"/>
                  </a:cubicBezTo>
                  <a:lnTo>
                    <a:pt x="722" y="454"/>
                  </a:lnTo>
                  <a:cubicBezTo>
                    <a:pt x="753" y="402"/>
                    <a:pt x="722" y="340"/>
                    <a:pt x="681" y="320"/>
                  </a:cubicBezTo>
                  <a:lnTo>
                    <a:pt x="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9"/>
            <p:cNvSpPr/>
            <p:nvPr/>
          </p:nvSpPr>
          <p:spPr>
            <a:xfrm>
              <a:off x="1617848" y="3860843"/>
              <a:ext cx="411335" cy="460828"/>
            </a:xfrm>
            <a:custGeom>
              <a:avLst/>
              <a:gdLst/>
              <a:ahLst/>
              <a:cxnLst/>
              <a:rect l="l" t="t" r="r" b="b"/>
              <a:pathLst>
                <a:path w="5585" h="6257" extrusionOk="0">
                  <a:moveTo>
                    <a:pt x="2298" y="0"/>
                  </a:moveTo>
                  <a:lnTo>
                    <a:pt x="2617" y="4081"/>
                  </a:lnTo>
                  <a:cubicBezTo>
                    <a:pt x="2617" y="4081"/>
                    <a:pt x="1972" y="4885"/>
                    <a:pt x="1327" y="4885"/>
                  </a:cubicBezTo>
                  <a:cubicBezTo>
                    <a:pt x="1220" y="4885"/>
                    <a:pt x="1114" y="4863"/>
                    <a:pt x="1010" y="4812"/>
                  </a:cubicBezTo>
                  <a:lnTo>
                    <a:pt x="381" y="4153"/>
                  </a:lnTo>
                  <a:lnTo>
                    <a:pt x="381" y="4153"/>
                  </a:lnTo>
                  <a:cubicBezTo>
                    <a:pt x="381" y="4153"/>
                    <a:pt x="0" y="4699"/>
                    <a:pt x="433" y="5698"/>
                  </a:cubicBezTo>
                  <a:cubicBezTo>
                    <a:pt x="614" y="6132"/>
                    <a:pt x="1141" y="6256"/>
                    <a:pt x="1682" y="6256"/>
                  </a:cubicBezTo>
                  <a:cubicBezTo>
                    <a:pt x="2399" y="6256"/>
                    <a:pt x="3143" y="6038"/>
                    <a:pt x="3143" y="6038"/>
                  </a:cubicBezTo>
                  <a:lnTo>
                    <a:pt x="5389" y="6090"/>
                  </a:lnTo>
                  <a:cubicBezTo>
                    <a:pt x="5389" y="6090"/>
                    <a:pt x="5389" y="5070"/>
                    <a:pt x="5039" y="4823"/>
                  </a:cubicBezTo>
                  <a:cubicBezTo>
                    <a:pt x="5193" y="3061"/>
                    <a:pt x="5585" y="753"/>
                    <a:pt x="5585" y="753"/>
                  </a:cubicBezTo>
                  <a:lnTo>
                    <a:pt x="4307" y="557"/>
                  </a:lnTo>
                  <a:lnTo>
                    <a:pt x="3946" y="1525"/>
                  </a:lnTo>
                  <a:lnTo>
                    <a:pt x="3606" y="186"/>
                  </a:lnTo>
                  <a:lnTo>
                    <a:pt x="22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9"/>
            <p:cNvSpPr/>
            <p:nvPr/>
          </p:nvSpPr>
          <p:spPr>
            <a:xfrm>
              <a:off x="1582938" y="4157575"/>
              <a:ext cx="429600" cy="202685"/>
            </a:xfrm>
            <a:custGeom>
              <a:avLst/>
              <a:gdLst/>
              <a:ahLst/>
              <a:cxnLst/>
              <a:rect l="l" t="t" r="r" b="b"/>
              <a:pathLst>
                <a:path w="5833" h="2752" extrusionOk="0">
                  <a:moveTo>
                    <a:pt x="763" y="0"/>
                  </a:moveTo>
                  <a:lnTo>
                    <a:pt x="763" y="0"/>
                  </a:lnTo>
                  <a:cubicBezTo>
                    <a:pt x="762" y="0"/>
                    <a:pt x="0" y="1082"/>
                    <a:pt x="958" y="2432"/>
                  </a:cubicBezTo>
                  <a:cubicBezTo>
                    <a:pt x="1123" y="2638"/>
                    <a:pt x="1350" y="2751"/>
                    <a:pt x="1597" y="2751"/>
                  </a:cubicBezTo>
                  <a:lnTo>
                    <a:pt x="3431" y="2751"/>
                  </a:lnTo>
                  <a:cubicBezTo>
                    <a:pt x="3658" y="2638"/>
                    <a:pt x="3813" y="2545"/>
                    <a:pt x="3813" y="2545"/>
                  </a:cubicBezTo>
                  <a:lnTo>
                    <a:pt x="3947" y="2751"/>
                  </a:lnTo>
                  <a:lnTo>
                    <a:pt x="5760" y="2751"/>
                  </a:lnTo>
                  <a:lnTo>
                    <a:pt x="5832" y="2051"/>
                  </a:lnTo>
                  <a:lnTo>
                    <a:pt x="3771" y="1814"/>
                  </a:lnTo>
                  <a:cubicBezTo>
                    <a:pt x="3771" y="1814"/>
                    <a:pt x="3174" y="2119"/>
                    <a:pt x="2513" y="2119"/>
                  </a:cubicBezTo>
                  <a:cubicBezTo>
                    <a:pt x="2204" y="2119"/>
                    <a:pt x="1880" y="2052"/>
                    <a:pt x="1597" y="1855"/>
                  </a:cubicBezTo>
                  <a:cubicBezTo>
                    <a:pt x="495" y="1072"/>
                    <a:pt x="763" y="0"/>
                    <a:pt x="7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9"/>
            <p:cNvSpPr/>
            <p:nvPr/>
          </p:nvSpPr>
          <p:spPr>
            <a:xfrm>
              <a:off x="1826496" y="4095342"/>
              <a:ext cx="22095" cy="63781"/>
            </a:xfrm>
            <a:custGeom>
              <a:avLst/>
              <a:gdLst/>
              <a:ahLst/>
              <a:cxnLst/>
              <a:rect l="l" t="t" r="r" b="b"/>
              <a:pathLst>
                <a:path w="300" h="866" extrusionOk="0">
                  <a:moveTo>
                    <a:pt x="135" y="0"/>
                  </a:moveTo>
                  <a:lnTo>
                    <a:pt x="1" y="835"/>
                  </a:lnTo>
                  <a:lnTo>
                    <a:pt x="166" y="866"/>
                  </a:lnTo>
                  <a:lnTo>
                    <a:pt x="299" y="21"/>
                  </a:lnTo>
                  <a:lnTo>
                    <a:pt x="135" y="0"/>
                  </a:lnTo>
                  <a:close/>
                </a:path>
              </a:pathLst>
            </a:custGeom>
            <a:solidFill>
              <a:srgbClr val="FFC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9"/>
            <p:cNvSpPr/>
            <p:nvPr/>
          </p:nvSpPr>
          <p:spPr>
            <a:xfrm>
              <a:off x="1799172" y="4097625"/>
              <a:ext cx="140451" cy="67021"/>
            </a:xfrm>
            <a:custGeom>
              <a:avLst/>
              <a:gdLst/>
              <a:ahLst/>
              <a:cxnLst/>
              <a:rect l="l" t="t" r="r" b="b"/>
              <a:pathLst>
                <a:path w="1907" h="910" extrusionOk="0">
                  <a:moveTo>
                    <a:pt x="104" y="0"/>
                  </a:moveTo>
                  <a:lnTo>
                    <a:pt x="1" y="660"/>
                  </a:lnTo>
                  <a:lnTo>
                    <a:pt x="1495" y="907"/>
                  </a:lnTo>
                  <a:cubicBezTo>
                    <a:pt x="1509" y="909"/>
                    <a:pt x="1524" y="909"/>
                    <a:pt x="1538" y="909"/>
                  </a:cubicBezTo>
                  <a:cubicBezTo>
                    <a:pt x="1707" y="909"/>
                    <a:pt x="1858" y="799"/>
                    <a:pt x="1886" y="618"/>
                  </a:cubicBezTo>
                  <a:cubicBezTo>
                    <a:pt x="1907" y="443"/>
                    <a:pt x="1794" y="258"/>
                    <a:pt x="1598" y="237"/>
                  </a:cubicBezTo>
                  <a:lnTo>
                    <a:pt x="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9"/>
            <p:cNvSpPr/>
            <p:nvPr/>
          </p:nvSpPr>
          <p:spPr>
            <a:xfrm>
              <a:off x="1790113" y="4082306"/>
              <a:ext cx="93388" cy="88601"/>
            </a:xfrm>
            <a:custGeom>
              <a:avLst/>
              <a:gdLst/>
              <a:ahLst/>
              <a:cxnLst/>
              <a:rect l="l" t="t" r="r" b="b"/>
              <a:pathLst>
                <a:path w="1268" h="1203" extrusionOk="0">
                  <a:moveTo>
                    <a:pt x="381" y="167"/>
                  </a:moveTo>
                  <a:lnTo>
                    <a:pt x="474" y="177"/>
                  </a:lnTo>
                  <a:lnTo>
                    <a:pt x="484" y="177"/>
                  </a:lnTo>
                  <a:lnTo>
                    <a:pt x="629" y="208"/>
                  </a:lnTo>
                  <a:lnTo>
                    <a:pt x="793" y="229"/>
                  </a:lnTo>
                  <a:lnTo>
                    <a:pt x="1010" y="270"/>
                  </a:lnTo>
                  <a:lnTo>
                    <a:pt x="1020" y="270"/>
                  </a:lnTo>
                  <a:cubicBezTo>
                    <a:pt x="1061" y="270"/>
                    <a:pt x="1092" y="301"/>
                    <a:pt x="1092" y="332"/>
                  </a:cubicBezTo>
                  <a:cubicBezTo>
                    <a:pt x="1082" y="352"/>
                    <a:pt x="1082" y="363"/>
                    <a:pt x="1082" y="363"/>
                  </a:cubicBezTo>
                  <a:lnTo>
                    <a:pt x="1082" y="404"/>
                  </a:lnTo>
                  <a:lnTo>
                    <a:pt x="989" y="971"/>
                  </a:lnTo>
                  <a:lnTo>
                    <a:pt x="989" y="981"/>
                  </a:lnTo>
                  <a:cubicBezTo>
                    <a:pt x="989" y="991"/>
                    <a:pt x="979" y="1012"/>
                    <a:pt x="979" y="1012"/>
                  </a:cubicBezTo>
                  <a:cubicBezTo>
                    <a:pt x="958" y="1033"/>
                    <a:pt x="938" y="1033"/>
                    <a:pt x="907" y="1033"/>
                  </a:cubicBezTo>
                  <a:lnTo>
                    <a:pt x="680" y="991"/>
                  </a:lnTo>
                  <a:lnTo>
                    <a:pt x="515" y="971"/>
                  </a:lnTo>
                  <a:lnTo>
                    <a:pt x="268" y="929"/>
                  </a:lnTo>
                  <a:cubicBezTo>
                    <a:pt x="237" y="929"/>
                    <a:pt x="216" y="909"/>
                    <a:pt x="206" y="878"/>
                  </a:cubicBezTo>
                  <a:lnTo>
                    <a:pt x="206" y="837"/>
                  </a:lnTo>
                  <a:lnTo>
                    <a:pt x="227" y="713"/>
                  </a:lnTo>
                  <a:lnTo>
                    <a:pt x="299" y="219"/>
                  </a:lnTo>
                  <a:lnTo>
                    <a:pt x="299" y="208"/>
                  </a:lnTo>
                  <a:cubicBezTo>
                    <a:pt x="319" y="177"/>
                    <a:pt x="350" y="167"/>
                    <a:pt x="381" y="167"/>
                  </a:cubicBezTo>
                  <a:close/>
                  <a:moveTo>
                    <a:pt x="252" y="1"/>
                  </a:moveTo>
                  <a:cubicBezTo>
                    <a:pt x="204" y="1"/>
                    <a:pt x="155" y="38"/>
                    <a:pt x="155" y="85"/>
                  </a:cubicBezTo>
                  <a:lnTo>
                    <a:pt x="10" y="919"/>
                  </a:lnTo>
                  <a:lnTo>
                    <a:pt x="10" y="940"/>
                  </a:lnTo>
                  <a:cubicBezTo>
                    <a:pt x="0" y="991"/>
                    <a:pt x="31" y="1043"/>
                    <a:pt x="103" y="1063"/>
                  </a:cubicBezTo>
                  <a:lnTo>
                    <a:pt x="1010" y="1197"/>
                  </a:lnTo>
                  <a:cubicBezTo>
                    <a:pt x="1019" y="1201"/>
                    <a:pt x="1029" y="1203"/>
                    <a:pt x="1039" y="1203"/>
                  </a:cubicBezTo>
                  <a:cubicBezTo>
                    <a:pt x="1085" y="1203"/>
                    <a:pt x="1134" y="1168"/>
                    <a:pt x="1134" y="1125"/>
                  </a:cubicBezTo>
                  <a:lnTo>
                    <a:pt x="1144" y="1033"/>
                  </a:lnTo>
                  <a:lnTo>
                    <a:pt x="1206" y="620"/>
                  </a:lnTo>
                  <a:lnTo>
                    <a:pt x="1237" y="476"/>
                  </a:lnTo>
                  <a:lnTo>
                    <a:pt x="1247" y="373"/>
                  </a:lnTo>
                  <a:lnTo>
                    <a:pt x="1257" y="270"/>
                  </a:lnTo>
                  <a:cubicBezTo>
                    <a:pt x="1267" y="208"/>
                    <a:pt x="1237" y="157"/>
                    <a:pt x="1185" y="157"/>
                  </a:cubicBezTo>
                  <a:lnTo>
                    <a:pt x="907" y="115"/>
                  </a:lnTo>
                  <a:lnTo>
                    <a:pt x="464" y="43"/>
                  </a:lnTo>
                  <a:lnTo>
                    <a:pt x="392" y="33"/>
                  </a:lnTo>
                  <a:lnTo>
                    <a:pt x="268" y="2"/>
                  </a:lnTo>
                  <a:cubicBezTo>
                    <a:pt x="263" y="1"/>
                    <a:pt x="257" y="1"/>
                    <a:pt x="2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9"/>
            <p:cNvSpPr/>
            <p:nvPr/>
          </p:nvSpPr>
          <p:spPr>
            <a:xfrm>
              <a:off x="1821930" y="4084736"/>
              <a:ext cx="61571" cy="73650"/>
            </a:xfrm>
            <a:custGeom>
              <a:avLst/>
              <a:gdLst/>
              <a:ahLst/>
              <a:cxnLst/>
              <a:rect l="l" t="t" r="r" b="b"/>
              <a:pathLst>
                <a:path w="836" h="1000" extrusionOk="0">
                  <a:moveTo>
                    <a:pt x="1" y="0"/>
                  </a:moveTo>
                  <a:lnTo>
                    <a:pt x="1" y="0"/>
                  </a:lnTo>
                  <a:cubicBezTo>
                    <a:pt x="11" y="62"/>
                    <a:pt x="11" y="113"/>
                    <a:pt x="32" y="165"/>
                  </a:cubicBezTo>
                  <a:lnTo>
                    <a:pt x="568" y="258"/>
                  </a:lnTo>
                  <a:cubicBezTo>
                    <a:pt x="609" y="258"/>
                    <a:pt x="629" y="289"/>
                    <a:pt x="629" y="330"/>
                  </a:cubicBezTo>
                  <a:lnTo>
                    <a:pt x="547" y="938"/>
                  </a:lnTo>
                  <a:cubicBezTo>
                    <a:pt x="598" y="958"/>
                    <a:pt x="650" y="989"/>
                    <a:pt x="702" y="1000"/>
                  </a:cubicBezTo>
                  <a:lnTo>
                    <a:pt x="825" y="237"/>
                  </a:lnTo>
                  <a:cubicBezTo>
                    <a:pt x="835" y="175"/>
                    <a:pt x="805" y="124"/>
                    <a:pt x="722" y="113"/>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9"/>
            <p:cNvSpPr/>
            <p:nvPr/>
          </p:nvSpPr>
          <p:spPr>
            <a:xfrm>
              <a:off x="846816" y="1389553"/>
              <a:ext cx="629928" cy="878939"/>
            </a:xfrm>
            <a:custGeom>
              <a:avLst/>
              <a:gdLst/>
              <a:ahLst/>
              <a:cxnLst/>
              <a:rect l="l" t="t" r="r" b="b"/>
              <a:pathLst>
                <a:path w="8553" h="11934" extrusionOk="0">
                  <a:moveTo>
                    <a:pt x="8348" y="1"/>
                  </a:moveTo>
                  <a:cubicBezTo>
                    <a:pt x="8291" y="1"/>
                    <a:pt x="8233" y="28"/>
                    <a:pt x="8202" y="78"/>
                  </a:cubicBezTo>
                  <a:lnTo>
                    <a:pt x="62" y="11660"/>
                  </a:lnTo>
                  <a:cubicBezTo>
                    <a:pt x="0" y="11732"/>
                    <a:pt x="31" y="11845"/>
                    <a:pt x="103" y="11897"/>
                  </a:cubicBezTo>
                  <a:cubicBezTo>
                    <a:pt x="137" y="11922"/>
                    <a:pt x="175" y="11933"/>
                    <a:pt x="213" y="11933"/>
                  </a:cubicBezTo>
                  <a:cubicBezTo>
                    <a:pt x="268" y="11933"/>
                    <a:pt x="320" y="11908"/>
                    <a:pt x="351" y="11866"/>
                  </a:cubicBezTo>
                  <a:lnTo>
                    <a:pt x="8491" y="284"/>
                  </a:lnTo>
                  <a:cubicBezTo>
                    <a:pt x="8553" y="202"/>
                    <a:pt x="8532" y="88"/>
                    <a:pt x="8449" y="37"/>
                  </a:cubicBezTo>
                  <a:cubicBezTo>
                    <a:pt x="8421" y="12"/>
                    <a:pt x="8385" y="1"/>
                    <a:pt x="8348" y="1"/>
                  </a:cubicBezTo>
                  <a:close/>
                </a:path>
              </a:pathLst>
            </a:custGeom>
            <a:solidFill>
              <a:srgbClr val="4F3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9"/>
            <p:cNvSpPr/>
            <p:nvPr/>
          </p:nvSpPr>
          <p:spPr>
            <a:xfrm>
              <a:off x="914352" y="1903402"/>
              <a:ext cx="196572" cy="160041"/>
            </a:xfrm>
            <a:custGeom>
              <a:avLst/>
              <a:gdLst/>
              <a:ahLst/>
              <a:cxnLst/>
              <a:rect l="l" t="t" r="r" b="b"/>
              <a:pathLst>
                <a:path w="2669" h="2173" extrusionOk="0">
                  <a:moveTo>
                    <a:pt x="1755" y="0"/>
                  </a:moveTo>
                  <a:cubicBezTo>
                    <a:pt x="1618" y="0"/>
                    <a:pt x="1482" y="38"/>
                    <a:pt x="1360" y="118"/>
                  </a:cubicBezTo>
                  <a:lnTo>
                    <a:pt x="412" y="767"/>
                  </a:lnTo>
                  <a:cubicBezTo>
                    <a:pt x="93" y="994"/>
                    <a:pt x="0" y="1447"/>
                    <a:pt x="217" y="1767"/>
                  </a:cubicBezTo>
                  <a:lnTo>
                    <a:pt x="278" y="1859"/>
                  </a:lnTo>
                  <a:cubicBezTo>
                    <a:pt x="428" y="2061"/>
                    <a:pt x="664" y="2172"/>
                    <a:pt x="899" y="2172"/>
                  </a:cubicBezTo>
                  <a:cubicBezTo>
                    <a:pt x="1035" y="2172"/>
                    <a:pt x="1171" y="2135"/>
                    <a:pt x="1288" y="2055"/>
                  </a:cubicBezTo>
                  <a:lnTo>
                    <a:pt x="2236" y="1406"/>
                  </a:lnTo>
                  <a:cubicBezTo>
                    <a:pt x="2576" y="1190"/>
                    <a:pt x="2669" y="736"/>
                    <a:pt x="2432" y="406"/>
                  </a:cubicBezTo>
                  <a:lnTo>
                    <a:pt x="2370" y="314"/>
                  </a:lnTo>
                  <a:cubicBezTo>
                    <a:pt x="2220" y="112"/>
                    <a:pt x="1988" y="0"/>
                    <a:pt x="1755" y="0"/>
                  </a:cubicBezTo>
                  <a:close/>
                </a:path>
              </a:pathLst>
            </a:custGeom>
            <a:solidFill>
              <a:srgbClr val="FF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39"/>
            <p:cNvSpPr/>
            <p:nvPr/>
          </p:nvSpPr>
          <p:spPr>
            <a:xfrm>
              <a:off x="724632" y="986988"/>
              <a:ext cx="399257" cy="434903"/>
            </a:xfrm>
            <a:custGeom>
              <a:avLst/>
              <a:gdLst/>
              <a:ahLst/>
              <a:cxnLst/>
              <a:rect l="l" t="t" r="r" b="b"/>
              <a:pathLst>
                <a:path w="5421" h="5905" extrusionOk="0">
                  <a:moveTo>
                    <a:pt x="4853" y="0"/>
                  </a:moveTo>
                  <a:lnTo>
                    <a:pt x="608" y="2916"/>
                  </a:lnTo>
                  <a:cubicBezTo>
                    <a:pt x="608" y="2916"/>
                    <a:pt x="0" y="4472"/>
                    <a:pt x="1123" y="5905"/>
                  </a:cubicBezTo>
                  <a:cubicBezTo>
                    <a:pt x="1999" y="5142"/>
                    <a:pt x="4328" y="3102"/>
                    <a:pt x="5420" y="2144"/>
                  </a:cubicBezTo>
                  <a:cubicBezTo>
                    <a:pt x="4812" y="1175"/>
                    <a:pt x="4864" y="0"/>
                    <a:pt x="4853"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39"/>
            <p:cNvSpPr/>
            <p:nvPr/>
          </p:nvSpPr>
          <p:spPr>
            <a:xfrm>
              <a:off x="1058557" y="1242697"/>
              <a:ext cx="394690" cy="513120"/>
            </a:xfrm>
            <a:custGeom>
              <a:avLst/>
              <a:gdLst/>
              <a:ahLst/>
              <a:cxnLst/>
              <a:rect l="l" t="t" r="r" b="b"/>
              <a:pathLst>
                <a:path w="5359" h="6967" extrusionOk="0">
                  <a:moveTo>
                    <a:pt x="3009" y="1"/>
                  </a:moveTo>
                  <a:lnTo>
                    <a:pt x="0" y="4308"/>
                  </a:lnTo>
                  <a:cubicBezTo>
                    <a:pt x="742" y="4638"/>
                    <a:pt x="1401" y="5215"/>
                    <a:pt x="1999" y="6966"/>
                  </a:cubicBezTo>
                  <a:lnTo>
                    <a:pt x="5358" y="2185"/>
                  </a:lnTo>
                  <a:cubicBezTo>
                    <a:pt x="5358" y="2185"/>
                    <a:pt x="4894" y="650"/>
                    <a:pt x="3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39"/>
            <p:cNvSpPr/>
            <p:nvPr/>
          </p:nvSpPr>
          <p:spPr>
            <a:xfrm>
              <a:off x="807340" y="1144081"/>
              <a:ext cx="472833" cy="415165"/>
            </a:xfrm>
            <a:custGeom>
              <a:avLst/>
              <a:gdLst/>
              <a:ahLst/>
              <a:cxnLst/>
              <a:rect l="l" t="t" r="r" b="b"/>
              <a:pathLst>
                <a:path w="6420" h="5637" extrusionOk="0">
                  <a:moveTo>
                    <a:pt x="4297" y="0"/>
                  </a:moveTo>
                  <a:cubicBezTo>
                    <a:pt x="3205" y="959"/>
                    <a:pt x="876" y="2999"/>
                    <a:pt x="0" y="3761"/>
                  </a:cubicBezTo>
                  <a:cubicBezTo>
                    <a:pt x="176" y="3998"/>
                    <a:pt x="413" y="4235"/>
                    <a:pt x="701" y="4452"/>
                  </a:cubicBezTo>
                  <a:cubicBezTo>
                    <a:pt x="1742" y="5255"/>
                    <a:pt x="2628" y="5307"/>
                    <a:pt x="3411" y="5637"/>
                  </a:cubicBezTo>
                  <a:lnTo>
                    <a:pt x="6420" y="1319"/>
                  </a:lnTo>
                  <a:cubicBezTo>
                    <a:pt x="6265" y="1268"/>
                    <a:pt x="6100" y="1216"/>
                    <a:pt x="5935" y="1165"/>
                  </a:cubicBezTo>
                  <a:cubicBezTo>
                    <a:pt x="5132" y="979"/>
                    <a:pt x="4617" y="516"/>
                    <a:pt x="4297" y="0"/>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39"/>
            <p:cNvSpPr/>
            <p:nvPr/>
          </p:nvSpPr>
          <p:spPr>
            <a:xfrm>
              <a:off x="1488170" y="2489259"/>
              <a:ext cx="211007" cy="224706"/>
            </a:xfrm>
            <a:custGeom>
              <a:avLst/>
              <a:gdLst/>
              <a:ahLst/>
              <a:cxnLst/>
              <a:rect l="l" t="t" r="r" b="b"/>
              <a:pathLst>
                <a:path w="2865" h="3051" extrusionOk="0">
                  <a:moveTo>
                    <a:pt x="1803" y="0"/>
                  </a:moveTo>
                  <a:cubicBezTo>
                    <a:pt x="886" y="536"/>
                    <a:pt x="361" y="660"/>
                    <a:pt x="93" y="691"/>
                  </a:cubicBezTo>
                  <a:cubicBezTo>
                    <a:pt x="258" y="1402"/>
                    <a:pt x="134" y="2339"/>
                    <a:pt x="0" y="3050"/>
                  </a:cubicBezTo>
                  <a:cubicBezTo>
                    <a:pt x="1463" y="2638"/>
                    <a:pt x="2824" y="1463"/>
                    <a:pt x="2824" y="1463"/>
                  </a:cubicBezTo>
                  <a:lnTo>
                    <a:pt x="2865" y="382"/>
                  </a:lnTo>
                  <a:lnTo>
                    <a:pt x="18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9235;p39"/>
            <p:cNvSpPr/>
            <p:nvPr/>
          </p:nvSpPr>
          <p:spPr>
            <a:xfrm>
              <a:off x="2177875" y="2602625"/>
              <a:ext cx="149583" cy="193552"/>
            </a:xfrm>
            <a:custGeom>
              <a:avLst/>
              <a:gdLst/>
              <a:ahLst/>
              <a:cxnLst/>
              <a:rect l="l" t="t" r="r" b="b"/>
              <a:pathLst>
                <a:path w="2031" h="2628" extrusionOk="0">
                  <a:moveTo>
                    <a:pt x="1051" y="0"/>
                  </a:moveTo>
                  <a:lnTo>
                    <a:pt x="0" y="392"/>
                  </a:lnTo>
                  <a:lnTo>
                    <a:pt x="42" y="1474"/>
                  </a:lnTo>
                  <a:cubicBezTo>
                    <a:pt x="42" y="1474"/>
                    <a:pt x="794" y="2123"/>
                    <a:pt x="1793" y="2628"/>
                  </a:cubicBezTo>
                  <a:cubicBezTo>
                    <a:pt x="1886" y="1948"/>
                    <a:pt x="1979" y="1237"/>
                    <a:pt x="2030" y="495"/>
                  </a:cubicBezTo>
                  <a:cubicBezTo>
                    <a:pt x="1762" y="382"/>
                    <a:pt x="1443" y="237"/>
                    <a:pt x="1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6" name="Google Shape;9236;p39"/>
          <p:cNvGrpSpPr/>
          <p:nvPr/>
        </p:nvGrpSpPr>
        <p:grpSpPr>
          <a:xfrm>
            <a:off x="572793" y="3061438"/>
            <a:ext cx="631719" cy="613313"/>
            <a:chOff x="442675" y="3019908"/>
            <a:chExt cx="433248" cy="420625"/>
          </a:xfrm>
        </p:grpSpPr>
        <p:sp>
          <p:nvSpPr>
            <p:cNvPr id="9237" name="Google Shape;9237;p39"/>
            <p:cNvSpPr/>
            <p:nvPr/>
          </p:nvSpPr>
          <p:spPr>
            <a:xfrm>
              <a:off x="515159" y="3019908"/>
              <a:ext cx="198569" cy="195671"/>
            </a:xfrm>
            <a:custGeom>
              <a:avLst/>
              <a:gdLst/>
              <a:ahLst/>
              <a:cxnLst/>
              <a:rect l="l" t="t" r="r" b="b"/>
              <a:pathLst>
                <a:path w="3838" h="3782" extrusionOk="0">
                  <a:moveTo>
                    <a:pt x="2710" y="0"/>
                  </a:moveTo>
                  <a:cubicBezTo>
                    <a:pt x="2599" y="0"/>
                    <a:pt x="2485" y="15"/>
                    <a:pt x="2369" y="45"/>
                  </a:cubicBezTo>
                  <a:cubicBezTo>
                    <a:pt x="2002" y="179"/>
                    <a:pt x="1836" y="379"/>
                    <a:pt x="1769" y="546"/>
                  </a:cubicBezTo>
                  <a:cubicBezTo>
                    <a:pt x="1613" y="457"/>
                    <a:pt x="1428" y="412"/>
                    <a:pt x="1243" y="412"/>
                  </a:cubicBezTo>
                  <a:cubicBezTo>
                    <a:pt x="1150" y="412"/>
                    <a:pt x="1057" y="423"/>
                    <a:pt x="968" y="446"/>
                  </a:cubicBezTo>
                  <a:cubicBezTo>
                    <a:pt x="401" y="613"/>
                    <a:pt x="1" y="1180"/>
                    <a:pt x="201" y="1880"/>
                  </a:cubicBezTo>
                  <a:cubicBezTo>
                    <a:pt x="301" y="2180"/>
                    <a:pt x="401" y="2380"/>
                    <a:pt x="635" y="2581"/>
                  </a:cubicBezTo>
                  <a:cubicBezTo>
                    <a:pt x="968" y="2881"/>
                    <a:pt x="2369" y="3615"/>
                    <a:pt x="2536" y="3715"/>
                  </a:cubicBezTo>
                  <a:lnTo>
                    <a:pt x="2703" y="3781"/>
                  </a:lnTo>
                  <a:lnTo>
                    <a:pt x="2803" y="3615"/>
                  </a:lnTo>
                  <a:cubicBezTo>
                    <a:pt x="2870" y="3448"/>
                    <a:pt x="3637" y="2047"/>
                    <a:pt x="3737" y="1680"/>
                  </a:cubicBezTo>
                  <a:cubicBezTo>
                    <a:pt x="3837" y="1380"/>
                    <a:pt x="3837" y="1113"/>
                    <a:pt x="3737" y="846"/>
                  </a:cubicBezTo>
                  <a:cubicBezTo>
                    <a:pt x="3628" y="300"/>
                    <a:pt x="3206" y="0"/>
                    <a:pt x="2710" y="0"/>
                  </a:cubicBez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39"/>
            <p:cNvSpPr/>
            <p:nvPr/>
          </p:nvSpPr>
          <p:spPr>
            <a:xfrm>
              <a:off x="603215" y="3244862"/>
              <a:ext cx="198517" cy="195671"/>
            </a:xfrm>
            <a:custGeom>
              <a:avLst/>
              <a:gdLst/>
              <a:ahLst/>
              <a:cxnLst/>
              <a:rect l="l" t="t" r="r" b="b"/>
              <a:pathLst>
                <a:path w="3837" h="3782" extrusionOk="0">
                  <a:moveTo>
                    <a:pt x="1134" y="1"/>
                  </a:moveTo>
                  <a:lnTo>
                    <a:pt x="1068" y="167"/>
                  </a:lnTo>
                  <a:cubicBezTo>
                    <a:pt x="968" y="267"/>
                    <a:pt x="234" y="1702"/>
                    <a:pt x="100" y="2102"/>
                  </a:cubicBezTo>
                  <a:cubicBezTo>
                    <a:pt x="0" y="2402"/>
                    <a:pt x="0" y="2669"/>
                    <a:pt x="100" y="2936"/>
                  </a:cubicBezTo>
                  <a:cubicBezTo>
                    <a:pt x="237" y="3482"/>
                    <a:pt x="641" y="3782"/>
                    <a:pt x="1130" y="3782"/>
                  </a:cubicBezTo>
                  <a:cubicBezTo>
                    <a:pt x="1239" y="3782"/>
                    <a:pt x="1352" y="3767"/>
                    <a:pt x="1468" y="3737"/>
                  </a:cubicBezTo>
                  <a:cubicBezTo>
                    <a:pt x="1835" y="3603"/>
                    <a:pt x="2002" y="3403"/>
                    <a:pt x="2102" y="3236"/>
                  </a:cubicBezTo>
                  <a:cubicBezTo>
                    <a:pt x="2223" y="3317"/>
                    <a:pt x="2381" y="3361"/>
                    <a:pt x="2553" y="3361"/>
                  </a:cubicBezTo>
                  <a:cubicBezTo>
                    <a:pt x="2665" y="3361"/>
                    <a:pt x="2784" y="3342"/>
                    <a:pt x="2902" y="3303"/>
                  </a:cubicBezTo>
                  <a:cubicBezTo>
                    <a:pt x="3436" y="3136"/>
                    <a:pt x="3836" y="2602"/>
                    <a:pt x="3636" y="1902"/>
                  </a:cubicBezTo>
                  <a:cubicBezTo>
                    <a:pt x="3569" y="1602"/>
                    <a:pt x="3436" y="1402"/>
                    <a:pt x="3236" y="1201"/>
                  </a:cubicBezTo>
                  <a:cubicBezTo>
                    <a:pt x="2902" y="901"/>
                    <a:pt x="1468" y="167"/>
                    <a:pt x="1301" y="67"/>
                  </a:cubicBezTo>
                  <a:lnTo>
                    <a:pt x="1134" y="1"/>
                  </a:lnTo>
                  <a:close/>
                </a:path>
              </a:pathLst>
            </a:custGeom>
            <a:solidFill>
              <a:srgbClr val="277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39"/>
            <p:cNvSpPr/>
            <p:nvPr/>
          </p:nvSpPr>
          <p:spPr>
            <a:xfrm>
              <a:off x="442675" y="3176672"/>
              <a:ext cx="203742" cy="188324"/>
            </a:xfrm>
            <a:custGeom>
              <a:avLst/>
              <a:gdLst/>
              <a:ahLst/>
              <a:cxnLst/>
              <a:rect l="l" t="t" r="r" b="b"/>
              <a:pathLst>
                <a:path w="3938" h="3640" extrusionOk="0">
                  <a:moveTo>
                    <a:pt x="1352" y="1"/>
                  </a:moveTo>
                  <a:cubicBezTo>
                    <a:pt x="1218" y="1"/>
                    <a:pt x="1085" y="18"/>
                    <a:pt x="935" y="51"/>
                  </a:cubicBezTo>
                  <a:cubicBezTo>
                    <a:pt x="268" y="218"/>
                    <a:pt x="1" y="818"/>
                    <a:pt x="134" y="1419"/>
                  </a:cubicBezTo>
                  <a:cubicBezTo>
                    <a:pt x="268" y="1819"/>
                    <a:pt x="501" y="1986"/>
                    <a:pt x="668" y="2052"/>
                  </a:cubicBezTo>
                  <a:cubicBezTo>
                    <a:pt x="535" y="2319"/>
                    <a:pt x="501" y="2553"/>
                    <a:pt x="601" y="2853"/>
                  </a:cubicBezTo>
                  <a:cubicBezTo>
                    <a:pt x="738" y="3291"/>
                    <a:pt x="1122" y="3639"/>
                    <a:pt x="1662" y="3639"/>
                  </a:cubicBezTo>
                  <a:cubicBezTo>
                    <a:pt x="1779" y="3639"/>
                    <a:pt x="1904" y="3623"/>
                    <a:pt x="2036" y="3587"/>
                  </a:cubicBezTo>
                  <a:cubicBezTo>
                    <a:pt x="2336" y="3520"/>
                    <a:pt x="2536" y="3387"/>
                    <a:pt x="2736" y="3187"/>
                  </a:cubicBezTo>
                  <a:cubicBezTo>
                    <a:pt x="3036" y="2853"/>
                    <a:pt x="3770" y="1419"/>
                    <a:pt x="3870" y="1252"/>
                  </a:cubicBezTo>
                  <a:lnTo>
                    <a:pt x="3937" y="1085"/>
                  </a:lnTo>
                  <a:lnTo>
                    <a:pt x="3770" y="1018"/>
                  </a:lnTo>
                  <a:cubicBezTo>
                    <a:pt x="3604" y="918"/>
                    <a:pt x="2203" y="184"/>
                    <a:pt x="1769" y="51"/>
                  </a:cubicBezTo>
                  <a:cubicBezTo>
                    <a:pt x="1619" y="18"/>
                    <a:pt x="1485" y="1"/>
                    <a:pt x="1352"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39"/>
            <p:cNvSpPr/>
            <p:nvPr/>
          </p:nvSpPr>
          <p:spPr>
            <a:xfrm>
              <a:off x="672232" y="3094824"/>
              <a:ext cx="203691" cy="188945"/>
            </a:xfrm>
            <a:custGeom>
              <a:avLst/>
              <a:gdLst/>
              <a:ahLst/>
              <a:cxnLst/>
              <a:rect l="l" t="t" r="r" b="b"/>
              <a:pathLst>
                <a:path w="3937" h="3652" extrusionOk="0">
                  <a:moveTo>
                    <a:pt x="2316" y="0"/>
                  </a:moveTo>
                  <a:cubicBezTo>
                    <a:pt x="2196" y="0"/>
                    <a:pt x="2069" y="21"/>
                    <a:pt x="1935" y="65"/>
                  </a:cubicBezTo>
                  <a:cubicBezTo>
                    <a:pt x="1635" y="132"/>
                    <a:pt x="1435" y="265"/>
                    <a:pt x="1235" y="465"/>
                  </a:cubicBezTo>
                  <a:cubicBezTo>
                    <a:pt x="934" y="799"/>
                    <a:pt x="167" y="2233"/>
                    <a:pt x="101" y="2400"/>
                  </a:cubicBezTo>
                  <a:lnTo>
                    <a:pt x="0" y="2567"/>
                  </a:lnTo>
                  <a:lnTo>
                    <a:pt x="167" y="2634"/>
                  </a:lnTo>
                  <a:cubicBezTo>
                    <a:pt x="334" y="2734"/>
                    <a:pt x="1735" y="3468"/>
                    <a:pt x="2135" y="3601"/>
                  </a:cubicBezTo>
                  <a:cubicBezTo>
                    <a:pt x="2285" y="3634"/>
                    <a:pt x="2419" y="3651"/>
                    <a:pt x="2552" y="3651"/>
                  </a:cubicBezTo>
                  <a:cubicBezTo>
                    <a:pt x="2686" y="3651"/>
                    <a:pt x="2819" y="3634"/>
                    <a:pt x="2969" y="3601"/>
                  </a:cubicBezTo>
                  <a:cubicBezTo>
                    <a:pt x="3636" y="3434"/>
                    <a:pt x="3937" y="2834"/>
                    <a:pt x="3770" y="2233"/>
                  </a:cubicBezTo>
                  <a:cubicBezTo>
                    <a:pt x="3636" y="1833"/>
                    <a:pt x="3436" y="1666"/>
                    <a:pt x="3269" y="1600"/>
                  </a:cubicBezTo>
                  <a:cubicBezTo>
                    <a:pt x="3403" y="1399"/>
                    <a:pt x="3436" y="1099"/>
                    <a:pt x="3336" y="799"/>
                  </a:cubicBezTo>
                  <a:cubicBezTo>
                    <a:pt x="3201" y="367"/>
                    <a:pt x="2826" y="0"/>
                    <a:pt x="2316"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1" name="Google Shape;9241;p39"/>
          <p:cNvSpPr/>
          <p:nvPr/>
        </p:nvSpPr>
        <p:spPr>
          <a:xfrm>
            <a:off x="922451" y="2539474"/>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2" name="Google Shape;9242;p39"/>
          <p:cNvGrpSpPr/>
          <p:nvPr/>
        </p:nvGrpSpPr>
        <p:grpSpPr>
          <a:xfrm rot="2123348" flipH="1">
            <a:off x="3350397" y="930572"/>
            <a:ext cx="1605772" cy="799996"/>
            <a:chOff x="4266650" y="1004263"/>
            <a:chExt cx="1605846" cy="800033"/>
          </a:xfrm>
        </p:grpSpPr>
        <p:sp>
          <p:nvSpPr>
            <p:cNvPr id="9243" name="Google Shape;9243;p39"/>
            <p:cNvSpPr/>
            <p:nvPr/>
          </p:nvSpPr>
          <p:spPr>
            <a:xfrm>
              <a:off x="5469300" y="1442668"/>
              <a:ext cx="403196" cy="247518"/>
            </a:xfrm>
            <a:custGeom>
              <a:avLst/>
              <a:gdLst/>
              <a:ahLst/>
              <a:cxnLst/>
              <a:rect l="l" t="t" r="r" b="b"/>
              <a:pathLst>
                <a:path w="9632" h="5913" extrusionOk="0">
                  <a:moveTo>
                    <a:pt x="3712" y="0"/>
                  </a:moveTo>
                  <a:cubicBezTo>
                    <a:pt x="1730" y="0"/>
                    <a:pt x="0" y="859"/>
                    <a:pt x="25" y="859"/>
                  </a:cubicBezTo>
                  <a:cubicBezTo>
                    <a:pt x="58" y="859"/>
                    <a:pt x="1359" y="3961"/>
                    <a:pt x="3727" y="5129"/>
                  </a:cubicBezTo>
                  <a:cubicBezTo>
                    <a:pt x="4862" y="5672"/>
                    <a:pt x="6003" y="5912"/>
                    <a:pt x="6949" y="5912"/>
                  </a:cubicBezTo>
                  <a:cubicBezTo>
                    <a:pt x="8035" y="5912"/>
                    <a:pt x="8864" y="5597"/>
                    <a:pt x="9131" y="5062"/>
                  </a:cubicBezTo>
                  <a:cubicBezTo>
                    <a:pt x="9632" y="4095"/>
                    <a:pt x="8498" y="1459"/>
                    <a:pt x="5829" y="392"/>
                  </a:cubicBezTo>
                  <a:cubicBezTo>
                    <a:pt x="5136" y="106"/>
                    <a:pt x="4408" y="0"/>
                    <a:pt x="3712"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39"/>
            <p:cNvSpPr/>
            <p:nvPr/>
          </p:nvSpPr>
          <p:spPr>
            <a:xfrm>
              <a:off x="5255268" y="1432537"/>
              <a:ext cx="279332" cy="371759"/>
            </a:xfrm>
            <a:custGeom>
              <a:avLst/>
              <a:gdLst/>
              <a:ahLst/>
              <a:cxnLst/>
              <a:rect l="l" t="t" r="r" b="b"/>
              <a:pathLst>
                <a:path w="6673" h="8881" extrusionOk="0">
                  <a:moveTo>
                    <a:pt x="1969" y="0"/>
                  </a:moveTo>
                  <a:cubicBezTo>
                    <a:pt x="1936" y="0"/>
                    <a:pt x="1" y="2469"/>
                    <a:pt x="801" y="4870"/>
                  </a:cubicBezTo>
                  <a:cubicBezTo>
                    <a:pt x="1573" y="7185"/>
                    <a:pt x="3367" y="8880"/>
                    <a:pt x="4392" y="8880"/>
                  </a:cubicBezTo>
                  <a:cubicBezTo>
                    <a:pt x="4431" y="8880"/>
                    <a:pt x="4468" y="8878"/>
                    <a:pt x="4504" y="8873"/>
                  </a:cubicBezTo>
                  <a:cubicBezTo>
                    <a:pt x="5438" y="8807"/>
                    <a:pt x="6672" y="6505"/>
                    <a:pt x="6105" y="4003"/>
                  </a:cubicBezTo>
                  <a:cubicBezTo>
                    <a:pt x="5471" y="1468"/>
                    <a:pt x="1969" y="0"/>
                    <a:pt x="1969" y="0"/>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39"/>
            <p:cNvSpPr/>
            <p:nvPr/>
          </p:nvSpPr>
          <p:spPr>
            <a:xfrm>
              <a:off x="5233710" y="1161031"/>
              <a:ext cx="390261" cy="254258"/>
            </a:xfrm>
            <a:custGeom>
              <a:avLst/>
              <a:gdLst/>
              <a:ahLst/>
              <a:cxnLst/>
              <a:rect l="l" t="t" r="r" b="b"/>
              <a:pathLst>
                <a:path w="9323" h="6074" extrusionOk="0">
                  <a:moveTo>
                    <a:pt x="416" y="5852"/>
                  </a:moveTo>
                  <a:cubicBezTo>
                    <a:pt x="416" y="5852"/>
                    <a:pt x="416" y="5852"/>
                    <a:pt x="416" y="5852"/>
                  </a:cubicBezTo>
                  <a:cubicBezTo>
                    <a:pt x="416" y="5852"/>
                    <a:pt x="416" y="5852"/>
                    <a:pt x="416" y="5852"/>
                  </a:cubicBezTo>
                  <a:close/>
                  <a:moveTo>
                    <a:pt x="6239" y="1"/>
                  </a:moveTo>
                  <a:cubicBezTo>
                    <a:pt x="4966" y="1"/>
                    <a:pt x="3421" y="351"/>
                    <a:pt x="2184" y="1182"/>
                  </a:cubicBezTo>
                  <a:cubicBezTo>
                    <a:pt x="0" y="2671"/>
                    <a:pt x="442" y="5800"/>
                    <a:pt x="416" y="5852"/>
                  </a:cubicBezTo>
                  <a:lnTo>
                    <a:pt x="416" y="5852"/>
                  </a:lnTo>
                  <a:cubicBezTo>
                    <a:pt x="417" y="5852"/>
                    <a:pt x="418" y="5851"/>
                    <a:pt x="420" y="5851"/>
                  </a:cubicBezTo>
                  <a:cubicBezTo>
                    <a:pt x="496" y="5851"/>
                    <a:pt x="1556" y="6074"/>
                    <a:pt x="2861" y="6074"/>
                  </a:cubicBezTo>
                  <a:cubicBezTo>
                    <a:pt x="3991" y="6074"/>
                    <a:pt x="5304" y="5907"/>
                    <a:pt x="6320" y="5285"/>
                  </a:cubicBezTo>
                  <a:cubicBezTo>
                    <a:pt x="8588" y="3851"/>
                    <a:pt x="9322" y="1416"/>
                    <a:pt x="8488" y="615"/>
                  </a:cubicBezTo>
                  <a:cubicBezTo>
                    <a:pt x="8116" y="228"/>
                    <a:pt x="7266" y="1"/>
                    <a:pt x="6239"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39"/>
            <p:cNvSpPr/>
            <p:nvPr/>
          </p:nvSpPr>
          <p:spPr>
            <a:xfrm>
              <a:off x="4955087" y="1350114"/>
              <a:ext cx="303025" cy="353884"/>
            </a:xfrm>
            <a:custGeom>
              <a:avLst/>
              <a:gdLst/>
              <a:ahLst/>
              <a:cxnLst/>
              <a:rect l="l" t="t" r="r" b="b"/>
              <a:pathLst>
                <a:path w="7239" h="8454" extrusionOk="0">
                  <a:moveTo>
                    <a:pt x="1670" y="0"/>
                  </a:moveTo>
                  <a:cubicBezTo>
                    <a:pt x="1669" y="0"/>
                    <a:pt x="1668" y="1"/>
                    <a:pt x="1668" y="1"/>
                  </a:cubicBezTo>
                  <a:cubicBezTo>
                    <a:pt x="1668" y="1"/>
                    <a:pt x="0" y="2670"/>
                    <a:pt x="1101" y="4938"/>
                  </a:cubicBezTo>
                  <a:cubicBezTo>
                    <a:pt x="2112" y="7055"/>
                    <a:pt x="4111" y="8454"/>
                    <a:pt x="5141" y="8454"/>
                  </a:cubicBezTo>
                  <a:cubicBezTo>
                    <a:pt x="5198" y="8454"/>
                    <a:pt x="5253" y="8449"/>
                    <a:pt x="5304" y="8441"/>
                  </a:cubicBezTo>
                  <a:cubicBezTo>
                    <a:pt x="6271" y="8174"/>
                    <a:pt x="7239" y="5939"/>
                    <a:pt x="6305" y="3570"/>
                  </a:cubicBezTo>
                  <a:cubicBezTo>
                    <a:pt x="5384" y="1169"/>
                    <a:pt x="1770" y="0"/>
                    <a:pt x="1670" y="0"/>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39"/>
            <p:cNvSpPr/>
            <p:nvPr/>
          </p:nvSpPr>
          <p:spPr>
            <a:xfrm>
              <a:off x="4905231" y="1069733"/>
              <a:ext cx="384986" cy="262755"/>
            </a:xfrm>
            <a:custGeom>
              <a:avLst/>
              <a:gdLst/>
              <a:ahLst/>
              <a:cxnLst/>
              <a:rect l="l" t="t" r="r" b="b"/>
              <a:pathLst>
                <a:path w="9197" h="6277" extrusionOk="0">
                  <a:moveTo>
                    <a:pt x="6345" y="1"/>
                  </a:moveTo>
                  <a:cubicBezTo>
                    <a:pt x="4972" y="1"/>
                    <a:pt x="3247" y="433"/>
                    <a:pt x="1992" y="1462"/>
                  </a:cubicBezTo>
                  <a:cubicBezTo>
                    <a:pt x="1" y="3121"/>
                    <a:pt x="749" y="6266"/>
                    <a:pt x="757" y="6266"/>
                  </a:cubicBezTo>
                  <a:cubicBezTo>
                    <a:pt x="757" y="6266"/>
                    <a:pt x="757" y="6266"/>
                    <a:pt x="757" y="6266"/>
                  </a:cubicBezTo>
                  <a:cubicBezTo>
                    <a:pt x="757" y="6260"/>
                    <a:pt x="783" y="6258"/>
                    <a:pt x="832" y="6258"/>
                  </a:cubicBezTo>
                  <a:cubicBezTo>
                    <a:pt x="979" y="6258"/>
                    <a:pt x="1331" y="6277"/>
                    <a:pt x="1805" y="6277"/>
                  </a:cubicBezTo>
                  <a:cubicBezTo>
                    <a:pt x="3070" y="6277"/>
                    <a:pt x="5205" y="6143"/>
                    <a:pt x="6628" y="5165"/>
                  </a:cubicBezTo>
                  <a:cubicBezTo>
                    <a:pt x="8763" y="3664"/>
                    <a:pt x="9197" y="1262"/>
                    <a:pt x="8296" y="461"/>
                  </a:cubicBezTo>
                  <a:cubicBezTo>
                    <a:pt x="7913" y="167"/>
                    <a:pt x="7197" y="1"/>
                    <a:pt x="6345" y="1"/>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39"/>
            <p:cNvSpPr/>
            <p:nvPr/>
          </p:nvSpPr>
          <p:spPr>
            <a:xfrm>
              <a:off x="4654864" y="1305407"/>
              <a:ext cx="312820" cy="333624"/>
            </a:xfrm>
            <a:custGeom>
              <a:avLst/>
              <a:gdLst/>
              <a:ahLst/>
              <a:cxnLst/>
              <a:rect l="l" t="t" r="r" b="b"/>
              <a:pathLst>
                <a:path w="7473" h="7970" extrusionOk="0">
                  <a:moveTo>
                    <a:pt x="1340" y="1"/>
                  </a:moveTo>
                  <a:cubicBezTo>
                    <a:pt x="1336" y="1"/>
                    <a:pt x="1335" y="1"/>
                    <a:pt x="1335" y="2"/>
                  </a:cubicBezTo>
                  <a:cubicBezTo>
                    <a:pt x="1301" y="2"/>
                    <a:pt x="0" y="3004"/>
                    <a:pt x="1301" y="5139"/>
                  </a:cubicBezTo>
                  <a:cubicBezTo>
                    <a:pt x="2381" y="6930"/>
                    <a:pt x="4188" y="7969"/>
                    <a:pt x="5297" y="7969"/>
                  </a:cubicBezTo>
                  <a:cubicBezTo>
                    <a:pt x="5490" y="7969"/>
                    <a:pt x="5661" y="7938"/>
                    <a:pt x="5804" y="7874"/>
                  </a:cubicBezTo>
                  <a:cubicBezTo>
                    <a:pt x="6738" y="7507"/>
                    <a:pt x="7472" y="5172"/>
                    <a:pt x="6271" y="2904"/>
                  </a:cubicBezTo>
                  <a:cubicBezTo>
                    <a:pt x="5098" y="719"/>
                    <a:pt x="1501" y="1"/>
                    <a:pt x="1340" y="1"/>
                  </a:cubicBezTo>
                  <a:close/>
                </a:path>
              </a:pathLst>
            </a:custGeom>
            <a:solidFill>
              <a:srgbClr val="2D9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39"/>
            <p:cNvSpPr/>
            <p:nvPr/>
          </p:nvSpPr>
          <p:spPr>
            <a:xfrm>
              <a:off x="4577338" y="1004263"/>
              <a:ext cx="363805" cy="297039"/>
            </a:xfrm>
            <a:custGeom>
              <a:avLst/>
              <a:gdLst/>
              <a:ahLst/>
              <a:cxnLst/>
              <a:rect l="l" t="t" r="r" b="b"/>
              <a:pathLst>
                <a:path w="8691" h="7096" extrusionOk="0">
                  <a:moveTo>
                    <a:pt x="6262" y="0"/>
                  </a:moveTo>
                  <a:cubicBezTo>
                    <a:pt x="4879" y="0"/>
                    <a:pt x="2978" y="627"/>
                    <a:pt x="1752" y="1992"/>
                  </a:cubicBezTo>
                  <a:cubicBezTo>
                    <a:pt x="0" y="3909"/>
                    <a:pt x="1098" y="7039"/>
                    <a:pt x="1086" y="7095"/>
                  </a:cubicBezTo>
                  <a:lnTo>
                    <a:pt x="1086" y="7095"/>
                  </a:lnTo>
                  <a:cubicBezTo>
                    <a:pt x="1139" y="7061"/>
                    <a:pt x="4702" y="6982"/>
                    <a:pt x="6622" y="5228"/>
                  </a:cubicBezTo>
                  <a:cubicBezTo>
                    <a:pt x="8524" y="3493"/>
                    <a:pt x="8690" y="1058"/>
                    <a:pt x="7690" y="358"/>
                  </a:cubicBezTo>
                  <a:cubicBezTo>
                    <a:pt x="7383" y="122"/>
                    <a:pt x="6873" y="0"/>
                    <a:pt x="6262" y="0"/>
                  </a:cubicBezTo>
                  <a:close/>
                  <a:moveTo>
                    <a:pt x="1086" y="7095"/>
                  </a:moveTo>
                  <a:cubicBezTo>
                    <a:pt x="1085" y="7095"/>
                    <a:pt x="1085" y="7095"/>
                    <a:pt x="1085" y="7096"/>
                  </a:cubicBezTo>
                  <a:cubicBezTo>
                    <a:pt x="1085" y="7096"/>
                    <a:pt x="1086" y="7095"/>
                    <a:pt x="1086" y="7095"/>
                  </a:cubicBezTo>
                  <a:close/>
                </a:path>
              </a:pathLst>
            </a:custGeom>
            <a:solidFill>
              <a:srgbClr val="F6A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39"/>
            <p:cNvSpPr/>
            <p:nvPr/>
          </p:nvSpPr>
          <p:spPr>
            <a:xfrm>
              <a:off x="5482905" y="1481389"/>
              <a:ext cx="326759" cy="146677"/>
            </a:xfrm>
            <a:custGeom>
              <a:avLst/>
              <a:gdLst/>
              <a:ahLst/>
              <a:cxnLst/>
              <a:rect l="l" t="t" r="r" b="b"/>
              <a:pathLst>
                <a:path w="7806" h="3504" fill="none" extrusionOk="0">
                  <a:moveTo>
                    <a:pt x="7806" y="3503"/>
                  </a:moveTo>
                  <a:cubicBezTo>
                    <a:pt x="5804" y="2336"/>
                    <a:pt x="2335" y="8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39"/>
            <p:cNvSpPr/>
            <p:nvPr/>
          </p:nvSpPr>
          <p:spPr>
            <a:xfrm>
              <a:off x="5693714" y="1544221"/>
              <a:ext cx="90836" cy="26581"/>
            </a:xfrm>
            <a:custGeom>
              <a:avLst/>
              <a:gdLst/>
              <a:ahLst/>
              <a:cxnLst/>
              <a:rect l="l" t="t" r="r" b="b"/>
              <a:pathLst>
                <a:path w="2170" h="635" fill="none" extrusionOk="0">
                  <a:moveTo>
                    <a:pt x="2136" y="1"/>
                  </a:moveTo>
                  <a:cubicBezTo>
                    <a:pt x="2169" y="1"/>
                    <a:pt x="168" y="601"/>
                    <a:pt x="1" y="6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39"/>
            <p:cNvSpPr/>
            <p:nvPr/>
          </p:nvSpPr>
          <p:spPr>
            <a:xfrm>
              <a:off x="5616942" y="1535849"/>
              <a:ext cx="32148" cy="71246"/>
            </a:xfrm>
            <a:custGeom>
              <a:avLst/>
              <a:gdLst/>
              <a:ahLst/>
              <a:cxnLst/>
              <a:rect l="l" t="t" r="r" b="b"/>
              <a:pathLst>
                <a:path w="768" h="1702" fill="none" extrusionOk="0">
                  <a:moveTo>
                    <a:pt x="0" y="1"/>
                  </a:moveTo>
                  <a:cubicBezTo>
                    <a:pt x="267" y="534"/>
                    <a:pt x="501" y="1135"/>
                    <a:pt x="768" y="17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39"/>
            <p:cNvSpPr/>
            <p:nvPr/>
          </p:nvSpPr>
          <p:spPr>
            <a:xfrm>
              <a:off x="5343259" y="1471635"/>
              <a:ext cx="90794" cy="262546"/>
            </a:xfrm>
            <a:custGeom>
              <a:avLst/>
              <a:gdLst/>
              <a:ahLst/>
              <a:cxnLst/>
              <a:rect l="l" t="t" r="r" b="b"/>
              <a:pathLst>
                <a:path w="2169" h="6272" fill="none" extrusionOk="0">
                  <a:moveTo>
                    <a:pt x="2169" y="6271"/>
                  </a:moveTo>
                  <a:cubicBezTo>
                    <a:pt x="1568" y="4170"/>
                    <a:pt x="868" y="2068"/>
                    <a:pt x="0"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39"/>
            <p:cNvSpPr/>
            <p:nvPr/>
          </p:nvSpPr>
          <p:spPr>
            <a:xfrm>
              <a:off x="5399100" y="1621035"/>
              <a:ext cx="79618" cy="48892"/>
            </a:xfrm>
            <a:custGeom>
              <a:avLst/>
              <a:gdLst/>
              <a:ahLst/>
              <a:cxnLst/>
              <a:rect l="l" t="t" r="r" b="b"/>
              <a:pathLst>
                <a:path w="1902" h="1168" fill="none" extrusionOk="0">
                  <a:moveTo>
                    <a:pt x="1902" y="1168"/>
                  </a:moveTo>
                  <a:cubicBezTo>
                    <a:pt x="1835" y="1101"/>
                    <a:pt x="34" y="0"/>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39"/>
            <p:cNvSpPr/>
            <p:nvPr/>
          </p:nvSpPr>
          <p:spPr>
            <a:xfrm>
              <a:off x="5339072" y="1545644"/>
              <a:ext cx="34953" cy="61450"/>
            </a:xfrm>
            <a:custGeom>
              <a:avLst/>
              <a:gdLst/>
              <a:ahLst/>
              <a:cxnLst/>
              <a:rect l="l" t="t" r="r" b="b"/>
              <a:pathLst>
                <a:path w="835" h="1468" fill="none" extrusionOk="0">
                  <a:moveTo>
                    <a:pt x="834" y="0"/>
                  </a:moveTo>
                  <a:cubicBezTo>
                    <a:pt x="567" y="501"/>
                    <a:pt x="300" y="968"/>
                    <a:pt x="0" y="14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39"/>
            <p:cNvSpPr/>
            <p:nvPr/>
          </p:nvSpPr>
          <p:spPr>
            <a:xfrm>
              <a:off x="5288798" y="1230059"/>
              <a:ext cx="251369" cy="146636"/>
            </a:xfrm>
            <a:custGeom>
              <a:avLst/>
              <a:gdLst/>
              <a:ahLst/>
              <a:cxnLst/>
              <a:rect l="l" t="t" r="r" b="b"/>
              <a:pathLst>
                <a:path w="6005" h="3503" fill="none" extrusionOk="0">
                  <a:moveTo>
                    <a:pt x="6005" y="0"/>
                  </a:moveTo>
                  <a:cubicBezTo>
                    <a:pt x="3937" y="1168"/>
                    <a:pt x="1935" y="2302"/>
                    <a:pt x="0" y="3503"/>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39"/>
            <p:cNvSpPr/>
            <p:nvPr/>
          </p:nvSpPr>
          <p:spPr>
            <a:xfrm>
              <a:off x="5432631" y="1209128"/>
              <a:ext cx="9795" cy="83804"/>
            </a:xfrm>
            <a:custGeom>
              <a:avLst/>
              <a:gdLst/>
              <a:ahLst/>
              <a:cxnLst/>
              <a:rect l="l" t="t" r="r" b="b"/>
              <a:pathLst>
                <a:path w="234" h="2002" fill="none" extrusionOk="0">
                  <a:moveTo>
                    <a:pt x="234" y="0"/>
                  </a:moveTo>
                  <a:cubicBezTo>
                    <a:pt x="234" y="134"/>
                    <a:pt x="0" y="2002"/>
                    <a:pt x="0"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39"/>
            <p:cNvSpPr/>
            <p:nvPr/>
          </p:nvSpPr>
          <p:spPr>
            <a:xfrm>
              <a:off x="5360003" y="1333370"/>
              <a:ext cx="86608" cy="15404"/>
            </a:xfrm>
            <a:custGeom>
              <a:avLst/>
              <a:gdLst/>
              <a:ahLst/>
              <a:cxnLst/>
              <a:rect l="l" t="t" r="r" b="b"/>
              <a:pathLst>
                <a:path w="2069" h="368" fill="none" extrusionOk="0">
                  <a:moveTo>
                    <a:pt x="1" y="1"/>
                  </a:moveTo>
                  <a:cubicBezTo>
                    <a:pt x="734" y="134"/>
                    <a:pt x="1402" y="234"/>
                    <a:pt x="2069" y="36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39"/>
            <p:cNvSpPr/>
            <p:nvPr/>
          </p:nvSpPr>
          <p:spPr>
            <a:xfrm>
              <a:off x="5033282" y="1390635"/>
              <a:ext cx="124282" cy="245802"/>
            </a:xfrm>
            <a:custGeom>
              <a:avLst/>
              <a:gdLst/>
              <a:ahLst/>
              <a:cxnLst/>
              <a:rect l="l" t="t" r="r" b="b"/>
              <a:pathLst>
                <a:path w="2969" h="5872" fill="none" extrusionOk="0">
                  <a:moveTo>
                    <a:pt x="2969" y="5871"/>
                  </a:moveTo>
                  <a:cubicBezTo>
                    <a:pt x="2102" y="3870"/>
                    <a:pt x="1134" y="1935"/>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39"/>
            <p:cNvSpPr/>
            <p:nvPr/>
          </p:nvSpPr>
          <p:spPr>
            <a:xfrm>
              <a:off x="5108673" y="1528858"/>
              <a:ext cx="87990" cy="40562"/>
            </a:xfrm>
            <a:custGeom>
              <a:avLst/>
              <a:gdLst/>
              <a:ahLst/>
              <a:cxnLst/>
              <a:rect l="l" t="t" r="r" b="b"/>
              <a:pathLst>
                <a:path w="2102" h="969" fill="none" extrusionOk="0">
                  <a:moveTo>
                    <a:pt x="2102" y="968"/>
                  </a:moveTo>
                  <a:cubicBezTo>
                    <a:pt x="1968" y="868"/>
                    <a:pt x="0" y="1"/>
                    <a:pt x="0"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39"/>
            <p:cNvSpPr/>
            <p:nvPr/>
          </p:nvSpPr>
          <p:spPr>
            <a:xfrm>
              <a:off x="5045840" y="1460458"/>
              <a:ext cx="27962" cy="64255"/>
            </a:xfrm>
            <a:custGeom>
              <a:avLst/>
              <a:gdLst/>
              <a:ahLst/>
              <a:cxnLst/>
              <a:rect l="l" t="t" r="r" b="b"/>
              <a:pathLst>
                <a:path w="668" h="1535" fill="none" extrusionOk="0">
                  <a:moveTo>
                    <a:pt x="667" y="0"/>
                  </a:moveTo>
                  <a:cubicBezTo>
                    <a:pt x="467" y="501"/>
                    <a:pt x="200" y="1001"/>
                    <a:pt x="0" y="1535"/>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39"/>
            <p:cNvSpPr/>
            <p:nvPr/>
          </p:nvSpPr>
          <p:spPr>
            <a:xfrm>
              <a:off x="4969026" y="1137882"/>
              <a:ext cx="236007" cy="163421"/>
            </a:xfrm>
            <a:custGeom>
              <a:avLst/>
              <a:gdLst/>
              <a:ahLst/>
              <a:cxnLst/>
              <a:rect l="l" t="t" r="r" b="b"/>
              <a:pathLst>
                <a:path w="5638" h="3904" fill="none" extrusionOk="0">
                  <a:moveTo>
                    <a:pt x="5638" y="1"/>
                  </a:moveTo>
                  <a:cubicBezTo>
                    <a:pt x="3670" y="1235"/>
                    <a:pt x="1802" y="2536"/>
                    <a:pt x="1" y="390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3" name="Google Shape;9263;p39"/>
            <p:cNvSpPr/>
            <p:nvPr/>
          </p:nvSpPr>
          <p:spPr>
            <a:xfrm>
              <a:off x="5101682" y="1123942"/>
              <a:ext cx="2846" cy="83804"/>
            </a:xfrm>
            <a:custGeom>
              <a:avLst/>
              <a:gdLst/>
              <a:ahLst/>
              <a:cxnLst/>
              <a:rect l="l" t="t" r="r" b="b"/>
              <a:pathLst>
                <a:path w="68" h="2002" fill="none" extrusionOk="0">
                  <a:moveTo>
                    <a:pt x="67" y="0"/>
                  </a:moveTo>
                  <a:cubicBezTo>
                    <a:pt x="67" y="134"/>
                    <a:pt x="1" y="2002"/>
                    <a:pt x="1"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4" name="Google Shape;9264;p39"/>
            <p:cNvSpPr/>
            <p:nvPr/>
          </p:nvSpPr>
          <p:spPr>
            <a:xfrm>
              <a:off x="5036045" y="1252412"/>
              <a:ext cx="89413" cy="9795"/>
            </a:xfrm>
            <a:custGeom>
              <a:avLst/>
              <a:gdLst/>
              <a:ahLst/>
              <a:cxnLst/>
              <a:rect l="l" t="t" r="r" b="b"/>
              <a:pathLst>
                <a:path w="2136" h="234" fill="none" extrusionOk="0">
                  <a:moveTo>
                    <a:pt x="1" y="0"/>
                  </a:moveTo>
                  <a:cubicBezTo>
                    <a:pt x="701" y="67"/>
                    <a:pt x="1402" y="134"/>
                    <a:pt x="2136" y="234"/>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39"/>
            <p:cNvSpPr/>
            <p:nvPr/>
          </p:nvSpPr>
          <p:spPr>
            <a:xfrm>
              <a:off x="4723264" y="1338979"/>
              <a:ext cx="148059" cy="230439"/>
            </a:xfrm>
            <a:custGeom>
              <a:avLst/>
              <a:gdLst/>
              <a:ahLst/>
              <a:cxnLst/>
              <a:rect l="l" t="t" r="r" b="b"/>
              <a:pathLst>
                <a:path w="3537" h="5505" fill="none" extrusionOk="0">
                  <a:moveTo>
                    <a:pt x="3537" y="5504"/>
                  </a:moveTo>
                  <a:cubicBezTo>
                    <a:pt x="2469" y="3670"/>
                    <a:pt x="1302" y="1835"/>
                    <a:pt x="1" y="0"/>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39"/>
            <p:cNvSpPr/>
            <p:nvPr/>
          </p:nvSpPr>
          <p:spPr>
            <a:xfrm>
              <a:off x="4811254" y="1468830"/>
              <a:ext cx="90794" cy="27962"/>
            </a:xfrm>
            <a:custGeom>
              <a:avLst/>
              <a:gdLst/>
              <a:ahLst/>
              <a:cxnLst/>
              <a:rect l="l" t="t" r="r" b="b"/>
              <a:pathLst>
                <a:path w="2169" h="668" fill="none" extrusionOk="0">
                  <a:moveTo>
                    <a:pt x="2168" y="668"/>
                  </a:moveTo>
                  <a:cubicBezTo>
                    <a:pt x="2035" y="634"/>
                    <a:pt x="0" y="1"/>
                    <a:pt x="0" y="67"/>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39"/>
            <p:cNvSpPr/>
            <p:nvPr/>
          </p:nvSpPr>
          <p:spPr>
            <a:xfrm>
              <a:off x="4748422" y="1404617"/>
              <a:ext cx="19590" cy="68441"/>
            </a:xfrm>
            <a:custGeom>
              <a:avLst/>
              <a:gdLst/>
              <a:ahLst/>
              <a:cxnLst/>
              <a:rect l="l" t="t" r="r" b="b"/>
              <a:pathLst>
                <a:path w="468" h="1635" fill="none" extrusionOk="0">
                  <a:moveTo>
                    <a:pt x="467" y="0"/>
                  </a:moveTo>
                  <a:lnTo>
                    <a:pt x="0" y="1635"/>
                  </a:ln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39"/>
            <p:cNvSpPr/>
            <p:nvPr/>
          </p:nvSpPr>
          <p:spPr>
            <a:xfrm>
              <a:off x="4649254" y="1063873"/>
              <a:ext cx="212314" cy="194147"/>
            </a:xfrm>
            <a:custGeom>
              <a:avLst/>
              <a:gdLst/>
              <a:ahLst/>
              <a:cxnLst/>
              <a:rect l="l" t="t" r="r" b="b"/>
              <a:pathLst>
                <a:path w="5072" h="4638" fill="none" extrusionOk="0">
                  <a:moveTo>
                    <a:pt x="5071" y="1"/>
                  </a:moveTo>
                  <a:cubicBezTo>
                    <a:pt x="3270" y="1469"/>
                    <a:pt x="1602" y="2970"/>
                    <a:pt x="1" y="4638"/>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39"/>
            <p:cNvSpPr/>
            <p:nvPr/>
          </p:nvSpPr>
          <p:spPr>
            <a:xfrm>
              <a:off x="4759598" y="1059687"/>
              <a:ext cx="6991" cy="85227"/>
            </a:xfrm>
            <a:custGeom>
              <a:avLst/>
              <a:gdLst/>
              <a:ahLst/>
              <a:cxnLst/>
              <a:rect l="l" t="t" r="r" b="b"/>
              <a:pathLst>
                <a:path w="167" h="2036" fill="none" extrusionOk="0">
                  <a:moveTo>
                    <a:pt x="0" y="1"/>
                  </a:moveTo>
                  <a:cubicBezTo>
                    <a:pt x="0" y="101"/>
                    <a:pt x="167" y="2036"/>
                    <a:pt x="167" y="2002"/>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39"/>
            <p:cNvSpPr/>
            <p:nvPr/>
          </p:nvSpPr>
          <p:spPr>
            <a:xfrm>
              <a:off x="4707901" y="1196528"/>
              <a:ext cx="86608" cy="2846"/>
            </a:xfrm>
            <a:custGeom>
              <a:avLst/>
              <a:gdLst/>
              <a:ahLst/>
              <a:cxnLst/>
              <a:rect l="l" t="t" r="r" b="b"/>
              <a:pathLst>
                <a:path w="2069" h="68" fill="none" extrusionOk="0">
                  <a:moveTo>
                    <a:pt x="1" y="68"/>
                  </a:moveTo>
                  <a:cubicBezTo>
                    <a:pt x="668" y="1"/>
                    <a:pt x="1368" y="1"/>
                    <a:pt x="2069" y="1"/>
                  </a:cubicBezTo>
                </a:path>
              </a:pathLst>
            </a:custGeom>
            <a:noFill/>
            <a:ln w="7500" cap="flat" cmpd="sng">
              <a:solidFill>
                <a:srgbClr val="04261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39"/>
            <p:cNvSpPr/>
            <p:nvPr/>
          </p:nvSpPr>
          <p:spPr>
            <a:xfrm>
              <a:off x="4308552" y="1276147"/>
              <a:ext cx="1182754" cy="209467"/>
            </a:xfrm>
            <a:custGeom>
              <a:avLst/>
              <a:gdLst/>
              <a:ahLst/>
              <a:cxnLst/>
              <a:rect l="l" t="t" r="r" b="b"/>
              <a:pathLst>
                <a:path w="28255" h="5004" fill="none" extrusionOk="0">
                  <a:moveTo>
                    <a:pt x="28254" y="5004"/>
                  </a:moveTo>
                  <a:cubicBezTo>
                    <a:pt x="19248" y="1401"/>
                    <a:pt x="8707" y="0"/>
                    <a:pt x="1" y="601"/>
                  </a:cubicBezTo>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39"/>
            <p:cNvSpPr/>
            <p:nvPr/>
          </p:nvSpPr>
          <p:spPr>
            <a:xfrm>
              <a:off x="4266650" y="1264970"/>
              <a:ext cx="82464" cy="83804"/>
            </a:xfrm>
            <a:custGeom>
              <a:avLst/>
              <a:gdLst/>
              <a:ahLst/>
              <a:cxnLst/>
              <a:rect l="l" t="t" r="r" b="b"/>
              <a:pathLst>
                <a:path w="1970" h="2002" extrusionOk="0">
                  <a:moveTo>
                    <a:pt x="1002" y="0"/>
                  </a:moveTo>
                  <a:cubicBezTo>
                    <a:pt x="435" y="0"/>
                    <a:pt x="1" y="467"/>
                    <a:pt x="1" y="1001"/>
                  </a:cubicBezTo>
                  <a:cubicBezTo>
                    <a:pt x="1" y="1535"/>
                    <a:pt x="435" y="2002"/>
                    <a:pt x="1002" y="2002"/>
                  </a:cubicBezTo>
                  <a:cubicBezTo>
                    <a:pt x="1535" y="2002"/>
                    <a:pt x="1969" y="1535"/>
                    <a:pt x="1969" y="1001"/>
                  </a:cubicBezTo>
                  <a:cubicBezTo>
                    <a:pt x="1969" y="434"/>
                    <a:pt x="1535" y="0"/>
                    <a:pt x="1002" y="0"/>
                  </a:cubicBezTo>
                  <a:close/>
                </a:path>
              </a:pathLst>
            </a:custGeom>
            <a:solidFill>
              <a:srgbClr val="042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3" name="Google Shape;9273;p39"/>
          <p:cNvSpPr/>
          <p:nvPr/>
        </p:nvSpPr>
        <p:spPr>
          <a:xfrm>
            <a:off x="3219525" y="4218675"/>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39"/>
          <p:cNvSpPr/>
          <p:nvPr/>
        </p:nvSpPr>
        <p:spPr>
          <a:xfrm>
            <a:off x="2630600" y="742200"/>
            <a:ext cx="101275" cy="94626"/>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39"/>
          <p:cNvSpPr/>
          <p:nvPr/>
        </p:nvSpPr>
        <p:spPr>
          <a:xfrm>
            <a:off x="5669376" y="1531049"/>
            <a:ext cx="69121" cy="64568"/>
          </a:xfrm>
          <a:custGeom>
            <a:avLst/>
            <a:gdLst/>
            <a:ahLst/>
            <a:cxnLst/>
            <a:rect l="l" t="t" r="r" b="b"/>
            <a:pathLst>
              <a:path w="1336" h="1248" extrusionOk="0">
                <a:moveTo>
                  <a:pt x="664" y="0"/>
                </a:moveTo>
                <a:cubicBezTo>
                  <a:pt x="368" y="0"/>
                  <a:pt x="97" y="245"/>
                  <a:pt x="68" y="544"/>
                </a:cubicBezTo>
                <a:cubicBezTo>
                  <a:pt x="1" y="878"/>
                  <a:pt x="268" y="1211"/>
                  <a:pt x="601" y="1245"/>
                </a:cubicBezTo>
                <a:cubicBezTo>
                  <a:pt x="623" y="1247"/>
                  <a:pt x="644" y="1248"/>
                  <a:pt x="665" y="1248"/>
                </a:cubicBezTo>
                <a:cubicBezTo>
                  <a:pt x="976" y="1248"/>
                  <a:pt x="1270" y="1023"/>
                  <a:pt x="1302" y="711"/>
                </a:cubicBezTo>
                <a:cubicBezTo>
                  <a:pt x="1335" y="377"/>
                  <a:pt x="1102" y="44"/>
                  <a:pt x="768" y="10"/>
                </a:cubicBezTo>
                <a:cubicBezTo>
                  <a:pt x="733" y="3"/>
                  <a:pt x="698" y="0"/>
                  <a:pt x="664" y="0"/>
                </a:cubicBezTo>
                <a:close/>
              </a:path>
            </a:pathLst>
          </a:custGeom>
          <a:solidFill>
            <a:srgbClr val="FFF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39"/>
          <p:cNvSpPr/>
          <p:nvPr/>
        </p:nvSpPr>
        <p:spPr>
          <a:xfrm>
            <a:off x="2050575" y="2463300"/>
            <a:ext cx="122625" cy="190500"/>
          </a:xfrm>
          <a:custGeom>
            <a:avLst/>
            <a:gdLst/>
            <a:ahLst/>
            <a:cxnLst/>
            <a:rect l="l" t="t" r="r" b="b"/>
            <a:pathLst>
              <a:path w="4905" h="7620" extrusionOk="0">
                <a:moveTo>
                  <a:pt x="1309" y="7310"/>
                </a:moveTo>
                <a:lnTo>
                  <a:pt x="0" y="7620"/>
                </a:lnTo>
                <a:lnTo>
                  <a:pt x="261" y="5572"/>
                </a:lnTo>
                <a:lnTo>
                  <a:pt x="738" y="2119"/>
                </a:lnTo>
                <a:lnTo>
                  <a:pt x="1190" y="0"/>
                </a:lnTo>
                <a:lnTo>
                  <a:pt x="4905" y="357"/>
                </a:lnTo>
                <a:lnTo>
                  <a:pt x="2643" y="6667"/>
                </a:lnTo>
                <a:close/>
              </a:path>
            </a:pathLst>
          </a:custGeom>
          <a:solidFill>
            <a:schemeClr val="lt1"/>
          </a:solidFill>
          <a:ln>
            <a:noFill/>
          </a:ln>
        </p:spPr>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66"/>
        <p:cNvGrpSpPr/>
        <p:nvPr/>
      </p:nvGrpSpPr>
      <p:grpSpPr>
        <a:xfrm>
          <a:off x="0" y="0"/>
          <a:ext cx="0" cy="0"/>
          <a:chOff x="0" y="0"/>
          <a:chExt cx="0" cy="0"/>
        </a:xfrm>
      </p:grpSpPr>
      <p:sp>
        <p:nvSpPr>
          <p:cNvPr id="9367" name="Google Shape;9367;p41"/>
          <p:cNvSpPr txBox="1">
            <a:spLocks noGrp="1"/>
          </p:cNvSpPr>
          <p:nvPr>
            <p:ph type="title"/>
          </p:nvPr>
        </p:nvSpPr>
        <p:spPr>
          <a:xfrm>
            <a:off x="2599025" y="1568425"/>
            <a:ext cx="3945900" cy="9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Etude conceptuelle</a:t>
            </a:r>
            <a:endParaRPr sz="2500"/>
          </a:p>
        </p:txBody>
      </p:sp>
      <p:sp>
        <p:nvSpPr>
          <p:cNvPr id="9368" name="Google Shape;9368;p41"/>
          <p:cNvSpPr txBox="1">
            <a:spLocks noGrp="1"/>
          </p:cNvSpPr>
          <p:nvPr>
            <p:ph type="subTitle" idx="1"/>
          </p:nvPr>
        </p:nvSpPr>
        <p:spPr>
          <a:xfrm>
            <a:off x="2025225" y="2643750"/>
            <a:ext cx="50934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L’étude conceptuelle se définit généralement comme une étude de premier niveau et d’évaluation préliminaire d’un projet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History of St Patrick by Slidesgo">
  <a:themeElements>
    <a:clrScheme name="Simple Light">
      <a:dk1>
        <a:srgbClr val="2D9537"/>
      </a:dk1>
      <a:lt1>
        <a:srgbClr val="277D34"/>
      </a:lt1>
      <a:dk2>
        <a:srgbClr val="0B4925"/>
      </a:dk2>
      <a:lt2>
        <a:srgbClr val="083D20"/>
      </a:lt2>
      <a:accent1>
        <a:srgbClr val="042613"/>
      </a:accent1>
      <a:accent2>
        <a:srgbClr val="F6F6F7"/>
      </a:accent2>
      <a:accent3>
        <a:srgbClr val="FFF3C5"/>
      </a:accent3>
      <a:accent4>
        <a:srgbClr val="F6A81B"/>
      </a:accent4>
      <a:accent5>
        <a:srgbClr val="FFFFFF"/>
      </a:accent5>
      <a:accent6>
        <a:srgbClr val="FFFFFF"/>
      </a:accent6>
      <a:hlink>
        <a:srgbClr val="FFF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2312</TotalTime>
  <Words>442</Words>
  <Application>Microsoft Office PowerPoint</Application>
  <PresentationFormat>Affichage à l'écran (16:9)</PresentationFormat>
  <Paragraphs>70</Paragraphs>
  <Slides>23</Slides>
  <Notes>23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23</vt:i4>
      </vt:variant>
    </vt:vector>
  </HeadingPairs>
  <TitlesOfParts>
    <vt:vector size="32" baseType="lpstr">
      <vt:lpstr>Metrophobic</vt:lpstr>
      <vt:lpstr>Arial</vt:lpstr>
      <vt:lpstr>Times New Roman</vt:lpstr>
      <vt:lpstr>Bungee</vt:lpstr>
      <vt:lpstr>Darker Grotesque SemiBold</vt:lpstr>
      <vt:lpstr>Castellar</vt:lpstr>
      <vt:lpstr>Bebas Neue</vt:lpstr>
      <vt:lpstr>Anaheim</vt:lpstr>
      <vt:lpstr>History of St Patrick by Slidesgo</vt:lpstr>
      <vt:lpstr>Présentation PowerPoint</vt:lpstr>
      <vt:lpstr>MES DENREES “SUMA”</vt:lpstr>
      <vt:lpstr>Ma Presentation en 5 etapes</vt:lpstr>
      <vt:lpstr>Introduction</vt:lpstr>
      <vt:lpstr>problematique</vt:lpstr>
      <vt:lpstr>objectifs</vt:lpstr>
      <vt:lpstr>solution</vt:lpstr>
      <vt:lpstr>Méthodologie utilisée</vt:lpstr>
      <vt:lpstr>Etude conceptuelle</vt:lpstr>
      <vt:lpstr>Espace Administrateur </vt:lpstr>
      <vt:lpstr>Espace Boutiquier </vt:lpstr>
      <vt:lpstr>Espace Client </vt:lpstr>
      <vt:lpstr>Diagramme de classe </vt:lpstr>
      <vt:lpstr>Espace authentication  </vt:lpstr>
      <vt:lpstr>Diagramme de sequence  </vt:lpstr>
      <vt:lpstr>Espace commande client </vt:lpstr>
      <vt:lpstr>Environnements techniques</vt:lpstr>
      <vt:lpstr>Solutions  proposées</vt:lpstr>
      <vt:lpstr>Lancement de  l'application</vt:lpstr>
      <vt:lpstr>Application web (dashboard)</vt:lpstr>
      <vt:lpstr>Site publicaire</vt:lpstr>
      <vt:lpstr>conclusion</vt:lpstr>
      <vt:lpstr>Je vous remercie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 DENREES “SUMA”</dc:title>
  <cp:lastModifiedBy>Fadiala Sidibé</cp:lastModifiedBy>
  <cp:revision>10</cp:revision>
  <dcterms:modified xsi:type="dcterms:W3CDTF">2022-03-22T10:08:18Z</dcterms:modified>
</cp:coreProperties>
</file>