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6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ikimeca.org/index.php?title=Corrig%C3%A9_TD_portes_automatiques_Stanley" TargetMode="External"/><Relationship Id="rId1" Type="http://schemas.openxmlformats.org/officeDocument/2006/relationships/image" Target="../media/image2.png"/><Relationship Id="rId6" Type="http://schemas.openxmlformats.org/officeDocument/2006/relationships/hyperlink" Target="http://air.imag.fr/index.php/UML_-_Tachym%C3%A8tre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perso.liris.cnrs.fr/lionel.medini/enseignement/CAHD/TP_conteneur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ikimeca.org/index.php?title=Corrig%C3%A9_TD_portes_automatiques_Stanley" TargetMode="External"/><Relationship Id="rId1" Type="http://schemas.openxmlformats.org/officeDocument/2006/relationships/image" Target="../media/image2.png"/><Relationship Id="rId6" Type="http://schemas.openxmlformats.org/officeDocument/2006/relationships/hyperlink" Target="http://air.imag.fr/index.php/UML_-_Tachym%C3%A8tre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perso.liris.cnrs.fr/lionel.medini/enseignement/CAHD/TP_conteneur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Cas d’utilisation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Classe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Séquence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64938" custScaleY="157625" custLinFactNeighborX="8173" custLinFactNeighborY="3998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5000" r="-35000"/>
          </a:stretch>
        </a:blipFill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2000" r="-32000"/>
          </a:stretch>
        </a:blipFill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8000" r="-28000"/>
          </a:stretch>
        </a:blipFill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88738" y="552917"/>
          <a:ext cx="2392053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35000" r="-35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noProof="0" dirty="0"/>
            <a:t>Cas d’utilisation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2000" r="-32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noProof="0" dirty="0"/>
            <a:t>Classe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8000" r="-28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noProof="0" dirty="0"/>
            <a:t>Séquence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05/10/2021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05/10/2021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61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9D660A-ECF6-481C-9B60-C152AC7044BB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4B737-BAAB-4FD6-992F-98A387278F79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F38C2D-E1AD-4379-A5CC-F384D07BF2BA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6F770-2C02-4913-A33E-F30119A8EF88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E4C2E9-EBCE-47E6-B14A-8CCFB5877A3A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B395B-FC0A-4FB9-AB72-5EAD4FFFCBE3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01069-9664-47E2-8F0B-1AE85DF9CFA4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FAC92-A9AF-4A07-9FBA-F647608AB07B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B2C01-F30B-4179-BA04-A8ECE0ECC909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7744E9-9648-48DA-B33D-2DEAC9192E81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482B-311F-48A8-9A95-A022EF9D97A5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992562-C466-488D-88D1-41F3F31AF337}" type="datetime1">
              <a:rPr lang="fr-FR" noProof="0" smtClean="0"/>
              <a:t>05/10/2021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4200" dirty="0">
                <a:solidFill>
                  <a:schemeClr val="bg1"/>
                </a:solidFill>
              </a:rPr>
              <a:t>Spring boot-Maven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7CEBFF"/>
                </a:solidFill>
              </a:rPr>
              <a:t>API-Diagramme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EFF"/>
                </a:solidFill>
              </a:rPr>
              <a:t>Exigences technologiques</a:t>
            </a:r>
          </a:p>
        </p:txBody>
      </p:sp>
      <p:graphicFrame>
        <p:nvGraphicFramePr>
          <p:cNvPr id="4" name="Espace réservé au contenu 3" descr="Graphique icône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118372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C6198-F128-4C70-A1E9-FA5AD138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 Principal</a:t>
            </a:r>
            <a:endParaRPr lang="fr-M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48498-487C-4CC2-A2DE-85F47A3F689E}"/>
              </a:ext>
            </a:extLst>
          </p:cNvPr>
          <p:cNvSpPr/>
          <p:nvPr/>
        </p:nvSpPr>
        <p:spPr>
          <a:xfrm>
            <a:off x="8667482" y="2343955"/>
            <a:ext cx="1609859" cy="1085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3592B1-3AFF-4CEA-9C1C-4E810C03F6BF}"/>
              </a:ext>
            </a:extLst>
          </p:cNvPr>
          <p:cNvSpPr/>
          <p:nvPr/>
        </p:nvSpPr>
        <p:spPr>
          <a:xfrm>
            <a:off x="8873544" y="3052293"/>
            <a:ext cx="1403797" cy="759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L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1243956-A7C6-4ECF-8C15-658C11ADF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15922"/>
            <a:ext cx="12192000" cy="50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2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287EF-D672-452E-A030-2504CAFF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  <a:endParaRPr lang="fr-ML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6459938-CC20-4C34-8055-46F930D72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03" y="1828801"/>
            <a:ext cx="5670997" cy="50292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4DE8B52-400D-4A1C-B072-6528F2D9B9F3}"/>
              </a:ext>
            </a:extLst>
          </p:cNvPr>
          <p:cNvSpPr txBox="1"/>
          <p:nvPr/>
        </p:nvSpPr>
        <p:spPr>
          <a:xfrm>
            <a:off x="6096000" y="1828801"/>
            <a:ext cx="5670997" cy="491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ML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04291A0-8CFD-427E-9510-6EDC0537B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8800"/>
            <a:ext cx="5670997" cy="4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9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986D4-5B8C-4031-B33B-4AE6830F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  <a:endParaRPr lang="fr-ML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FB28A8D-968B-476D-B265-63E25C4BE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03" y="1828800"/>
            <a:ext cx="11333407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3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14EDE-F7AF-48FB-8C6D-71EDB477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  <a:endParaRPr lang="fr-ML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D3A5282-1499-408B-9F5D-186CC5C38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28800"/>
            <a:ext cx="11029616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6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C7CAE78-A2F7-46BE-BC6C-39096CCF7598}"/>
              </a:ext>
            </a:extLst>
          </p:cNvPr>
          <p:cNvSpPr txBox="1"/>
          <p:nvPr/>
        </p:nvSpPr>
        <p:spPr>
          <a:xfrm>
            <a:off x="437882" y="708338"/>
            <a:ext cx="11269014" cy="5898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ML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83BBC4A-7D39-4DFC-82F8-2B26606D6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2" y="579550"/>
            <a:ext cx="11269014" cy="57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4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4C48A-1CD4-4890-8239-4B875367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 Apprenant</a:t>
            </a:r>
            <a:endParaRPr lang="fr-ML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F219700-3E18-4D29-B582-7704BAF76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761" y="1828800"/>
            <a:ext cx="11281893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695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Technologies - Conception Dividende</Template>
  <TotalTime>0</TotalTime>
  <Words>30</Words>
  <Application>Microsoft Office PowerPoint</Application>
  <PresentationFormat>Grand écran</PresentationFormat>
  <Paragraphs>13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Dividende</vt:lpstr>
      <vt:lpstr>Spring boot-Maven</vt:lpstr>
      <vt:lpstr>Exigences technologiques</vt:lpstr>
      <vt:lpstr>Diagramme de cas d’utilisation Principal</vt:lpstr>
      <vt:lpstr>Diagramme de cas d’utilisation</vt:lpstr>
      <vt:lpstr>Diagramme de Classe</vt:lpstr>
      <vt:lpstr>Diagramme de séquence</vt:lpstr>
      <vt:lpstr>Présentation PowerPoint</vt:lpstr>
      <vt:lpstr>Diagramme de Séquence Apprenant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2021-10-05T10:33:19Z</dcterms:created>
  <dcterms:modified xsi:type="dcterms:W3CDTF">2021-10-05T22:42:27Z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