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70" autoAdjust="0"/>
  </p:normalViewPr>
  <p:slideViewPr>
    <p:cSldViewPr>
      <p:cViewPr varScale="1">
        <p:scale>
          <a:sx n="70" d="100"/>
          <a:sy n="70" d="100"/>
        </p:scale>
        <p:origin x="-12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9EDB-25E0-49DB-A1EA-02E32F50A058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2E30-4E94-4B2C-8CAD-91949D6494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061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9EDB-25E0-49DB-A1EA-02E32F50A058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2E30-4E94-4B2C-8CAD-91949D6494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66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9EDB-25E0-49DB-A1EA-02E32F50A058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2E30-4E94-4B2C-8CAD-91949D6494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67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9EDB-25E0-49DB-A1EA-02E32F50A058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2E30-4E94-4B2C-8CAD-91949D6494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39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9EDB-25E0-49DB-A1EA-02E32F50A058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2E30-4E94-4B2C-8CAD-91949D6494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80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9EDB-25E0-49DB-A1EA-02E32F50A058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2E30-4E94-4B2C-8CAD-91949D6494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39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9EDB-25E0-49DB-A1EA-02E32F50A058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2E30-4E94-4B2C-8CAD-91949D6494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78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9EDB-25E0-49DB-A1EA-02E32F50A058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2E30-4E94-4B2C-8CAD-91949D6494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7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9EDB-25E0-49DB-A1EA-02E32F50A058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2E30-4E94-4B2C-8CAD-91949D6494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66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9EDB-25E0-49DB-A1EA-02E32F50A058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2E30-4E94-4B2C-8CAD-91949D6494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49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9EDB-25E0-49DB-A1EA-02E32F50A058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2E30-4E94-4B2C-8CAD-91949D6494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5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79EDB-25E0-49DB-A1EA-02E32F50A058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F2E30-4E94-4B2C-8CAD-91949D6494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90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620689"/>
            <a:ext cx="7772400" cy="2376264"/>
          </a:xfrm>
        </p:spPr>
        <p:txBody>
          <a:bodyPr>
            <a:noAutofit/>
          </a:bodyPr>
          <a:lstStyle/>
          <a:p>
            <a:r>
              <a:rPr lang="ru-RU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Система </a:t>
            </a:r>
            <a:r>
              <a:rPr lang="en-US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Internet-</a:t>
            </a:r>
            <a:r>
              <a:rPr lang="ru-RU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продажи кондитерских изделий</a:t>
            </a:r>
            <a:endParaRPr lang="ru-RU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3140" y="3722446"/>
            <a:ext cx="17572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Выполнил:</a:t>
            </a:r>
          </a:p>
          <a:p>
            <a:r>
              <a:rPr lang="ru-RU" sz="2400" i="1" dirty="0" smtClean="0"/>
              <a:t>Ахмад Ф. Х.</a:t>
            </a:r>
            <a:endParaRPr lang="ru-RU" sz="2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724128" y="3722446"/>
            <a:ext cx="29346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Руководитель:</a:t>
            </a:r>
          </a:p>
          <a:p>
            <a:r>
              <a:rPr lang="ru-RU" sz="2400" i="1" dirty="0" smtClean="0"/>
              <a:t>Бескоровайный В. В.</a:t>
            </a:r>
          </a:p>
        </p:txBody>
      </p:sp>
    </p:spTree>
    <p:extLst>
      <p:ext uri="{BB962C8B-B14F-4D97-AF65-F5344CB8AC3E}">
        <p14:creationId xmlns:p14="http://schemas.microsoft.com/office/powerpoint/2010/main" val="138091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315" y="68431"/>
            <a:ext cx="88569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Экранная форма </a:t>
            </a:r>
          </a:p>
          <a:p>
            <a:pPr algn="ctr"/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«Добавление/редактирование товара»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98" y="1215336"/>
            <a:ext cx="7981619" cy="551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732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315" y="116632"/>
            <a:ext cx="8856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Клиентская часть приложения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31" y="1052736"/>
            <a:ext cx="8591550" cy="560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038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508" y="430505"/>
            <a:ext cx="8856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Экранная форма «оформление заказа»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14" y="1484784"/>
            <a:ext cx="8856984" cy="4902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777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508" y="430505"/>
            <a:ext cx="88569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Преимущества</a:t>
            </a:r>
            <a:endParaRPr lang="ru-RU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95535" y="2058814"/>
            <a:ext cx="8352928" cy="403187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ru-RU" sz="3200" dirty="0" smtClean="0"/>
              <a:t>актуальность;</a:t>
            </a:r>
            <a:endParaRPr lang="ru-RU" sz="3200" dirty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ru-RU" sz="3200" dirty="0" smtClean="0"/>
              <a:t>уникальность;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ru-RU" sz="3200" dirty="0" smtClean="0"/>
              <a:t>целостность;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ru-RU" sz="3200" dirty="0" smtClean="0"/>
              <a:t>быстродействие;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ru-RU" sz="3200" dirty="0"/>
              <a:t>д</a:t>
            </a:r>
            <a:r>
              <a:rPr lang="ru-RU" sz="3200" dirty="0" smtClean="0"/>
              <a:t>оступность;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ru-RU" sz="3200" dirty="0" smtClean="0"/>
              <a:t>возможность усовершенствования и развития.</a:t>
            </a:r>
          </a:p>
        </p:txBody>
      </p:sp>
    </p:spTree>
    <p:extLst>
      <p:ext uri="{BB962C8B-B14F-4D97-AF65-F5344CB8AC3E}">
        <p14:creationId xmlns:p14="http://schemas.microsoft.com/office/powerpoint/2010/main" val="32215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967" y="1451685"/>
            <a:ext cx="871296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900" b="1" dirty="0" smtClean="0"/>
              <a:t>Система </a:t>
            </a:r>
            <a:r>
              <a:rPr lang="ru-RU" sz="2900" b="1" dirty="0" err="1"/>
              <a:t>Internet</a:t>
            </a:r>
            <a:r>
              <a:rPr lang="ru-RU" sz="2900" b="1" dirty="0"/>
              <a:t>-продажи кондитерских изделий.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1" y="3573016"/>
            <a:ext cx="88345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Автоматизация процессов </a:t>
            </a:r>
            <a:r>
              <a:rPr lang="ru-RU" sz="3200" b="1" dirty="0"/>
              <a:t>поиска товара, </a:t>
            </a:r>
            <a:r>
              <a:rPr lang="ru-RU" sz="3200" b="1" dirty="0" smtClean="0"/>
              <a:t>оформления заказов</a:t>
            </a:r>
          </a:p>
          <a:p>
            <a:pPr algn="ctr"/>
            <a:r>
              <a:rPr lang="ru-RU" sz="3200" b="1" dirty="0" smtClean="0"/>
              <a:t>и ведения учета на предприятии;</a:t>
            </a:r>
          </a:p>
          <a:p>
            <a:pPr algn="ctr"/>
            <a:r>
              <a:rPr lang="ru-RU" sz="3200" b="1" dirty="0" smtClean="0"/>
              <a:t>предоставление </a:t>
            </a:r>
            <a:r>
              <a:rPr lang="ru-RU" sz="3200" b="1" dirty="0"/>
              <a:t>возможности </a:t>
            </a:r>
            <a:endParaRPr lang="ru-RU" sz="3200" b="1" dirty="0" smtClean="0"/>
          </a:p>
          <a:p>
            <a:pPr algn="ctr"/>
            <a:r>
              <a:rPr lang="ru-RU" sz="3200" b="1" dirty="0"/>
              <a:t>производить данные процессы </a:t>
            </a:r>
            <a:r>
              <a:rPr lang="ru-RU" sz="3200" b="1" dirty="0" smtClean="0"/>
              <a:t>удаленно</a:t>
            </a:r>
            <a:r>
              <a:rPr lang="ru-RU" sz="3200" b="1" dirty="0" smtClean="0"/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160116" y="620688"/>
            <a:ext cx="50316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Объект</a:t>
            </a:r>
            <a:r>
              <a:rPr lang="ru-RU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разработки </a:t>
            </a:r>
            <a:endParaRPr lang="ru-RU" sz="4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760473" y="2742019"/>
            <a:ext cx="36726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 работы 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437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4383" y="1095538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Этапы продаж: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0347" y="3212976"/>
            <a:ext cx="8352928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ru-RU" sz="2400" dirty="0" smtClean="0"/>
              <a:t>установление </a:t>
            </a:r>
            <a:r>
              <a:rPr lang="ru-RU" sz="2400" dirty="0"/>
              <a:t>контакта;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ru-RU" sz="2400" dirty="0" smtClean="0"/>
              <a:t>выявление </a:t>
            </a:r>
            <a:r>
              <a:rPr lang="ru-RU" sz="2400" dirty="0"/>
              <a:t>потребностей</a:t>
            </a:r>
            <a:r>
              <a:rPr lang="ru-RU" sz="2400" dirty="0" smtClean="0"/>
              <a:t>;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ru-RU" sz="2400" dirty="0" smtClean="0"/>
              <a:t>презентация </a:t>
            </a:r>
            <a:r>
              <a:rPr lang="ru-RU" sz="2400" dirty="0"/>
              <a:t>товара</a:t>
            </a:r>
            <a:r>
              <a:rPr lang="ru-RU" sz="2400" dirty="0" smtClean="0"/>
              <a:t>;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ru-RU" sz="2400" dirty="0" smtClean="0"/>
              <a:t>работа с возражениями;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ru-RU" sz="2400" dirty="0" smtClean="0"/>
              <a:t>завершение сделки.</a:t>
            </a:r>
          </a:p>
        </p:txBody>
      </p:sp>
    </p:spTree>
    <p:extLst>
      <p:ext uri="{BB962C8B-B14F-4D97-AF65-F5344CB8AC3E}">
        <p14:creationId xmlns:p14="http://schemas.microsoft.com/office/powerpoint/2010/main" val="81265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347" y="328073"/>
            <a:ext cx="8352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Контекстная диаграмма системы</a:t>
            </a:r>
          </a:p>
        </p:txBody>
      </p:sp>
      <p:pic>
        <p:nvPicPr>
          <p:cNvPr id="1026" name="Picture 2" descr="A0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08" y="1700808"/>
            <a:ext cx="8730927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18233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347" y="116632"/>
            <a:ext cx="83529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Диаграмма первого уровня функциональной модели системы</a:t>
            </a:r>
          </a:p>
        </p:txBody>
      </p:sp>
      <p:pic>
        <p:nvPicPr>
          <p:cNvPr id="2051" name="Рисунок 1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7" y="1772816"/>
            <a:ext cx="8712968" cy="4671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19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347" y="260648"/>
            <a:ext cx="8352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Декомпозиция «Подачи заявки»</a:t>
            </a:r>
          </a:p>
        </p:txBody>
      </p:sp>
      <p:pic>
        <p:nvPicPr>
          <p:cNvPr id="3074" name="Picture 2" descr="A1_decomp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59" y="1700808"/>
            <a:ext cx="8759103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83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4383" y="683756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WEB-приложение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0347" y="2348880"/>
            <a:ext cx="8352928" cy="378565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ru-RU" sz="2400" dirty="0" smtClean="0"/>
              <a:t>не требуют установки;</a:t>
            </a:r>
            <a:endParaRPr lang="ru-RU" sz="2400" dirty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ru-RU" sz="2400" dirty="0" smtClean="0"/>
              <a:t>не требуют настройки и    администрирования;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ru-RU" sz="2400" dirty="0" smtClean="0"/>
              <a:t>минимальная аппаратная платформа;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ru-RU" sz="2400" dirty="0" smtClean="0"/>
              <a:t>автоматическое обновление;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ru-RU" sz="2400" dirty="0" smtClean="0"/>
              <a:t>высокая мобильность.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40241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345" y="476672"/>
            <a:ext cx="8352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Архитектура 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WEB-</a:t>
            </a:r>
            <a:r>
              <a:rPr lang="ru-RU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приложения</a:t>
            </a:r>
            <a:endParaRPr lang="ru-RU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18" y="1844824"/>
            <a:ext cx="8856983" cy="410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615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317" y="476672"/>
            <a:ext cx="885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Концептуальная схема шаблона </a:t>
            </a:r>
            <a:r>
              <a:rPr lang="en-US" sz="4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</a:t>
            </a:r>
            <a:endParaRPr lang="ru-RU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16" y="2028514"/>
            <a:ext cx="8856983" cy="372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018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4">
      <a:dk1>
        <a:srgbClr val="0F151A"/>
      </a:dk1>
      <a:lt1>
        <a:srgbClr val="FFFFFF"/>
      </a:lt1>
      <a:dk2>
        <a:srgbClr val="0084B4"/>
      </a:dk2>
      <a:lt2>
        <a:srgbClr val="C9F0FF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вердый переплет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183</TotalTime>
  <Words>140</Words>
  <Application>Microsoft Office PowerPoint</Application>
  <PresentationFormat>Экран (4:3)</PresentationFormat>
  <Paragraphs>40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Система Internet-продажи кондитерских изделий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Internet-продажи кондитерских изделий</dc:title>
  <dc:creator>Black_Ghoul</dc:creator>
  <cp:lastModifiedBy>Black_Ghoul</cp:lastModifiedBy>
  <cp:revision>15</cp:revision>
  <dcterms:created xsi:type="dcterms:W3CDTF">2016-06-13T06:47:06Z</dcterms:created>
  <dcterms:modified xsi:type="dcterms:W3CDTF">2016-06-13T21:38:42Z</dcterms:modified>
</cp:coreProperties>
</file>