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36"/>
    <a:srgbClr val="E1B12C"/>
    <a:srgbClr val="487EB0"/>
    <a:srgbClr val="7F8FA6"/>
    <a:srgbClr val="AE7C5B"/>
    <a:srgbClr val="273C75"/>
    <a:srgbClr val="0097E6"/>
    <a:srgbClr val="00A8FF"/>
    <a:srgbClr val="4CD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1A0F-8C3E-4E56-853A-5E667D26E2A3}" type="datetimeFigureOut">
              <a:rPr lang="id-ID" smtClean="0"/>
              <a:t>03/07/2019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97C6-A143-4776-BB14-BF8452C87B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51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1A0F-8C3E-4E56-853A-5E667D26E2A3}" type="datetimeFigureOut">
              <a:rPr lang="id-ID" smtClean="0"/>
              <a:t>03/07/2019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97C6-A143-4776-BB14-BF8452C87B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09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1A0F-8C3E-4E56-853A-5E667D26E2A3}" type="datetimeFigureOut">
              <a:rPr lang="id-ID" smtClean="0"/>
              <a:t>03/07/2019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97C6-A143-4776-BB14-BF8452C87B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529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1A0F-8C3E-4E56-853A-5E667D26E2A3}" type="datetimeFigureOut">
              <a:rPr lang="id-ID" smtClean="0"/>
              <a:t>03/07/2019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97C6-A143-4776-BB14-BF8452C87B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094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1A0F-8C3E-4E56-853A-5E667D26E2A3}" type="datetimeFigureOut">
              <a:rPr lang="id-ID" smtClean="0"/>
              <a:t>03/07/2019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97C6-A143-4776-BB14-BF8452C87B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680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1A0F-8C3E-4E56-853A-5E667D26E2A3}" type="datetimeFigureOut">
              <a:rPr lang="id-ID" smtClean="0"/>
              <a:t>03/07/2019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97C6-A143-4776-BB14-BF8452C87B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158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1A0F-8C3E-4E56-853A-5E667D26E2A3}" type="datetimeFigureOut">
              <a:rPr lang="id-ID" smtClean="0"/>
              <a:t>03/07/2019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97C6-A143-4776-BB14-BF8452C87B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973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1A0F-8C3E-4E56-853A-5E667D26E2A3}" type="datetimeFigureOut">
              <a:rPr lang="id-ID" smtClean="0"/>
              <a:t>03/07/2019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97C6-A143-4776-BB14-BF8452C87B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034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1A0F-8C3E-4E56-853A-5E667D26E2A3}" type="datetimeFigureOut">
              <a:rPr lang="id-ID" smtClean="0"/>
              <a:t>03/07/2019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97C6-A143-4776-BB14-BF8452C87B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814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1A0F-8C3E-4E56-853A-5E667D26E2A3}" type="datetimeFigureOut">
              <a:rPr lang="id-ID" smtClean="0"/>
              <a:t>03/07/2019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97C6-A143-4776-BB14-BF8452C87B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765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1A0F-8C3E-4E56-853A-5E667D26E2A3}" type="datetimeFigureOut">
              <a:rPr lang="id-ID" smtClean="0"/>
              <a:t>03/07/2019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97C6-A143-4776-BB14-BF8452C87B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165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E1A0F-8C3E-4E56-853A-5E667D26E2A3}" type="datetimeFigureOut">
              <a:rPr lang="id-ID" smtClean="0"/>
              <a:t>03/07/2019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897C6-A143-4776-BB14-BF8452C87B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486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655"/>
          <a:stretch/>
        </p:blipFill>
        <p:spPr>
          <a:xfrm>
            <a:off x="1363163" y="352697"/>
            <a:ext cx="9544050" cy="619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7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191992"/>
            <a:ext cx="12192000" cy="2677886"/>
          </a:xfrm>
          <a:prstGeom prst="rect">
            <a:avLst/>
          </a:prstGeom>
          <a:solidFill>
            <a:srgbClr val="4CD137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12192000" cy="4200152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Flowchart: Manual Input 5"/>
          <p:cNvSpPr/>
          <p:nvPr/>
        </p:nvSpPr>
        <p:spPr>
          <a:xfrm rot="5400000">
            <a:off x="6058810" y="4603569"/>
            <a:ext cx="2390503" cy="2118359"/>
          </a:xfrm>
          <a:prstGeom prst="flowChartManualInput">
            <a:avLst/>
          </a:prstGeom>
          <a:solidFill>
            <a:srgbClr val="2D3436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Flowchart: Manual Input 6"/>
          <p:cNvSpPr/>
          <p:nvPr/>
        </p:nvSpPr>
        <p:spPr>
          <a:xfrm rot="10800000" flipH="1">
            <a:off x="2274109" y="4467494"/>
            <a:ext cx="3920774" cy="1058091"/>
          </a:xfrm>
          <a:prstGeom prst="flowChartManualInput">
            <a:avLst/>
          </a:prstGeom>
          <a:solidFill>
            <a:srgbClr val="2D3436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5972813" y="3239579"/>
            <a:ext cx="1907178" cy="12279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2073088" y="528822"/>
            <a:ext cx="1606732" cy="431804"/>
          </a:xfrm>
          <a:prstGeom prst="rect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2084201" y="951102"/>
            <a:ext cx="3892320" cy="689335"/>
          </a:xfrm>
          <a:prstGeom prst="rect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ight Triangle 16"/>
          <p:cNvSpPr/>
          <p:nvPr/>
        </p:nvSpPr>
        <p:spPr>
          <a:xfrm>
            <a:off x="3679820" y="528822"/>
            <a:ext cx="627017" cy="431804"/>
          </a:xfrm>
          <a:prstGeom prst="rtTriangl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950248" y="1585667"/>
            <a:ext cx="5026319" cy="2592500"/>
          </a:xfrm>
          <a:prstGeom prst="rect">
            <a:avLst/>
          </a:prstGeom>
          <a:solidFill>
            <a:srgbClr val="273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5846402" y="2664820"/>
            <a:ext cx="2160000" cy="287380"/>
          </a:xfrm>
          <a:prstGeom prst="rect">
            <a:avLst/>
          </a:prstGeom>
          <a:solidFill>
            <a:srgbClr val="487EB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Isosceles Triangle 9"/>
          <p:cNvSpPr/>
          <p:nvPr/>
        </p:nvSpPr>
        <p:spPr>
          <a:xfrm>
            <a:off x="5756402" y="1567534"/>
            <a:ext cx="2340000" cy="1097280"/>
          </a:xfrm>
          <a:prstGeom prst="triangl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Isosceles Triangle 10"/>
          <p:cNvSpPr/>
          <p:nvPr/>
        </p:nvSpPr>
        <p:spPr>
          <a:xfrm>
            <a:off x="5936402" y="1679692"/>
            <a:ext cx="1980000" cy="918000"/>
          </a:xfrm>
          <a:prstGeom prst="triangle">
            <a:avLst/>
          </a:prstGeom>
          <a:solidFill>
            <a:srgbClr val="AE7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/>
          <p:cNvSpPr/>
          <p:nvPr/>
        </p:nvSpPr>
        <p:spPr>
          <a:xfrm>
            <a:off x="942277" y="4180111"/>
            <a:ext cx="5030536" cy="287381"/>
          </a:xfrm>
          <a:prstGeom prst="rect">
            <a:avLst/>
          </a:prstGeom>
          <a:solidFill>
            <a:srgbClr val="AE7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 38"/>
          <p:cNvSpPr/>
          <p:nvPr/>
        </p:nvSpPr>
        <p:spPr>
          <a:xfrm>
            <a:off x="2284538" y="3717860"/>
            <a:ext cx="432000" cy="72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6534061" y="4307532"/>
            <a:ext cx="713445" cy="3222"/>
          </a:xfrm>
          <a:prstGeom prst="line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972402" y="3006967"/>
            <a:ext cx="1907589" cy="230967"/>
          </a:xfrm>
          <a:prstGeom prst="rect">
            <a:avLst/>
          </a:prstGeom>
          <a:solidFill>
            <a:srgbClr val="487EB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 46"/>
          <p:cNvSpPr/>
          <p:nvPr/>
        </p:nvSpPr>
        <p:spPr>
          <a:xfrm>
            <a:off x="2808773" y="2207689"/>
            <a:ext cx="432000" cy="72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2301659" y="4012128"/>
            <a:ext cx="18000" cy="21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Rectangle 45"/>
          <p:cNvSpPr/>
          <p:nvPr/>
        </p:nvSpPr>
        <p:spPr>
          <a:xfrm>
            <a:off x="2821356" y="2535447"/>
            <a:ext cx="18000" cy="21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/>
        </p:nvSpPr>
        <p:spPr>
          <a:xfrm>
            <a:off x="1129271" y="2684096"/>
            <a:ext cx="4557917" cy="338020"/>
          </a:xfrm>
          <a:prstGeom prst="rect">
            <a:avLst/>
          </a:prstGeom>
          <a:solidFill>
            <a:srgbClr val="487EB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Rectangle 53"/>
          <p:cNvSpPr/>
          <p:nvPr/>
        </p:nvSpPr>
        <p:spPr>
          <a:xfrm>
            <a:off x="3099134" y="1560186"/>
            <a:ext cx="2880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5" name="Isosceles Triangle 14"/>
          <p:cNvSpPr/>
          <p:nvPr/>
        </p:nvSpPr>
        <p:spPr>
          <a:xfrm>
            <a:off x="942277" y="533584"/>
            <a:ext cx="2340000" cy="1098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Isosceles Triangle 17"/>
          <p:cNvSpPr/>
          <p:nvPr/>
        </p:nvSpPr>
        <p:spPr>
          <a:xfrm>
            <a:off x="1122277" y="641751"/>
            <a:ext cx="1980000" cy="918000"/>
          </a:xfrm>
          <a:prstGeom prst="triangle">
            <a:avLst/>
          </a:prstGeom>
          <a:solidFill>
            <a:srgbClr val="273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1068229" y="3004006"/>
            <a:ext cx="4680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6" name="Rectangle 55"/>
          <p:cNvSpPr/>
          <p:nvPr/>
        </p:nvSpPr>
        <p:spPr>
          <a:xfrm>
            <a:off x="5971991" y="2956190"/>
            <a:ext cx="1908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1" name="Rectangle 60"/>
          <p:cNvSpPr/>
          <p:nvPr/>
        </p:nvSpPr>
        <p:spPr>
          <a:xfrm>
            <a:off x="1941298" y="956988"/>
            <a:ext cx="359771" cy="52231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2" name="Rectangle 61"/>
          <p:cNvSpPr/>
          <p:nvPr/>
        </p:nvSpPr>
        <p:spPr>
          <a:xfrm>
            <a:off x="1941299" y="956988"/>
            <a:ext cx="359771" cy="522316"/>
          </a:xfrm>
          <a:prstGeom prst="rect">
            <a:avLst/>
          </a:prstGeom>
          <a:solidFill>
            <a:srgbClr val="0097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3" name="Rectangle 62"/>
          <p:cNvSpPr/>
          <p:nvPr/>
        </p:nvSpPr>
        <p:spPr>
          <a:xfrm>
            <a:off x="1317054" y="2031502"/>
            <a:ext cx="359771" cy="52231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Rectangle 63"/>
          <p:cNvSpPr/>
          <p:nvPr/>
        </p:nvSpPr>
        <p:spPr>
          <a:xfrm>
            <a:off x="1317055" y="2031502"/>
            <a:ext cx="359771" cy="522316"/>
          </a:xfrm>
          <a:prstGeom prst="rect">
            <a:avLst/>
          </a:prstGeom>
          <a:solidFill>
            <a:srgbClr val="0097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5" name="Rectangle 64"/>
          <p:cNvSpPr/>
          <p:nvPr/>
        </p:nvSpPr>
        <p:spPr>
          <a:xfrm>
            <a:off x="1726355" y="2031502"/>
            <a:ext cx="359771" cy="52231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6" name="Rectangle 65"/>
          <p:cNvSpPr/>
          <p:nvPr/>
        </p:nvSpPr>
        <p:spPr>
          <a:xfrm>
            <a:off x="1726356" y="2031502"/>
            <a:ext cx="359771" cy="522316"/>
          </a:xfrm>
          <a:prstGeom prst="rect">
            <a:avLst/>
          </a:prstGeom>
          <a:solidFill>
            <a:srgbClr val="0097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7" name="Rectangle 66"/>
          <p:cNvSpPr/>
          <p:nvPr/>
        </p:nvSpPr>
        <p:spPr>
          <a:xfrm>
            <a:off x="2141300" y="2031502"/>
            <a:ext cx="359771" cy="52231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8" name="Rectangle 67"/>
          <p:cNvSpPr/>
          <p:nvPr/>
        </p:nvSpPr>
        <p:spPr>
          <a:xfrm>
            <a:off x="2141301" y="2031502"/>
            <a:ext cx="359771" cy="522316"/>
          </a:xfrm>
          <a:prstGeom prst="rect">
            <a:avLst/>
          </a:prstGeom>
          <a:solidFill>
            <a:srgbClr val="0097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0" name="Rectangle 69"/>
          <p:cNvSpPr/>
          <p:nvPr/>
        </p:nvSpPr>
        <p:spPr>
          <a:xfrm>
            <a:off x="4739707" y="2032172"/>
            <a:ext cx="359771" cy="52231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Rectangle 70"/>
          <p:cNvSpPr/>
          <p:nvPr/>
        </p:nvSpPr>
        <p:spPr>
          <a:xfrm>
            <a:off x="4739708" y="2032172"/>
            <a:ext cx="359771" cy="522316"/>
          </a:xfrm>
          <a:prstGeom prst="rect">
            <a:avLst/>
          </a:prstGeom>
          <a:solidFill>
            <a:srgbClr val="0097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2" name="Rectangle 71"/>
          <p:cNvSpPr/>
          <p:nvPr/>
        </p:nvSpPr>
        <p:spPr>
          <a:xfrm>
            <a:off x="3499686" y="2031502"/>
            <a:ext cx="359771" cy="52231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3" name="Rectangle 72"/>
          <p:cNvSpPr/>
          <p:nvPr/>
        </p:nvSpPr>
        <p:spPr>
          <a:xfrm>
            <a:off x="3499687" y="2031502"/>
            <a:ext cx="359771" cy="522316"/>
          </a:xfrm>
          <a:prstGeom prst="rect">
            <a:avLst/>
          </a:prstGeom>
          <a:solidFill>
            <a:srgbClr val="0097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4" name="Rectangle 73"/>
          <p:cNvSpPr/>
          <p:nvPr/>
        </p:nvSpPr>
        <p:spPr>
          <a:xfrm>
            <a:off x="3908987" y="2031502"/>
            <a:ext cx="359771" cy="52231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5" name="Rectangle 74"/>
          <p:cNvSpPr/>
          <p:nvPr/>
        </p:nvSpPr>
        <p:spPr>
          <a:xfrm>
            <a:off x="3908988" y="2031502"/>
            <a:ext cx="359771" cy="522316"/>
          </a:xfrm>
          <a:prstGeom prst="rect">
            <a:avLst/>
          </a:prstGeom>
          <a:solidFill>
            <a:srgbClr val="0097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6" name="Rectangle 75"/>
          <p:cNvSpPr/>
          <p:nvPr/>
        </p:nvSpPr>
        <p:spPr>
          <a:xfrm>
            <a:off x="4323932" y="2031502"/>
            <a:ext cx="359771" cy="52231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7" name="Rectangle 76"/>
          <p:cNvSpPr/>
          <p:nvPr/>
        </p:nvSpPr>
        <p:spPr>
          <a:xfrm>
            <a:off x="4323933" y="2031502"/>
            <a:ext cx="359771" cy="522316"/>
          </a:xfrm>
          <a:prstGeom prst="rect">
            <a:avLst/>
          </a:prstGeom>
          <a:solidFill>
            <a:srgbClr val="0097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8" name="Rectangle 77"/>
          <p:cNvSpPr/>
          <p:nvPr/>
        </p:nvSpPr>
        <p:spPr>
          <a:xfrm>
            <a:off x="1718895" y="3364685"/>
            <a:ext cx="359771" cy="52231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9" name="Rectangle 78"/>
          <p:cNvSpPr/>
          <p:nvPr/>
        </p:nvSpPr>
        <p:spPr>
          <a:xfrm>
            <a:off x="1718896" y="3364685"/>
            <a:ext cx="359771" cy="522316"/>
          </a:xfrm>
          <a:prstGeom prst="rect">
            <a:avLst/>
          </a:prstGeom>
          <a:solidFill>
            <a:srgbClr val="0097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0" name="Rectangle 79"/>
          <p:cNvSpPr/>
          <p:nvPr/>
        </p:nvSpPr>
        <p:spPr>
          <a:xfrm>
            <a:off x="1302176" y="3364685"/>
            <a:ext cx="359771" cy="52231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1302177" y="3364685"/>
            <a:ext cx="359771" cy="522316"/>
          </a:xfrm>
          <a:prstGeom prst="rect">
            <a:avLst/>
          </a:prstGeom>
          <a:solidFill>
            <a:srgbClr val="0097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2" name="Rectangle 81"/>
          <p:cNvSpPr/>
          <p:nvPr/>
        </p:nvSpPr>
        <p:spPr>
          <a:xfrm>
            <a:off x="3409698" y="3364685"/>
            <a:ext cx="359771" cy="52231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3" name="Rectangle 82"/>
          <p:cNvSpPr/>
          <p:nvPr/>
        </p:nvSpPr>
        <p:spPr>
          <a:xfrm>
            <a:off x="3409699" y="3364685"/>
            <a:ext cx="359771" cy="522316"/>
          </a:xfrm>
          <a:prstGeom prst="rect">
            <a:avLst/>
          </a:prstGeom>
          <a:solidFill>
            <a:srgbClr val="0097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4" name="Rectangle 83"/>
          <p:cNvSpPr/>
          <p:nvPr/>
        </p:nvSpPr>
        <p:spPr>
          <a:xfrm>
            <a:off x="2992979" y="3364685"/>
            <a:ext cx="359771" cy="52231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5" name="Rectangle 84"/>
          <p:cNvSpPr/>
          <p:nvPr/>
        </p:nvSpPr>
        <p:spPr>
          <a:xfrm>
            <a:off x="2992980" y="3364685"/>
            <a:ext cx="359771" cy="522316"/>
          </a:xfrm>
          <a:prstGeom prst="rect">
            <a:avLst/>
          </a:prstGeom>
          <a:solidFill>
            <a:srgbClr val="0097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6" name="Rectangle 85"/>
          <p:cNvSpPr/>
          <p:nvPr/>
        </p:nvSpPr>
        <p:spPr>
          <a:xfrm>
            <a:off x="4372363" y="3365183"/>
            <a:ext cx="359771" cy="52231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7" name="Rectangle 86"/>
          <p:cNvSpPr/>
          <p:nvPr/>
        </p:nvSpPr>
        <p:spPr>
          <a:xfrm>
            <a:off x="4372364" y="3365183"/>
            <a:ext cx="359771" cy="522316"/>
          </a:xfrm>
          <a:prstGeom prst="rect">
            <a:avLst/>
          </a:prstGeom>
          <a:solidFill>
            <a:srgbClr val="0097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8" name="Rectangle 87"/>
          <p:cNvSpPr/>
          <p:nvPr/>
        </p:nvSpPr>
        <p:spPr>
          <a:xfrm>
            <a:off x="3955644" y="3365183"/>
            <a:ext cx="359771" cy="52231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9" name="Rectangle 88"/>
          <p:cNvSpPr/>
          <p:nvPr/>
        </p:nvSpPr>
        <p:spPr>
          <a:xfrm>
            <a:off x="3955645" y="3365183"/>
            <a:ext cx="359771" cy="522316"/>
          </a:xfrm>
          <a:prstGeom prst="rect">
            <a:avLst/>
          </a:prstGeom>
          <a:solidFill>
            <a:srgbClr val="0097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4" name="Rectangle 93"/>
          <p:cNvSpPr/>
          <p:nvPr/>
        </p:nvSpPr>
        <p:spPr>
          <a:xfrm>
            <a:off x="5350489" y="3364749"/>
            <a:ext cx="359771" cy="52231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5" name="Rectangle 94"/>
          <p:cNvSpPr/>
          <p:nvPr/>
        </p:nvSpPr>
        <p:spPr>
          <a:xfrm>
            <a:off x="5350490" y="3364749"/>
            <a:ext cx="359771" cy="522316"/>
          </a:xfrm>
          <a:prstGeom prst="rect">
            <a:avLst/>
          </a:prstGeom>
          <a:solidFill>
            <a:srgbClr val="0097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6" name="Rectangle 95"/>
          <p:cNvSpPr/>
          <p:nvPr/>
        </p:nvSpPr>
        <p:spPr>
          <a:xfrm>
            <a:off x="4933770" y="3364749"/>
            <a:ext cx="359771" cy="52231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7" name="Rectangle 96"/>
          <p:cNvSpPr/>
          <p:nvPr/>
        </p:nvSpPr>
        <p:spPr>
          <a:xfrm>
            <a:off x="4933771" y="3364749"/>
            <a:ext cx="359771" cy="522316"/>
          </a:xfrm>
          <a:prstGeom prst="rect">
            <a:avLst/>
          </a:prstGeom>
          <a:solidFill>
            <a:srgbClr val="0097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8" name="Rectangle 97"/>
          <p:cNvSpPr/>
          <p:nvPr/>
        </p:nvSpPr>
        <p:spPr>
          <a:xfrm>
            <a:off x="6765292" y="1972378"/>
            <a:ext cx="359771" cy="52231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9" name="Rectangle 98"/>
          <p:cNvSpPr/>
          <p:nvPr/>
        </p:nvSpPr>
        <p:spPr>
          <a:xfrm>
            <a:off x="6765293" y="1972378"/>
            <a:ext cx="359771" cy="522316"/>
          </a:xfrm>
          <a:prstGeom prst="rect">
            <a:avLst/>
          </a:prstGeom>
          <a:solidFill>
            <a:srgbClr val="0097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643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942277" y="533584"/>
            <a:ext cx="2340000" cy="1098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5276480" y="2325953"/>
            <a:ext cx="359771" cy="522316"/>
          </a:xfrm>
          <a:prstGeom prst="rect">
            <a:avLst/>
          </a:prstGeom>
          <a:solidFill>
            <a:srgbClr val="0097E6"/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Isosceles Triangle 5"/>
          <p:cNvSpPr/>
          <p:nvPr/>
        </p:nvSpPr>
        <p:spPr>
          <a:xfrm>
            <a:off x="4466368" y="713584"/>
            <a:ext cx="1980000" cy="918000"/>
          </a:xfrm>
          <a:prstGeom prst="triangle">
            <a:avLst/>
          </a:prstGeom>
          <a:solidFill>
            <a:srgbClr val="273C7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lus 6"/>
          <p:cNvSpPr/>
          <p:nvPr/>
        </p:nvSpPr>
        <p:spPr>
          <a:xfrm>
            <a:off x="3502031" y="862149"/>
            <a:ext cx="744583" cy="769435"/>
          </a:xfrm>
          <a:prstGeom prst="mathPlu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Isosceles Triangle 7"/>
          <p:cNvSpPr/>
          <p:nvPr/>
        </p:nvSpPr>
        <p:spPr>
          <a:xfrm>
            <a:off x="8597111" y="605417"/>
            <a:ext cx="2340000" cy="1098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Isosceles Triangle 8"/>
          <p:cNvSpPr/>
          <p:nvPr/>
        </p:nvSpPr>
        <p:spPr>
          <a:xfrm>
            <a:off x="8777111" y="713584"/>
            <a:ext cx="1980000" cy="918000"/>
          </a:xfrm>
          <a:prstGeom prst="triangle">
            <a:avLst/>
          </a:prstGeom>
          <a:solidFill>
            <a:srgbClr val="273C7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Equal 9"/>
          <p:cNvSpPr/>
          <p:nvPr/>
        </p:nvSpPr>
        <p:spPr>
          <a:xfrm>
            <a:off x="6741324" y="2074189"/>
            <a:ext cx="1097280" cy="718457"/>
          </a:xfrm>
          <a:prstGeom prst="mathEqual">
            <a:avLst>
              <a:gd name="adj1" fmla="val 23520"/>
              <a:gd name="adj2" fmla="val 1592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625250" y="2320086"/>
            <a:ext cx="359771" cy="52231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9625251" y="2320086"/>
            <a:ext cx="359771" cy="522316"/>
          </a:xfrm>
          <a:prstGeom prst="rect">
            <a:avLst/>
          </a:prstGeom>
          <a:solidFill>
            <a:srgbClr val="0097E6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1932391" y="2325953"/>
            <a:ext cx="359771" cy="52231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Plus 14"/>
          <p:cNvSpPr/>
          <p:nvPr/>
        </p:nvSpPr>
        <p:spPr>
          <a:xfrm>
            <a:off x="3509746" y="2202394"/>
            <a:ext cx="744583" cy="769435"/>
          </a:xfrm>
          <a:prstGeom prst="mathPlu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Equal 15"/>
          <p:cNvSpPr/>
          <p:nvPr/>
        </p:nvSpPr>
        <p:spPr>
          <a:xfrm>
            <a:off x="6694769" y="983667"/>
            <a:ext cx="1097280" cy="718457"/>
          </a:xfrm>
          <a:prstGeom prst="mathEqual">
            <a:avLst>
              <a:gd name="adj1" fmla="val 23520"/>
              <a:gd name="adj2" fmla="val 1592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08910" y="3542638"/>
            <a:ext cx="1606732" cy="431804"/>
          </a:xfrm>
          <a:prstGeom prst="rect">
            <a:avLst/>
          </a:prstGeom>
          <a:solidFill>
            <a:srgbClr val="7F8FA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1340079" y="5774958"/>
            <a:ext cx="3892320" cy="689335"/>
          </a:xfrm>
          <a:prstGeom prst="rect">
            <a:avLst/>
          </a:prstGeom>
          <a:solidFill>
            <a:srgbClr val="7F8FA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ight Triangle 18"/>
          <p:cNvSpPr/>
          <p:nvPr/>
        </p:nvSpPr>
        <p:spPr>
          <a:xfrm>
            <a:off x="5276480" y="3542638"/>
            <a:ext cx="627017" cy="431804"/>
          </a:xfrm>
          <a:prstGeom prst="rtTriangle">
            <a:avLst/>
          </a:prstGeom>
          <a:solidFill>
            <a:srgbClr val="7F8FA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Plus 19"/>
          <p:cNvSpPr/>
          <p:nvPr/>
        </p:nvSpPr>
        <p:spPr>
          <a:xfrm>
            <a:off x="3502030" y="3373822"/>
            <a:ext cx="744583" cy="769435"/>
          </a:xfrm>
          <a:prstGeom prst="mathPlu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Equal 20"/>
          <p:cNvSpPr/>
          <p:nvPr/>
        </p:nvSpPr>
        <p:spPr>
          <a:xfrm>
            <a:off x="6741324" y="3388945"/>
            <a:ext cx="1097280" cy="718457"/>
          </a:xfrm>
          <a:prstGeom prst="mathEqual">
            <a:avLst>
              <a:gd name="adj1" fmla="val 23520"/>
              <a:gd name="adj2" fmla="val 1592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734525" y="3711453"/>
            <a:ext cx="1606732" cy="431804"/>
          </a:xfrm>
          <a:prstGeom prst="rect">
            <a:avLst/>
          </a:prstGeom>
          <a:solidFill>
            <a:srgbClr val="7F8FA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ight Triangle 22"/>
          <p:cNvSpPr/>
          <p:nvPr/>
        </p:nvSpPr>
        <p:spPr>
          <a:xfrm>
            <a:off x="10341257" y="3711453"/>
            <a:ext cx="627017" cy="431804"/>
          </a:xfrm>
          <a:prstGeom prst="rtTriangle">
            <a:avLst/>
          </a:prstGeom>
          <a:solidFill>
            <a:srgbClr val="7F8FA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 23"/>
          <p:cNvSpPr/>
          <p:nvPr/>
        </p:nvSpPr>
        <p:spPr>
          <a:xfrm>
            <a:off x="1335036" y="4588679"/>
            <a:ext cx="1606732" cy="431804"/>
          </a:xfrm>
          <a:prstGeom prst="rect">
            <a:avLst/>
          </a:prstGeom>
          <a:solidFill>
            <a:srgbClr val="7F8FA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ight Triangle 24"/>
          <p:cNvSpPr/>
          <p:nvPr/>
        </p:nvSpPr>
        <p:spPr>
          <a:xfrm>
            <a:off x="2941768" y="4588679"/>
            <a:ext cx="627017" cy="431804"/>
          </a:xfrm>
          <a:prstGeom prst="rtTriangle">
            <a:avLst/>
          </a:prstGeom>
          <a:solidFill>
            <a:srgbClr val="7F8FA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Plus 25"/>
          <p:cNvSpPr/>
          <p:nvPr/>
        </p:nvSpPr>
        <p:spPr>
          <a:xfrm>
            <a:off x="2138402" y="5005523"/>
            <a:ext cx="744583" cy="769435"/>
          </a:xfrm>
          <a:prstGeom prst="mathPlu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Equal 26"/>
          <p:cNvSpPr/>
          <p:nvPr/>
        </p:nvSpPr>
        <p:spPr>
          <a:xfrm>
            <a:off x="6720895" y="5130279"/>
            <a:ext cx="1097280" cy="718457"/>
          </a:xfrm>
          <a:prstGeom prst="mathEqual">
            <a:avLst>
              <a:gd name="adj1" fmla="val 23520"/>
              <a:gd name="adj2" fmla="val 1592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053874" y="5013627"/>
            <a:ext cx="1606732" cy="431804"/>
          </a:xfrm>
          <a:prstGeom prst="rect">
            <a:avLst/>
          </a:prstGeom>
          <a:solidFill>
            <a:srgbClr val="7F8FA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8064987" y="5435907"/>
            <a:ext cx="3892320" cy="689335"/>
          </a:xfrm>
          <a:prstGeom prst="rect">
            <a:avLst/>
          </a:prstGeom>
          <a:solidFill>
            <a:srgbClr val="7F8FA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ight Triangle 29"/>
          <p:cNvSpPr/>
          <p:nvPr/>
        </p:nvSpPr>
        <p:spPr>
          <a:xfrm>
            <a:off x="9660606" y="5013627"/>
            <a:ext cx="627017" cy="431804"/>
          </a:xfrm>
          <a:prstGeom prst="rtTriangle">
            <a:avLst/>
          </a:prstGeom>
          <a:solidFill>
            <a:srgbClr val="7F8FA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998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us 6"/>
          <p:cNvSpPr/>
          <p:nvPr/>
        </p:nvSpPr>
        <p:spPr>
          <a:xfrm>
            <a:off x="5981385" y="790299"/>
            <a:ext cx="744583" cy="769435"/>
          </a:xfrm>
          <a:prstGeom prst="mathPlu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Equal 15"/>
          <p:cNvSpPr/>
          <p:nvPr/>
        </p:nvSpPr>
        <p:spPr>
          <a:xfrm>
            <a:off x="5628688" y="3057346"/>
            <a:ext cx="1097280" cy="718457"/>
          </a:xfrm>
          <a:prstGeom prst="mathEqual">
            <a:avLst>
              <a:gd name="adj1" fmla="val 23520"/>
              <a:gd name="adj2" fmla="val 1592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3" name="Flowchart: Manual Input 32"/>
          <p:cNvSpPr/>
          <p:nvPr/>
        </p:nvSpPr>
        <p:spPr>
          <a:xfrm rot="5400000">
            <a:off x="6819954" y="500554"/>
            <a:ext cx="2390503" cy="2118359"/>
          </a:xfrm>
          <a:prstGeom prst="flowChartManualInput">
            <a:avLst/>
          </a:prstGeom>
          <a:solidFill>
            <a:srgbClr val="2D343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Flowchart: Manual Input 33"/>
          <p:cNvSpPr/>
          <p:nvPr/>
        </p:nvSpPr>
        <p:spPr>
          <a:xfrm rot="10800000" flipH="1">
            <a:off x="1830553" y="645971"/>
            <a:ext cx="3920774" cy="1058091"/>
          </a:xfrm>
          <a:prstGeom prst="flowChartManualInput">
            <a:avLst/>
          </a:prstGeom>
          <a:solidFill>
            <a:srgbClr val="2D343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Flowchart: Manual Input 34"/>
          <p:cNvSpPr/>
          <p:nvPr/>
        </p:nvSpPr>
        <p:spPr>
          <a:xfrm rot="5400000">
            <a:off x="6058810" y="4499065"/>
            <a:ext cx="2390503" cy="2118359"/>
          </a:xfrm>
          <a:prstGeom prst="flowChartManualInput">
            <a:avLst/>
          </a:prstGeom>
          <a:solidFill>
            <a:srgbClr val="2D343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Flowchart: Manual Input 35"/>
          <p:cNvSpPr/>
          <p:nvPr/>
        </p:nvSpPr>
        <p:spPr>
          <a:xfrm rot="10800000" flipH="1">
            <a:off x="2274109" y="4362990"/>
            <a:ext cx="3920774" cy="1058091"/>
          </a:xfrm>
          <a:prstGeom prst="flowChartManualInput">
            <a:avLst/>
          </a:prstGeom>
          <a:solidFill>
            <a:srgbClr val="2D343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79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191992"/>
            <a:ext cx="12192000" cy="2677886"/>
          </a:xfrm>
          <a:prstGeom prst="rect">
            <a:avLst/>
          </a:prstGeom>
          <a:solidFill>
            <a:srgbClr val="4CD13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12192000" cy="4200152"/>
          </a:xfrm>
          <a:prstGeom prst="rect">
            <a:avLst/>
          </a:prstGeom>
          <a:solidFill>
            <a:srgbClr val="0097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Flowchart: Manual Input 5"/>
          <p:cNvSpPr/>
          <p:nvPr/>
        </p:nvSpPr>
        <p:spPr>
          <a:xfrm rot="5400000">
            <a:off x="6058810" y="4603569"/>
            <a:ext cx="2390503" cy="2118359"/>
          </a:xfrm>
          <a:prstGeom prst="flowChartManualInput">
            <a:avLst/>
          </a:prstGeom>
          <a:solidFill>
            <a:srgbClr val="2D343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Flowchart: Manual Input 6"/>
          <p:cNvSpPr/>
          <p:nvPr/>
        </p:nvSpPr>
        <p:spPr>
          <a:xfrm rot="10800000" flipH="1">
            <a:off x="2274109" y="4467494"/>
            <a:ext cx="3920774" cy="1058091"/>
          </a:xfrm>
          <a:prstGeom prst="flowChartManualInput">
            <a:avLst/>
          </a:prstGeom>
          <a:solidFill>
            <a:srgbClr val="2D343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5972813" y="3239579"/>
            <a:ext cx="1907178" cy="12279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2073088" y="528822"/>
            <a:ext cx="1606732" cy="431804"/>
          </a:xfrm>
          <a:prstGeom prst="rect">
            <a:avLst/>
          </a:prstGeom>
          <a:solidFill>
            <a:srgbClr val="7F8FA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2084201" y="951102"/>
            <a:ext cx="3892320" cy="689335"/>
          </a:xfrm>
          <a:prstGeom prst="rect">
            <a:avLst/>
          </a:prstGeom>
          <a:solidFill>
            <a:srgbClr val="7F8FA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ight Triangle 16"/>
          <p:cNvSpPr/>
          <p:nvPr/>
        </p:nvSpPr>
        <p:spPr>
          <a:xfrm>
            <a:off x="3679820" y="528822"/>
            <a:ext cx="627017" cy="431804"/>
          </a:xfrm>
          <a:prstGeom prst="rtTriangle">
            <a:avLst/>
          </a:prstGeom>
          <a:solidFill>
            <a:srgbClr val="7F8FA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950248" y="1585667"/>
            <a:ext cx="5026319" cy="2592500"/>
          </a:xfrm>
          <a:prstGeom prst="rect">
            <a:avLst/>
          </a:prstGeom>
          <a:solidFill>
            <a:srgbClr val="273C7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5846402" y="2664820"/>
            <a:ext cx="2160000" cy="287380"/>
          </a:xfrm>
          <a:prstGeom prst="rect">
            <a:avLst/>
          </a:prstGeom>
          <a:solidFill>
            <a:srgbClr val="487EB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Isosceles Triangle 9"/>
          <p:cNvSpPr/>
          <p:nvPr/>
        </p:nvSpPr>
        <p:spPr>
          <a:xfrm>
            <a:off x="5756402" y="1567534"/>
            <a:ext cx="2340000" cy="1097280"/>
          </a:xfrm>
          <a:prstGeom prst="triangl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Isosceles Triangle 10"/>
          <p:cNvSpPr/>
          <p:nvPr/>
        </p:nvSpPr>
        <p:spPr>
          <a:xfrm>
            <a:off x="5936402" y="1679692"/>
            <a:ext cx="1980000" cy="918000"/>
          </a:xfrm>
          <a:prstGeom prst="triangle">
            <a:avLst/>
          </a:prstGeom>
          <a:solidFill>
            <a:srgbClr val="AE7C5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/>
          <p:cNvSpPr/>
          <p:nvPr/>
        </p:nvSpPr>
        <p:spPr>
          <a:xfrm>
            <a:off x="942277" y="4180111"/>
            <a:ext cx="5030536" cy="287381"/>
          </a:xfrm>
          <a:prstGeom prst="rect">
            <a:avLst/>
          </a:prstGeom>
          <a:solidFill>
            <a:srgbClr val="AE7C5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 38"/>
          <p:cNvSpPr/>
          <p:nvPr/>
        </p:nvSpPr>
        <p:spPr>
          <a:xfrm>
            <a:off x="2284538" y="3717860"/>
            <a:ext cx="432000" cy="72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6534061" y="4307532"/>
            <a:ext cx="713445" cy="3222"/>
          </a:xfrm>
          <a:prstGeom prst="line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972402" y="3006967"/>
            <a:ext cx="1907589" cy="230967"/>
          </a:xfrm>
          <a:prstGeom prst="rect">
            <a:avLst/>
          </a:prstGeom>
          <a:solidFill>
            <a:srgbClr val="487EB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 46"/>
          <p:cNvSpPr/>
          <p:nvPr/>
        </p:nvSpPr>
        <p:spPr>
          <a:xfrm>
            <a:off x="2808773" y="2207689"/>
            <a:ext cx="432000" cy="72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2301659" y="4012128"/>
            <a:ext cx="18000" cy="21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Rectangle 45"/>
          <p:cNvSpPr/>
          <p:nvPr/>
        </p:nvSpPr>
        <p:spPr>
          <a:xfrm>
            <a:off x="2821356" y="2535447"/>
            <a:ext cx="18000" cy="21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/>
        </p:nvSpPr>
        <p:spPr>
          <a:xfrm>
            <a:off x="1129271" y="2684096"/>
            <a:ext cx="4557917" cy="338020"/>
          </a:xfrm>
          <a:prstGeom prst="rect">
            <a:avLst/>
          </a:prstGeom>
          <a:solidFill>
            <a:srgbClr val="487EB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Rectangle 53"/>
          <p:cNvSpPr/>
          <p:nvPr/>
        </p:nvSpPr>
        <p:spPr>
          <a:xfrm>
            <a:off x="3099134" y="1560186"/>
            <a:ext cx="2880000" cy="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5" name="Isosceles Triangle 14"/>
          <p:cNvSpPr/>
          <p:nvPr/>
        </p:nvSpPr>
        <p:spPr>
          <a:xfrm>
            <a:off x="942277" y="533584"/>
            <a:ext cx="2340000" cy="1098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Isosceles Triangle 17"/>
          <p:cNvSpPr/>
          <p:nvPr/>
        </p:nvSpPr>
        <p:spPr>
          <a:xfrm>
            <a:off x="1122277" y="641751"/>
            <a:ext cx="1980000" cy="918000"/>
          </a:xfrm>
          <a:prstGeom prst="triangle">
            <a:avLst/>
          </a:prstGeom>
          <a:solidFill>
            <a:srgbClr val="273C7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1068229" y="3004006"/>
            <a:ext cx="4680000" cy="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6" name="Rectangle 55"/>
          <p:cNvSpPr/>
          <p:nvPr/>
        </p:nvSpPr>
        <p:spPr>
          <a:xfrm>
            <a:off x="5971991" y="2956190"/>
            <a:ext cx="1908000" cy="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1" name="Rectangle 60"/>
          <p:cNvSpPr/>
          <p:nvPr/>
        </p:nvSpPr>
        <p:spPr>
          <a:xfrm>
            <a:off x="1941298" y="956988"/>
            <a:ext cx="359771" cy="52231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2" name="Rectangle 61"/>
          <p:cNvSpPr/>
          <p:nvPr/>
        </p:nvSpPr>
        <p:spPr>
          <a:xfrm>
            <a:off x="1941299" y="956988"/>
            <a:ext cx="359771" cy="522316"/>
          </a:xfrm>
          <a:prstGeom prst="rect">
            <a:avLst/>
          </a:prstGeom>
          <a:solidFill>
            <a:srgbClr val="0097E6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3" name="Rectangle 62"/>
          <p:cNvSpPr/>
          <p:nvPr/>
        </p:nvSpPr>
        <p:spPr>
          <a:xfrm>
            <a:off x="1317054" y="2031502"/>
            <a:ext cx="359771" cy="52231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Rectangle 63"/>
          <p:cNvSpPr/>
          <p:nvPr/>
        </p:nvSpPr>
        <p:spPr>
          <a:xfrm>
            <a:off x="1317055" y="2031502"/>
            <a:ext cx="359771" cy="522316"/>
          </a:xfrm>
          <a:prstGeom prst="rect">
            <a:avLst/>
          </a:prstGeom>
          <a:solidFill>
            <a:srgbClr val="0097E6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5" name="Rectangle 64"/>
          <p:cNvSpPr/>
          <p:nvPr/>
        </p:nvSpPr>
        <p:spPr>
          <a:xfrm>
            <a:off x="1726355" y="2031502"/>
            <a:ext cx="359771" cy="52231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6" name="Rectangle 65"/>
          <p:cNvSpPr/>
          <p:nvPr/>
        </p:nvSpPr>
        <p:spPr>
          <a:xfrm>
            <a:off x="1726356" y="2031502"/>
            <a:ext cx="359771" cy="522316"/>
          </a:xfrm>
          <a:prstGeom prst="rect">
            <a:avLst/>
          </a:prstGeom>
          <a:solidFill>
            <a:srgbClr val="0097E6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7" name="Rectangle 66"/>
          <p:cNvSpPr/>
          <p:nvPr/>
        </p:nvSpPr>
        <p:spPr>
          <a:xfrm>
            <a:off x="2141300" y="2031502"/>
            <a:ext cx="359771" cy="52231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8" name="Rectangle 67"/>
          <p:cNvSpPr/>
          <p:nvPr/>
        </p:nvSpPr>
        <p:spPr>
          <a:xfrm>
            <a:off x="2141301" y="2031502"/>
            <a:ext cx="359771" cy="522316"/>
          </a:xfrm>
          <a:prstGeom prst="rect">
            <a:avLst/>
          </a:prstGeom>
          <a:solidFill>
            <a:srgbClr val="0097E6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0" name="Rectangle 69"/>
          <p:cNvSpPr/>
          <p:nvPr/>
        </p:nvSpPr>
        <p:spPr>
          <a:xfrm>
            <a:off x="4739707" y="2032172"/>
            <a:ext cx="359771" cy="52231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Rectangle 70"/>
          <p:cNvSpPr/>
          <p:nvPr/>
        </p:nvSpPr>
        <p:spPr>
          <a:xfrm>
            <a:off x="4739708" y="2032172"/>
            <a:ext cx="359771" cy="522316"/>
          </a:xfrm>
          <a:prstGeom prst="rect">
            <a:avLst/>
          </a:prstGeom>
          <a:solidFill>
            <a:srgbClr val="0097E6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2" name="Rectangle 71"/>
          <p:cNvSpPr/>
          <p:nvPr/>
        </p:nvSpPr>
        <p:spPr>
          <a:xfrm>
            <a:off x="3499686" y="2031502"/>
            <a:ext cx="359771" cy="52231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3" name="Rectangle 72"/>
          <p:cNvSpPr/>
          <p:nvPr/>
        </p:nvSpPr>
        <p:spPr>
          <a:xfrm>
            <a:off x="3499687" y="2031502"/>
            <a:ext cx="359771" cy="522316"/>
          </a:xfrm>
          <a:prstGeom prst="rect">
            <a:avLst/>
          </a:prstGeom>
          <a:solidFill>
            <a:srgbClr val="0097E6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4" name="Rectangle 73"/>
          <p:cNvSpPr/>
          <p:nvPr/>
        </p:nvSpPr>
        <p:spPr>
          <a:xfrm>
            <a:off x="3908987" y="2031502"/>
            <a:ext cx="359771" cy="52231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5" name="Rectangle 74"/>
          <p:cNvSpPr/>
          <p:nvPr/>
        </p:nvSpPr>
        <p:spPr>
          <a:xfrm>
            <a:off x="3908988" y="2031502"/>
            <a:ext cx="359771" cy="522316"/>
          </a:xfrm>
          <a:prstGeom prst="rect">
            <a:avLst/>
          </a:prstGeom>
          <a:solidFill>
            <a:srgbClr val="0097E6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6" name="Rectangle 75"/>
          <p:cNvSpPr/>
          <p:nvPr/>
        </p:nvSpPr>
        <p:spPr>
          <a:xfrm>
            <a:off x="4323932" y="2031502"/>
            <a:ext cx="359771" cy="52231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7" name="Rectangle 76"/>
          <p:cNvSpPr/>
          <p:nvPr/>
        </p:nvSpPr>
        <p:spPr>
          <a:xfrm>
            <a:off x="4323933" y="2031502"/>
            <a:ext cx="359771" cy="522316"/>
          </a:xfrm>
          <a:prstGeom prst="rect">
            <a:avLst/>
          </a:prstGeom>
          <a:solidFill>
            <a:srgbClr val="0097E6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8" name="Rectangle 77"/>
          <p:cNvSpPr/>
          <p:nvPr/>
        </p:nvSpPr>
        <p:spPr>
          <a:xfrm>
            <a:off x="1718895" y="3364685"/>
            <a:ext cx="359771" cy="52231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9" name="Rectangle 78"/>
          <p:cNvSpPr/>
          <p:nvPr/>
        </p:nvSpPr>
        <p:spPr>
          <a:xfrm>
            <a:off x="1718896" y="3364685"/>
            <a:ext cx="359771" cy="522316"/>
          </a:xfrm>
          <a:prstGeom prst="rect">
            <a:avLst/>
          </a:prstGeom>
          <a:solidFill>
            <a:srgbClr val="0097E6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0" name="Rectangle 79"/>
          <p:cNvSpPr/>
          <p:nvPr/>
        </p:nvSpPr>
        <p:spPr>
          <a:xfrm>
            <a:off x="1302176" y="3364685"/>
            <a:ext cx="359771" cy="52231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1302177" y="3364685"/>
            <a:ext cx="359771" cy="522316"/>
          </a:xfrm>
          <a:prstGeom prst="rect">
            <a:avLst/>
          </a:prstGeom>
          <a:solidFill>
            <a:srgbClr val="0097E6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2" name="Rectangle 81"/>
          <p:cNvSpPr/>
          <p:nvPr/>
        </p:nvSpPr>
        <p:spPr>
          <a:xfrm>
            <a:off x="3409698" y="3364685"/>
            <a:ext cx="359771" cy="52231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3" name="Rectangle 82"/>
          <p:cNvSpPr/>
          <p:nvPr/>
        </p:nvSpPr>
        <p:spPr>
          <a:xfrm>
            <a:off x="3409699" y="3364685"/>
            <a:ext cx="359771" cy="522316"/>
          </a:xfrm>
          <a:prstGeom prst="rect">
            <a:avLst/>
          </a:prstGeom>
          <a:solidFill>
            <a:srgbClr val="0097E6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4" name="Rectangle 83"/>
          <p:cNvSpPr/>
          <p:nvPr/>
        </p:nvSpPr>
        <p:spPr>
          <a:xfrm>
            <a:off x="2992979" y="3364685"/>
            <a:ext cx="359771" cy="52231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5" name="Rectangle 84"/>
          <p:cNvSpPr/>
          <p:nvPr/>
        </p:nvSpPr>
        <p:spPr>
          <a:xfrm>
            <a:off x="2992980" y="3364685"/>
            <a:ext cx="359771" cy="522316"/>
          </a:xfrm>
          <a:prstGeom prst="rect">
            <a:avLst/>
          </a:prstGeom>
          <a:solidFill>
            <a:srgbClr val="0097E6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6" name="Rectangle 85"/>
          <p:cNvSpPr/>
          <p:nvPr/>
        </p:nvSpPr>
        <p:spPr>
          <a:xfrm>
            <a:off x="4372363" y="3365183"/>
            <a:ext cx="359771" cy="52231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7" name="Rectangle 86"/>
          <p:cNvSpPr/>
          <p:nvPr/>
        </p:nvSpPr>
        <p:spPr>
          <a:xfrm>
            <a:off x="4372364" y="3365183"/>
            <a:ext cx="359771" cy="522316"/>
          </a:xfrm>
          <a:prstGeom prst="rect">
            <a:avLst/>
          </a:prstGeom>
          <a:solidFill>
            <a:srgbClr val="0097E6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8" name="Rectangle 87"/>
          <p:cNvSpPr/>
          <p:nvPr/>
        </p:nvSpPr>
        <p:spPr>
          <a:xfrm>
            <a:off x="3955644" y="3365183"/>
            <a:ext cx="359771" cy="52231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9" name="Rectangle 88"/>
          <p:cNvSpPr/>
          <p:nvPr/>
        </p:nvSpPr>
        <p:spPr>
          <a:xfrm>
            <a:off x="3955645" y="3365183"/>
            <a:ext cx="359771" cy="522316"/>
          </a:xfrm>
          <a:prstGeom prst="rect">
            <a:avLst/>
          </a:prstGeom>
          <a:solidFill>
            <a:srgbClr val="0097E6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4" name="Rectangle 93"/>
          <p:cNvSpPr/>
          <p:nvPr/>
        </p:nvSpPr>
        <p:spPr>
          <a:xfrm>
            <a:off x="5350489" y="3364749"/>
            <a:ext cx="359771" cy="52231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5" name="Rectangle 94"/>
          <p:cNvSpPr/>
          <p:nvPr/>
        </p:nvSpPr>
        <p:spPr>
          <a:xfrm>
            <a:off x="5350490" y="3364749"/>
            <a:ext cx="359771" cy="522316"/>
          </a:xfrm>
          <a:prstGeom prst="rect">
            <a:avLst/>
          </a:prstGeom>
          <a:solidFill>
            <a:srgbClr val="0097E6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6" name="Rectangle 95"/>
          <p:cNvSpPr/>
          <p:nvPr/>
        </p:nvSpPr>
        <p:spPr>
          <a:xfrm>
            <a:off x="4933770" y="3364749"/>
            <a:ext cx="359771" cy="52231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7" name="Rectangle 96"/>
          <p:cNvSpPr/>
          <p:nvPr/>
        </p:nvSpPr>
        <p:spPr>
          <a:xfrm>
            <a:off x="4933771" y="3364749"/>
            <a:ext cx="359771" cy="522316"/>
          </a:xfrm>
          <a:prstGeom prst="rect">
            <a:avLst/>
          </a:prstGeom>
          <a:solidFill>
            <a:srgbClr val="0097E6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8" name="Rectangle 97"/>
          <p:cNvSpPr/>
          <p:nvPr/>
        </p:nvSpPr>
        <p:spPr>
          <a:xfrm>
            <a:off x="6765292" y="1972378"/>
            <a:ext cx="359771" cy="52231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9" name="Rectangle 98"/>
          <p:cNvSpPr/>
          <p:nvPr/>
        </p:nvSpPr>
        <p:spPr>
          <a:xfrm>
            <a:off x="6765293" y="1972378"/>
            <a:ext cx="359771" cy="522316"/>
          </a:xfrm>
          <a:prstGeom prst="rect">
            <a:avLst/>
          </a:prstGeom>
          <a:solidFill>
            <a:srgbClr val="0097E6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116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Fadillah</dc:creator>
  <cp:lastModifiedBy>Ahmad Fadillah</cp:lastModifiedBy>
  <cp:revision>47</cp:revision>
  <dcterms:created xsi:type="dcterms:W3CDTF">2019-05-05T08:55:46Z</dcterms:created>
  <dcterms:modified xsi:type="dcterms:W3CDTF">2019-07-03T14:01:55Z</dcterms:modified>
</cp:coreProperties>
</file>