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DC660-66DA-4BF6-924C-3D85C51EE2CA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39A6-8D24-41AA-8676-FC46D62ED95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DC660-66DA-4BF6-924C-3D85C51EE2CA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39A6-8D24-41AA-8676-FC46D62ED9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DC660-66DA-4BF6-924C-3D85C51EE2CA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39A6-8D24-41AA-8676-FC46D62ED9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DC660-66DA-4BF6-924C-3D85C51EE2CA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39A6-8D24-41AA-8676-FC46D62ED9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DC660-66DA-4BF6-924C-3D85C51EE2CA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39A6-8D24-41AA-8676-FC46D62ED95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DC660-66DA-4BF6-924C-3D85C51EE2CA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39A6-8D24-41AA-8676-FC46D62ED9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DC660-66DA-4BF6-924C-3D85C51EE2CA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39A6-8D24-41AA-8676-FC46D62ED9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DC660-66DA-4BF6-924C-3D85C51EE2CA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39A6-8D24-41AA-8676-FC46D62ED9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DC660-66DA-4BF6-924C-3D85C51EE2CA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39A6-8D24-41AA-8676-FC46D62ED9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DC660-66DA-4BF6-924C-3D85C51EE2CA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39A6-8D24-41AA-8676-FC46D62ED95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6ADC660-66DA-4BF6-924C-3D85C51EE2CA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4DFB39A6-8D24-41AA-8676-FC46D62ED95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6ADC660-66DA-4BF6-924C-3D85C51EE2CA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DFB39A6-8D24-41AA-8676-FC46D62ED95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1628800"/>
            <a:ext cx="6264696" cy="1800200"/>
          </a:xfrm>
        </p:spPr>
        <p:txBody>
          <a:bodyPr/>
          <a:lstStyle/>
          <a:p>
            <a:r>
              <a:rPr lang="en-US" sz="2800" dirty="0" smtClean="0"/>
              <a:t>Group 4</a:t>
            </a:r>
            <a:br>
              <a:rPr lang="en-US" sz="2800" dirty="0" smtClean="0"/>
            </a:br>
            <a:r>
              <a:rPr lang="en-US" sz="2800" dirty="0" smtClean="0"/>
              <a:t>E-COMMERCE PENJUALAN </a:t>
            </a:r>
            <a:r>
              <a:rPr lang="en-US" sz="2800" dirty="0" smtClean="0"/>
              <a:t>BUKU (</a:t>
            </a:r>
            <a:r>
              <a:rPr lang="en-US" sz="2800" dirty="0" err="1" smtClean="0"/>
              <a:t>Booku.Com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3573016"/>
            <a:ext cx="4419600" cy="1066800"/>
          </a:xfrm>
        </p:spPr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MUH. FADIL JUNALDI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NURUL IZZAH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DIVA RAMDHANI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355976" y="5445224"/>
            <a:ext cx="4419600" cy="1066800"/>
          </a:xfrm>
          <a:prstGeom prst="rect">
            <a:avLst/>
          </a:prstGeom>
        </p:spPr>
        <p:txBody>
          <a:bodyPr vert="horz" lIns="118872" tIns="0" rIns="45720" bIns="0" rtlCol="0" anchor="b">
            <a:noAutofit/>
          </a:bodyPr>
          <a:lstStyle>
            <a:lvl1pPr marL="0" indent="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None/>
              <a:defRPr kumimoji="0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None/>
              <a:defRPr kumimoji="0" 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None/>
              <a:defRPr kumimoji="0"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3600" dirty="0" err="1" smtClean="0">
                <a:solidFill>
                  <a:srgbClr val="FFC000"/>
                </a:solidFill>
              </a:rPr>
              <a:t>Pemrograman</a:t>
            </a:r>
            <a:r>
              <a:rPr lang="en-US" sz="3600" dirty="0" smtClean="0">
                <a:solidFill>
                  <a:srgbClr val="FFC000"/>
                </a:solidFill>
              </a:rPr>
              <a:t> Web 2</a:t>
            </a:r>
          </a:p>
          <a:p>
            <a:r>
              <a:rPr lang="en-US" sz="3600" dirty="0" err="1" smtClean="0">
                <a:solidFill>
                  <a:srgbClr val="FFC000"/>
                </a:solidFill>
              </a:rPr>
              <a:t>Teknik</a:t>
            </a:r>
            <a:r>
              <a:rPr lang="en-US" sz="3600" dirty="0" smtClean="0">
                <a:solidFill>
                  <a:srgbClr val="FFC000"/>
                </a:solidFill>
              </a:rPr>
              <a:t> </a:t>
            </a:r>
            <a:r>
              <a:rPr lang="en-US" sz="3600" dirty="0" err="1" smtClean="0">
                <a:solidFill>
                  <a:srgbClr val="FFC000"/>
                </a:solidFill>
              </a:rPr>
              <a:t>Informatika</a:t>
            </a:r>
            <a:endParaRPr lang="en-US" sz="3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007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8872"/>
            <a:ext cx="8367464" cy="1636776"/>
          </a:xfrm>
        </p:spPr>
        <p:txBody>
          <a:bodyPr>
            <a:normAutofit/>
          </a:bodyPr>
          <a:lstStyle/>
          <a:p>
            <a:pPr algn="ctr"/>
            <a:r>
              <a:rPr lang="en-US" sz="4400" dirty="0" err="1" smtClean="0"/>
              <a:t>Alasan</a:t>
            </a:r>
            <a:r>
              <a:rPr lang="en-US" sz="4400" dirty="0" smtClean="0"/>
              <a:t> </a:t>
            </a:r>
            <a:r>
              <a:rPr lang="en-US" sz="4400" dirty="0" err="1" smtClean="0"/>
              <a:t>Pengambilan</a:t>
            </a:r>
            <a:r>
              <a:rPr lang="en-US" sz="4400" dirty="0" smtClean="0"/>
              <a:t> </a:t>
            </a:r>
            <a:r>
              <a:rPr lang="en-US" sz="4400" dirty="0" err="1" smtClean="0"/>
              <a:t>Tema</a:t>
            </a:r>
            <a:r>
              <a:rPr lang="en-US" sz="4400" dirty="0" smtClean="0"/>
              <a:t> </a:t>
            </a:r>
            <a:r>
              <a:rPr lang="en-US" sz="4400" dirty="0" err="1" smtClean="0"/>
              <a:t>Penjualan</a:t>
            </a:r>
            <a:r>
              <a:rPr lang="en-US" sz="4400" dirty="0" smtClean="0"/>
              <a:t> </a:t>
            </a:r>
            <a:r>
              <a:rPr lang="en-US" sz="4400" dirty="0" err="1" smtClean="0"/>
              <a:t>Buku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3068960"/>
            <a:ext cx="8784976" cy="3600400"/>
          </a:xfrm>
        </p:spPr>
        <p:txBody>
          <a:bodyPr>
            <a:normAutofit/>
          </a:bodyPr>
          <a:lstStyle/>
          <a:p>
            <a:pPr algn="just"/>
            <a:r>
              <a:rPr lang="en-US" sz="3200" dirty="0" err="1" smtClean="0">
                <a:solidFill>
                  <a:schemeClr val="bg1"/>
                </a:solidFill>
              </a:rPr>
              <a:t>Penjualan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buku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melalui</a:t>
            </a:r>
            <a:r>
              <a:rPr lang="en-US" sz="3200" dirty="0" smtClean="0">
                <a:solidFill>
                  <a:schemeClr val="bg1"/>
                </a:solidFill>
              </a:rPr>
              <a:t> website </a:t>
            </a:r>
            <a:r>
              <a:rPr lang="en-US" sz="3200" dirty="0" err="1" smtClean="0">
                <a:solidFill>
                  <a:schemeClr val="bg1"/>
                </a:solidFill>
              </a:rPr>
              <a:t>atau</a:t>
            </a:r>
            <a:r>
              <a:rPr lang="en-US" sz="3200" dirty="0" smtClean="0">
                <a:solidFill>
                  <a:schemeClr val="bg1"/>
                </a:solidFill>
              </a:rPr>
              <a:t> online </a:t>
            </a:r>
            <a:r>
              <a:rPr lang="en-US" sz="3200" dirty="0" err="1" smtClean="0">
                <a:solidFill>
                  <a:schemeClr val="bg1"/>
                </a:solidFill>
              </a:rPr>
              <a:t>dinilai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dapat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meningkatkan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penjualan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karena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banyak</a:t>
            </a:r>
            <a:r>
              <a:rPr lang="en-US" sz="3200" dirty="0" smtClean="0">
                <a:solidFill>
                  <a:schemeClr val="bg1"/>
                </a:solidFill>
              </a:rPr>
              <a:t> orang yang </a:t>
            </a:r>
            <a:r>
              <a:rPr lang="en-US" sz="3200" dirty="0" err="1" smtClean="0">
                <a:solidFill>
                  <a:schemeClr val="bg1"/>
                </a:solidFill>
              </a:rPr>
              <a:t>dapat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melihatnya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melalui</a:t>
            </a:r>
            <a:r>
              <a:rPr lang="en-US" sz="3200" dirty="0" smtClean="0">
                <a:solidFill>
                  <a:schemeClr val="bg1"/>
                </a:solidFill>
              </a:rPr>
              <a:t> internet. </a:t>
            </a:r>
            <a:r>
              <a:rPr lang="en-US" sz="3200" dirty="0" err="1" smtClean="0">
                <a:solidFill>
                  <a:schemeClr val="bg1"/>
                </a:solidFill>
              </a:rPr>
              <a:t>Dengan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berbagai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fitur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menarik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dapat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menarik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perhatian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banyak</a:t>
            </a:r>
            <a:r>
              <a:rPr lang="en-US" sz="3200" dirty="0" smtClean="0">
                <a:solidFill>
                  <a:schemeClr val="bg1"/>
                </a:solidFill>
              </a:rPr>
              <a:t> orang </a:t>
            </a:r>
            <a:r>
              <a:rPr lang="en-US" sz="3200" dirty="0" err="1" smtClean="0">
                <a:solidFill>
                  <a:schemeClr val="bg1"/>
                </a:solidFill>
              </a:rPr>
              <a:t>untuk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mengunjungi</a:t>
            </a:r>
            <a:r>
              <a:rPr lang="en-US" sz="3200" dirty="0" smtClean="0">
                <a:solidFill>
                  <a:schemeClr val="bg1"/>
                </a:solidFill>
              </a:rPr>
              <a:t> website </a:t>
            </a:r>
            <a:r>
              <a:rPr lang="en-US" sz="3200" dirty="0" err="1" smtClean="0">
                <a:solidFill>
                  <a:schemeClr val="bg1"/>
                </a:solidFill>
              </a:rPr>
              <a:t>atau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aplikasi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kita</a:t>
            </a:r>
            <a:r>
              <a:rPr lang="en-US" sz="3200" dirty="0" smtClean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3519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err="1" smtClean="0"/>
              <a:t>Fitur-Fitur</a:t>
            </a:r>
            <a:r>
              <a:rPr lang="en-US" sz="3600" dirty="0" smtClean="0"/>
              <a:t> yang </a:t>
            </a:r>
            <a:r>
              <a:rPr lang="en-US" sz="3600" dirty="0" err="1" smtClean="0"/>
              <a:t>ada</a:t>
            </a:r>
            <a:r>
              <a:rPr lang="en-US" sz="3600" dirty="0" smtClean="0"/>
              <a:t> Di E-Commerce </a:t>
            </a:r>
            <a:r>
              <a:rPr lang="en-US" sz="3600" dirty="0" err="1" smtClean="0"/>
              <a:t>Penjualan</a:t>
            </a:r>
            <a:r>
              <a:rPr lang="en-US" sz="3600" dirty="0" smtClean="0"/>
              <a:t> </a:t>
            </a:r>
            <a:r>
              <a:rPr lang="en-US" sz="3600" dirty="0" err="1" smtClean="0"/>
              <a:t>Buku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2924944"/>
            <a:ext cx="8784976" cy="3744416"/>
          </a:xfrm>
        </p:spPr>
        <p:txBody>
          <a:bodyPr>
            <a:normAutofit/>
          </a:bodyPr>
          <a:lstStyle/>
          <a:p>
            <a:pPr marL="742950" indent="-742950" algn="just">
              <a:buFont typeface="+mj-lt"/>
              <a:buAutoNum type="arabicPeriod"/>
            </a:pPr>
            <a:r>
              <a:rPr lang="en-US" sz="3600" dirty="0" smtClean="0">
                <a:solidFill>
                  <a:schemeClr val="bg1"/>
                </a:solidFill>
              </a:rPr>
              <a:t>Home </a:t>
            </a:r>
            <a:r>
              <a:rPr lang="en-US" sz="3600" dirty="0" err="1" smtClean="0">
                <a:solidFill>
                  <a:schemeClr val="bg1"/>
                </a:solidFill>
              </a:rPr>
              <a:t>atau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Beranda</a:t>
            </a:r>
            <a:r>
              <a:rPr lang="en-US" sz="3600" dirty="0" smtClean="0">
                <a:solidFill>
                  <a:schemeClr val="bg1"/>
                </a:solidFill>
              </a:rPr>
              <a:t> , yang </a:t>
            </a:r>
            <a:r>
              <a:rPr lang="en-US" sz="3600" dirty="0" err="1" smtClean="0">
                <a:solidFill>
                  <a:schemeClr val="bg1"/>
                </a:solidFill>
              </a:rPr>
              <a:t>isinya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tampilan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awal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dari</a:t>
            </a:r>
            <a:r>
              <a:rPr lang="en-US" sz="3600" dirty="0" smtClean="0">
                <a:solidFill>
                  <a:schemeClr val="bg1"/>
                </a:solidFill>
              </a:rPr>
              <a:t> website.</a:t>
            </a:r>
          </a:p>
          <a:p>
            <a:pPr marL="742950" indent="-742950" algn="just">
              <a:buFont typeface="+mj-lt"/>
              <a:buAutoNum type="arabicPeriod"/>
            </a:pPr>
            <a:r>
              <a:rPr lang="en-US" sz="3600" dirty="0" err="1" smtClean="0">
                <a:solidFill>
                  <a:schemeClr val="bg1"/>
                </a:solidFill>
              </a:rPr>
              <a:t>Kategori-Kategori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buku</a:t>
            </a:r>
            <a:r>
              <a:rPr lang="en-US" sz="3600" dirty="0" smtClean="0">
                <a:solidFill>
                  <a:schemeClr val="bg1"/>
                </a:solidFill>
              </a:rPr>
              <a:t> yang </a:t>
            </a:r>
            <a:r>
              <a:rPr lang="en-US" sz="3600" dirty="0" err="1" smtClean="0">
                <a:solidFill>
                  <a:schemeClr val="bg1"/>
                </a:solidFill>
              </a:rPr>
              <a:t>ada</a:t>
            </a:r>
            <a:r>
              <a:rPr lang="en-US" sz="3600" dirty="0" smtClean="0">
                <a:solidFill>
                  <a:schemeClr val="bg1"/>
                </a:solidFill>
              </a:rPr>
              <a:t>.</a:t>
            </a:r>
          </a:p>
          <a:p>
            <a:pPr marL="742950" indent="-742950" algn="just">
              <a:buFont typeface="+mj-lt"/>
              <a:buAutoNum type="arabicPeriod"/>
            </a:pPr>
            <a:r>
              <a:rPr lang="en-US" sz="3600" dirty="0" err="1" smtClean="0">
                <a:solidFill>
                  <a:schemeClr val="bg1"/>
                </a:solidFill>
              </a:rPr>
              <a:t>Kolom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pencarian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atau</a:t>
            </a:r>
            <a:r>
              <a:rPr lang="en-US" sz="3600" dirty="0" smtClean="0">
                <a:solidFill>
                  <a:schemeClr val="bg1"/>
                </a:solidFill>
              </a:rPr>
              <a:t> searching </a:t>
            </a:r>
            <a:r>
              <a:rPr lang="en-US" sz="3600" dirty="0" err="1" smtClean="0">
                <a:solidFill>
                  <a:schemeClr val="bg1"/>
                </a:solidFill>
              </a:rPr>
              <a:t>untuk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mencari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judul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buku</a:t>
            </a:r>
            <a:r>
              <a:rPr lang="en-US" sz="3600" dirty="0" smtClean="0">
                <a:solidFill>
                  <a:schemeClr val="bg1"/>
                </a:solidFill>
              </a:rPr>
              <a:t> yang </a:t>
            </a:r>
            <a:r>
              <a:rPr lang="en-US" sz="3600" dirty="0" err="1" smtClean="0">
                <a:solidFill>
                  <a:schemeClr val="bg1"/>
                </a:solidFill>
              </a:rPr>
              <a:t>diinginkan</a:t>
            </a:r>
            <a:r>
              <a:rPr lang="en-US" sz="3600" dirty="0" smtClean="0">
                <a:solidFill>
                  <a:schemeClr val="bg1"/>
                </a:solidFill>
              </a:rPr>
              <a:t>.</a:t>
            </a:r>
          </a:p>
          <a:p>
            <a:pPr marL="742950" indent="-742950" algn="just">
              <a:buFont typeface="+mj-lt"/>
              <a:buAutoNum type="arabicPeriod"/>
            </a:pPr>
            <a:r>
              <a:rPr lang="en-US" sz="3600" dirty="0" smtClean="0">
                <a:solidFill>
                  <a:schemeClr val="bg1"/>
                </a:solidFill>
              </a:rPr>
              <a:t>Admin </a:t>
            </a:r>
            <a:r>
              <a:rPr lang="en-US" sz="3600" dirty="0" err="1" smtClean="0">
                <a:solidFill>
                  <a:schemeClr val="bg1"/>
                </a:solidFill>
              </a:rPr>
              <a:t>untuk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bagian</a:t>
            </a:r>
            <a:r>
              <a:rPr lang="en-US" sz="3600" dirty="0" smtClean="0">
                <a:solidFill>
                  <a:schemeClr val="bg1"/>
                </a:solidFill>
              </a:rPr>
              <a:t> CRUD</a:t>
            </a:r>
          </a:p>
          <a:p>
            <a:pPr marL="742950" indent="-742950" algn="just">
              <a:buFont typeface="+mj-lt"/>
              <a:buAutoNum type="arabicPeriod"/>
            </a:pP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258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Mockup User-Page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22" y="1774825"/>
            <a:ext cx="8223955" cy="4625975"/>
          </a:xfrm>
        </p:spPr>
      </p:pic>
    </p:spTree>
    <p:extLst>
      <p:ext uri="{BB962C8B-B14F-4D97-AF65-F5344CB8AC3E}">
        <p14:creationId xmlns:p14="http://schemas.microsoft.com/office/powerpoint/2010/main" val="3592252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Mockup Admin-Page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22" y="1774825"/>
            <a:ext cx="8223955" cy="4625975"/>
          </a:xfrm>
        </p:spPr>
      </p:pic>
    </p:spTree>
    <p:extLst>
      <p:ext uri="{BB962C8B-B14F-4D97-AF65-F5344CB8AC3E}">
        <p14:creationId xmlns:p14="http://schemas.microsoft.com/office/powerpoint/2010/main" val="3698452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3355848"/>
            <a:ext cx="8367464" cy="1673352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7189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93</TotalTime>
  <Words>99</Words>
  <Application>Microsoft Office PowerPoint</Application>
  <PresentationFormat>On-screen Show (4:3)</PresentationFormat>
  <Paragraphs>16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Module</vt:lpstr>
      <vt:lpstr>Group 4 E-COMMERCE PENJUALAN BUKU (Booku.Com)</vt:lpstr>
      <vt:lpstr>Alasan Pengambilan Tema Penjualan Buku</vt:lpstr>
      <vt:lpstr>Fitur-Fitur yang ada Di E-Commerce Penjualan Buku</vt:lpstr>
      <vt:lpstr>Mockup User-Page</vt:lpstr>
      <vt:lpstr>Mockup Admin-Page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8</cp:revision>
  <dcterms:created xsi:type="dcterms:W3CDTF">2022-04-27T12:48:48Z</dcterms:created>
  <dcterms:modified xsi:type="dcterms:W3CDTF">2022-04-28T01:35:34Z</dcterms:modified>
</cp:coreProperties>
</file>