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6ADC660-66DA-4BF6-924C-3D85C51EE2C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DFB39A6-8D24-41AA-8676-FC46D62ED9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6264696" cy="1800200"/>
          </a:xfrm>
        </p:spPr>
        <p:txBody>
          <a:bodyPr/>
          <a:lstStyle/>
          <a:p>
            <a:r>
              <a:rPr lang="en-US" sz="2800" dirty="0" smtClean="0"/>
              <a:t>Group 4</a:t>
            </a:r>
            <a:br>
              <a:rPr lang="en-US" sz="2800" dirty="0" smtClean="0"/>
            </a:br>
            <a:r>
              <a:rPr lang="en-US" sz="2800" dirty="0" smtClean="0"/>
              <a:t>E-COMMERCE PENJUALAN BUKU (</a:t>
            </a:r>
            <a:r>
              <a:rPr lang="en-US" sz="2800" dirty="0" err="1" smtClean="0"/>
              <a:t>Booku.Com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573016"/>
            <a:ext cx="4419600" cy="106680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MUH. FADIL JUNALDI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NURUL IZZAH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DIVA RAMDHANI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55976" y="5445224"/>
            <a:ext cx="4419600" cy="1066800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 err="1" smtClean="0">
                <a:solidFill>
                  <a:srgbClr val="FFC000"/>
                </a:solidFill>
              </a:rPr>
              <a:t>Pemrograman</a:t>
            </a:r>
            <a:r>
              <a:rPr lang="en-US" sz="3600" dirty="0" smtClean="0">
                <a:solidFill>
                  <a:srgbClr val="FFC000"/>
                </a:solidFill>
              </a:rPr>
              <a:t> Web 2</a:t>
            </a:r>
          </a:p>
          <a:p>
            <a:r>
              <a:rPr lang="en-US" sz="3600" dirty="0" err="1" smtClean="0">
                <a:solidFill>
                  <a:srgbClr val="FFC000"/>
                </a:solidFill>
              </a:rPr>
              <a:t>Teknik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Informatika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0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8872"/>
            <a:ext cx="8367464" cy="163677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Progres</a:t>
            </a:r>
            <a:r>
              <a:rPr lang="en-US" sz="4400" dirty="0" smtClean="0"/>
              <a:t> </a:t>
            </a:r>
            <a:r>
              <a:rPr lang="en-US" sz="4400" dirty="0" err="1" smtClean="0"/>
              <a:t>Pembuatan</a:t>
            </a:r>
            <a:r>
              <a:rPr lang="en-US" sz="4400" dirty="0" smtClean="0"/>
              <a:t> E-Commerce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3068960"/>
            <a:ext cx="8784976" cy="3600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E-commerce </a:t>
            </a:r>
            <a:r>
              <a:rPr lang="en-US" sz="3200" dirty="0" err="1" smtClean="0">
                <a:solidFill>
                  <a:schemeClr val="bg1"/>
                </a:solidFill>
              </a:rPr>
              <a:t>penjualan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buku</a:t>
            </a:r>
            <a:r>
              <a:rPr lang="en-US" sz="3200" dirty="0" smtClean="0">
                <a:solidFill>
                  <a:schemeClr val="bg1"/>
                </a:solidFill>
              </a:rPr>
              <a:t> yang kami </a:t>
            </a:r>
            <a:r>
              <a:rPr lang="en-US" sz="3200" dirty="0" err="1" smtClean="0">
                <a:solidFill>
                  <a:schemeClr val="bg1"/>
                </a:solidFill>
              </a:rPr>
              <a:t>buat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baru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sampai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tahapan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tampilan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pada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setiap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kategori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tampilan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bagian</a:t>
            </a:r>
            <a:r>
              <a:rPr lang="en-US" sz="3200" dirty="0" smtClean="0">
                <a:solidFill>
                  <a:schemeClr val="bg1"/>
                </a:solidFill>
              </a:rPr>
              <a:t> admin.</a:t>
            </a:r>
          </a:p>
        </p:txBody>
      </p:sp>
    </p:spTree>
    <p:extLst>
      <p:ext uri="{BB962C8B-B14F-4D97-AF65-F5344CB8AC3E}">
        <p14:creationId xmlns:p14="http://schemas.microsoft.com/office/powerpoint/2010/main" val="321351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Tampilan</a:t>
            </a:r>
            <a:r>
              <a:rPr lang="en-US" sz="3600" dirty="0" smtClean="0"/>
              <a:t> </a:t>
            </a:r>
            <a:r>
              <a:rPr lang="en-US" sz="3600" dirty="0" err="1" smtClean="0"/>
              <a:t>Fitur-Fitur</a:t>
            </a:r>
            <a:r>
              <a:rPr lang="en-US" sz="3600" dirty="0" smtClean="0"/>
              <a:t> E-Commerce yang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Selesai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680520"/>
          </a:xfrm>
        </p:spPr>
        <p:txBody>
          <a:bodyPr>
            <a:norm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</a:rPr>
              <a:t>Admin</a:t>
            </a: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2708920"/>
            <a:ext cx="7920880" cy="396044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628800"/>
            <a:ext cx="7488832" cy="482453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3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560" y="1700808"/>
            <a:ext cx="7848872" cy="4680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Manga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1700808"/>
            <a:ext cx="7992888" cy="4680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1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Novel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772816"/>
            <a:ext cx="8352928" cy="4680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55848"/>
            <a:ext cx="8367464" cy="167335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8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167</TotalTime>
  <Words>63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Group 4 E-COMMERCE PENJUALAN BUKU (Booku.Com)</vt:lpstr>
      <vt:lpstr>Progres Pembuatan E-Commerce</vt:lpstr>
      <vt:lpstr>Tampilan Fitur-Fitur E-Commerce yang Telah Selesai</vt:lpstr>
      <vt:lpstr>2. Home</vt:lpstr>
      <vt:lpstr>3.  Kategori Buku IT</vt:lpstr>
      <vt:lpstr>4. Kategori Buku Manga</vt:lpstr>
      <vt:lpstr>5. Kategori Buku Novel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12</cp:revision>
  <dcterms:created xsi:type="dcterms:W3CDTF">2022-04-27T12:48:48Z</dcterms:created>
  <dcterms:modified xsi:type="dcterms:W3CDTF">2022-06-30T05:56:28Z</dcterms:modified>
</cp:coreProperties>
</file>