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30309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AVI-OFFICIAL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AVI-OFFICIAL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190500"/>
          <a:ext cx="8001000" cy="4953000"/>
          <a:chOff x="381000" y="190500"/>
          <a:chExt cx="8001000" cy="4953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0500"/>
            <a:ext cx="1143000" cy="3619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762000"/>
            <a:ext cx="6096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port ID: 00080425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Description: Kabel listrik terbuka di lantai produksi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Date: 2025-04-07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rea: Workshop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ommendation: Tutup dan isolasi kabel dengan standar EHS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atus: closed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Photo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524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rrective Action Photo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524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381000" y="190500"/>
          <a:ext cx="8001000" cy="4953000"/>
          <a:chOff x="381000" y="190500"/>
          <a:chExt cx="8001000" cy="4953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90500"/>
            <a:ext cx="1143000" cy="36195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381000" y="762000"/>
            <a:ext cx="6096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port ID: 00080426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Description: Tumpahan oli di jalur forklift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Date: 2025-04-07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Area: Gudang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commendation: Bersihkan dengan chemical dan buat SOP kebersihan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6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tatus: closed]]></a:t>
            </a:r>
          </a:p>
        </p:txBody>
      </p:sp>
      <p:sp>
        <p:nvSpPr>
          <p:cNvPr id="3" name=""/>
          <p:cNvSpPr txBox="1"/>
          <p:nvPr/>
        </p:nvSpPr>
        <p:spPr>
          <a:xfrm>
            <a:off x="476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Finding Photo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524250" y="3762375"/>
            <a:ext cx="2381250" cy="190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14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Corrective Action Photo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524250" y="4572000"/>
            <a:ext cx="2381250" cy="381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i="1" sz="1200" spc="0" u="none">
                <a:solidFill>
                  <a:srgbClr val="FF0000">
                    <a:alpha val="100.00%"/>
                  </a:srgbClr>
                </a:solidFill>
                <a:latin typeface="Calibri"/>
              </a:rPr>
              <a:t><![CDATA[Image not found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2025-04-07T08:31:45Z</dcterms:created>
  <dcterms:modified xsi:type="dcterms:W3CDTF">2025-04-07T08:31:45Z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