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311880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AVI-OFFICIAL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AVI-OFFICIAL4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8001000" cy="4953000"/>
          <a:chOff x="190500" y="95250"/>
          <a:chExt cx="8001000" cy="49530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90500"/>
            <a:ext cx="1143000" cy="3619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190500" y="95250"/>
            <a:ext cx="381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NBA REPORT]]></a:t>
            </a:r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381000" y="76200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1238250"/>
                <a:gridCol w="257175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port ID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008042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re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Workshop/Area 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inding Date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25-04-0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isk Hazard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igh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inding Item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abel listrik terbuka di lantai produksi
lag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commendatio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utup dan isolasi kabel dengan standar
EHS lag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4381500" y="76200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1238250"/>
                <a:gridCol w="257175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u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closed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Category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Unsafe Ac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ue Date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25-04-1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ate of Completio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25-04-0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ue Date Action Permanen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25-04-1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476250" y="3762375"/>
            <a:ext cx="2381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Finding Photo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76250" y="4572000"/>
            <a:ext cx="2381250" cy="381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i="1" sz="12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Image not found]]></a:t>
            </a:r>
          </a:p>
        </p:txBody>
      </p:sp>
      <p:sp>
        <p:nvSpPr>
          <p:cNvPr id="7" name=""/>
          <p:cNvSpPr txBox="1"/>
          <p:nvPr/>
        </p:nvSpPr>
        <p:spPr>
          <a:xfrm>
            <a:off x="3524250" y="3762375"/>
            <a:ext cx="2381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rrective Action Photo]]></a:t>
            </a:r>
          </a:p>
        </p:txBody>
      </p:sp>
      <p:sp>
        <p:nvSpPr>
          <p:cNvPr id="8" name=""/>
          <p:cNvSpPr txBox="1"/>
          <p:nvPr/>
        </p:nvSpPr>
        <p:spPr>
          <a:xfrm>
            <a:off x="3524250" y="4572000"/>
            <a:ext cx="2381250" cy="381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i="1" sz="12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Image not found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8001000" cy="4953000"/>
          <a:chOff x="190500" y="95250"/>
          <a:chExt cx="8001000" cy="49530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90500"/>
            <a:ext cx="1143000" cy="3619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190500" y="95250"/>
            <a:ext cx="381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NBA REPORT]]></a:t>
            </a:r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381000" y="76200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1238250"/>
                <a:gridCol w="257175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port ID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008042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rea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udang/Area B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inding Date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25-04-0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isk Hazard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edium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inding Item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umpahan oli di jalur forklift lag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commendatio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ersihkan dengan chemical dan buat SOP
kebersihan lagi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4381500" y="76200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1238250"/>
                <a:gridCol w="2571750"/>
              </a:tblGrid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atus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closed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Category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Unsafe Conditio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ue Date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25-04-1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ate of Completio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25-04-0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3812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ue Date Action Permanen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25-04-1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476250" y="3762375"/>
            <a:ext cx="2381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Finding Photo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76250" y="4572000"/>
            <a:ext cx="2381250" cy="381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i="1" sz="12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Image not found]]></a:t>
            </a:r>
          </a:p>
        </p:txBody>
      </p:sp>
      <p:sp>
        <p:nvSpPr>
          <p:cNvPr id="7" name=""/>
          <p:cNvSpPr txBox="1"/>
          <p:nvPr/>
        </p:nvSpPr>
        <p:spPr>
          <a:xfrm>
            <a:off x="3524250" y="3762375"/>
            <a:ext cx="2381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rrective Action Photo]]></a:t>
            </a:r>
          </a:p>
        </p:txBody>
      </p:sp>
      <p:sp>
        <p:nvSpPr>
          <p:cNvPr id="8" name=""/>
          <p:cNvSpPr txBox="1"/>
          <p:nvPr/>
        </p:nvSpPr>
        <p:spPr>
          <a:xfrm>
            <a:off x="3524250" y="4572000"/>
            <a:ext cx="2381250" cy="381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i="1" sz="12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Image not found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3">
  <a:themeElements>
    <a:clrScheme name="Theme6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2025-04-08T08:55:27Z</dcterms:created>
  <dcterms:modified xsi:type="dcterms:W3CDTF">2025-04-08T08:55:27Z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