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3"/>
    <p:sldMasterId id="2147483724" r:id="rId4"/>
    <p:sldMasterId id="2147483728" r:id="rId5"/>
    <p:sldMasterId id="2147483735" r:id="rId6"/>
    <p:sldMasterId id="2147483743" r:id="rId7"/>
  </p:sldMasterIdLst>
  <p:notesMasterIdLst>
    <p:notesMasterId r:id="rId16"/>
  </p:notesMasterIdLst>
  <p:sldIdLst>
    <p:sldId id="372" r:id="rId8"/>
    <p:sldId id="271" r:id="rId9"/>
    <p:sldId id="371" r:id="rId10"/>
    <p:sldId id="369" r:id="rId11"/>
    <p:sldId id="318" r:id="rId12"/>
    <p:sldId id="370" r:id="rId13"/>
    <p:sldId id="281" r:id="rId14"/>
    <p:sldId id="287" r:id="rId15"/>
  </p:sldIdLst>
  <p:sldSz cx="18291175" cy="10287000"/>
  <p:notesSz cx="6858000" cy="9144000"/>
  <p:defaultTextStyle>
    <a:defPPr>
      <a:defRPr lang="ja-JP"/>
    </a:defPPr>
    <a:lvl1pPr marL="0" algn="l" defTabSz="1632585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610" algn="l" defTabSz="1632585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3220" algn="l" defTabSz="1632585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830" algn="l" defTabSz="1632585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805" algn="l" defTabSz="1632585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2415" algn="l" defTabSz="1632585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9025" algn="l" defTabSz="1632585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5635" algn="l" defTabSz="1632585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2245" algn="l" defTabSz="1632585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0" autoAdjust="0"/>
    <p:restoredTop sz="89635" autoAdjust="0"/>
  </p:normalViewPr>
  <p:slideViewPr>
    <p:cSldViewPr snapToGrid="0" snapToObjects="1">
      <p:cViewPr varScale="1">
        <p:scale>
          <a:sx n="53" d="100"/>
          <a:sy n="53" d="100"/>
        </p:scale>
        <p:origin x="907" y="77"/>
      </p:cViewPr>
      <p:guideLst>
        <p:guide orient="horz" pos="3239"/>
        <p:guide pos="5761"/>
        <p:guide orient="horz" pos="32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5BBA6-DFA5-451E-B519-44DEBE313D5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A0B38-C884-4DEB-A441-B3DDB1C4F91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63258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610" algn="l" defTabSz="163258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3220" algn="l" defTabSz="163258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830" algn="l" defTabSz="163258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805" algn="l" defTabSz="163258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2415" algn="l" defTabSz="163258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9025" algn="l" defTabSz="163258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5635" algn="l" defTabSz="163258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2245" algn="l" defTabSz="163258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jpe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jpeg"/><Relationship Id="rId4" Type="http://schemas.openxmlformats.org/officeDocument/2006/relationships/image" Target="../media/image5.jpeg"/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5" Type="http://schemas.openxmlformats.org/officeDocument/2006/relationships/image" Target="../media/image1.jpeg"/><Relationship Id="rId4" Type="http://schemas.openxmlformats.org/officeDocument/2006/relationships/image" Target="../media/image11.png"/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jpeg"/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jpeg"/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png"/><Relationship Id="rId4" Type="http://schemas.openxmlformats.org/officeDocument/2006/relationships/image" Target="../media/image3.png"/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jpeg"/><Relationship Id="rId4" Type="http://schemas.openxmlformats.org/officeDocument/2006/relationships/image" Target="../media/image4.png"/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jpe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jpe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1.jpeg"/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png"/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5" Type="http://schemas.openxmlformats.org/officeDocument/2006/relationships/image" Target="../media/image20.png"/><Relationship Id="rId4" Type="http://schemas.openxmlformats.org/officeDocument/2006/relationships/image" Target="../media/image1.jpeg"/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jpeg"/><Relationship Id="rId4" Type="http://schemas.openxmlformats.org/officeDocument/2006/relationships/image" Target="../media/image4.png"/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988268" y="647706"/>
            <a:ext cx="759574" cy="547688"/>
          </a:xfrm>
        </p:spPr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43542" y="2314575"/>
            <a:ext cx="18396000" cy="52435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248194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-1" y="7380513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図プレースホルダー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599531"/>
            <a:ext cx="18291175" cy="46736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37443" y="7663542"/>
            <a:ext cx="16016288" cy="1494971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513342"/>
            <a:ext cx="18291174" cy="759789"/>
          </a:xfrm>
          <a:blipFill dpi="0" rotWithShape="0">
            <a:blip r:embed="rId3">
              <a:alphaModFix amt="50000"/>
            </a:blip>
            <a:srcRect/>
            <a:tile tx="0" ty="0" sx="100000" sy="100000" flip="none" algn="tl"/>
          </a:blipFill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13" grpId="0"/>
      <p:bldP spid="1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 lvl="-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342" y="2478202"/>
            <a:ext cx="7939315" cy="422739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885370" y="2659302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1052998" y="2478202"/>
            <a:ext cx="0" cy="422739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 userDrawn="1"/>
        </p:nvCxnSpPr>
        <p:spPr>
          <a:xfrm>
            <a:off x="885370" y="6512844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 userDrawn="1"/>
        </p:nvCxnSpPr>
        <p:spPr>
          <a:xfrm flipV="1">
            <a:off x="8592457" y="2434660"/>
            <a:ext cx="0" cy="422739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図プレースホルダー 24"/>
          <p:cNvSpPr>
            <a:spLocks noGrp="1"/>
          </p:cNvSpPr>
          <p:nvPr>
            <p:ph type="pic" sz="quarter" idx="14" hasCustomPrompt="1"/>
          </p:nvPr>
        </p:nvSpPr>
        <p:spPr>
          <a:xfrm>
            <a:off x="1165224" y="2757545"/>
            <a:ext cx="7321550" cy="3668712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85370" y="7489446"/>
            <a:ext cx="7908001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82889" y="6851278"/>
            <a:ext cx="791276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75334" y="2474303"/>
            <a:ext cx="7939315" cy="422739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9504362" y="2655403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9671990" y="2474303"/>
            <a:ext cx="0" cy="422739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>
            <a:off x="9504362" y="6508945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V="1">
            <a:off x="17211449" y="2474303"/>
            <a:ext cx="0" cy="422739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図プレースホルダー 24"/>
          <p:cNvSpPr>
            <a:spLocks noGrp="1"/>
          </p:cNvSpPr>
          <p:nvPr>
            <p:ph type="pic" sz="quarter" idx="16" hasCustomPrompt="1"/>
          </p:nvPr>
        </p:nvSpPr>
        <p:spPr>
          <a:xfrm>
            <a:off x="9784216" y="2753646"/>
            <a:ext cx="7321550" cy="3668712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504362" y="7485547"/>
            <a:ext cx="7908001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501881" y="6847379"/>
            <a:ext cx="791276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5" grpId="0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3" grpId="0"/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038719" y="2545538"/>
            <a:ext cx="3902176" cy="39021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2216078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325313" y="2803254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555985" y="7329789"/>
            <a:ext cx="489575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53504" y="6691621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7179293" y="2545538"/>
            <a:ext cx="3902176" cy="39021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7356652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65887" y="2832132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96559" y="7329789"/>
            <a:ext cx="489575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694078" y="6691621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円/楕円 23"/>
          <p:cNvSpPr/>
          <p:nvPr userDrawn="1"/>
        </p:nvSpPr>
        <p:spPr>
          <a:xfrm>
            <a:off x="12307442" y="2545538"/>
            <a:ext cx="3902176" cy="39021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2484801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2594036" y="2803254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24708" y="7329789"/>
            <a:ext cx="489575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22227" y="6691621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834033" y="2545538"/>
            <a:ext cx="3902176" cy="39021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11392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120627" y="2803254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28663" y="7329789"/>
            <a:ext cx="411539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182" y="6691621"/>
            <a:ext cx="411787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5091326" y="2545538"/>
            <a:ext cx="3902176" cy="39021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5268685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5377920" y="2832132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985956" y="7329789"/>
            <a:ext cx="411539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4983475" y="6691621"/>
            <a:ext cx="411787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円/楕円 23"/>
          <p:cNvSpPr/>
          <p:nvPr userDrawn="1"/>
        </p:nvSpPr>
        <p:spPr>
          <a:xfrm>
            <a:off x="9348619" y="2545538"/>
            <a:ext cx="3902176" cy="39021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9525978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9635213" y="2803254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43249" y="7329789"/>
            <a:ext cx="411539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240768" y="6691621"/>
            <a:ext cx="411787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円/楕円 28"/>
          <p:cNvSpPr/>
          <p:nvPr userDrawn="1"/>
        </p:nvSpPr>
        <p:spPr>
          <a:xfrm>
            <a:off x="13605913" y="2545538"/>
            <a:ext cx="3902176" cy="39021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3783272" y="2722897"/>
            <a:ext cx="3547458" cy="354745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5"/>
          <p:cNvSpPr>
            <a:spLocks noGrp="1"/>
          </p:cNvSpPr>
          <p:nvPr>
            <p:ph type="pic" sz="quarter" idx="22" hasCustomPrompt="1"/>
          </p:nvPr>
        </p:nvSpPr>
        <p:spPr>
          <a:xfrm>
            <a:off x="13892507" y="2803254"/>
            <a:ext cx="3328987" cy="3328987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3500543" y="7329789"/>
            <a:ext cx="4115397" cy="164306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98062" y="6691621"/>
            <a:ext cx="411787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713863" y="2583257"/>
            <a:ext cx="2955376" cy="29553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890692" y="2760086"/>
            <a:ext cx="2601718" cy="260171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3697839" y="3567233"/>
            <a:ext cx="987425" cy="987425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43673" y="6398218"/>
            <a:ext cx="4895757" cy="223512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42197" y="5760050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4" name="円/楕円 13"/>
          <p:cNvSpPr/>
          <p:nvPr userDrawn="1"/>
        </p:nvSpPr>
        <p:spPr>
          <a:xfrm>
            <a:off x="7667900" y="2587856"/>
            <a:ext cx="2955376" cy="29553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7844729" y="2764685"/>
            <a:ext cx="2601718" cy="260171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651876" y="3571832"/>
            <a:ext cx="987425" cy="987425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97710" y="6402817"/>
            <a:ext cx="4895757" cy="223512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696234" y="5764649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12627115" y="2583257"/>
            <a:ext cx="2955376" cy="29553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803944" y="2760086"/>
            <a:ext cx="2601718" cy="260171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3611091" y="3567233"/>
            <a:ext cx="987425" cy="987425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656925" y="6398218"/>
            <a:ext cx="4895757" cy="223512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655449" y="5760050"/>
            <a:ext cx="4898708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animBg="1"/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c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3697839" y="2583257"/>
            <a:ext cx="2955376" cy="29553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3874668" y="2760086"/>
            <a:ext cx="2601718" cy="260171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4681815" y="3567233"/>
            <a:ext cx="987425" cy="987425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75099" y="6398218"/>
            <a:ext cx="6865575" cy="223512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72436" y="5760050"/>
            <a:ext cx="6869713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4" name="円/楕円 13"/>
          <p:cNvSpPr/>
          <p:nvPr userDrawn="1"/>
        </p:nvSpPr>
        <p:spPr>
          <a:xfrm>
            <a:off x="11582633" y="2587856"/>
            <a:ext cx="2955376" cy="29553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1759462" y="2764685"/>
            <a:ext cx="2601718" cy="260171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2566609" y="3571832"/>
            <a:ext cx="987425" cy="987425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659893" y="6402817"/>
            <a:ext cx="6865575" cy="2235124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57230" y="5764649"/>
            <a:ext cx="6869713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animBg="1"/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with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円/楕円 5"/>
          <p:cNvSpPr/>
          <p:nvPr userDrawn="1"/>
        </p:nvSpPr>
        <p:spPr>
          <a:xfrm>
            <a:off x="709046" y="260784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873534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90795" y="298959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066215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064739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1" name="円/楕円 10"/>
          <p:cNvSpPr/>
          <p:nvPr userDrawn="1"/>
        </p:nvSpPr>
        <p:spPr>
          <a:xfrm>
            <a:off x="6334951" y="2607844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499440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6716701" y="298959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0950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689474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11960857" y="260784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2125345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2342606" y="298959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3318026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3316550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1" name="円/楕円 20"/>
          <p:cNvSpPr/>
          <p:nvPr userDrawn="1"/>
        </p:nvSpPr>
        <p:spPr>
          <a:xfrm>
            <a:off x="709045" y="5735015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873533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1090794" y="611676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2066214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2064738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6" name="円/楕円 25"/>
          <p:cNvSpPr/>
          <p:nvPr userDrawn="1"/>
        </p:nvSpPr>
        <p:spPr>
          <a:xfrm>
            <a:off x="6334950" y="5735015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 userDrawn="1"/>
        </p:nvSpPr>
        <p:spPr>
          <a:xfrm>
            <a:off x="6499439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6716700" y="611676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7690949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7689473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1" name="円/楕円 30"/>
          <p:cNvSpPr/>
          <p:nvPr userDrawn="1"/>
        </p:nvSpPr>
        <p:spPr>
          <a:xfrm>
            <a:off x="11960856" y="5735015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 userDrawn="1"/>
        </p:nvSpPr>
        <p:spPr>
          <a:xfrm>
            <a:off x="12125344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35" hasCustomPrompt="1"/>
          </p:nvPr>
        </p:nvSpPr>
        <p:spPr>
          <a:xfrm>
            <a:off x="12342605" y="611676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3318025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7" hasCustomPrompt="1"/>
          </p:nvPr>
        </p:nvSpPr>
        <p:spPr>
          <a:xfrm>
            <a:off x="13316549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/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/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/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with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円/楕円 5"/>
          <p:cNvSpPr/>
          <p:nvPr userDrawn="1"/>
        </p:nvSpPr>
        <p:spPr>
          <a:xfrm>
            <a:off x="709046" y="260784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873534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066215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064739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1" name="円/楕円 10"/>
          <p:cNvSpPr/>
          <p:nvPr userDrawn="1"/>
        </p:nvSpPr>
        <p:spPr>
          <a:xfrm>
            <a:off x="6334951" y="2607844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499440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0950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689474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11960857" y="260784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2125345" y="277233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3318026" y="3608653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3316550" y="2970485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1" name="円/楕円 20"/>
          <p:cNvSpPr/>
          <p:nvPr userDrawn="1"/>
        </p:nvSpPr>
        <p:spPr>
          <a:xfrm>
            <a:off x="709045" y="5735015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873533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2066214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2064738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6" name="円/楕円 25"/>
          <p:cNvSpPr/>
          <p:nvPr userDrawn="1"/>
        </p:nvSpPr>
        <p:spPr>
          <a:xfrm>
            <a:off x="6334950" y="5735015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 userDrawn="1"/>
        </p:nvSpPr>
        <p:spPr>
          <a:xfrm>
            <a:off x="6499439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7690949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7689473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1" name="円/楕円 30"/>
          <p:cNvSpPr/>
          <p:nvPr userDrawn="1"/>
        </p:nvSpPr>
        <p:spPr>
          <a:xfrm>
            <a:off x="11960856" y="5735015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 userDrawn="1"/>
        </p:nvSpPr>
        <p:spPr>
          <a:xfrm>
            <a:off x="12125344" y="589950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3318025" y="6735824"/>
            <a:ext cx="4125917" cy="21127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7" hasCustomPrompt="1"/>
          </p:nvPr>
        </p:nvSpPr>
        <p:spPr>
          <a:xfrm>
            <a:off x="13316549" y="6097656"/>
            <a:ext cx="4128404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8" hasCustomPrompt="1"/>
          </p:nvPr>
        </p:nvSpPr>
        <p:spPr>
          <a:xfrm>
            <a:off x="1128756" y="2940431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39" hasCustomPrompt="1"/>
          </p:nvPr>
        </p:nvSpPr>
        <p:spPr>
          <a:xfrm>
            <a:off x="6723590" y="2954499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40" hasCustomPrompt="1"/>
          </p:nvPr>
        </p:nvSpPr>
        <p:spPr>
          <a:xfrm>
            <a:off x="12374694" y="2940431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41" hasCustomPrompt="1"/>
          </p:nvPr>
        </p:nvSpPr>
        <p:spPr>
          <a:xfrm>
            <a:off x="1128756" y="6074063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42" hasCustomPrompt="1"/>
          </p:nvPr>
        </p:nvSpPr>
        <p:spPr>
          <a:xfrm>
            <a:off x="6751725" y="6074063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43" hasCustomPrompt="1"/>
          </p:nvPr>
        </p:nvSpPr>
        <p:spPr>
          <a:xfrm>
            <a:off x="12374693" y="6074063"/>
            <a:ext cx="545299" cy="647693"/>
          </a:xfr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animBg="1"/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8" name="山形 7"/>
          <p:cNvSpPr/>
          <p:nvPr userDrawn="1"/>
        </p:nvSpPr>
        <p:spPr>
          <a:xfrm>
            <a:off x="876065" y="3613433"/>
            <a:ext cx="4334564" cy="903064"/>
          </a:xfrm>
          <a:prstGeom prst="chevron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191750" y="3739475"/>
            <a:ext cx="3801164" cy="650980"/>
          </a:xfrm>
          <a:prstGeom prst="chevron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 userDrawn="1"/>
        </p:nvSpPr>
        <p:spPr>
          <a:xfrm>
            <a:off x="4916558" y="3613433"/>
            <a:ext cx="4334564" cy="903064"/>
          </a:xfrm>
          <a:prstGeom prst="chevron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山形 12"/>
          <p:cNvSpPr/>
          <p:nvPr userDrawn="1"/>
        </p:nvSpPr>
        <p:spPr>
          <a:xfrm>
            <a:off x="5232243" y="3739475"/>
            <a:ext cx="3801164" cy="650980"/>
          </a:xfrm>
          <a:prstGeom prst="chevron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山形 13"/>
          <p:cNvSpPr/>
          <p:nvPr userDrawn="1"/>
        </p:nvSpPr>
        <p:spPr>
          <a:xfrm>
            <a:off x="8957051" y="3613433"/>
            <a:ext cx="4334564" cy="903064"/>
          </a:xfrm>
          <a:prstGeom prst="chevron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山形 14"/>
          <p:cNvSpPr/>
          <p:nvPr userDrawn="1"/>
        </p:nvSpPr>
        <p:spPr>
          <a:xfrm>
            <a:off x="9272736" y="3739475"/>
            <a:ext cx="3801164" cy="650980"/>
          </a:xfrm>
          <a:prstGeom prst="chevron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山形 15"/>
          <p:cNvSpPr/>
          <p:nvPr userDrawn="1"/>
        </p:nvSpPr>
        <p:spPr>
          <a:xfrm>
            <a:off x="12997545" y="3613433"/>
            <a:ext cx="4334564" cy="903064"/>
          </a:xfrm>
          <a:prstGeom prst="chevron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山形 16"/>
          <p:cNvSpPr/>
          <p:nvPr userDrawn="1"/>
        </p:nvSpPr>
        <p:spPr>
          <a:xfrm>
            <a:off x="13313230" y="3739475"/>
            <a:ext cx="3801164" cy="650980"/>
          </a:xfrm>
          <a:prstGeom prst="chevron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36720" y="3706831"/>
            <a:ext cx="31659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549870" y="3706831"/>
            <a:ext cx="31659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590363" y="3706831"/>
            <a:ext cx="31659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3630857" y="3706831"/>
            <a:ext cx="31659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91750" y="4574553"/>
            <a:ext cx="3539907" cy="334190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13945" y="4574553"/>
            <a:ext cx="3539907" cy="334190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69420" y="4574553"/>
            <a:ext cx="3539907" cy="334190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291615" y="4574553"/>
            <a:ext cx="3539907" cy="334190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2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12"/>
          <p:cNvSpPr/>
          <p:nvPr userDrawn="1"/>
        </p:nvSpPr>
        <p:spPr>
          <a:xfrm>
            <a:off x="877916" y="4041035"/>
            <a:ext cx="4882185" cy="992383"/>
          </a:xfrm>
          <a:custGeom>
            <a:avLst/>
            <a:gdLst/>
            <a:ahLst/>
            <a:cxnLst/>
            <a:rect l="l" t="t" r="r" b="b"/>
            <a:pathLst>
              <a:path w="4882185" h="992383">
                <a:moveTo>
                  <a:pt x="0" y="0"/>
                </a:moveTo>
                <a:lnTo>
                  <a:pt x="1006899" y="0"/>
                </a:lnTo>
                <a:lnTo>
                  <a:pt x="1697237" y="0"/>
                </a:lnTo>
                <a:lnTo>
                  <a:pt x="3889802" y="0"/>
                </a:lnTo>
                <a:lnTo>
                  <a:pt x="4882185" y="992383"/>
                </a:lnTo>
                <a:lnTo>
                  <a:pt x="2689620" y="992383"/>
                </a:lnTo>
                <a:lnTo>
                  <a:pt x="14515" y="992383"/>
                </a:lnTo>
                <a:lnTo>
                  <a:pt x="0" y="99238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877916" y="4871587"/>
            <a:ext cx="4543723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正方形/長方形 12"/>
          <p:cNvSpPr/>
          <p:nvPr userDrawn="1"/>
        </p:nvSpPr>
        <p:spPr>
          <a:xfrm rot="5400000" flipH="1">
            <a:off x="3629072" y="5130800"/>
            <a:ext cx="3235396" cy="992383"/>
          </a:xfrm>
          <a:custGeom>
            <a:avLst/>
            <a:gdLst/>
            <a:ahLst/>
            <a:cxnLst/>
            <a:rect l="l" t="t" r="r" b="b"/>
            <a:pathLst>
              <a:path w="3235396" h="992383">
                <a:moveTo>
                  <a:pt x="3235396" y="992383"/>
                </a:moveTo>
                <a:lnTo>
                  <a:pt x="2243013" y="0"/>
                </a:lnTo>
                <a:lnTo>
                  <a:pt x="0" y="0"/>
                </a:lnTo>
                <a:lnTo>
                  <a:pt x="992383" y="99238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2"/>
          <p:cNvSpPr/>
          <p:nvPr userDrawn="1"/>
        </p:nvSpPr>
        <p:spPr>
          <a:xfrm rot="10800000">
            <a:off x="4750577" y="6252307"/>
            <a:ext cx="4867670" cy="992383"/>
          </a:xfrm>
          <a:custGeom>
            <a:avLst/>
            <a:gdLst/>
            <a:ahLst/>
            <a:cxnLst/>
            <a:rect l="l" t="t" r="r" b="b"/>
            <a:pathLst>
              <a:path w="4867670" h="992383">
                <a:moveTo>
                  <a:pt x="4867670" y="992383"/>
                </a:moveTo>
                <a:lnTo>
                  <a:pt x="0" y="992383"/>
                </a:lnTo>
                <a:lnTo>
                  <a:pt x="992384" y="0"/>
                </a:lnTo>
                <a:lnTo>
                  <a:pt x="3875287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/>
          <p:nvPr userDrawn="1"/>
        </p:nvCxnSpPr>
        <p:spPr>
          <a:xfrm>
            <a:off x="877917" y="4156759"/>
            <a:ext cx="3872659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>
            <a:off x="5022498" y="6382887"/>
            <a:ext cx="433740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>
            <a:off x="5742962" y="7092274"/>
            <a:ext cx="288290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2"/>
          <p:cNvSpPr/>
          <p:nvPr userDrawn="1"/>
        </p:nvSpPr>
        <p:spPr>
          <a:xfrm rot="5400000">
            <a:off x="7504357" y="5130802"/>
            <a:ext cx="3235396" cy="992383"/>
          </a:xfrm>
          <a:custGeom>
            <a:avLst/>
            <a:gdLst/>
            <a:ahLst/>
            <a:cxnLst/>
            <a:rect l="l" t="t" r="r" b="b"/>
            <a:pathLst>
              <a:path w="3235396" h="992383">
                <a:moveTo>
                  <a:pt x="3235396" y="992383"/>
                </a:moveTo>
                <a:lnTo>
                  <a:pt x="2243013" y="0"/>
                </a:lnTo>
                <a:lnTo>
                  <a:pt x="0" y="0"/>
                </a:lnTo>
                <a:lnTo>
                  <a:pt x="992383" y="99238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2"/>
          <p:cNvSpPr/>
          <p:nvPr userDrawn="1"/>
        </p:nvSpPr>
        <p:spPr>
          <a:xfrm>
            <a:off x="8625863" y="4016940"/>
            <a:ext cx="4867670" cy="992383"/>
          </a:xfrm>
          <a:custGeom>
            <a:avLst/>
            <a:gdLst/>
            <a:ahLst/>
            <a:cxnLst/>
            <a:rect l="l" t="t" r="r" b="b"/>
            <a:pathLst>
              <a:path w="4867670" h="992383">
                <a:moveTo>
                  <a:pt x="4867670" y="992383"/>
                </a:moveTo>
                <a:lnTo>
                  <a:pt x="0" y="992383"/>
                </a:lnTo>
                <a:lnTo>
                  <a:pt x="992384" y="0"/>
                </a:lnTo>
                <a:lnTo>
                  <a:pt x="3875287" y="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9674270" y="4156759"/>
            <a:ext cx="282688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 userDrawn="1"/>
        </p:nvCxnSpPr>
        <p:spPr>
          <a:xfrm>
            <a:off x="8905067" y="4871587"/>
            <a:ext cx="4379133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12"/>
          <p:cNvSpPr/>
          <p:nvPr userDrawn="1"/>
        </p:nvSpPr>
        <p:spPr>
          <a:xfrm rot="5400000" flipH="1">
            <a:off x="11379644" y="5130800"/>
            <a:ext cx="3235396" cy="992383"/>
          </a:xfrm>
          <a:custGeom>
            <a:avLst/>
            <a:gdLst/>
            <a:ahLst/>
            <a:cxnLst/>
            <a:rect l="l" t="t" r="r" b="b"/>
            <a:pathLst>
              <a:path w="3235396" h="992383">
                <a:moveTo>
                  <a:pt x="3235396" y="992383"/>
                </a:moveTo>
                <a:lnTo>
                  <a:pt x="2243013" y="0"/>
                </a:lnTo>
                <a:lnTo>
                  <a:pt x="0" y="0"/>
                </a:lnTo>
                <a:lnTo>
                  <a:pt x="992383" y="99238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6709" y="2475077"/>
            <a:ext cx="4676364" cy="1483807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4767006" y="7264876"/>
            <a:ext cx="4676364" cy="1483807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651737" y="2475077"/>
            <a:ext cx="4676364" cy="1483807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60918" y="7264876"/>
            <a:ext cx="4676364" cy="1483807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9" name="正方形/長方形 12"/>
          <p:cNvSpPr/>
          <p:nvPr userDrawn="1"/>
        </p:nvSpPr>
        <p:spPr>
          <a:xfrm rot="10800000">
            <a:off x="12501149" y="6250724"/>
            <a:ext cx="5833566" cy="993966"/>
          </a:xfrm>
          <a:custGeom>
            <a:avLst/>
            <a:gdLst/>
            <a:ahLst/>
            <a:cxnLst/>
            <a:rect l="l" t="t" r="r" b="b"/>
            <a:pathLst>
              <a:path w="5833566" h="993966">
                <a:moveTo>
                  <a:pt x="3298290" y="993966"/>
                </a:moveTo>
                <a:lnTo>
                  <a:pt x="0" y="993966"/>
                </a:lnTo>
                <a:lnTo>
                  <a:pt x="0" y="1583"/>
                </a:lnTo>
                <a:lnTo>
                  <a:pt x="1956697" y="1583"/>
                </a:lnTo>
                <a:lnTo>
                  <a:pt x="1958280" y="0"/>
                </a:lnTo>
                <a:lnTo>
                  <a:pt x="4841183" y="0"/>
                </a:lnTo>
                <a:lnTo>
                  <a:pt x="5833566" y="992383"/>
                </a:lnTo>
                <a:lnTo>
                  <a:pt x="3296707" y="99238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/>
          <p:nvPr userDrawn="1"/>
        </p:nvCxnSpPr>
        <p:spPr>
          <a:xfrm>
            <a:off x="12750800" y="6382887"/>
            <a:ext cx="55403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 userDrawn="1"/>
        </p:nvCxnSpPr>
        <p:spPr>
          <a:xfrm>
            <a:off x="13493533" y="7092274"/>
            <a:ext cx="479764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31" y="2887734"/>
            <a:ext cx="482540" cy="3250794"/>
          </a:xfrm>
          <a:prstGeom prst="rect">
            <a:avLst/>
          </a:prstGeom>
        </p:spPr>
      </p:pic>
      <p:sp>
        <p:nvSpPr>
          <p:cNvPr id="3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671936" y="4176584"/>
            <a:ext cx="3165910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522233" y="6410584"/>
            <a:ext cx="3165910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06964" y="4182296"/>
            <a:ext cx="3165910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16145" y="6409792"/>
            <a:ext cx="3165910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8" grpId="0" animBg="1"/>
      <p:bldP spid="20" grpId="0" animBg="1"/>
      <p:bldP spid="21" grpId="0" animBg="1"/>
      <p:bldP spid="22" grpId="0" animBg="1"/>
      <p:bldP spid="57" grpId="0">
        <p:tmplLst>
          <p:tmpl lvl="-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 lvl="-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 lvl="-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 lvl="-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0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6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2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3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988268" y="647706"/>
            <a:ext cx="759574" cy="547688"/>
          </a:xfrm>
        </p:spPr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37443" y="2757492"/>
            <a:ext cx="16016288" cy="5214937"/>
          </a:xfrm>
        </p:spPr>
        <p:txBody>
          <a:bodyPr anchor="ctr">
            <a:normAutofit/>
          </a:bodyPr>
          <a:lstStyle>
            <a:lvl1pPr algn="ctr"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円/楕円 14"/>
          <p:cNvSpPr/>
          <p:nvPr userDrawn="1"/>
        </p:nvSpPr>
        <p:spPr>
          <a:xfrm rot="10800000" flipV="1">
            <a:off x="6978016" y="5808549"/>
            <a:ext cx="177778" cy="294594"/>
          </a:xfrm>
          <a:custGeom>
            <a:avLst/>
            <a:gdLst/>
            <a:ahLst/>
            <a:cxnLst/>
            <a:rect l="l" t="t" r="r" b="b"/>
            <a:pathLst>
              <a:path w="177778" h="294594">
                <a:moveTo>
                  <a:pt x="30481" y="0"/>
                </a:moveTo>
                <a:cubicBezTo>
                  <a:pt x="111831" y="0"/>
                  <a:pt x="177778" y="65947"/>
                  <a:pt x="177778" y="147297"/>
                </a:cubicBezTo>
                <a:cubicBezTo>
                  <a:pt x="177778" y="228647"/>
                  <a:pt x="111831" y="294594"/>
                  <a:pt x="30481" y="294594"/>
                </a:cubicBezTo>
                <a:lnTo>
                  <a:pt x="0" y="288440"/>
                </a:lnTo>
                <a:lnTo>
                  <a:pt x="0" y="6154"/>
                </a:lnTo>
                <a:cubicBezTo>
                  <a:pt x="9409" y="1134"/>
                  <a:pt x="19812" y="0"/>
                  <a:pt x="30481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14"/>
          <p:cNvSpPr/>
          <p:nvPr userDrawn="1"/>
        </p:nvSpPr>
        <p:spPr>
          <a:xfrm rot="10800000" flipV="1">
            <a:off x="8499955" y="4297738"/>
            <a:ext cx="177778" cy="294594"/>
          </a:xfrm>
          <a:custGeom>
            <a:avLst/>
            <a:gdLst/>
            <a:ahLst/>
            <a:cxnLst/>
            <a:rect l="l" t="t" r="r" b="b"/>
            <a:pathLst>
              <a:path w="177778" h="294594">
                <a:moveTo>
                  <a:pt x="30481" y="0"/>
                </a:moveTo>
                <a:cubicBezTo>
                  <a:pt x="111831" y="0"/>
                  <a:pt x="177778" y="65947"/>
                  <a:pt x="177778" y="147297"/>
                </a:cubicBezTo>
                <a:cubicBezTo>
                  <a:pt x="177778" y="228647"/>
                  <a:pt x="111831" y="294594"/>
                  <a:pt x="30481" y="294594"/>
                </a:cubicBezTo>
                <a:lnTo>
                  <a:pt x="0" y="288440"/>
                </a:lnTo>
                <a:lnTo>
                  <a:pt x="0" y="6154"/>
                </a:lnTo>
                <a:cubicBezTo>
                  <a:pt x="9409" y="1134"/>
                  <a:pt x="19812" y="0"/>
                  <a:pt x="30481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14"/>
          <p:cNvSpPr/>
          <p:nvPr userDrawn="1"/>
        </p:nvSpPr>
        <p:spPr>
          <a:xfrm rot="10800000" flipV="1">
            <a:off x="5430773" y="7365307"/>
            <a:ext cx="177778" cy="294594"/>
          </a:xfrm>
          <a:custGeom>
            <a:avLst/>
            <a:gdLst/>
            <a:ahLst/>
            <a:cxnLst/>
            <a:rect l="l" t="t" r="r" b="b"/>
            <a:pathLst>
              <a:path w="177778" h="294594">
                <a:moveTo>
                  <a:pt x="30481" y="0"/>
                </a:moveTo>
                <a:cubicBezTo>
                  <a:pt x="111831" y="0"/>
                  <a:pt x="177778" y="65947"/>
                  <a:pt x="177778" y="147297"/>
                </a:cubicBezTo>
                <a:cubicBezTo>
                  <a:pt x="177778" y="228647"/>
                  <a:pt x="111831" y="294594"/>
                  <a:pt x="30481" y="294594"/>
                </a:cubicBezTo>
                <a:lnTo>
                  <a:pt x="0" y="288440"/>
                </a:lnTo>
                <a:lnTo>
                  <a:pt x="0" y="6154"/>
                </a:lnTo>
                <a:cubicBezTo>
                  <a:pt x="9409" y="1134"/>
                  <a:pt x="19812" y="0"/>
                  <a:pt x="30481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43542" y="7953829"/>
            <a:ext cx="6290425" cy="899886"/>
          </a:xfrm>
          <a:custGeom>
            <a:avLst/>
            <a:gdLst/>
            <a:ahLst/>
            <a:cxnLst/>
            <a:rect l="l" t="t" r="r" b="b"/>
            <a:pathLst>
              <a:path w="6290425" h="899886">
                <a:moveTo>
                  <a:pt x="0" y="0"/>
                </a:moveTo>
                <a:lnTo>
                  <a:pt x="6290425" y="0"/>
                </a:lnTo>
                <a:lnTo>
                  <a:pt x="5390539" y="899886"/>
                </a:lnTo>
                <a:lnTo>
                  <a:pt x="0" y="89988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541032" y="2594203"/>
            <a:ext cx="8793686" cy="899886"/>
          </a:xfrm>
          <a:custGeom>
            <a:avLst/>
            <a:gdLst/>
            <a:ahLst/>
            <a:cxnLst/>
            <a:rect l="l" t="t" r="r" b="b"/>
            <a:pathLst>
              <a:path w="8793686" h="899886">
                <a:moveTo>
                  <a:pt x="899886" y="0"/>
                </a:moveTo>
                <a:lnTo>
                  <a:pt x="8793686" y="0"/>
                </a:lnTo>
                <a:lnTo>
                  <a:pt x="8793686" y="899886"/>
                </a:lnTo>
                <a:lnTo>
                  <a:pt x="0" y="89988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18900000">
            <a:off x="3027792" y="5277643"/>
            <a:ext cx="9782963" cy="899886"/>
          </a:xfrm>
          <a:custGeom>
            <a:avLst/>
            <a:gdLst/>
            <a:ahLst/>
            <a:cxnLst/>
            <a:rect l="l" t="t" r="r" b="b"/>
            <a:pathLst>
              <a:path w="9782963" h="899886">
                <a:moveTo>
                  <a:pt x="8883077" y="0"/>
                </a:moveTo>
                <a:lnTo>
                  <a:pt x="9782963" y="899886"/>
                </a:lnTo>
                <a:lnTo>
                  <a:pt x="899886" y="89988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 userDrawn="1"/>
        </p:nvCxnSpPr>
        <p:spPr>
          <a:xfrm flipV="1">
            <a:off x="4397829" y="2634116"/>
            <a:ext cx="6183085" cy="618694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5261428" y="2634116"/>
            <a:ext cx="6183085" cy="618694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89581" y="6691624"/>
            <a:ext cx="4831503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235401" y="5170835"/>
            <a:ext cx="4831503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672114" y="3650045"/>
            <a:ext cx="4831503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442441" y="3751413"/>
            <a:ext cx="6394130" cy="1599466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938994" y="5281432"/>
            <a:ext cx="6394130" cy="1599466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376002" y="6811450"/>
            <a:ext cx="6394130" cy="1599466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grpSp>
        <p:nvGrpSpPr>
          <p:cNvPr id="63" name="グループ化 62"/>
          <p:cNvGrpSpPr/>
          <p:nvPr userDrawn="1"/>
        </p:nvGrpSpPr>
        <p:grpSpPr>
          <a:xfrm>
            <a:off x="5370801" y="6628678"/>
            <a:ext cx="2002458" cy="899889"/>
            <a:chOff x="5370801" y="6628678"/>
            <a:chExt cx="2002458" cy="899889"/>
          </a:xfrm>
        </p:grpSpPr>
        <p:sp>
          <p:nvSpPr>
            <p:cNvPr id="25" name="二等辺三角形 10"/>
            <p:cNvSpPr/>
            <p:nvPr userDrawn="1"/>
          </p:nvSpPr>
          <p:spPr>
            <a:xfrm rot="16200000" flipH="1" flipV="1">
              <a:off x="5922086" y="6077394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1120454"/>
                  </a:moveTo>
                  <a:lnTo>
                    <a:pt x="0" y="481724"/>
                  </a:lnTo>
                  <a:lnTo>
                    <a:pt x="0" y="480724"/>
                  </a:lnTo>
                  <a:lnTo>
                    <a:pt x="934" y="480724"/>
                  </a:lnTo>
                  <a:lnTo>
                    <a:pt x="449944" y="0"/>
                  </a:lnTo>
                  <a:lnTo>
                    <a:pt x="898954" y="480724"/>
                  </a:lnTo>
                  <a:lnTo>
                    <a:pt x="899888" y="480724"/>
                  </a:lnTo>
                  <a:lnTo>
                    <a:pt x="899888" y="481724"/>
                  </a:lnTo>
                  <a:lnTo>
                    <a:pt x="899888" y="2002458"/>
                  </a:lnTo>
                  <a:lnTo>
                    <a:pt x="882004" y="200245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/>
            <p:nvPr/>
          </p:nvCxnSpPr>
          <p:spPr>
            <a:xfrm flipV="1">
              <a:off x="6264489" y="6737774"/>
              <a:ext cx="574064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rot="10800000" flipH="1" flipV="1">
              <a:off x="5459287" y="7401349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rot="10800000" flipH="1" flipV="1">
              <a:off x="6838554" y="6737774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rot="10800000" flipH="1">
              <a:off x="6838554" y="7077500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正方形/長方形 30"/>
            <p:cNvSpPr/>
            <p:nvPr userDrawn="1"/>
          </p:nvSpPr>
          <p:spPr>
            <a:xfrm rot="10800000" flipV="1">
              <a:off x="5370801" y="6628678"/>
              <a:ext cx="1056079" cy="881768"/>
            </a:xfrm>
            <a:custGeom>
              <a:avLst/>
              <a:gdLst/>
              <a:ahLst/>
              <a:cxnLst/>
              <a:rect l="l" t="t" r="r" b="b"/>
              <a:pathLst>
                <a:path w="1056079" h="881768">
                  <a:moveTo>
                    <a:pt x="198868" y="0"/>
                  </a:moveTo>
                  <a:lnTo>
                    <a:pt x="0" y="0"/>
                  </a:lnTo>
                  <a:lnTo>
                    <a:pt x="0" y="881768"/>
                  </a:lnTo>
                  <a:lnTo>
                    <a:pt x="1056079" y="881768"/>
                  </a:lnTo>
                  <a:lnTo>
                    <a:pt x="1056079" y="857211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31000"/>
                  </a:schemeClr>
                </a:gs>
                <a:gs pos="100000">
                  <a:schemeClr val="bg2">
                    <a:alpha val="6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56"/>
            <p:cNvSpPr txBox="1"/>
            <p:nvPr userDrawn="1"/>
          </p:nvSpPr>
          <p:spPr>
            <a:xfrm>
              <a:off x="6198043" y="6791688"/>
              <a:ext cx="508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+mj-lt"/>
                </a:rPr>
                <a:t>01</a:t>
              </a:r>
              <a:endParaRPr kumimoji="1" lang="ja-JP" altLang="en-US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endParaRPr>
            </a:p>
          </p:txBody>
        </p:sp>
      </p:grpSp>
      <p:grpSp>
        <p:nvGrpSpPr>
          <p:cNvPr id="62" name="グループ化 61"/>
          <p:cNvGrpSpPr/>
          <p:nvPr userDrawn="1"/>
        </p:nvGrpSpPr>
        <p:grpSpPr>
          <a:xfrm>
            <a:off x="6918044" y="5071920"/>
            <a:ext cx="2002458" cy="899889"/>
            <a:chOff x="6918044" y="5071920"/>
            <a:chExt cx="2002458" cy="899889"/>
          </a:xfrm>
        </p:grpSpPr>
        <p:sp>
          <p:nvSpPr>
            <p:cNvPr id="38" name="二等辺三角形 10"/>
            <p:cNvSpPr/>
            <p:nvPr userDrawn="1"/>
          </p:nvSpPr>
          <p:spPr>
            <a:xfrm rot="16200000" flipH="1" flipV="1">
              <a:off x="7469329" y="4520636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1120454"/>
                  </a:moveTo>
                  <a:lnTo>
                    <a:pt x="0" y="481724"/>
                  </a:lnTo>
                  <a:lnTo>
                    <a:pt x="0" y="480724"/>
                  </a:lnTo>
                  <a:lnTo>
                    <a:pt x="934" y="480724"/>
                  </a:lnTo>
                  <a:lnTo>
                    <a:pt x="449944" y="0"/>
                  </a:lnTo>
                  <a:lnTo>
                    <a:pt x="898954" y="480724"/>
                  </a:lnTo>
                  <a:lnTo>
                    <a:pt x="899888" y="480724"/>
                  </a:lnTo>
                  <a:lnTo>
                    <a:pt x="899888" y="481724"/>
                  </a:lnTo>
                  <a:lnTo>
                    <a:pt x="899888" y="2002458"/>
                  </a:lnTo>
                  <a:lnTo>
                    <a:pt x="882004" y="200245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コネクタ 38"/>
            <p:cNvCxnSpPr/>
            <p:nvPr userDrawn="1"/>
          </p:nvCxnSpPr>
          <p:spPr>
            <a:xfrm flipV="1">
              <a:off x="7811732" y="5181016"/>
              <a:ext cx="574064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 userDrawn="1"/>
          </p:nvCxnSpPr>
          <p:spPr>
            <a:xfrm rot="10800000" flipH="1" flipV="1">
              <a:off x="7006530" y="5844591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 userDrawn="1"/>
          </p:nvCxnSpPr>
          <p:spPr>
            <a:xfrm rot="10800000" flipH="1" flipV="1">
              <a:off x="8385797" y="5181016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 userDrawn="1"/>
          </p:nvCxnSpPr>
          <p:spPr>
            <a:xfrm rot="10800000" flipH="1">
              <a:off x="8385797" y="5520742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30"/>
            <p:cNvSpPr/>
            <p:nvPr userDrawn="1"/>
          </p:nvSpPr>
          <p:spPr>
            <a:xfrm rot="10800000" flipV="1">
              <a:off x="6918044" y="5071920"/>
              <a:ext cx="1056079" cy="881768"/>
            </a:xfrm>
            <a:custGeom>
              <a:avLst/>
              <a:gdLst/>
              <a:ahLst/>
              <a:cxnLst/>
              <a:rect l="l" t="t" r="r" b="b"/>
              <a:pathLst>
                <a:path w="1056079" h="881768">
                  <a:moveTo>
                    <a:pt x="198868" y="0"/>
                  </a:moveTo>
                  <a:lnTo>
                    <a:pt x="0" y="0"/>
                  </a:lnTo>
                  <a:lnTo>
                    <a:pt x="0" y="881768"/>
                  </a:lnTo>
                  <a:lnTo>
                    <a:pt x="1056079" y="881768"/>
                  </a:lnTo>
                  <a:lnTo>
                    <a:pt x="1056079" y="857211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31000"/>
                  </a:schemeClr>
                </a:gs>
                <a:gs pos="100000">
                  <a:schemeClr val="bg2">
                    <a:alpha val="6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/>
            <p:cNvSpPr txBox="1"/>
            <p:nvPr userDrawn="1"/>
          </p:nvSpPr>
          <p:spPr>
            <a:xfrm>
              <a:off x="7745286" y="5216776"/>
              <a:ext cx="508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+mj-lt"/>
                </a:rPr>
                <a:t>02</a:t>
              </a:r>
              <a:endParaRPr kumimoji="1" lang="ja-JP" altLang="en-US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endParaRPr>
            </a:p>
          </p:txBody>
        </p:sp>
      </p:grpSp>
      <p:grpSp>
        <p:nvGrpSpPr>
          <p:cNvPr id="61" name="グループ化 60"/>
          <p:cNvGrpSpPr/>
          <p:nvPr userDrawn="1"/>
        </p:nvGrpSpPr>
        <p:grpSpPr>
          <a:xfrm>
            <a:off x="8439983" y="3561109"/>
            <a:ext cx="2002458" cy="899889"/>
            <a:chOff x="8439983" y="3561109"/>
            <a:chExt cx="2002458" cy="899889"/>
          </a:xfrm>
        </p:grpSpPr>
        <p:sp>
          <p:nvSpPr>
            <p:cNvPr id="45" name="二等辺三角形 10"/>
            <p:cNvSpPr/>
            <p:nvPr userDrawn="1"/>
          </p:nvSpPr>
          <p:spPr>
            <a:xfrm rot="16200000" flipH="1" flipV="1">
              <a:off x="8991268" y="300982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1120454"/>
                  </a:moveTo>
                  <a:lnTo>
                    <a:pt x="0" y="481724"/>
                  </a:lnTo>
                  <a:lnTo>
                    <a:pt x="0" y="480724"/>
                  </a:lnTo>
                  <a:lnTo>
                    <a:pt x="934" y="480724"/>
                  </a:lnTo>
                  <a:lnTo>
                    <a:pt x="449944" y="0"/>
                  </a:lnTo>
                  <a:lnTo>
                    <a:pt x="898954" y="480724"/>
                  </a:lnTo>
                  <a:lnTo>
                    <a:pt x="899888" y="480724"/>
                  </a:lnTo>
                  <a:lnTo>
                    <a:pt x="899888" y="481724"/>
                  </a:lnTo>
                  <a:lnTo>
                    <a:pt x="899888" y="2002458"/>
                  </a:lnTo>
                  <a:lnTo>
                    <a:pt x="882004" y="200245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/>
            <p:cNvCxnSpPr/>
            <p:nvPr userDrawn="1"/>
          </p:nvCxnSpPr>
          <p:spPr>
            <a:xfrm flipV="1">
              <a:off x="9333671" y="3670205"/>
              <a:ext cx="574064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 userDrawn="1"/>
          </p:nvCxnSpPr>
          <p:spPr>
            <a:xfrm rot="10800000" flipH="1" flipV="1">
              <a:off x="8528469" y="433378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 userDrawn="1"/>
          </p:nvCxnSpPr>
          <p:spPr>
            <a:xfrm rot="10800000" flipH="1" flipV="1">
              <a:off x="9907736" y="367020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 userDrawn="1"/>
          </p:nvCxnSpPr>
          <p:spPr>
            <a:xfrm rot="10800000" flipH="1">
              <a:off x="9907736" y="400993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30"/>
            <p:cNvSpPr/>
            <p:nvPr userDrawn="1"/>
          </p:nvSpPr>
          <p:spPr>
            <a:xfrm rot="10800000" flipV="1">
              <a:off x="8439983" y="3561109"/>
              <a:ext cx="1056079" cy="881768"/>
            </a:xfrm>
            <a:custGeom>
              <a:avLst/>
              <a:gdLst/>
              <a:ahLst/>
              <a:cxnLst/>
              <a:rect l="l" t="t" r="r" b="b"/>
              <a:pathLst>
                <a:path w="1056079" h="881768">
                  <a:moveTo>
                    <a:pt x="198868" y="0"/>
                  </a:moveTo>
                  <a:lnTo>
                    <a:pt x="0" y="0"/>
                  </a:lnTo>
                  <a:lnTo>
                    <a:pt x="0" y="881768"/>
                  </a:lnTo>
                  <a:lnTo>
                    <a:pt x="1056079" y="881768"/>
                  </a:lnTo>
                  <a:lnTo>
                    <a:pt x="1056079" y="857211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31000"/>
                  </a:schemeClr>
                </a:gs>
                <a:gs pos="100000">
                  <a:schemeClr val="bg2">
                    <a:alpha val="6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/>
            <p:cNvSpPr txBox="1"/>
            <p:nvPr userDrawn="1"/>
          </p:nvSpPr>
          <p:spPr>
            <a:xfrm>
              <a:off x="9286795" y="3705966"/>
              <a:ext cx="5084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+mj-lt"/>
                </a:rPr>
                <a:t>03</a:t>
              </a:r>
              <a:endParaRPr kumimoji="1" lang="ja-JP" altLang="en-US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250"/>
                            </p:stCondLst>
                            <p:childTnLst>
                              <p:par>
                                <p:cTn id="7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 animBg="1"/>
      <p:bldP spid="26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9" grpId="0" animBg="1"/>
      <p:bldP spid="8" grpId="0" animBg="1"/>
      <p:bldP spid="5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with A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988268" y="647706"/>
            <a:ext cx="759574" cy="547688"/>
          </a:xfrm>
        </p:spPr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33798" y="2478202"/>
            <a:ext cx="3953026" cy="524496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733798" y="2631166"/>
            <a:ext cx="395302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>
            <a:off x="902318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733798" y="7539786"/>
            <a:ext cx="395302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 flipV="1">
            <a:off x="4516894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図プレースホルダー 24"/>
          <p:cNvSpPr>
            <a:spLocks noGrp="1"/>
          </p:cNvSpPr>
          <p:nvPr>
            <p:ph type="pic" sz="quarter" idx="14" hasCustomPrompt="1"/>
          </p:nvPr>
        </p:nvSpPr>
        <p:spPr>
          <a:xfrm>
            <a:off x="1000311" y="2742682"/>
            <a:ext cx="3420000" cy="4716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 hasCustomPrompt="1"/>
          </p:nvPr>
        </p:nvSpPr>
        <p:spPr>
          <a:xfrm>
            <a:off x="1334190" y="6560547"/>
            <a:ext cx="3470400" cy="1004400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897844" y="6791803"/>
            <a:ext cx="2746776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42" name="正方形/長方形 41"/>
          <p:cNvSpPr/>
          <p:nvPr userDrawn="1"/>
        </p:nvSpPr>
        <p:spPr>
          <a:xfrm>
            <a:off x="5013302" y="2478202"/>
            <a:ext cx="3953026" cy="524496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43" name="直線コネクタ 42"/>
          <p:cNvCxnSpPr/>
          <p:nvPr userDrawn="1"/>
        </p:nvCxnSpPr>
        <p:spPr>
          <a:xfrm>
            <a:off x="5013302" y="2625136"/>
            <a:ext cx="3847990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5181822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 userDrawn="1"/>
        </p:nvCxnSpPr>
        <p:spPr>
          <a:xfrm>
            <a:off x="5013302" y="7530634"/>
            <a:ext cx="3847990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 flipV="1">
            <a:off x="8796398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図プレースホルダー 24"/>
          <p:cNvSpPr>
            <a:spLocks noGrp="1"/>
          </p:cNvSpPr>
          <p:nvPr>
            <p:ph type="pic" sz="quarter" idx="23" hasCustomPrompt="1"/>
          </p:nvPr>
        </p:nvSpPr>
        <p:spPr>
          <a:xfrm>
            <a:off x="5279815" y="2742682"/>
            <a:ext cx="3420000" cy="4716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8" name="テキスト プレースホルダー 20"/>
          <p:cNvSpPr>
            <a:spLocks noGrp="1"/>
          </p:cNvSpPr>
          <p:nvPr>
            <p:ph type="body" sz="quarter" idx="24" hasCustomPrompt="1"/>
          </p:nvPr>
        </p:nvSpPr>
        <p:spPr>
          <a:xfrm>
            <a:off x="5613694" y="6560547"/>
            <a:ext cx="3470400" cy="1004400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177348" y="6791803"/>
            <a:ext cx="2746776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306834" y="2478202"/>
            <a:ext cx="3953026" cy="524496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53" name="直線コネクタ 52"/>
          <p:cNvCxnSpPr/>
          <p:nvPr userDrawn="1"/>
        </p:nvCxnSpPr>
        <p:spPr>
          <a:xfrm>
            <a:off x="9306834" y="2631166"/>
            <a:ext cx="395302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 userDrawn="1"/>
        </p:nvCxnSpPr>
        <p:spPr>
          <a:xfrm>
            <a:off x="9475354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 userDrawn="1"/>
        </p:nvCxnSpPr>
        <p:spPr>
          <a:xfrm>
            <a:off x="9306834" y="7522596"/>
            <a:ext cx="395302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 userDrawn="1"/>
        </p:nvCxnSpPr>
        <p:spPr>
          <a:xfrm flipV="1">
            <a:off x="13089930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図プレースホルダー 24"/>
          <p:cNvSpPr>
            <a:spLocks noGrp="1"/>
          </p:cNvSpPr>
          <p:nvPr>
            <p:ph type="pic" sz="quarter" idx="26" hasCustomPrompt="1"/>
          </p:nvPr>
        </p:nvSpPr>
        <p:spPr>
          <a:xfrm>
            <a:off x="9573347" y="2742682"/>
            <a:ext cx="3420000" cy="4716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58" name="テキスト プレースホルダー 20"/>
          <p:cNvSpPr>
            <a:spLocks noGrp="1"/>
          </p:cNvSpPr>
          <p:nvPr>
            <p:ph type="body" sz="quarter" idx="27" hasCustomPrompt="1"/>
          </p:nvPr>
        </p:nvSpPr>
        <p:spPr>
          <a:xfrm>
            <a:off x="9907226" y="6560547"/>
            <a:ext cx="3470400" cy="1004400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470880" y="6791803"/>
            <a:ext cx="2746776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0" name="正方形/長方形 59"/>
          <p:cNvSpPr/>
          <p:nvPr userDrawn="1"/>
        </p:nvSpPr>
        <p:spPr>
          <a:xfrm>
            <a:off x="13586338" y="2478202"/>
            <a:ext cx="3953026" cy="524496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13586338" y="2625136"/>
            <a:ext cx="3847990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 userDrawn="1"/>
        </p:nvCxnSpPr>
        <p:spPr>
          <a:xfrm>
            <a:off x="13754858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 userDrawn="1"/>
        </p:nvCxnSpPr>
        <p:spPr>
          <a:xfrm>
            <a:off x="13586338" y="7530634"/>
            <a:ext cx="3847990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17369434" y="2520000"/>
            <a:ext cx="0" cy="514800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図プレースホルダー 24"/>
          <p:cNvSpPr>
            <a:spLocks noGrp="1"/>
          </p:cNvSpPr>
          <p:nvPr>
            <p:ph type="pic" sz="quarter" idx="29" hasCustomPrompt="1"/>
          </p:nvPr>
        </p:nvSpPr>
        <p:spPr>
          <a:xfrm>
            <a:off x="13852851" y="2742682"/>
            <a:ext cx="3420000" cy="47160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6" name="テキスト プレースホルダー 20"/>
          <p:cNvSpPr>
            <a:spLocks noGrp="1"/>
          </p:cNvSpPr>
          <p:nvPr>
            <p:ph type="body" sz="quarter" idx="30" hasCustomPrompt="1"/>
          </p:nvPr>
        </p:nvSpPr>
        <p:spPr>
          <a:xfrm>
            <a:off x="14186730" y="6560547"/>
            <a:ext cx="3470400" cy="1004400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750384" y="6791803"/>
            <a:ext cx="2746776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589849" y="7919145"/>
            <a:ext cx="15083341" cy="1133095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13" grpId="0"/>
      <p:bldP spid="21" grpId="0" animBg="1">
        <p:tmplLst>
          <p:tmpl lvl="-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7" grpId="0"/>
      <p:bldP spid="48" grpId="0" animBg="1">
        <p:tmplLst>
          <p:tmpl lvl="-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57" grpId="0"/>
      <p:bldP spid="58" grpId="0" animBg="1">
        <p:tmplLst>
          <p:tmpl lvl="-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5" grpId="0"/>
      <p:bldP spid="66" grpId="0" animBg="1">
        <p:tmplLst>
          <p:tmpl lvl="-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>
        <p:tmplLst>
          <p:tmpl lvl="-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43542" y="2299979"/>
            <a:ext cx="10154942" cy="3614057"/>
          </a:xfrm>
          <a:custGeom>
            <a:avLst/>
            <a:gdLst/>
            <a:ahLst/>
            <a:cxnLst/>
            <a:rect l="l" t="t" r="r" b="b"/>
            <a:pathLst>
              <a:path w="10154942" h="3614057">
                <a:moveTo>
                  <a:pt x="0" y="0"/>
                </a:moveTo>
                <a:lnTo>
                  <a:pt x="8068365" y="0"/>
                </a:lnTo>
                <a:lnTo>
                  <a:pt x="10154942" y="3614057"/>
                </a:lnTo>
                <a:lnTo>
                  <a:pt x="0" y="361405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10800000">
            <a:off x="8179775" y="2757179"/>
            <a:ext cx="10154942" cy="3614057"/>
          </a:xfrm>
          <a:custGeom>
            <a:avLst/>
            <a:gdLst/>
            <a:ahLst/>
            <a:cxnLst/>
            <a:rect l="l" t="t" r="r" b="b"/>
            <a:pathLst>
              <a:path w="10154942" h="3614057">
                <a:moveTo>
                  <a:pt x="0" y="0"/>
                </a:moveTo>
                <a:lnTo>
                  <a:pt x="8068365" y="0"/>
                </a:lnTo>
                <a:lnTo>
                  <a:pt x="10154942" y="3614057"/>
                </a:lnTo>
                <a:lnTo>
                  <a:pt x="0" y="361405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3000000">
            <a:off x="6113747" y="3878408"/>
            <a:ext cx="6081921" cy="914400"/>
          </a:xfrm>
          <a:custGeom>
            <a:avLst/>
            <a:gdLst/>
            <a:ahLst/>
            <a:cxnLst/>
            <a:rect l="l" t="t" r="r" b="b"/>
            <a:pathLst>
              <a:path w="6081921" h="914400">
                <a:moveTo>
                  <a:pt x="0" y="914400"/>
                </a:moveTo>
                <a:lnTo>
                  <a:pt x="767273" y="0"/>
                </a:lnTo>
                <a:lnTo>
                  <a:pt x="6081921" y="0"/>
                </a:lnTo>
                <a:lnTo>
                  <a:pt x="5314648" y="91440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9"/>
          <p:cNvSpPr/>
          <p:nvPr userDrawn="1"/>
        </p:nvSpPr>
        <p:spPr>
          <a:xfrm rot="3000000">
            <a:off x="6113747" y="3878410"/>
            <a:ext cx="6081921" cy="914400"/>
          </a:xfrm>
          <a:custGeom>
            <a:avLst/>
            <a:gdLst/>
            <a:ahLst/>
            <a:cxnLst/>
            <a:rect l="l" t="t" r="r" b="b"/>
            <a:pathLst>
              <a:path w="6081921" h="914400">
                <a:moveTo>
                  <a:pt x="0" y="914400"/>
                </a:moveTo>
                <a:lnTo>
                  <a:pt x="767273" y="0"/>
                </a:lnTo>
                <a:lnTo>
                  <a:pt x="6081921" y="0"/>
                </a:lnTo>
                <a:lnTo>
                  <a:pt x="5314648" y="914400"/>
                </a:lnTo>
                <a:close/>
              </a:path>
            </a:pathLst>
          </a:custGeom>
          <a:gradFill>
            <a:gsLst>
              <a:gs pos="0">
                <a:schemeClr val="bg2">
                  <a:alpha val="0"/>
                </a:schemeClr>
              </a:gs>
              <a:gs pos="83350">
                <a:srgbClr val="FFFFFF">
                  <a:alpha val="58000"/>
                </a:srgbClr>
              </a:gs>
              <a:gs pos="50000">
                <a:schemeClr val="bg2">
                  <a:alpha val="28000"/>
                </a:schemeClr>
              </a:gs>
              <a:gs pos="100000">
                <a:schemeClr val="bg2">
                  <a:alpha val="22000"/>
                </a:schemeClr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7141030" y="2405436"/>
            <a:ext cx="3207656" cy="3860345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 flipV="1">
            <a:off x="7903029" y="2343521"/>
            <a:ext cx="3207656" cy="3860345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図プレースホルダー 28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88664"/>
            <a:ext cx="9741478" cy="3236686"/>
          </a:xfrm>
          <a:custGeom>
            <a:avLst/>
            <a:gdLst/>
            <a:ahLst/>
            <a:cxnLst/>
            <a:rect l="l" t="t" r="r" b="b"/>
            <a:pathLst>
              <a:path w="9741478" h="3236686">
                <a:moveTo>
                  <a:pt x="0" y="0"/>
                </a:moveTo>
                <a:lnTo>
                  <a:pt x="7025576" y="0"/>
                </a:lnTo>
                <a:lnTo>
                  <a:pt x="9741478" y="3236686"/>
                </a:lnTo>
                <a:lnTo>
                  <a:pt x="0" y="3236686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marR="0" indent="0" algn="l" defTabSz="1632585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5" hasCustomPrompt="1"/>
          </p:nvPr>
        </p:nvSpPr>
        <p:spPr>
          <a:xfrm>
            <a:off x="8566741" y="2956979"/>
            <a:ext cx="9724435" cy="3217859"/>
          </a:xfrm>
          <a:custGeom>
            <a:avLst/>
            <a:gdLst/>
            <a:ahLst/>
            <a:cxnLst/>
            <a:rect l="l" t="t" r="r" b="b"/>
            <a:pathLst>
              <a:path w="9724435" h="3217859">
                <a:moveTo>
                  <a:pt x="0" y="0"/>
                </a:moveTo>
                <a:lnTo>
                  <a:pt x="9724435" y="0"/>
                </a:lnTo>
                <a:lnTo>
                  <a:pt x="9724435" y="3217859"/>
                </a:lnTo>
                <a:lnTo>
                  <a:pt x="2700104" y="3217859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      add an image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949615" y="6762116"/>
            <a:ext cx="1240326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184392" y="7453352"/>
            <a:ext cx="13933714" cy="156001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9" grpId="0" animBg="1"/>
      <p:bldP spid="10" grpId="0" animBg="1"/>
      <p:bldP spid="13" grpId="0" animBg="1"/>
      <p:bldP spid="29" grpId="0"/>
      <p:bldP spid="35" grpId="0"/>
      <p:bldP spid="5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12" hasCustomPrompt="1"/>
          </p:nvPr>
        </p:nvSpPr>
        <p:spPr>
          <a:xfrm>
            <a:off x="860144" y="2784997"/>
            <a:ext cx="5940000" cy="59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14" hasCustomPrompt="1"/>
          </p:nvPr>
        </p:nvSpPr>
        <p:spPr>
          <a:xfrm>
            <a:off x="6870484" y="2813133"/>
            <a:ext cx="2916000" cy="291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>
            <a:lvl1pPr marL="0" marR="0" indent="0" algn="l" defTabSz="1632585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15" hasCustomPrompt="1"/>
          </p:nvPr>
        </p:nvSpPr>
        <p:spPr>
          <a:xfrm>
            <a:off x="14337245" y="5808997"/>
            <a:ext cx="2916000" cy="291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>
            <a:lvl1pPr marL="0" marR="0" indent="0" algn="l" defTabSz="1632585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872750" y="5808997"/>
            <a:ext cx="7380087" cy="2916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883985" y="2827201"/>
            <a:ext cx="7380087" cy="2916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0057328" y="2978709"/>
            <a:ext cx="7033400" cy="2612985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46093" y="5960505"/>
            <a:ext cx="7033400" cy="2612985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274619" y="3404383"/>
            <a:ext cx="6598819" cy="75966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274619" y="4009296"/>
            <a:ext cx="6598818" cy="14349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3384" y="6398458"/>
            <a:ext cx="6598819" cy="75966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63384" y="7003371"/>
            <a:ext cx="6598818" cy="14349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3" presetClass="entr" presetSubtype="3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8" grpId="0" animBg="1"/>
      <p:bldP spid="33" grpId="0" animBg="1"/>
      <p:bldP spid="34" grpId="0" animBg="1"/>
      <p:bldP spid="36" grpId="0" animBg="1"/>
      <p:bldP spid="37" grpId="0" build="p">
        <p:tmplLst>
          <p:tmpl lvl="1">
            <p:tnLst>
              <p:par>
                <p:cTn presetID="23" presetClass="entr" presetSubtype="3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3" presetClass="entr" presetSubtype="3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アーチ 5"/>
          <p:cNvSpPr/>
          <p:nvPr userDrawn="1"/>
        </p:nvSpPr>
        <p:spPr>
          <a:xfrm rot="5280000">
            <a:off x="8940082" y="2911175"/>
            <a:ext cx="3245916" cy="2909961"/>
          </a:xfrm>
          <a:custGeom>
            <a:avLst/>
            <a:gdLst/>
            <a:ahLst/>
            <a:cxnLst/>
            <a:rect l="l" t="t" r="r" b="b"/>
            <a:pathLst>
              <a:path w="3490546" h="3129272">
                <a:moveTo>
                  <a:pt x="0" y="3129269"/>
                </a:moveTo>
                <a:cubicBezTo>
                  <a:pt x="1" y="2295507"/>
                  <a:pt x="332732" y="1496219"/>
                  <a:pt x="924368" y="908746"/>
                </a:cubicBezTo>
                <a:cubicBezTo>
                  <a:pt x="1513783" y="323480"/>
                  <a:pt x="2311602" y="-3344"/>
                  <a:pt x="3141967" y="250"/>
                </a:cubicBezTo>
                <a:lnTo>
                  <a:pt x="3141967" y="0"/>
                </a:lnTo>
                <a:lnTo>
                  <a:pt x="3142212" y="245"/>
                </a:lnTo>
                <a:cubicBezTo>
                  <a:pt x="3145264" y="43"/>
                  <a:pt x="3148316" y="60"/>
                  <a:pt x="3151367" y="82"/>
                </a:cubicBezTo>
                <a:lnTo>
                  <a:pt x="3151302" y="9335"/>
                </a:lnTo>
                <a:lnTo>
                  <a:pt x="3490546" y="348579"/>
                </a:lnTo>
                <a:lnTo>
                  <a:pt x="3146476" y="692649"/>
                </a:lnTo>
                <a:cubicBezTo>
                  <a:pt x="3146469" y="693625"/>
                  <a:pt x="3146462" y="694600"/>
                  <a:pt x="3146455" y="695576"/>
                </a:cubicBezTo>
                <a:lnTo>
                  <a:pt x="3143420" y="695705"/>
                </a:lnTo>
                <a:lnTo>
                  <a:pt x="3141967" y="697158"/>
                </a:lnTo>
                <a:lnTo>
                  <a:pt x="3141967" y="695767"/>
                </a:lnTo>
                <a:cubicBezTo>
                  <a:pt x="2495145" y="692172"/>
                  <a:pt x="1873508" y="946432"/>
                  <a:pt x="1414429" y="1402280"/>
                </a:cubicBezTo>
                <a:cubicBezTo>
                  <a:pt x="954661" y="1858813"/>
                  <a:pt x="695929" y="2479817"/>
                  <a:pt x="695589" y="3127701"/>
                </a:cubicBezTo>
                <a:lnTo>
                  <a:pt x="348579" y="2780690"/>
                </a:lnTo>
                <a:close/>
                <a:moveTo>
                  <a:pt x="0" y="3129272"/>
                </a:moveTo>
                <a:lnTo>
                  <a:pt x="0" y="3129269"/>
                </a:lnTo>
                <a:lnTo>
                  <a:pt x="695511" y="312926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アーチ 5"/>
          <p:cNvSpPr/>
          <p:nvPr userDrawn="1"/>
        </p:nvSpPr>
        <p:spPr>
          <a:xfrm rot="10680000">
            <a:off x="8868006" y="5660358"/>
            <a:ext cx="3245916" cy="2909961"/>
          </a:xfrm>
          <a:custGeom>
            <a:avLst/>
            <a:gdLst/>
            <a:ahLst/>
            <a:cxnLst/>
            <a:rect l="l" t="t" r="r" b="b"/>
            <a:pathLst>
              <a:path w="3490546" h="3129272">
                <a:moveTo>
                  <a:pt x="0" y="3129269"/>
                </a:moveTo>
                <a:cubicBezTo>
                  <a:pt x="1" y="2295507"/>
                  <a:pt x="332732" y="1496219"/>
                  <a:pt x="924368" y="908746"/>
                </a:cubicBezTo>
                <a:cubicBezTo>
                  <a:pt x="1513783" y="323480"/>
                  <a:pt x="2311602" y="-3344"/>
                  <a:pt x="3141967" y="250"/>
                </a:cubicBezTo>
                <a:lnTo>
                  <a:pt x="3141967" y="0"/>
                </a:lnTo>
                <a:lnTo>
                  <a:pt x="3142212" y="245"/>
                </a:lnTo>
                <a:cubicBezTo>
                  <a:pt x="3145264" y="43"/>
                  <a:pt x="3148316" y="60"/>
                  <a:pt x="3151367" y="82"/>
                </a:cubicBezTo>
                <a:lnTo>
                  <a:pt x="3151302" y="9335"/>
                </a:lnTo>
                <a:lnTo>
                  <a:pt x="3490546" y="348579"/>
                </a:lnTo>
                <a:lnTo>
                  <a:pt x="3146476" y="692649"/>
                </a:lnTo>
                <a:cubicBezTo>
                  <a:pt x="3146469" y="693625"/>
                  <a:pt x="3146462" y="694600"/>
                  <a:pt x="3146455" y="695576"/>
                </a:cubicBezTo>
                <a:lnTo>
                  <a:pt x="3143420" y="695705"/>
                </a:lnTo>
                <a:lnTo>
                  <a:pt x="3141967" y="697158"/>
                </a:lnTo>
                <a:lnTo>
                  <a:pt x="3141967" y="695767"/>
                </a:lnTo>
                <a:cubicBezTo>
                  <a:pt x="2495145" y="692172"/>
                  <a:pt x="1873508" y="946432"/>
                  <a:pt x="1414429" y="1402280"/>
                </a:cubicBezTo>
                <a:cubicBezTo>
                  <a:pt x="954661" y="1858813"/>
                  <a:pt x="695929" y="2479817"/>
                  <a:pt x="695589" y="3127701"/>
                </a:cubicBezTo>
                <a:lnTo>
                  <a:pt x="348579" y="2780690"/>
                </a:lnTo>
                <a:close/>
                <a:moveTo>
                  <a:pt x="0" y="3129272"/>
                </a:moveTo>
                <a:lnTo>
                  <a:pt x="0" y="3129269"/>
                </a:lnTo>
                <a:lnTo>
                  <a:pt x="695511" y="3129269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アーチ 5"/>
          <p:cNvSpPr/>
          <p:nvPr userDrawn="1"/>
        </p:nvSpPr>
        <p:spPr>
          <a:xfrm rot="21480000">
            <a:off x="6198086" y="2841858"/>
            <a:ext cx="3245916" cy="2909961"/>
          </a:xfrm>
          <a:custGeom>
            <a:avLst/>
            <a:gdLst/>
            <a:ahLst/>
            <a:cxnLst/>
            <a:rect l="l" t="t" r="r" b="b"/>
            <a:pathLst>
              <a:path w="3490546" h="3129272">
                <a:moveTo>
                  <a:pt x="0" y="3129269"/>
                </a:moveTo>
                <a:cubicBezTo>
                  <a:pt x="1" y="2295507"/>
                  <a:pt x="332732" y="1496219"/>
                  <a:pt x="924368" y="908746"/>
                </a:cubicBezTo>
                <a:cubicBezTo>
                  <a:pt x="1513783" y="323480"/>
                  <a:pt x="2311602" y="-3344"/>
                  <a:pt x="3141967" y="250"/>
                </a:cubicBezTo>
                <a:lnTo>
                  <a:pt x="3141967" y="0"/>
                </a:lnTo>
                <a:lnTo>
                  <a:pt x="3142212" y="245"/>
                </a:lnTo>
                <a:cubicBezTo>
                  <a:pt x="3145264" y="43"/>
                  <a:pt x="3148316" y="60"/>
                  <a:pt x="3151367" y="82"/>
                </a:cubicBezTo>
                <a:lnTo>
                  <a:pt x="3151302" y="9335"/>
                </a:lnTo>
                <a:lnTo>
                  <a:pt x="3490546" y="348579"/>
                </a:lnTo>
                <a:lnTo>
                  <a:pt x="3146476" y="692649"/>
                </a:lnTo>
                <a:cubicBezTo>
                  <a:pt x="3146469" y="693625"/>
                  <a:pt x="3146462" y="694600"/>
                  <a:pt x="3146455" y="695576"/>
                </a:cubicBezTo>
                <a:lnTo>
                  <a:pt x="3143420" y="695705"/>
                </a:lnTo>
                <a:lnTo>
                  <a:pt x="3141967" y="697158"/>
                </a:lnTo>
                <a:lnTo>
                  <a:pt x="3141967" y="695767"/>
                </a:lnTo>
                <a:cubicBezTo>
                  <a:pt x="2495145" y="692172"/>
                  <a:pt x="1873508" y="946432"/>
                  <a:pt x="1414429" y="1402280"/>
                </a:cubicBezTo>
                <a:cubicBezTo>
                  <a:pt x="954661" y="1858813"/>
                  <a:pt x="695929" y="2479817"/>
                  <a:pt x="695589" y="3127701"/>
                </a:cubicBezTo>
                <a:lnTo>
                  <a:pt x="348579" y="2780690"/>
                </a:lnTo>
                <a:close/>
                <a:moveTo>
                  <a:pt x="0" y="3129272"/>
                </a:moveTo>
                <a:lnTo>
                  <a:pt x="0" y="3129269"/>
                </a:lnTo>
                <a:lnTo>
                  <a:pt x="695511" y="3129269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5"/>
          <p:cNvSpPr/>
          <p:nvPr userDrawn="1"/>
        </p:nvSpPr>
        <p:spPr>
          <a:xfrm rot="16080000">
            <a:off x="6125905" y="5588034"/>
            <a:ext cx="3245916" cy="2909961"/>
          </a:xfrm>
          <a:custGeom>
            <a:avLst/>
            <a:gdLst/>
            <a:ahLst/>
            <a:cxnLst/>
            <a:rect l="l" t="t" r="r" b="b"/>
            <a:pathLst>
              <a:path w="3490546" h="3129272">
                <a:moveTo>
                  <a:pt x="0" y="3129269"/>
                </a:moveTo>
                <a:cubicBezTo>
                  <a:pt x="1" y="2295507"/>
                  <a:pt x="332732" y="1496219"/>
                  <a:pt x="924368" y="908746"/>
                </a:cubicBezTo>
                <a:cubicBezTo>
                  <a:pt x="1513783" y="323480"/>
                  <a:pt x="2311602" y="-3344"/>
                  <a:pt x="3141967" y="250"/>
                </a:cubicBezTo>
                <a:lnTo>
                  <a:pt x="3141967" y="0"/>
                </a:lnTo>
                <a:lnTo>
                  <a:pt x="3142212" y="245"/>
                </a:lnTo>
                <a:cubicBezTo>
                  <a:pt x="3145264" y="43"/>
                  <a:pt x="3148316" y="60"/>
                  <a:pt x="3151367" y="82"/>
                </a:cubicBezTo>
                <a:lnTo>
                  <a:pt x="3151302" y="9335"/>
                </a:lnTo>
                <a:lnTo>
                  <a:pt x="3490546" y="348579"/>
                </a:lnTo>
                <a:lnTo>
                  <a:pt x="3146476" y="692649"/>
                </a:lnTo>
                <a:cubicBezTo>
                  <a:pt x="3146469" y="693625"/>
                  <a:pt x="3146462" y="694600"/>
                  <a:pt x="3146455" y="695576"/>
                </a:cubicBezTo>
                <a:lnTo>
                  <a:pt x="3143420" y="695705"/>
                </a:lnTo>
                <a:lnTo>
                  <a:pt x="3141967" y="697158"/>
                </a:lnTo>
                <a:lnTo>
                  <a:pt x="3141967" y="695767"/>
                </a:lnTo>
                <a:cubicBezTo>
                  <a:pt x="2495145" y="692172"/>
                  <a:pt x="1873508" y="946432"/>
                  <a:pt x="1414429" y="1402280"/>
                </a:cubicBezTo>
                <a:cubicBezTo>
                  <a:pt x="954661" y="1858813"/>
                  <a:pt x="695929" y="2479817"/>
                  <a:pt x="695589" y="3127701"/>
                </a:cubicBezTo>
                <a:lnTo>
                  <a:pt x="348579" y="2780690"/>
                </a:lnTo>
                <a:close/>
                <a:moveTo>
                  <a:pt x="0" y="3129272"/>
                </a:moveTo>
                <a:lnTo>
                  <a:pt x="0" y="3129269"/>
                </a:lnTo>
                <a:lnTo>
                  <a:pt x="695511" y="312926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2163711" y="3103720"/>
            <a:ext cx="535056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2163711" y="3622064"/>
            <a:ext cx="5350565" cy="195092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63711" y="6182200"/>
            <a:ext cx="535056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63711" y="6700544"/>
            <a:ext cx="5350565" cy="195092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96037" y="3103720"/>
            <a:ext cx="535056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96037" y="3622064"/>
            <a:ext cx="5350565" cy="195092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96037" y="6182200"/>
            <a:ext cx="535056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96037" y="6700544"/>
            <a:ext cx="5350565" cy="195092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0" name="テキスト プレースホルダー 21"/>
          <p:cNvSpPr>
            <a:spLocks noGrp="1"/>
          </p:cNvSpPr>
          <p:nvPr>
            <p:ph type="body" sz="quarter" idx="24" hasCustomPrompt="1"/>
          </p:nvPr>
        </p:nvSpPr>
        <p:spPr>
          <a:xfrm>
            <a:off x="7315199" y="4506835"/>
            <a:ext cx="3671668" cy="2360494"/>
          </a:xfrm>
        </p:spPr>
        <p:txBody>
          <a:bodyPr anchor="ctr">
            <a:noAutofit/>
          </a:bodyPr>
          <a:lstStyle>
            <a:lvl1pPr marL="0" marR="0" indent="0" algn="ctr" defTabSz="163258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0" baseline="0">
                <a:solidFill>
                  <a:schemeClr val="tx2"/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err="1" smtClean="0"/>
              <a:t>WORd</a:t>
            </a: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7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7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75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7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75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75"/>
                            </p:stCondLst>
                            <p:childTnLst>
                              <p:par>
                                <p:cTn id="4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74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74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74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175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29" grpId="0" animBg="1"/>
      <p:bldP spid="30" grpId="0" animBg="1"/>
      <p:bldP spid="31" grpId="0" animBg="1"/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涙形 6"/>
          <p:cNvSpPr/>
          <p:nvPr userDrawn="1"/>
        </p:nvSpPr>
        <p:spPr>
          <a:xfrm>
            <a:off x="6163238" y="5570804"/>
            <a:ext cx="2982351" cy="2982351"/>
          </a:xfrm>
          <a:prstGeom prst="teardrop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涙形 22"/>
          <p:cNvSpPr>
            <a:spLocks noChangeAspect="1"/>
          </p:cNvSpPr>
          <p:nvPr userDrawn="1"/>
        </p:nvSpPr>
        <p:spPr>
          <a:xfrm>
            <a:off x="6340413" y="5747979"/>
            <a:ext cx="2628000" cy="2628000"/>
          </a:xfrm>
          <a:prstGeom prst="teardrop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涙形 25"/>
          <p:cNvSpPr/>
          <p:nvPr userDrawn="1"/>
        </p:nvSpPr>
        <p:spPr>
          <a:xfrm rot="5400000">
            <a:off x="6163237" y="2588452"/>
            <a:ext cx="2982351" cy="2982351"/>
          </a:xfrm>
          <a:prstGeom prst="teardrop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涙形 26"/>
          <p:cNvSpPr>
            <a:spLocks noChangeAspect="1"/>
          </p:cNvSpPr>
          <p:nvPr userDrawn="1"/>
        </p:nvSpPr>
        <p:spPr>
          <a:xfrm rot="5400000">
            <a:off x="6340413" y="2765627"/>
            <a:ext cx="2628000" cy="2628000"/>
          </a:xfrm>
          <a:prstGeom prst="teardrop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涙形 40"/>
          <p:cNvSpPr/>
          <p:nvPr userDrawn="1"/>
        </p:nvSpPr>
        <p:spPr>
          <a:xfrm rot="16200000">
            <a:off x="9145589" y="5570804"/>
            <a:ext cx="2982351" cy="2982351"/>
          </a:xfrm>
          <a:prstGeom prst="teardrop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涙形 41"/>
          <p:cNvSpPr>
            <a:spLocks noChangeAspect="1"/>
          </p:cNvSpPr>
          <p:nvPr userDrawn="1"/>
        </p:nvSpPr>
        <p:spPr>
          <a:xfrm rot="16200000">
            <a:off x="9322764" y="5747980"/>
            <a:ext cx="2628000" cy="2628000"/>
          </a:xfrm>
          <a:prstGeom prst="teardrop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涙形 43"/>
          <p:cNvSpPr/>
          <p:nvPr userDrawn="1"/>
        </p:nvSpPr>
        <p:spPr>
          <a:xfrm rot="10800000">
            <a:off x="9145589" y="2589078"/>
            <a:ext cx="2982351" cy="2982351"/>
          </a:xfrm>
          <a:prstGeom prst="teardrop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涙形 44"/>
          <p:cNvSpPr>
            <a:spLocks noChangeAspect="1"/>
          </p:cNvSpPr>
          <p:nvPr userDrawn="1"/>
        </p:nvSpPr>
        <p:spPr>
          <a:xfrm rot="10800000">
            <a:off x="9322765" y="2766254"/>
            <a:ext cx="2628000" cy="2628000"/>
          </a:xfrm>
          <a:prstGeom prst="teardrop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336004" y="3373677"/>
            <a:ext cx="664953" cy="1524443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290219" y="3399078"/>
            <a:ext cx="664953" cy="1524443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336004" y="6299757"/>
            <a:ext cx="664953" cy="1524443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smtClean="0"/>
              <a:t>A</a:t>
            </a:r>
            <a:endParaRPr kumimoji="1" lang="ja-JP" altLang="en-US" dirty="0" smtClean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0219" y="6299757"/>
            <a:ext cx="664953" cy="1524443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smtClean="0"/>
              <a:t>A</a:t>
            </a:r>
            <a:endParaRPr kumimoji="1" lang="ja-JP" altLang="en-US" dirty="0" smtClean="0"/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96037" y="3103720"/>
            <a:ext cx="535056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96037" y="3622064"/>
            <a:ext cx="5350565" cy="197413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96037" y="6182200"/>
            <a:ext cx="535056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96037" y="6700544"/>
            <a:ext cx="5350565" cy="197413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163711" y="3103720"/>
            <a:ext cx="535056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2163711" y="3622064"/>
            <a:ext cx="5350565" cy="19741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63711" y="6182200"/>
            <a:ext cx="535056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63711" y="6700544"/>
            <a:ext cx="5350565" cy="19741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250"/>
                            </p:stCondLst>
                            <p:childTnLst>
                              <p:par>
                                <p:cTn id="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3" grpId="0" animBg="1"/>
      <p:bldP spid="26" grpId="0" animBg="1"/>
      <p:bldP spid="27" grpId="0" animBg="1"/>
      <p:bldP spid="41" grpId="0" animBg="1"/>
      <p:bldP spid="42" grpId="0" animBg="1"/>
      <p:bldP spid="44" grpId="0" animBg="1"/>
      <p:bldP spid="45" grpId="0" animBg="1"/>
      <p:bldP spid="47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 lvl="-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 lvl="-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 lvl="-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>
        <p:tmplLst>
          <p:tmpl lvl="-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二等辺三角形 7"/>
          <p:cNvSpPr/>
          <p:nvPr userDrawn="1"/>
        </p:nvSpPr>
        <p:spPr>
          <a:xfrm rot="5400000">
            <a:off x="5739037" y="2784237"/>
            <a:ext cx="575609" cy="501001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/>
          <p:cNvSpPr/>
          <p:nvPr userDrawn="1"/>
        </p:nvSpPr>
        <p:spPr>
          <a:xfrm rot="5400000">
            <a:off x="5739037" y="4121984"/>
            <a:ext cx="575609" cy="501001"/>
          </a:xfrm>
          <a:prstGeom prst="triangl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 userDrawn="1"/>
        </p:nvSpPr>
        <p:spPr>
          <a:xfrm rot="5400000">
            <a:off x="5739037" y="5459731"/>
            <a:ext cx="575609" cy="501001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 userDrawn="1"/>
        </p:nvSpPr>
        <p:spPr>
          <a:xfrm rot="5400000">
            <a:off x="5739037" y="6797478"/>
            <a:ext cx="575609" cy="501001"/>
          </a:xfrm>
          <a:prstGeom prst="triangl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/>
          <p:cNvSpPr/>
          <p:nvPr userDrawn="1"/>
        </p:nvSpPr>
        <p:spPr>
          <a:xfrm rot="5400000">
            <a:off x="5739037" y="8135225"/>
            <a:ext cx="575609" cy="501001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8022" y="2710891"/>
            <a:ext cx="405731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KEYWORD</a:t>
            </a:r>
            <a:endParaRPr kumimoji="1" lang="ja-JP" altLang="en-US" dirty="0" smtClean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529511" y="2512965"/>
            <a:ext cx="10458117" cy="1043545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648022" y="4048638"/>
            <a:ext cx="405731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KEYWORD</a:t>
            </a:r>
            <a:endParaRPr kumimoji="1" lang="ja-JP" altLang="en-US" dirty="0" smtClean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529511" y="3850712"/>
            <a:ext cx="10458117" cy="1043545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48022" y="5386385"/>
            <a:ext cx="405731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KEYWORD</a:t>
            </a:r>
            <a:endParaRPr kumimoji="1" lang="ja-JP" altLang="en-US" dirty="0" smtClean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529511" y="5188459"/>
            <a:ext cx="10458117" cy="1043545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48022" y="6724132"/>
            <a:ext cx="405731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KEYWORD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6529511" y="6526206"/>
            <a:ext cx="10458117" cy="1043545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648022" y="8061879"/>
            <a:ext cx="405731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KEYWORD</a:t>
            </a:r>
            <a:endParaRPr kumimoji="1" lang="ja-JP" altLang="en-US" dirty="0" smtClean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6529511" y="7863953"/>
            <a:ext cx="10458117" cy="1043545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03" y="2343184"/>
            <a:ext cx="387425" cy="1383106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03" y="3680931"/>
            <a:ext cx="387425" cy="138310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03" y="5018678"/>
            <a:ext cx="387425" cy="1383106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03" y="6356425"/>
            <a:ext cx="387425" cy="1383106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03" y="7694172"/>
            <a:ext cx="387425" cy="1383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5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250"/>
                            </p:stCondLst>
                            <p:childTnLst>
                              <p:par>
                                <p:cTn id="6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5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25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75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8" grpId="0" animBg="1"/>
      <p:bldP spid="22" grpId="0" animBg="1"/>
      <p:bldP spid="26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 lvl="-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 lvl="-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 lvl="-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 lvl="-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 lvl="-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 userDrawn="1"/>
        </p:nvSpPr>
        <p:spPr>
          <a:xfrm>
            <a:off x="-43542" y="2314575"/>
            <a:ext cx="18396000" cy="52435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28" name="直線コネクタ 27"/>
          <p:cNvCxnSpPr/>
          <p:nvPr userDrawn="1"/>
        </p:nvCxnSpPr>
        <p:spPr>
          <a:xfrm>
            <a:off x="0" y="248194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円/楕円 5"/>
          <p:cNvSpPr/>
          <p:nvPr userDrawn="1"/>
        </p:nvSpPr>
        <p:spPr>
          <a:xfrm>
            <a:off x="914558" y="2825104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079046" y="298959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296307" y="320685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271727" y="3825913"/>
            <a:ext cx="6599483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270250" y="3187745"/>
            <a:ext cx="66034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1" name="円/楕円 10"/>
          <p:cNvSpPr/>
          <p:nvPr userDrawn="1"/>
        </p:nvSpPr>
        <p:spPr>
          <a:xfrm>
            <a:off x="9208756" y="2825104"/>
            <a:ext cx="1372976" cy="137297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373245" y="298959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9590506" y="320685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564755" y="3825913"/>
            <a:ext cx="6599483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563278" y="3187745"/>
            <a:ext cx="66034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914558" y="4862822"/>
            <a:ext cx="1372976" cy="1372976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79046" y="5027310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296307" y="5244571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2271727" y="5863631"/>
            <a:ext cx="6599483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2270250" y="5225463"/>
            <a:ext cx="66034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1" name="円/楕円 20"/>
          <p:cNvSpPr/>
          <p:nvPr userDrawn="1"/>
        </p:nvSpPr>
        <p:spPr>
          <a:xfrm>
            <a:off x="9208756" y="4862822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9373245" y="5027310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9590506" y="5244571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564755" y="5863631"/>
            <a:ext cx="6599483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563278" y="5225463"/>
            <a:ext cx="66034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37443" y="7615241"/>
            <a:ext cx="16016288" cy="1543272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0" y="738922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 lvl="-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43542" y="2314575"/>
            <a:ext cx="18396000" cy="52435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0" y="248194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738922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山形 5"/>
          <p:cNvSpPr/>
          <p:nvPr userDrawn="1"/>
        </p:nvSpPr>
        <p:spPr>
          <a:xfrm>
            <a:off x="2070161" y="3297571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62274" y="3171312"/>
            <a:ext cx="13615572" cy="655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3" name="山形 12"/>
          <p:cNvSpPr/>
          <p:nvPr userDrawn="1"/>
        </p:nvSpPr>
        <p:spPr>
          <a:xfrm>
            <a:off x="2073176" y="4296800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565289" y="4170541"/>
            <a:ext cx="13615572" cy="655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5" name="山形 14"/>
          <p:cNvSpPr/>
          <p:nvPr userDrawn="1"/>
        </p:nvSpPr>
        <p:spPr>
          <a:xfrm>
            <a:off x="2070161" y="5296029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62274" y="5169770"/>
            <a:ext cx="13615572" cy="655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7" name="山形 16"/>
          <p:cNvSpPr/>
          <p:nvPr userDrawn="1"/>
        </p:nvSpPr>
        <p:spPr>
          <a:xfrm>
            <a:off x="2070161" y="6295257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2562274" y="6168998"/>
            <a:ext cx="13615572" cy="655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37443" y="7615241"/>
            <a:ext cx="16016288" cy="1543272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 lvl="-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43542" y="2314575"/>
            <a:ext cx="18396000" cy="52435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0" y="248194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738922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山形 5"/>
          <p:cNvSpPr/>
          <p:nvPr userDrawn="1"/>
        </p:nvSpPr>
        <p:spPr>
          <a:xfrm>
            <a:off x="1824869" y="3297571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316982" y="3109189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3" name="山形 12"/>
          <p:cNvSpPr/>
          <p:nvPr userDrawn="1"/>
        </p:nvSpPr>
        <p:spPr>
          <a:xfrm>
            <a:off x="1827884" y="4296800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319997" y="4108418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5" name="山形 14"/>
          <p:cNvSpPr/>
          <p:nvPr userDrawn="1"/>
        </p:nvSpPr>
        <p:spPr>
          <a:xfrm>
            <a:off x="1824869" y="5296029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316982" y="5107647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7" name="山形 16"/>
          <p:cNvSpPr/>
          <p:nvPr userDrawn="1"/>
        </p:nvSpPr>
        <p:spPr>
          <a:xfrm>
            <a:off x="1824869" y="6295257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2316982" y="6106875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37443" y="7615241"/>
            <a:ext cx="16016288" cy="1543272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山形 19"/>
          <p:cNvSpPr/>
          <p:nvPr userDrawn="1"/>
        </p:nvSpPr>
        <p:spPr>
          <a:xfrm>
            <a:off x="9284209" y="3297571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776322" y="3109189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22" name="山形 21"/>
          <p:cNvSpPr/>
          <p:nvPr userDrawn="1"/>
        </p:nvSpPr>
        <p:spPr>
          <a:xfrm>
            <a:off x="9287224" y="4296800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9779337" y="4108418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24" name="山形 23"/>
          <p:cNvSpPr/>
          <p:nvPr userDrawn="1"/>
        </p:nvSpPr>
        <p:spPr>
          <a:xfrm>
            <a:off x="9284209" y="5296029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9776322" y="5107647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26" name="山形 25"/>
          <p:cNvSpPr/>
          <p:nvPr userDrawn="1"/>
        </p:nvSpPr>
        <p:spPr>
          <a:xfrm>
            <a:off x="9284209" y="6295257"/>
            <a:ext cx="380632" cy="380632"/>
          </a:xfrm>
          <a:prstGeom prst="chevron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9776322" y="6106875"/>
            <a:ext cx="6656752" cy="655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 lvl="-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6" name="二等辺三角形 10"/>
          <p:cNvSpPr/>
          <p:nvPr/>
        </p:nvSpPr>
        <p:spPr>
          <a:xfrm rot="5400000">
            <a:off x="4653045" y="-67652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1726747" y="3083390"/>
            <a:ext cx="6655890" cy="663576"/>
            <a:chOff x="1012371" y="3126253"/>
            <a:chExt cx="6655890" cy="663576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12" y="2561783"/>
            <a:ext cx="482540" cy="1722666"/>
          </a:xfrm>
          <a:prstGeom prst="rect">
            <a:avLst/>
          </a:prstGeom>
        </p:spPr>
      </p:pic>
      <p:sp>
        <p:nvSpPr>
          <p:cNvPr id="2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26747" y="3083390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47" y="3915925"/>
            <a:ext cx="6309180" cy="44708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3" name="二等辺三角形 10"/>
          <p:cNvSpPr/>
          <p:nvPr userDrawn="1"/>
        </p:nvSpPr>
        <p:spPr>
          <a:xfrm rot="5400000">
            <a:off x="12992855" y="-67647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10066557" y="3083395"/>
            <a:ext cx="6655890" cy="663576"/>
            <a:chOff x="1012371" y="3126253"/>
            <a:chExt cx="6655890" cy="663576"/>
          </a:xfrm>
        </p:grpSpPr>
        <p:cxnSp>
          <p:nvCxnSpPr>
            <p:cNvPr id="35" name="直線コネクタ 34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図 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90" y="2561788"/>
            <a:ext cx="482540" cy="1722666"/>
          </a:xfrm>
          <a:prstGeom prst="rect">
            <a:avLst/>
          </a:prstGeom>
        </p:spPr>
      </p:pic>
      <p:sp>
        <p:nvSpPr>
          <p:cNvPr id="4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066557" y="3083395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066557" y="3915930"/>
            <a:ext cx="6309180" cy="44708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 userDrawn="1"/>
        </p:nvSpPr>
        <p:spPr>
          <a:xfrm>
            <a:off x="12012459" y="4418306"/>
            <a:ext cx="6336000" cy="3507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37578" y="8555276"/>
            <a:ext cx="6488482" cy="350728"/>
          </a:xfrm>
          <a:custGeom>
            <a:avLst/>
            <a:gdLst/>
            <a:ahLst/>
            <a:cxnLst/>
            <a:rect l="l" t="t" r="r" b="b"/>
            <a:pathLst>
              <a:path w="6488482" h="350728">
                <a:moveTo>
                  <a:pt x="0" y="0"/>
                </a:moveTo>
                <a:lnTo>
                  <a:pt x="6219698" y="0"/>
                </a:lnTo>
                <a:lnTo>
                  <a:pt x="6488482" y="268784"/>
                </a:lnTo>
                <a:lnTo>
                  <a:pt x="6488482" y="350728"/>
                </a:lnTo>
                <a:lnTo>
                  <a:pt x="0" y="35072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125227" y="6492483"/>
            <a:ext cx="6237961" cy="350728"/>
          </a:xfrm>
          <a:custGeom>
            <a:avLst/>
            <a:gdLst/>
            <a:ahLst/>
            <a:cxnLst/>
            <a:rect l="l" t="t" r="r" b="b"/>
            <a:pathLst>
              <a:path w="6237961" h="350728">
                <a:moveTo>
                  <a:pt x="0" y="0"/>
                </a:moveTo>
                <a:lnTo>
                  <a:pt x="5981621" y="0"/>
                </a:lnTo>
                <a:lnTo>
                  <a:pt x="6237961" y="256340"/>
                </a:lnTo>
                <a:lnTo>
                  <a:pt x="6237961" y="350728"/>
                </a:lnTo>
                <a:lnTo>
                  <a:pt x="0" y="35072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5400000">
            <a:off x="5022378" y="7518263"/>
            <a:ext cx="2506323" cy="350728"/>
          </a:xfrm>
          <a:custGeom>
            <a:avLst/>
            <a:gdLst/>
            <a:ahLst/>
            <a:cxnLst/>
            <a:rect l="l" t="t" r="r" b="b"/>
            <a:pathLst>
              <a:path w="2506323" h="350728">
                <a:moveTo>
                  <a:pt x="0" y="350728"/>
                </a:moveTo>
                <a:lnTo>
                  <a:pt x="350728" y="0"/>
                </a:lnTo>
                <a:lnTo>
                  <a:pt x="2506323" y="0"/>
                </a:lnTo>
                <a:lnTo>
                  <a:pt x="2155595" y="35072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8"/>
          <p:cNvSpPr/>
          <p:nvPr userDrawn="1"/>
        </p:nvSpPr>
        <p:spPr>
          <a:xfrm rot="5400000">
            <a:off x="10934662" y="5439737"/>
            <a:ext cx="2506323" cy="350728"/>
          </a:xfrm>
          <a:custGeom>
            <a:avLst/>
            <a:gdLst/>
            <a:ahLst/>
            <a:cxnLst/>
            <a:rect l="l" t="t" r="r" b="b"/>
            <a:pathLst>
              <a:path w="2506323" h="350728">
                <a:moveTo>
                  <a:pt x="0" y="350728"/>
                </a:moveTo>
                <a:lnTo>
                  <a:pt x="350728" y="0"/>
                </a:lnTo>
                <a:lnTo>
                  <a:pt x="2506323" y="0"/>
                </a:lnTo>
                <a:lnTo>
                  <a:pt x="2155595" y="35072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59840" y="6317208"/>
            <a:ext cx="968752" cy="1699807"/>
          </a:xfrm>
          <a:prstGeom prst="rect">
            <a:avLst/>
          </a:prstGeom>
        </p:spPr>
        <p:txBody>
          <a:bodyPr wrap="none" lIns="36000" tIns="36000" rIns="36000" bIns="3600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53436" y="6417416"/>
            <a:ext cx="422127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653436" y="6961160"/>
            <a:ext cx="4221271" cy="136742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423693" y="4298172"/>
            <a:ext cx="968752" cy="1699807"/>
          </a:xfrm>
          <a:prstGeom prst="rect">
            <a:avLst/>
          </a:prstGeom>
        </p:spPr>
        <p:txBody>
          <a:bodyPr wrap="none" lIns="36000" tIns="36000" rIns="36000" bIns="3600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317289" y="4398380"/>
            <a:ext cx="422127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317289" y="4942124"/>
            <a:ext cx="4221271" cy="136742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013" y="2230603"/>
            <a:ext cx="968752" cy="1699807"/>
          </a:xfrm>
          <a:prstGeom prst="rect">
            <a:avLst/>
          </a:prstGeom>
        </p:spPr>
        <p:txBody>
          <a:bodyPr wrap="none" lIns="36000" tIns="36000" rIns="36000" bIns="3600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</a:t>
            </a:r>
            <a:endParaRPr kumimoji="1" lang="ja-JP" altLang="en-US" dirty="0" smtClean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3207609" y="2330811"/>
            <a:ext cx="422127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3207609" y="2874555"/>
            <a:ext cx="4221271" cy="136742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直角三角形 24"/>
          <p:cNvSpPr/>
          <p:nvPr userDrawn="1"/>
        </p:nvSpPr>
        <p:spPr>
          <a:xfrm rot="5400000">
            <a:off x="6659409" y="7065109"/>
            <a:ext cx="729472" cy="729472"/>
          </a:xfrm>
          <a:prstGeom prst="rtTriangl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12579738" y="5005969"/>
            <a:ext cx="729472" cy="729472"/>
          </a:xfrm>
          <a:prstGeom prst="rtTriangl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8" grpId="0" animBg="1"/>
      <p:bldP spid="9" grpId="0" animBg="1"/>
      <p:bldP spid="12" grpId="0" animBg="1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二等辺三角形 5"/>
          <p:cNvSpPr/>
          <p:nvPr userDrawn="1"/>
        </p:nvSpPr>
        <p:spPr>
          <a:xfrm rot="10800000">
            <a:off x="2689082" y="4338269"/>
            <a:ext cx="729399" cy="628792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 userDrawn="1"/>
        </p:nvSpPr>
        <p:spPr>
          <a:xfrm>
            <a:off x="-29028" y="5363859"/>
            <a:ext cx="18291175" cy="130629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2689082" y="5053070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6701233" y="5053070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713384" y="5053070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25535" y="5053070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129590" y="3379039"/>
            <a:ext cx="3889829" cy="1320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318276" y="3556839"/>
            <a:ext cx="3512457" cy="9652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258959" y="3701684"/>
            <a:ext cx="3644348" cy="647693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5" name="二等辺三角形 14"/>
          <p:cNvSpPr/>
          <p:nvPr userDrawn="1"/>
        </p:nvSpPr>
        <p:spPr>
          <a:xfrm rot="10800000">
            <a:off x="6702283" y="4338269"/>
            <a:ext cx="729399" cy="628792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5142791" y="3379039"/>
            <a:ext cx="3889829" cy="1320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7" name="正方形/長方形 16"/>
          <p:cNvSpPr/>
          <p:nvPr userDrawn="1"/>
        </p:nvSpPr>
        <p:spPr>
          <a:xfrm>
            <a:off x="5331477" y="3556839"/>
            <a:ext cx="3512457" cy="9652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272160" y="3701684"/>
            <a:ext cx="3644348" cy="647693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9" name="二等辺三角形 18"/>
          <p:cNvSpPr/>
          <p:nvPr userDrawn="1"/>
        </p:nvSpPr>
        <p:spPr>
          <a:xfrm rot="10800000">
            <a:off x="10719594" y="4329962"/>
            <a:ext cx="729399" cy="628792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160102" y="3370732"/>
            <a:ext cx="3889829" cy="1320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348788" y="3548532"/>
            <a:ext cx="3512457" cy="9652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289471" y="3693377"/>
            <a:ext cx="3644348" cy="647693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3" name="二等辺三角形 22"/>
          <p:cNvSpPr/>
          <p:nvPr userDrawn="1"/>
        </p:nvSpPr>
        <p:spPr>
          <a:xfrm rot="10800000">
            <a:off x="14725535" y="4340844"/>
            <a:ext cx="729399" cy="628792"/>
          </a:xfrm>
          <a:prstGeom prst="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166043" y="3381614"/>
            <a:ext cx="3889829" cy="1320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3354729" y="3559414"/>
            <a:ext cx="3512457" cy="9652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3295412" y="3704259"/>
            <a:ext cx="3644348" cy="647693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07368" y="5737311"/>
            <a:ext cx="3876747" cy="73381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Bebas Neue Regular" pitchFamily="2" charset="0"/>
                <a:ea typeface="+mn-ea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125658" y="5737311"/>
            <a:ext cx="3876747" cy="73381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Bebas Neue Regular" pitchFamily="2" charset="0"/>
                <a:ea typeface="+mn-ea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142466" y="5737311"/>
            <a:ext cx="3876747" cy="73381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Bebas Neue Regular" pitchFamily="2" charset="0"/>
                <a:ea typeface="+mn-ea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155937" y="5737311"/>
            <a:ext cx="3876747" cy="73381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Bebas Neue Regular" pitchFamily="2" charset="0"/>
                <a:ea typeface="+mn-ea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55937" y="6454712"/>
            <a:ext cx="3868593" cy="1732676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125658" y="6454712"/>
            <a:ext cx="3868593" cy="1732676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2466" y="6454712"/>
            <a:ext cx="3868593" cy="1732676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07368" y="6454712"/>
            <a:ext cx="3868593" cy="1732676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 animBg="1"/>
      <p:bldP spid="17" grpId="0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animBg="1"/>
      <p:bldP spid="25" grpId="0" animBg="1"/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 lvl="-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 lvl="-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 lvl="-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 lvl="-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1" name="円/楕円 30"/>
          <p:cNvSpPr/>
          <p:nvPr userDrawn="1"/>
        </p:nvSpPr>
        <p:spPr>
          <a:xfrm>
            <a:off x="8474869" y="5696222"/>
            <a:ext cx="1341437" cy="3684611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8449817" y="3884864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>
            <a:off x="8614305" y="404935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831566" y="426661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60" name="円/楕円 59"/>
          <p:cNvSpPr/>
          <p:nvPr userDrawn="1"/>
        </p:nvSpPr>
        <p:spPr>
          <a:xfrm>
            <a:off x="10437246" y="5081149"/>
            <a:ext cx="1372976" cy="137297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 userDrawn="1"/>
        </p:nvSpPr>
        <p:spPr>
          <a:xfrm>
            <a:off x="10601734" y="5245637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10818995" y="5462898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5382079" y="7013963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5546567" y="7178451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7"/>
          <p:cNvSpPr>
            <a:spLocks noGrp="1"/>
          </p:cNvSpPr>
          <p:nvPr>
            <p:ph type="pic" sz="quarter" idx="15" hasCustomPrompt="1"/>
          </p:nvPr>
        </p:nvSpPr>
        <p:spPr>
          <a:xfrm>
            <a:off x="5763827" y="7424287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66" name="円/楕円 65"/>
          <p:cNvSpPr/>
          <p:nvPr userDrawn="1"/>
        </p:nvSpPr>
        <p:spPr>
          <a:xfrm>
            <a:off x="6373306" y="5081149"/>
            <a:ext cx="1372976" cy="137297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 userDrawn="1"/>
        </p:nvSpPr>
        <p:spPr>
          <a:xfrm>
            <a:off x="6537794" y="5245637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6755055" y="5462898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69" name="円/楕円 68"/>
          <p:cNvSpPr/>
          <p:nvPr userDrawn="1"/>
        </p:nvSpPr>
        <p:spPr>
          <a:xfrm>
            <a:off x="11451953" y="7009470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1616441" y="7173958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1833702" y="7391219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459657" y="2584089"/>
            <a:ext cx="5350565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7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459657" y="3102433"/>
            <a:ext cx="5350565" cy="667901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971655" y="4856166"/>
            <a:ext cx="469603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7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1655" y="5374510"/>
            <a:ext cx="4696037" cy="113098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940610" y="6837585"/>
            <a:ext cx="469603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7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940610" y="7355929"/>
            <a:ext cx="4696037" cy="113098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97790" y="4865044"/>
            <a:ext cx="469603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8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97790" y="5383388"/>
            <a:ext cx="4696037" cy="1130982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39697" y="6846463"/>
            <a:ext cx="4696037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8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39697" y="7364807"/>
            <a:ext cx="4696037" cy="1130982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57" grpId="0" animBg="1"/>
      <p:bldP spid="58" grpId="0" animBg="1"/>
      <p:bldP spid="59" grpId="0"/>
      <p:bldP spid="60" grpId="0" animBg="1"/>
      <p:bldP spid="61" grpId="0" animBg="1"/>
      <p:bldP spid="62" grpId="0"/>
      <p:bldP spid="63" grpId="0" animBg="1"/>
      <p:bldP spid="64" grpId="0" animBg="1"/>
      <p:bldP spid="65" grpId="0"/>
      <p:bldP spid="66" grpId="0" animBg="1"/>
      <p:bldP spid="67" grpId="0" animBg="1"/>
      <p:bldP spid="68" grpId="0"/>
      <p:bldP spid="69" grpId="0" animBg="1"/>
      <p:bldP spid="70" grpId="0" animBg="1"/>
      <p:bldP spid="71" grpId="0"/>
      <p:bldP spid="7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ion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 userDrawn="1"/>
        </p:nvCxnSpPr>
        <p:spPr>
          <a:xfrm>
            <a:off x="4908479" y="3576641"/>
            <a:ext cx="4234351" cy="143455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 userDrawn="1"/>
        </p:nvCxnSpPr>
        <p:spPr>
          <a:xfrm flipV="1">
            <a:off x="2048941" y="5019632"/>
            <a:ext cx="7093888" cy="24665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 userDrawn="1"/>
        </p:nvCxnSpPr>
        <p:spPr>
          <a:xfrm flipV="1">
            <a:off x="5000255" y="5011197"/>
            <a:ext cx="4142574" cy="176403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 userDrawn="1"/>
        </p:nvCxnSpPr>
        <p:spPr>
          <a:xfrm flipH="1">
            <a:off x="9142829" y="3387699"/>
            <a:ext cx="3608874" cy="163193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H="1">
            <a:off x="9142831" y="4803909"/>
            <a:ext cx="4536557" cy="17305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 userDrawn="1"/>
        </p:nvCxnSpPr>
        <p:spPr>
          <a:xfrm flipH="1" flipV="1">
            <a:off x="9142829" y="5019632"/>
            <a:ext cx="3990621" cy="145085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2" name="円/楕円 21"/>
          <p:cNvSpPr/>
          <p:nvPr userDrawn="1"/>
        </p:nvSpPr>
        <p:spPr>
          <a:xfrm>
            <a:off x="12065214" y="2724820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2229702" y="2889308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2446963" y="3106569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2992900" y="4097796"/>
            <a:ext cx="1372976" cy="137297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157388" y="4262284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13374649" y="4479545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446962" y="5783999"/>
            <a:ext cx="1372976" cy="1372976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12611450" y="5948487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15" hasCustomPrompt="1"/>
          </p:nvPr>
        </p:nvSpPr>
        <p:spPr>
          <a:xfrm>
            <a:off x="12828711" y="6165748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6618669" y="2495471"/>
            <a:ext cx="5048322" cy="5048322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>
            <a:spLocks noChangeAspect="1"/>
          </p:cNvSpPr>
          <p:nvPr userDrawn="1"/>
        </p:nvSpPr>
        <p:spPr>
          <a:xfrm>
            <a:off x="6802830" y="2679632"/>
            <a:ext cx="4680000" cy="4680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582877" y="3444605"/>
            <a:ext cx="1137895" cy="1137895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3372844" y="2035942"/>
            <a:ext cx="3081399" cy="3081399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3542397" y="2205495"/>
            <a:ext cx="2742293" cy="274229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511800" y="2762920"/>
            <a:ext cx="793356" cy="793356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円/楕円 47"/>
          <p:cNvSpPr/>
          <p:nvPr userDrawn="1"/>
        </p:nvSpPr>
        <p:spPr>
          <a:xfrm>
            <a:off x="876382" y="4073313"/>
            <a:ext cx="2345119" cy="2345119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1053999" y="4250930"/>
            <a:ext cx="1989885" cy="198988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744201" y="463639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1" name="円/楕円 50"/>
          <p:cNvSpPr/>
          <p:nvPr userDrawn="1"/>
        </p:nvSpPr>
        <p:spPr>
          <a:xfrm>
            <a:off x="3637625" y="5306284"/>
            <a:ext cx="2725260" cy="272526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>
            <a:spLocks noChangeAspect="1"/>
          </p:cNvSpPr>
          <p:nvPr userDrawn="1"/>
        </p:nvSpPr>
        <p:spPr>
          <a:xfrm>
            <a:off x="3812255" y="5480914"/>
            <a:ext cx="2376000" cy="2376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4611107" y="5996725"/>
            <a:ext cx="762750" cy="762750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3444561" y="3076520"/>
            <a:ext cx="3861715" cy="647693"/>
          </a:xfrm>
        </p:spPr>
        <p:txBody>
          <a:bodyPr anchor="ctr">
            <a:noAutofit/>
          </a:bodyPr>
          <a:lstStyle>
            <a:lvl1pPr algn="l">
              <a:defRPr sz="3200" i="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815147" y="6171266"/>
            <a:ext cx="3861715" cy="647693"/>
          </a:xfrm>
        </p:spPr>
        <p:txBody>
          <a:bodyPr anchor="ctr">
            <a:noAutofit/>
          </a:bodyPr>
          <a:lstStyle>
            <a:lvl1pPr algn="l">
              <a:defRPr sz="3200" i="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359121" y="4465712"/>
            <a:ext cx="3317742" cy="647693"/>
          </a:xfrm>
        </p:spPr>
        <p:txBody>
          <a:bodyPr anchor="ctr">
            <a:noAutofit/>
          </a:bodyPr>
          <a:lstStyle>
            <a:lvl1pPr algn="l">
              <a:defRPr sz="3200" i="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8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113747" y="4724475"/>
            <a:ext cx="4066596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7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3900052" y="6740861"/>
            <a:ext cx="2191265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8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38408" y="5195072"/>
            <a:ext cx="177360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i="0" baseline="0">
                <a:solidFill>
                  <a:schemeClr val="bg1"/>
                </a:solidFill>
                <a:effectLst/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8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3614673" y="3532862"/>
            <a:ext cx="2636370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8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168185" y="5296937"/>
            <a:ext cx="3913681" cy="1323542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3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137443" y="8031543"/>
            <a:ext cx="16016288" cy="1126969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3" grpId="0" animBg="1"/>
      <p:bldP spid="34" grpId="0" animBg="1"/>
      <p:bldP spid="36" grpId="0"/>
      <p:bldP spid="37" grpId="0" animBg="1"/>
      <p:bldP spid="38" grpId="0" animBg="1"/>
      <p:bldP spid="39" grpId="0"/>
      <p:bldP spid="48" grpId="0" animBg="1"/>
      <p:bldP spid="49" grpId="0" animBg="1"/>
      <p:bldP spid="50" grpId="0"/>
      <p:bldP spid="51" grpId="0" animBg="1"/>
      <p:bldP spid="52" grpId="0" animBg="1"/>
      <p:bldP spid="53" grpId="0"/>
      <p:bldP spid="7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3" presetClass="entr" presetSubtype="3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" name="円/楕円 5"/>
          <p:cNvSpPr/>
          <p:nvPr userDrawn="1"/>
        </p:nvSpPr>
        <p:spPr>
          <a:xfrm>
            <a:off x="7403930" y="3547081"/>
            <a:ext cx="3432516" cy="3685003"/>
          </a:xfrm>
          <a:custGeom>
            <a:avLst/>
            <a:gdLst/>
            <a:ahLst/>
            <a:cxnLst/>
            <a:rect l="l" t="t" r="r" b="b"/>
            <a:pathLst>
              <a:path w="3432516" h="3685003">
                <a:moveTo>
                  <a:pt x="1716258" y="0"/>
                </a:moveTo>
                <a:cubicBezTo>
                  <a:pt x="2664121" y="0"/>
                  <a:pt x="3432516" y="768395"/>
                  <a:pt x="3432516" y="1716258"/>
                </a:cubicBezTo>
                <a:cubicBezTo>
                  <a:pt x="3432516" y="2398507"/>
                  <a:pt x="3034429" y="2987777"/>
                  <a:pt x="2456986" y="3262631"/>
                </a:cubicBezTo>
                <a:lnTo>
                  <a:pt x="2456986" y="3541067"/>
                </a:lnTo>
                <a:cubicBezTo>
                  <a:pt x="2456986" y="3620561"/>
                  <a:pt x="2392544" y="3685003"/>
                  <a:pt x="2313050" y="3685003"/>
                </a:cubicBezTo>
                <a:lnTo>
                  <a:pt x="1119467" y="3685003"/>
                </a:lnTo>
                <a:cubicBezTo>
                  <a:pt x="1039973" y="3685003"/>
                  <a:pt x="975531" y="3620561"/>
                  <a:pt x="975531" y="3541067"/>
                </a:cubicBezTo>
                <a:lnTo>
                  <a:pt x="975531" y="3262631"/>
                </a:lnTo>
                <a:cubicBezTo>
                  <a:pt x="398088" y="2987778"/>
                  <a:pt x="0" y="2398507"/>
                  <a:pt x="0" y="1716258"/>
                </a:cubicBezTo>
                <a:cubicBezTo>
                  <a:pt x="0" y="768395"/>
                  <a:pt x="768395" y="0"/>
                  <a:pt x="1716258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 userDrawn="1"/>
        </p:nvSpPr>
        <p:spPr>
          <a:xfrm>
            <a:off x="8379461" y="7311459"/>
            <a:ext cx="1481455" cy="241300"/>
          </a:xfrm>
          <a:prstGeom prst="roundRect">
            <a:avLst>
              <a:gd name="adj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 userDrawn="1"/>
        </p:nvSpPr>
        <p:spPr>
          <a:xfrm>
            <a:off x="8379461" y="7632134"/>
            <a:ext cx="1481455" cy="241300"/>
          </a:xfrm>
          <a:prstGeom prst="roundRect">
            <a:avLst>
              <a:gd name="adj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740832" y="7809934"/>
            <a:ext cx="758714" cy="322215"/>
          </a:xfrm>
          <a:custGeom>
            <a:avLst/>
            <a:gdLst/>
            <a:ahLst/>
            <a:cxnLst/>
            <a:rect l="l" t="t" r="r" b="b"/>
            <a:pathLst>
              <a:path w="758714" h="322215">
                <a:moveTo>
                  <a:pt x="0" y="0"/>
                </a:moveTo>
                <a:lnTo>
                  <a:pt x="758714" y="0"/>
                </a:lnTo>
                <a:cubicBezTo>
                  <a:pt x="729497" y="182913"/>
                  <a:pt x="570695" y="322215"/>
                  <a:pt x="379357" y="322215"/>
                </a:cubicBezTo>
                <a:cubicBezTo>
                  <a:pt x="188019" y="322215"/>
                  <a:pt x="29217" y="182913"/>
                  <a:pt x="0" y="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 userDrawn="1"/>
        </p:nvSpPr>
        <p:spPr>
          <a:xfrm>
            <a:off x="11027411" y="5142689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 userDrawn="1"/>
        </p:nvSpPr>
        <p:spPr>
          <a:xfrm>
            <a:off x="6483986" y="5142689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 userDrawn="1"/>
        </p:nvSpPr>
        <p:spPr>
          <a:xfrm rot="5400000">
            <a:off x="8749824" y="2875740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 userDrawn="1"/>
        </p:nvSpPr>
        <p:spPr>
          <a:xfrm rot="2700000">
            <a:off x="7071838" y="3573970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 userDrawn="1"/>
        </p:nvSpPr>
        <p:spPr>
          <a:xfrm rot="8100000">
            <a:off x="10447034" y="3573970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 userDrawn="1"/>
        </p:nvSpPr>
        <p:spPr>
          <a:xfrm rot="2700000">
            <a:off x="10466082" y="6595032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 userDrawn="1"/>
        </p:nvSpPr>
        <p:spPr>
          <a:xfrm rot="8100000">
            <a:off x="7033566" y="6595032"/>
            <a:ext cx="740727" cy="2413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49455" y="3028737"/>
            <a:ext cx="52271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149455" y="3547080"/>
            <a:ext cx="5227161" cy="2098825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14559" y="6167883"/>
            <a:ext cx="5199434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14559" y="6686226"/>
            <a:ext cx="5199434" cy="1855279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149455" y="6171993"/>
            <a:ext cx="5227161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49455" y="6690336"/>
            <a:ext cx="5227161" cy="195276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559" y="3046927"/>
            <a:ext cx="5199434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559" y="3565271"/>
            <a:ext cx="5199434" cy="2080634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cxnSp>
        <p:nvCxnSpPr>
          <p:cNvPr id="45" name="直線コネクタ 44"/>
          <p:cNvCxnSpPr>
            <a:stCxn id="21" idx="1"/>
            <a:endCxn id="38" idx="3"/>
          </p:cNvCxnSpPr>
          <p:nvPr userDrawn="1"/>
        </p:nvCxnSpPr>
        <p:spPr>
          <a:xfrm rot="10800000">
            <a:off x="6113993" y="6491730"/>
            <a:ext cx="2265468" cy="1261054"/>
          </a:xfrm>
          <a:prstGeom prst="bentConnector3">
            <a:avLst>
              <a:gd name="adj1" fmla="val 73545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endCxn id="43" idx="3"/>
          </p:cNvCxnSpPr>
          <p:nvPr userDrawn="1"/>
        </p:nvCxnSpPr>
        <p:spPr>
          <a:xfrm rot="10800000">
            <a:off x="6113994" y="3370774"/>
            <a:ext cx="1066325" cy="30565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endCxn id="36" idx="1"/>
          </p:cNvCxnSpPr>
          <p:nvPr userDrawn="1"/>
        </p:nvCxnSpPr>
        <p:spPr>
          <a:xfrm flipV="1">
            <a:off x="10617200" y="3352584"/>
            <a:ext cx="1532255" cy="104872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20" idx="3"/>
            <a:endCxn id="41" idx="1"/>
          </p:cNvCxnSpPr>
          <p:nvPr userDrawn="1"/>
        </p:nvCxnSpPr>
        <p:spPr>
          <a:xfrm flipV="1">
            <a:off x="9860916" y="6495840"/>
            <a:ext cx="2288539" cy="936269"/>
          </a:xfrm>
          <a:prstGeom prst="bentConnector3">
            <a:avLst>
              <a:gd name="adj1" fmla="val 78857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583633" y="4910969"/>
            <a:ext cx="309850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50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20" grpId="0" animBg="1"/>
      <p:bldP spid="21" grpId="0" animBg="1"/>
      <p:bldP spid="8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 lvl="-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 lvl="-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 lvl="-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 lvl="-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05999" y="5187583"/>
            <a:ext cx="4325656" cy="114258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188075" y="5361048"/>
            <a:ext cx="3961505" cy="795655"/>
          </a:xfrm>
          <a:prstGeom prst="rect">
            <a:avLst/>
          </a:prstGeom>
          <a:noFill/>
          <a:ln w="28575">
            <a:solidFill>
              <a:schemeClr val="bg1">
                <a:lumMod val="9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28031" y="5427088"/>
            <a:ext cx="3481593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6982760" y="3580459"/>
            <a:ext cx="4325656" cy="114258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7164836" y="3753924"/>
            <a:ext cx="3961505" cy="795655"/>
          </a:xfrm>
          <a:prstGeom prst="rect">
            <a:avLst/>
          </a:prstGeom>
          <a:noFill/>
          <a:ln w="28575">
            <a:solidFill>
              <a:schemeClr val="bg1">
                <a:lumMod val="9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7404792" y="3819964"/>
            <a:ext cx="3481593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6982760" y="6809482"/>
            <a:ext cx="4325656" cy="114258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 userDrawn="1"/>
        </p:nvSpPr>
        <p:spPr>
          <a:xfrm>
            <a:off x="7164836" y="6982947"/>
            <a:ext cx="3961505" cy="795655"/>
          </a:xfrm>
          <a:prstGeom prst="rect">
            <a:avLst/>
          </a:prstGeom>
          <a:noFill/>
          <a:ln w="28575">
            <a:solidFill>
              <a:schemeClr val="bg1">
                <a:lumMod val="9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7404792" y="7048987"/>
            <a:ext cx="3481593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12661972" y="2766067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2835396" y="2836408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12661972" y="3739488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2835396" y="3809829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2661972" y="4697777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835396" y="4768118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2661972" y="5998685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2835396" y="6069026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2661972" y="6972106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12835396" y="7042447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2661972" y="7930395"/>
            <a:ext cx="4325656" cy="81079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835396" y="8000736"/>
            <a:ext cx="4003634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cxnSp>
        <p:nvCxnSpPr>
          <p:cNvPr id="72" name="直線コネクタ 52"/>
          <p:cNvCxnSpPr>
            <a:stCxn id="7" idx="3"/>
            <a:endCxn id="50" idx="1"/>
          </p:cNvCxnSpPr>
          <p:nvPr userDrawn="1"/>
        </p:nvCxnSpPr>
        <p:spPr>
          <a:xfrm flipV="1">
            <a:off x="5331655" y="4151752"/>
            <a:ext cx="1651105" cy="16071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52"/>
          <p:cNvCxnSpPr>
            <a:stCxn id="7" idx="3"/>
            <a:endCxn id="56" idx="1"/>
          </p:cNvCxnSpPr>
          <p:nvPr userDrawn="1"/>
        </p:nvCxnSpPr>
        <p:spPr>
          <a:xfrm>
            <a:off x="5331655" y="5758876"/>
            <a:ext cx="1651105" cy="162189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52"/>
          <p:cNvCxnSpPr>
            <a:stCxn id="62" idx="1"/>
            <a:endCxn id="50" idx="3"/>
          </p:cNvCxnSpPr>
          <p:nvPr userDrawn="1"/>
        </p:nvCxnSpPr>
        <p:spPr>
          <a:xfrm flipH="1">
            <a:off x="11308416" y="4144887"/>
            <a:ext cx="1353556" cy="686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52"/>
          <p:cNvCxnSpPr>
            <a:stCxn id="68" idx="1"/>
            <a:endCxn id="56" idx="3"/>
          </p:cNvCxnSpPr>
          <p:nvPr userDrawn="1"/>
        </p:nvCxnSpPr>
        <p:spPr>
          <a:xfrm flipH="1">
            <a:off x="11308416" y="7377505"/>
            <a:ext cx="1353556" cy="327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52"/>
          <p:cNvCxnSpPr>
            <a:stCxn id="59" idx="1"/>
            <a:endCxn id="50" idx="3"/>
          </p:cNvCxnSpPr>
          <p:nvPr userDrawn="1"/>
        </p:nvCxnSpPr>
        <p:spPr>
          <a:xfrm rot="10800000" flipV="1">
            <a:off x="11308416" y="3171466"/>
            <a:ext cx="1353556" cy="98028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52"/>
          <p:cNvCxnSpPr>
            <a:stCxn id="64" idx="1"/>
            <a:endCxn id="50" idx="3"/>
          </p:cNvCxnSpPr>
          <p:nvPr userDrawn="1"/>
        </p:nvCxnSpPr>
        <p:spPr>
          <a:xfrm rot="10800000">
            <a:off x="11308416" y="4151752"/>
            <a:ext cx="1353556" cy="9514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52"/>
          <p:cNvCxnSpPr>
            <a:stCxn id="66" idx="1"/>
            <a:endCxn id="56" idx="3"/>
          </p:cNvCxnSpPr>
          <p:nvPr userDrawn="1"/>
        </p:nvCxnSpPr>
        <p:spPr>
          <a:xfrm rot="10800000" flipV="1">
            <a:off x="11308416" y="6404083"/>
            <a:ext cx="1353556" cy="9766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52"/>
          <p:cNvCxnSpPr>
            <a:stCxn id="70" idx="1"/>
            <a:endCxn id="56" idx="3"/>
          </p:cNvCxnSpPr>
          <p:nvPr userDrawn="1"/>
        </p:nvCxnSpPr>
        <p:spPr>
          <a:xfrm rot="10800000">
            <a:off x="11308416" y="7380776"/>
            <a:ext cx="1353556" cy="95501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 animBg="1"/>
      <p:bldP spid="3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/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ist with 2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山形 29"/>
          <p:cNvSpPr/>
          <p:nvPr userDrawn="1"/>
        </p:nvSpPr>
        <p:spPr>
          <a:xfrm>
            <a:off x="2607071" y="4738549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099183" y="4628347"/>
            <a:ext cx="12678393" cy="113066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33" name="山形 32"/>
          <p:cNvSpPr/>
          <p:nvPr userDrawn="1"/>
        </p:nvSpPr>
        <p:spPr>
          <a:xfrm>
            <a:off x="2607071" y="5802368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099183" y="5692166"/>
            <a:ext cx="12678393" cy="113066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cxnSp>
        <p:nvCxnSpPr>
          <p:cNvPr id="36" name="直線コネクタ 52"/>
          <p:cNvCxnSpPr/>
          <p:nvPr userDrawn="1"/>
        </p:nvCxnSpPr>
        <p:spPr>
          <a:xfrm flipH="1">
            <a:off x="2550800" y="4093694"/>
            <a:ext cx="1574037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ist with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3" name="山形 12"/>
          <p:cNvSpPr/>
          <p:nvPr userDrawn="1"/>
        </p:nvSpPr>
        <p:spPr>
          <a:xfrm>
            <a:off x="2607071" y="4311949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099183" y="4201747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5" name="山形 14"/>
          <p:cNvSpPr/>
          <p:nvPr userDrawn="1"/>
        </p:nvSpPr>
        <p:spPr>
          <a:xfrm>
            <a:off x="2607071" y="5375768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099183" y="5265566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7" name="山形 16"/>
          <p:cNvSpPr/>
          <p:nvPr userDrawn="1"/>
        </p:nvSpPr>
        <p:spPr>
          <a:xfrm>
            <a:off x="2607071" y="6447819"/>
            <a:ext cx="380632" cy="380632"/>
          </a:xfrm>
          <a:prstGeom prst="chevron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3099183" y="6337617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ist with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3099183" y="3025142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099183" y="4134852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3099183" y="5244562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119323" y="6354272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119323" y="7463981"/>
            <a:ext cx="12678393" cy="11463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6" name="二等辺三角形 10"/>
          <p:cNvSpPr/>
          <p:nvPr/>
        </p:nvSpPr>
        <p:spPr>
          <a:xfrm rot="5400000">
            <a:off x="4653045" y="-67652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1726747" y="3083390"/>
            <a:ext cx="6655890" cy="663576"/>
            <a:chOff x="1012371" y="3126253"/>
            <a:chExt cx="6655890" cy="663576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12" y="2561783"/>
            <a:ext cx="482540" cy="1722666"/>
          </a:xfrm>
          <a:prstGeom prst="rect">
            <a:avLst/>
          </a:prstGeom>
        </p:spPr>
      </p:pic>
      <p:sp>
        <p:nvSpPr>
          <p:cNvPr id="2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26747" y="3083390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47" y="3915925"/>
            <a:ext cx="6309180" cy="172763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3" name="二等辺三角形 10"/>
          <p:cNvSpPr/>
          <p:nvPr userDrawn="1"/>
        </p:nvSpPr>
        <p:spPr>
          <a:xfrm rot="5400000">
            <a:off x="12992855" y="-67647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10066557" y="3083395"/>
            <a:ext cx="6655890" cy="663576"/>
            <a:chOff x="1012371" y="3126253"/>
            <a:chExt cx="6655890" cy="663576"/>
          </a:xfrm>
        </p:grpSpPr>
        <p:cxnSp>
          <p:nvCxnSpPr>
            <p:cNvPr id="35" name="直線コネクタ 34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図 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90" y="2561788"/>
            <a:ext cx="482540" cy="1722666"/>
          </a:xfrm>
          <a:prstGeom prst="rect">
            <a:avLst/>
          </a:prstGeom>
        </p:spPr>
      </p:pic>
      <p:sp>
        <p:nvSpPr>
          <p:cNvPr id="4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066557" y="3083395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066557" y="3915930"/>
            <a:ext cx="6309180" cy="172763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4" name="二等辺三角形 10"/>
          <p:cNvSpPr/>
          <p:nvPr userDrawn="1"/>
        </p:nvSpPr>
        <p:spPr>
          <a:xfrm rot="5400000">
            <a:off x="4654948" y="3085131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1728650" y="6236173"/>
            <a:ext cx="6655890" cy="663576"/>
            <a:chOff x="1012371" y="3126253"/>
            <a:chExt cx="6655890" cy="663576"/>
          </a:xfrm>
        </p:grpSpPr>
        <p:cxnSp>
          <p:nvCxnSpPr>
            <p:cNvPr id="26" name="直線コネクタ 25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図 4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15" y="5714566"/>
            <a:ext cx="482540" cy="1722666"/>
          </a:xfrm>
          <a:prstGeom prst="rect">
            <a:avLst/>
          </a:prstGeom>
        </p:spPr>
      </p:pic>
      <p:sp>
        <p:nvSpPr>
          <p:cNvPr id="4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728650" y="6236173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728650" y="7068708"/>
            <a:ext cx="6309180" cy="172763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6" name="二等辺三角形 10"/>
          <p:cNvSpPr/>
          <p:nvPr userDrawn="1"/>
        </p:nvSpPr>
        <p:spPr>
          <a:xfrm rot="5400000">
            <a:off x="12994758" y="3085136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10068460" y="6236178"/>
            <a:ext cx="6655890" cy="663576"/>
            <a:chOff x="1012371" y="3126253"/>
            <a:chExt cx="6655890" cy="663576"/>
          </a:xfrm>
        </p:grpSpPr>
        <p:cxnSp>
          <p:nvCxnSpPr>
            <p:cNvPr id="48" name="直線コネクタ 47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図 5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793" y="5714571"/>
            <a:ext cx="482540" cy="1722666"/>
          </a:xfrm>
          <a:prstGeom prst="rect">
            <a:avLst/>
          </a:prstGeom>
        </p:spPr>
      </p:pic>
      <p:sp>
        <p:nvSpPr>
          <p:cNvPr id="5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8460" y="6236178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68460" y="7068713"/>
            <a:ext cx="6309180" cy="1727631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4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5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Numb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3" name="涙形 2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涙形 3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5267325" y="2854193"/>
            <a:ext cx="1911397" cy="495461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7178770" y="2854193"/>
            <a:ext cx="1911397" cy="495461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9090215" y="2854193"/>
            <a:ext cx="1911397" cy="495461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001659" y="2854193"/>
            <a:ext cx="1911397" cy="495461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1</a:t>
            </a: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2</a:t>
            </a:r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3</a:t>
            </a: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4</a:t>
            </a: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5</a:t>
            </a: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6</a:t>
            </a:r>
          </a:p>
        </p:txBody>
      </p:sp>
      <p:sp>
        <p:nvSpPr>
          <p:cNvPr id="27" name="テキスト ボックス 26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7</a:t>
            </a:r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8</a:t>
            </a:r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5201284" y="-441781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9</a:t>
            </a:r>
          </a:p>
        </p:txBody>
      </p:sp>
      <p:sp>
        <p:nvSpPr>
          <p:cNvPr id="30" name="テキスト ボックス 29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1</a:t>
            </a:r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2</a:t>
            </a:r>
          </a:p>
        </p:txBody>
      </p:sp>
      <p:sp>
        <p:nvSpPr>
          <p:cNvPr id="32" name="テキスト ボックス 31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3</a:t>
            </a:r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4</a:t>
            </a:r>
          </a:p>
        </p:txBody>
      </p:sp>
      <p:sp>
        <p:nvSpPr>
          <p:cNvPr id="34" name="テキスト ボックス 33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5</a:t>
            </a:r>
          </a:p>
        </p:txBody>
      </p:sp>
      <p:sp>
        <p:nvSpPr>
          <p:cNvPr id="35" name="テキスト ボックス 34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6</a:t>
            </a:r>
          </a:p>
        </p:txBody>
      </p:sp>
      <p:sp>
        <p:nvSpPr>
          <p:cNvPr id="36" name="テキスト ボックス 35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7</a:t>
            </a:r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8</a:t>
            </a: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7165970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9</a:t>
            </a: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0</a:t>
            </a: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8</a:t>
            </a: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1</a:t>
            </a:r>
          </a:p>
        </p:txBody>
      </p:sp>
      <p:sp>
        <p:nvSpPr>
          <p:cNvPr id="43" name="テキスト ボックス 42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7</a:t>
            </a:r>
          </a:p>
        </p:txBody>
      </p:sp>
      <p:sp>
        <p:nvSpPr>
          <p:cNvPr id="44" name="テキスト ボックス 43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3</a:t>
            </a:r>
          </a:p>
        </p:txBody>
      </p:sp>
      <p:sp>
        <p:nvSpPr>
          <p:cNvPr id="45" name="テキスト ボックス 44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9</a:t>
            </a:r>
          </a:p>
        </p:txBody>
      </p:sp>
      <p:sp>
        <p:nvSpPr>
          <p:cNvPr id="46" name="テキスト ボックス 45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6</a:t>
            </a:r>
          </a:p>
        </p:txBody>
      </p:sp>
      <p:sp>
        <p:nvSpPr>
          <p:cNvPr id="47" name="テキスト ボックス 46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4</a:t>
            </a:r>
          </a:p>
        </p:txBody>
      </p:sp>
      <p:sp>
        <p:nvSpPr>
          <p:cNvPr id="48" name="テキスト ボックス 47"/>
          <p:cNvSpPr txBox="1"/>
          <p:nvPr userDrawn="1"/>
        </p:nvSpPr>
        <p:spPr>
          <a:xfrm>
            <a:off x="9070327" y="-441782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2</a:t>
            </a:r>
          </a:p>
        </p:txBody>
      </p:sp>
      <p:sp>
        <p:nvSpPr>
          <p:cNvPr id="49" name="テキスト ボックス 48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0</a:t>
            </a:r>
          </a:p>
        </p:txBody>
      </p:sp>
      <p:sp>
        <p:nvSpPr>
          <p:cNvPr id="50" name="テキスト ボックス 49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8</a:t>
            </a:r>
          </a:p>
        </p:txBody>
      </p:sp>
      <p:sp>
        <p:nvSpPr>
          <p:cNvPr id="51" name="テキスト ボックス 50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1</a:t>
            </a:r>
          </a:p>
        </p:txBody>
      </p:sp>
      <p:sp>
        <p:nvSpPr>
          <p:cNvPr id="52" name="テキスト ボックス 51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7</a:t>
            </a:r>
          </a:p>
        </p:txBody>
      </p:sp>
      <p:sp>
        <p:nvSpPr>
          <p:cNvPr id="53" name="テキスト ボックス 52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3</a:t>
            </a:r>
          </a:p>
        </p:txBody>
      </p:sp>
      <p:sp>
        <p:nvSpPr>
          <p:cNvPr id="54" name="テキスト ボックス 53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9</a:t>
            </a:r>
          </a:p>
        </p:txBody>
      </p:sp>
      <p:sp>
        <p:nvSpPr>
          <p:cNvPr id="55" name="テキスト ボックス 54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6</a:t>
            </a:r>
          </a:p>
        </p:txBody>
      </p:sp>
      <p:sp>
        <p:nvSpPr>
          <p:cNvPr id="56" name="テキスト ボックス 55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4</a:t>
            </a:r>
          </a:p>
        </p:txBody>
      </p:sp>
      <p:sp>
        <p:nvSpPr>
          <p:cNvPr id="57" name="テキスト ボックス 56"/>
          <p:cNvSpPr txBox="1"/>
          <p:nvPr userDrawn="1"/>
        </p:nvSpPr>
        <p:spPr>
          <a:xfrm>
            <a:off x="10992428" y="6378118"/>
            <a:ext cx="1994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0" dirty="0" smtClean="0">
                <a:solidFill>
                  <a:schemeClr val="accent2">
                    <a:alpha val="43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rPr>
              <a:t>2</a:t>
            </a:r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18291175" cy="33718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59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915150"/>
            <a:ext cx="18291175" cy="33718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620270" y="1912709"/>
            <a:ext cx="8251032" cy="144779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72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5587" y="7460340"/>
            <a:ext cx="8008143" cy="18578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03645" y="7235368"/>
            <a:ext cx="3946298" cy="10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 anchor="t">
            <a:norm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900"/>
                            </p:stCondLst>
                            <p:childTnLst>
                              <p:par>
                                <p:cTn id="17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  <p:bldP spid="14" grpId="1"/>
      <p:bldP spid="21" grpId="0"/>
      <p:bldP spid="21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>
        <p:tmplLst>
          <p:tmpl lvl="-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838" y="3649095"/>
            <a:ext cx="15547499" cy="2205038"/>
          </a:xfrm>
          <a:prstGeom prst="rect">
            <a:avLst/>
          </a:prstGeom>
        </p:spPr>
        <p:txBody>
          <a:bodyPr anchor="b"/>
          <a:lstStyle>
            <a:lvl1pPr>
              <a:defRPr sz="12000" baseline="0"/>
            </a:lvl1pPr>
          </a:lstStyle>
          <a:p>
            <a:r>
              <a:rPr kumimoji="1" lang="en-US" altLang="ja-JP" dirty="0" smtClean="0"/>
              <a:t>PRESENTATION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378857" y="5660571"/>
            <a:ext cx="15559314" cy="103822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 i="0" baseline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818986" y="8490857"/>
            <a:ext cx="10653202" cy="145142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838" y="3227059"/>
            <a:ext cx="15547499" cy="2205038"/>
          </a:xfrm>
          <a:prstGeom prst="rect">
            <a:avLst/>
          </a:prstGeom>
        </p:spPr>
        <p:txBody>
          <a:bodyPr anchor="b"/>
          <a:lstStyle>
            <a:lvl1pPr>
              <a:defRPr sz="8800" baseline="0"/>
            </a:lvl1pPr>
          </a:lstStyle>
          <a:p>
            <a:r>
              <a:rPr kumimoji="1" lang="en-US" altLang="ja-JP" dirty="0" smtClean="0"/>
              <a:t>PRESENTATION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378857" y="5196335"/>
            <a:ext cx="15559314" cy="103822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0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818986" y="8266221"/>
            <a:ext cx="10653202" cy="16760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291382" y="8181368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7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4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10"/>
          <p:cNvSpPr/>
          <p:nvPr userDrawn="1"/>
        </p:nvSpPr>
        <p:spPr>
          <a:xfrm rot="5400000">
            <a:off x="7327159" y="-3628959"/>
            <a:ext cx="2774485" cy="17515889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0" y="3939045"/>
            <a:ext cx="15806057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0" y="6298515"/>
            <a:ext cx="15806057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5831401" y="3939045"/>
            <a:ext cx="1345739" cy="118994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15831401" y="5128985"/>
            <a:ext cx="1316711" cy="116953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725399" y="5108345"/>
            <a:ext cx="13964543" cy="12191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SUBTITLE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696371" y="4157662"/>
            <a:ext cx="13964543" cy="12191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0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PRESENTATION TITLE</a:t>
            </a:r>
            <a:endParaRPr kumimoji="1" lang="ja-JP" altLang="en-US" dirty="0" smtClean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7291382" y="8777329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818986" y="8868229"/>
            <a:ext cx="10653202" cy="10740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7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3" presetClass="entr" presetSubtype="3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線コネクタ 55"/>
          <p:cNvCxnSpPr/>
          <p:nvPr userDrawn="1"/>
        </p:nvCxnSpPr>
        <p:spPr>
          <a:xfrm flipV="1">
            <a:off x="13125336" y="3495009"/>
            <a:ext cx="0" cy="3296983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 userDrawn="1"/>
        </p:nvCxnSpPr>
        <p:spPr>
          <a:xfrm flipV="1">
            <a:off x="5959702" y="1957614"/>
            <a:ext cx="3185886" cy="3185886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H="1" flipV="1">
            <a:off x="9145588" y="1957614"/>
            <a:ext cx="3185886" cy="3185886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 userDrawn="1"/>
        </p:nvCxnSpPr>
        <p:spPr>
          <a:xfrm>
            <a:off x="5959702" y="5143500"/>
            <a:ext cx="3185886" cy="3185886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 userDrawn="1"/>
        </p:nvCxnSpPr>
        <p:spPr>
          <a:xfrm flipH="1">
            <a:off x="9145588" y="5143500"/>
            <a:ext cx="3185886" cy="3185886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 userDrawn="1"/>
        </p:nvCxnSpPr>
        <p:spPr>
          <a:xfrm flipV="1">
            <a:off x="5959702" y="1957614"/>
            <a:ext cx="0" cy="6371772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 userDrawn="1"/>
        </p:nvCxnSpPr>
        <p:spPr>
          <a:xfrm flipH="1">
            <a:off x="5959703" y="1957614"/>
            <a:ext cx="6371771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H="1">
            <a:off x="5959703" y="8329386"/>
            <a:ext cx="6371771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V="1">
            <a:off x="12331474" y="1957614"/>
            <a:ext cx="0" cy="6371772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>
            <a:off x="7497096" y="1163752"/>
            <a:ext cx="3296983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>
            <a:off x="10794079" y="1163752"/>
            <a:ext cx="2331257" cy="2331257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 userDrawn="1"/>
        </p:nvCxnSpPr>
        <p:spPr>
          <a:xfrm flipV="1">
            <a:off x="5165839" y="1163752"/>
            <a:ext cx="2331257" cy="2331257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 userDrawn="1"/>
        </p:nvCxnSpPr>
        <p:spPr>
          <a:xfrm flipV="1">
            <a:off x="5165839" y="3495009"/>
            <a:ext cx="0" cy="3296983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 userDrawn="1"/>
        </p:nvCxnSpPr>
        <p:spPr>
          <a:xfrm flipH="1" flipV="1">
            <a:off x="5165839" y="6791992"/>
            <a:ext cx="2331257" cy="2331257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 userDrawn="1"/>
        </p:nvCxnSpPr>
        <p:spPr>
          <a:xfrm>
            <a:off x="7497096" y="9123249"/>
            <a:ext cx="3296983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 userDrawn="1"/>
        </p:nvCxnSpPr>
        <p:spPr>
          <a:xfrm flipV="1">
            <a:off x="10794079" y="6791992"/>
            <a:ext cx="2331257" cy="2331257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円/楕円 58"/>
          <p:cNvSpPr/>
          <p:nvPr userDrawn="1"/>
        </p:nvSpPr>
        <p:spPr>
          <a:xfrm>
            <a:off x="4813073" y="810986"/>
            <a:ext cx="8665028" cy="866502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 userDrawn="1"/>
        </p:nvSpPr>
        <p:spPr>
          <a:xfrm>
            <a:off x="4800446" y="796472"/>
            <a:ext cx="8690355" cy="8690355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 userDrawn="1"/>
        </p:nvSpPr>
        <p:spPr>
          <a:xfrm>
            <a:off x="4965105" y="973831"/>
            <a:ext cx="8321295" cy="832129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335587" y="5108345"/>
            <a:ext cx="7620000" cy="12191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SUBTITLE GOES HERE</a:t>
            </a:r>
            <a:endParaRPr kumimoji="1" lang="ja-JP" altLang="en-US" dirty="0" smtClean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335587" y="2075543"/>
            <a:ext cx="7620000" cy="327228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7000"/>
              </a:lnSpc>
              <a:spcBef>
                <a:spcPts val="0"/>
              </a:spcBef>
              <a:defRPr sz="8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PRESENTATION TITLE</a:t>
            </a:r>
            <a:endParaRPr kumimoji="1" lang="ja-JP" altLang="en-US" dirty="0" smtClean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053943" y="7583031"/>
            <a:ext cx="4180114" cy="121919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i="0" baseline="0">
                <a:solidFill>
                  <a:schemeClr val="bg1"/>
                </a:solidFill>
                <a:effectLst/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3" presetClass="exit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2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2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2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3" presetClass="exit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2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3" presetClass="exit" presetSubtype="16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1" presetClass="exit" presetSubtype="1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1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1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3" presetClass="entr" presetSubtype="3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6" presetClass="entr" presetSubtype="32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8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3" presetClass="entr" presetSubtype="3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6" presetClass="entr" presetSubtype="32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5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0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61" grpId="0" animBg="1"/>
      <p:bldP spid="62" grpId="0" animBg="1"/>
      <p:bldP spid="66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3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3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10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10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4279900"/>
            <a:ext cx="18291175" cy="172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 userDrawn="1"/>
        </p:nvSpPr>
        <p:spPr>
          <a:xfrm>
            <a:off x="4813073" y="810986"/>
            <a:ext cx="8665028" cy="866502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 userDrawn="1"/>
        </p:nvSpPr>
        <p:spPr>
          <a:xfrm>
            <a:off x="4800410" y="798323"/>
            <a:ext cx="8690355" cy="8690355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 userDrawn="1"/>
        </p:nvSpPr>
        <p:spPr>
          <a:xfrm>
            <a:off x="4965105" y="973831"/>
            <a:ext cx="8321295" cy="832129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335587" y="5108345"/>
            <a:ext cx="7620000" cy="12191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SUBTITLE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335587" y="2075543"/>
            <a:ext cx="7620000" cy="327228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7000"/>
              </a:lnSpc>
              <a:spcBef>
                <a:spcPts val="0"/>
              </a:spcBef>
              <a:defRPr sz="8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PRESENTATION TITLE</a:t>
            </a:r>
            <a:endParaRPr kumimoji="1" lang="ja-JP" altLang="en-US" dirty="0" smtClean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053943" y="7583031"/>
            <a:ext cx="4180114" cy="121919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i="0" baseline="0">
                <a:solidFill>
                  <a:schemeClr val="bg1"/>
                </a:solidFill>
                <a:effectLst/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xit" presetSubtype="16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xit" presetSubtype="1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7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3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61" grpId="0" animBg="1"/>
      <p:bldP spid="62" grpId="0" animBg="1"/>
      <p:bldP spid="25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3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3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3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3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91175" cy="10287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3842141"/>
            <a:ext cx="18291175" cy="260271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 userDrawn="1"/>
        </p:nvCxnSpPr>
        <p:spPr>
          <a:xfrm flipH="1">
            <a:off x="0" y="4009586"/>
            <a:ext cx="1829117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0" y="6289443"/>
            <a:ext cx="18291176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山形 10"/>
          <p:cNvSpPr/>
          <p:nvPr userDrawn="1"/>
        </p:nvSpPr>
        <p:spPr>
          <a:xfrm>
            <a:off x="-7620001" y="1"/>
            <a:ext cx="19135725" cy="10287000"/>
          </a:xfrm>
          <a:prstGeom prst="chevron">
            <a:avLst>
              <a:gd name="adj" fmla="val 47838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 userDrawn="1"/>
        </p:nvSpPr>
        <p:spPr>
          <a:xfrm rot="10800000">
            <a:off x="6745288" y="1"/>
            <a:ext cx="19135725" cy="10287000"/>
          </a:xfrm>
          <a:prstGeom prst="chevron">
            <a:avLst>
              <a:gd name="adj" fmla="val 47838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 rot="10800000">
            <a:off x="323850" y="0"/>
            <a:ext cx="7368386" cy="10287000"/>
          </a:xfrm>
          <a:prstGeom prst="chevron">
            <a:avLst>
              <a:gd name="adj" fmla="val 68915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560839" y="0"/>
            <a:ext cx="7368386" cy="10287000"/>
          </a:xfrm>
          <a:prstGeom prst="chevron">
            <a:avLst>
              <a:gd name="adj" fmla="val 68915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山形 4"/>
          <p:cNvSpPr/>
          <p:nvPr userDrawn="1"/>
        </p:nvSpPr>
        <p:spPr>
          <a:xfrm>
            <a:off x="6063446" y="0"/>
            <a:ext cx="7368386" cy="10287000"/>
          </a:xfrm>
          <a:prstGeom prst="chevron">
            <a:avLst>
              <a:gd name="adj" fmla="val 68915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 rot="10800000">
            <a:off x="4864088" y="0"/>
            <a:ext cx="7368386" cy="10287000"/>
          </a:xfrm>
          <a:prstGeom prst="chevron">
            <a:avLst>
              <a:gd name="adj" fmla="val 68915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4800410" y="798323"/>
            <a:ext cx="8690355" cy="8690355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4813073" y="810986"/>
            <a:ext cx="8665028" cy="8665028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965105" y="973831"/>
            <a:ext cx="8321295" cy="832129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335587" y="5150549"/>
            <a:ext cx="7620000" cy="1219198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SUBTITLE GOES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335587" y="2075543"/>
            <a:ext cx="7620000" cy="327228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7000"/>
              </a:lnSpc>
              <a:spcBef>
                <a:spcPts val="0"/>
              </a:spcBef>
              <a:defRPr sz="8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PRESENTATION TITLE</a:t>
            </a:r>
            <a:endParaRPr kumimoji="1" lang="ja-JP" altLang="en-US" dirty="0" smtClean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053943" y="7583031"/>
            <a:ext cx="4180114" cy="121919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i="0" baseline="0">
                <a:solidFill>
                  <a:schemeClr val="bg1"/>
                </a:solidFill>
                <a:effectLst/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xit" presetSubtype="2" ac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8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3" presetClass="exit" presetSubtype="16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1" presetClass="exit" presetSubtype="1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3" presetClass="entr" presetSubtype="3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6" presetClass="entr" presetSubtype="32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1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3" presetClass="entr" presetSubtype="3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6" presetClass="entr" presetSubtype="32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8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3" grpId="0" animBg="1"/>
      <p:bldP spid="11" grpId="0" animBg="1"/>
      <p:bldP spid="11" grpId="1" animBg="1"/>
      <p:bldP spid="12" grpId="0" animBg="1"/>
      <p:bldP spid="12" grpId="1" animBg="1"/>
      <p:bldP spid="7" grpId="0" animBg="1"/>
      <p:bldP spid="7" grpId="1" animBg="1"/>
      <p:bldP spid="8" grpId="0" animBg="1"/>
      <p:bldP spid="8" grpId="1" animBg="1"/>
      <p:bldP spid="5" grpId="0" animBg="1"/>
      <p:bldP spid="5" grpId="1" animBg="1"/>
      <p:bldP spid="6" grpId="0" animBg="1"/>
      <p:bldP spid="6" grpId="1" animBg="1"/>
      <p:bldP spid="17" grpId="0" animBg="1"/>
      <p:bldP spid="16" grpId="0" animBg="1"/>
      <p:bldP spid="16" grpId="1" animBg="1"/>
      <p:bldP spid="16" grpId="2" animBg="1"/>
      <p:bldP spid="18" grpId="0" animBg="1"/>
      <p:bldP spid="19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3" presetClass="entr" presetSubtype="32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6" presetClass="entr" presetSubtype="32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circle(out)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881381"/>
            <a:ext cx="18291175" cy="64056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18291175" cy="391885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314230" y="659718"/>
            <a:ext cx="15662715" cy="192382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40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SLIDE TITLE</a:t>
            </a:r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00616" y="2365831"/>
            <a:ext cx="15689943" cy="110965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i="0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8" hasCustomPrompt="1"/>
          </p:nvPr>
        </p:nvSpPr>
        <p:spPr>
          <a:xfrm flipV="1">
            <a:off x="0" y="3759199"/>
            <a:ext cx="18291175" cy="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5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>
        <p:tmplLst>
          <p:tmpl lvl="-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 lvl="-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4914900" y="0"/>
            <a:ext cx="13376275" cy="102870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                                                             </a:t>
            </a:r>
            <a:endParaRPr kumimoji="1" lang="ja-JP" altLang="en-US" dirty="0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4839950" y="0"/>
            <a:ext cx="8496300" cy="10287000"/>
          </a:xfrm>
          <a:prstGeom prst="parallelogram">
            <a:avLst>
              <a:gd name="adj" fmla="val 39350"/>
            </a:avLst>
          </a:prstGeom>
          <a:solidFill>
            <a:schemeClr val="bg2">
              <a:alpha val="50000"/>
            </a:schemeClr>
          </a:solidFill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6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-6534150" y="0"/>
            <a:ext cx="17602200" cy="10287000"/>
          </a:xfrm>
          <a:prstGeom prst="parallelogram">
            <a:avLst>
              <a:gd name="adj" fmla="val 44628"/>
            </a:avLst>
          </a:prstGeom>
          <a:solidFill>
            <a:schemeClr val="bg2">
              <a:alpha val="50000"/>
            </a:schemeClr>
          </a:solidFill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0"/>
          <p:cNvSpPr>
            <a:spLocks noGrp="1"/>
          </p:cNvSpPr>
          <p:nvPr>
            <p:ph type="body" sz="quarter" idx="14" hasCustomPrompt="1"/>
          </p:nvPr>
        </p:nvSpPr>
        <p:spPr>
          <a:xfrm>
            <a:off x="-7315200" y="0"/>
            <a:ext cx="17602200" cy="10287000"/>
          </a:xfrm>
          <a:prstGeom prst="parallelogram">
            <a:avLst>
              <a:gd name="adj" fmla="val 4462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5601950" y="0"/>
            <a:ext cx="8496300" cy="10287000"/>
          </a:xfrm>
          <a:prstGeom prst="parallelogram">
            <a:avLst>
              <a:gd name="adj" fmla="val 3935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363950" y="0"/>
            <a:ext cx="8496300" cy="10287000"/>
          </a:xfrm>
          <a:prstGeom prst="parallelogram">
            <a:avLst>
              <a:gd name="adj" fmla="val 3935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3" name="テキスト プレースホルダー 10"/>
          <p:cNvSpPr>
            <a:spLocks noGrp="1"/>
          </p:cNvSpPr>
          <p:nvPr>
            <p:ph type="body" sz="quarter" idx="12" hasCustomPrompt="1"/>
          </p:nvPr>
        </p:nvSpPr>
        <p:spPr>
          <a:xfrm>
            <a:off x="-8201025" y="0"/>
            <a:ext cx="17660938" cy="10287000"/>
          </a:xfrm>
          <a:prstGeom prst="parallelogram">
            <a:avLst>
              <a:gd name="adj" fmla="val 4462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90550" y="450168"/>
            <a:ext cx="7315201" cy="2978832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9600"/>
              </a:lnSpc>
              <a:spcBef>
                <a:spcPts val="0"/>
              </a:spcBef>
              <a:defRPr sz="9600" i="0" baseline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15723" y="3673927"/>
            <a:ext cx="6586084" cy="184421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i="0" baseline="0"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24"/>
          <p:cNvSpPr>
            <a:spLocks noGrp="1"/>
          </p:cNvSpPr>
          <p:nvPr>
            <p:ph type="body" sz="quarter" idx="19" hasCustomPrompt="1"/>
          </p:nvPr>
        </p:nvSpPr>
        <p:spPr>
          <a:xfrm rot="17640000" flipV="1">
            <a:off x="-1257299" y="4959349"/>
            <a:ext cx="18291175" cy="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24"/>
          <p:cNvSpPr>
            <a:spLocks noGrp="1"/>
          </p:cNvSpPr>
          <p:nvPr>
            <p:ph type="body" sz="quarter" idx="20" hasCustomPrompt="1"/>
          </p:nvPr>
        </p:nvSpPr>
        <p:spPr>
          <a:xfrm rot="15120000" flipV="1">
            <a:off x="7715249" y="3321051"/>
            <a:ext cx="18291175" cy="36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02297" y="3390297"/>
            <a:ext cx="3708000" cy="86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 anchor="t">
            <a:norm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25" name="テキスト プレースホルダー 10"/>
          <p:cNvSpPr>
            <a:spLocks noGrp="1"/>
          </p:cNvSpPr>
          <p:nvPr>
            <p:ph type="body" sz="quarter" idx="22" hasCustomPrompt="1"/>
          </p:nvPr>
        </p:nvSpPr>
        <p:spPr>
          <a:xfrm>
            <a:off x="25261434" y="0"/>
            <a:ext cx="6096907" cy="10287000"/>
          </a:xfrm>
          <a:prstGeom prst="parallelogram">
            <a:avLst>
              <a:gd name="adj" fmla="val 74936"/>
            </a:avLst>
          </a:prstGeom>
          <a:solidFill>
            <a:schemeClr val="bg2">
              <a:alpha val="50000"/>
            </a:schemeClr>
          </a:solidFill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6" name="テキスト プレースホルダー 10"/>
          <p:cNvSpPr>
            <a:spLocks noGrp="1"/>
          </p:cNvSpPr>
          <p:nvPr>
            <p:ph type="body" sz="quarter" idx="23" hasCustomPrompt="1"/>
          </p:nvPr>
        </p:nvSpPr>
        <p:spPr>
          <a:xfrm>
            <a:off x="18890117" y="0"/>
            <a:ext cx="8000999" cy="10287000"/>
          </a:xfrm>
          <a:prstGeom prst="parallelogram">
            <a:avLst>
              <a:gd name="adj" fmla="val 57440"/>
            </a:avLst>
          </a:prstGeom>
          <a:solidFill>
            <a:schemeClr val="bg2">
              <a:alpha val="25000"/>
            </a:schemeClr>
          </a:solidFill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ac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>
        <p:tmplLst>
          <p:tmpl lvl="-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 lvl="-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 lvl="-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 lvl="-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 lvl="-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 lvl="-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 lvl="-1">
            <p:tnLst>
              <p:par>
                <p:cTn presetID="22" presetClass="entr" presetSubtype="1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 lvl="-1">
            <p:tnLst>
              <p:par>
                <p:cTn presetID="22" presetClass="entr" presetSubtype="4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7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 lvl="-1">
            <p:tnLst>
              <p:par>
                <p:cTn presetID="2" presetClass="entr" presetSubtype="1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 lvl="-1">
            <p:tnLst>
              <p:par>
                <p:cTn presetID="2" presetClass="entr" presetSubtype="8" ac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 lvl="-1">
            <p:tnLst>
              <p:par>
                <p:cTn presetID="2" presetClass="entr" presetSubtype="8" ac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6" name="二等辺三角形 10"/>
          <p:cNvSpPr/>
          <p:nvPr/>
        </p:nvSpPr>
        <p:spPr>
          <a:xfrm rot="5400000">
            <a:off x="2937286" y="688337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781992" y="3083390"/>
            <a:ext cx="5128897" cy="663576"/>
            <a:chOff x="2539364" y="3126253"/>
            <a:chExt cx="5128897" cy="663576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45" y="2561783"/>
            <a:ext cx="482540" cy="1722666"/>
          </a:xfrm>
          <a:prstGeom prst="rect">
            <a:avLst/>
          </a:prstGeom>
        </p:spPr>
      </p:pic>
      <p:sp>
        <p:nvSpPr>
          <p:cNvPr id="2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1991" y="3083390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79000" y="3915925"/>
            <a:ext cx="4785180" cy="44708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二等辺三角形 10"/>
          <p:cNvSpPr/>
          <p:nvPr userDrawn="1"/>
        </p:nvSpPr>
        <p:spPr>
          <a:xfrm rot="5400000">
            <a:off x="8724220" y="686067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568926" y="3081120"/>
            <a:ext cx="5128897" cy="663576"/>
            <a:chOff x="2539364" y="3126253"/>
            <a:chExt cx="5128897" cy="663576"/>
          </a:xfrm>
        </p:grpSpPr>
        <p:cxnSp>
          <p:nvCxnSpPr>
            <p:cNvPr id="43" name="直線コネクタ 42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図 4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79" y="2559513"/>
            <a:ext cx="482540" cy="1722666"/>
          </a:xfrm>
          <a:prstGeom prst="rect">
            <a:avLst/>
          </a:prstGeom>
        </p:spPr>
      </p:pic>
      <p:sp>
        <p:nvSpPr>
          <p:cNvPr id="4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925" y="3081120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565934" y="3913655"/>
            <a:ext cx="4785180" cy="44708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0" name="二等辺三角形 10"/>
          <p:cNvSpPr/>
          <p:nvPr userDrawn="1"/>
        </p:nvSpPr>
        <p:spPr>
          <a:xfrm rot="5400000">
            <a:off x="14536690" y="685162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/>
          <p:cNvGrpSpPr/>
          <p:nvPr userDrawn="1"/>
        </p:nvGrpSpPr>
        <p:grpSpPr>
          <a:xfrm>
            <a:off x="12381396" y="3080215"/>
            <a:ext cx="5128897" cy="663576"/>
            <a:chOff x="2539364" y="3126253"/>
            <a:chExt cx="5128897" cy="663576"/>
          </a:xfrm>
        </p:grpSpPr>
        <p:cxnSp>
          <p:nvCxnSpPr>
            <p:cNvPr id="52" name="直線コネクタ 51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図 5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249" y="2558608"/>
            <a:ext cx="482540" cy="1722666"/>
          </a:xfrm>
          <a:prstGeom prst="rect">
            <a:avLst/>
          </a:prstGeom>
        </p:spPr>
      </p:pic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381395" y="3080215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378404" y="3912750"/>
            <a:ext cx="4785180" cy="447083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 rot="16200000" flipH="1">
            <a:off x="4271509" y="826182"/>
            <a:ext cx="9748158" cy="18291176"/>
          </a:xfrm>
          <a:prstGeom prst="parallelogram">
            <a:avLst>
              <a:gd name="adj" fmla="val 5085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 rot="16200000" flipH="1">
            <a:off x="5181882" y="-9374188"/>
            <a:ext cx="7927410" cy="18291176"/>
          </a:xfrm>
          <a:prstGeom prst="parallelogram">
            <a:avLst>
              <a:gd name="adj" fmla="val 36696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8" name="テキスト プレースホルダー 24"/>
          <p:cNvSpPr>
            <a:spLocks noGrp="1"/>
          </p:cNvSpPr>
          <p:nvPr>
            <p:ph type="body" sz="quarter" idx="19" hasCustomPrompt="1"/>
          </p:nvPr>
        </p:nvSpPr>
        <p:spPr>
          <a:xfrm rot="21060000" flipV="1">
            <a:off x="-102555" y="2168071"/>
            <a:ext cx="18291175" cy="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 rot="16200000" flipH="1">
            <a:off x="5181882" y="-10234216"/>
            <a:ext cx="7927410" cy="18291176"/>
          </a:xfrm>
          <a:prstGeom prst="parallelogram">
            <a:avLst/>
          </a:prstGeom>
          <a:blipFill dpi="0" rotWithShape="0">
            <a:blip r:embed="rId4"/>
            <a:srcRect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24"/>
          <p:cNvSpPr>
            <a:spLocks noGrp="1"/>
          </p:cNvSpPr>
          <p:nvPr>
            <p:ph type="body" sz="quarter" idx="20" hasCustomPrompt="1"/>
          </p:nvPr>
        </p:nvSpPr>
        <p:spPr>
          <a:xfrm rot="20685389" flipV="1">
            <a:off x="317037" y="7617746"/>
            <a:ext cx="18291175" cy="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2"/>
          <p:cNvSpPr>
            <a:spLocks noGrp="1"/>
          </p:cNvSpPr>
          <p:nvPr>
            <p:ph type="body" sz="quarter" idx="11" hasCustomPrompt="1"/>
          </p:nvPr>
        </p:nvSpPr>
        <p:spPr>
          <a:xfrm rot="16200000" flipH="1">
            <a:off x="4271508" y="1768249"/>
            <a:ext cx="9748158" cy="18291176"/>
          </a:xfrm>
          <a:prstGeom prst="parallelogram">
            <a:avLst>
              <a:gd name="adj" fmla="val 39319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50000" y="671100"/>
            <a:ext cx="9258300" cy="1436914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algn="l">
              <a:lnSpc>
                <a:spcPts val="9600"/>
              </a:lnSpc>
              <a:spcBef>
                <a:spcPts val="0"/>
              </a:spcBef>
              <a:defRPr sz="9600" i="0" baseline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09552" y="7620002"/>
            <a:ext cx="6586084" cy="224971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2000" i="0" baseline="0"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図プレースホルダー 6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-266700"/>
            <a:ext cx="18291175" cy="102870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                                                             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>
        <p:tmplLst>
          <p:tmpl lvl="-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 lvl="-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 lvl="-1"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>
        <p:tmplLst>
          <p:tmpl lvl="-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>
        <p:tmplLst>
          <p:tmpl lvl="-1">
            <p:tnLst>
              <p:par>
                <p:cTn presetID="22" presetClass="entr" presetSubtype="2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 lvl="-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3924300" y="0"/>
            <a:ext cx="14366875" cy="102870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                                                             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 flipV="1">
            <a:off x="1" y="-4990"/>
            <a:ext cx="7735661" cy="10291989"/>
          </a:xfrm>
          <a:custGeom>
            <a:avLst/>
            <a:gdLst>
              <a:gd name="connsiteX0" fmla="*/ 0 w 4412343"/>
              <a:gd name="connsiteY0" fmla="*/ 0 h 10287000"/>
              <a:gd name="connsiteX1" fmla="*/ 4412343 w 4412343"/>
              <a:gd name="connsiteY1" fmla="*/ 0 h 10287000"/>
              <a:gd name="connsiteX2" fmla="*/ 4412343 w 4412343"/>
              <a:gd name="connsiteY2" fmla="*/ 10287000 h 10287000"/>
              <a:gd name="connsiteX3" fmla="*/ 0 w 4412343"/>
              <a:gd name="connsiteY3" fmla="*/ 10287000 h 10287000"/>
              <a:gd name="connsiteX4" fmla="*/ 0 w 4412343"/>
              <a:gd name="connsiteY4" fmla="*/ 0 h 10287000"/>
              <a:gd name="connsiteX0-1" fmla="*/ 0 w 8810172"/>
              <a:gd name="connsiteY0-2" fmla="*/ 0 h 10330543"/>
              <a:gd name="connsiteX1-3" fmla="*/ 4412343 w 8810172"/>
              <a:gd name="connsiteY1-4" fmla="*/ 0 h 10330543"/>
              <a:gd name="connsiteX2-5" fmla="*/ 8810172 w 8810172"/>
              <a:gd name="connsiteY2-6" fmla="*/ 10330543 h 10330543"/>
              <a:gd name="connsiteX3-7" fmla="*/ 0 w 8810172"/>
              <a:gd name="connsiteY3-8" fmla="*/ 10287000 h 10330543"/>
              <a:gd name="connsiteX4-9" fmla="*/ 0 w 8810172"/>
              <a:gd name="connsiteY4-10" fmla="*/ 0 h 10330543"/>
              <a:gd name="connsiteX0-11" fmla="*/ 0 w 8810172"/>
              <a:gd name="connsiteY0-12" fmla="*/ 0 h 10287000"/>
              <a:gd name="connsiteX1-13" fmla="*/ 4412343 w 8810172"/>
              <a:gd name="connsiteY1-14" fmla="*/ 0 h 10287000"/>
              <a:gd name="connsiteX2-15" fmla="*/ 8810172 w 8810172"/>
              <a:gd name="connsiteY2-16" fmla="*/ 10287000 h 10287000"/>
              <a:gd name="connsiteX3-17" fmla="*/ 0 w 8810172"/>
              <a:gd name="connsiteY3-18" fmla="*/ 10287000 h 10287000"/>
              <a:gd name="connsiteX4-19" fmla="*/ 0 w 8810172"/>
              <a:gd name="connsiteY4-20" fmla="*/ 0 h 10287000"/>
              <a:gd name="connsiteX0-21" fmla="*/ 0 w 8911772"/>
              <a:gd name="connsiteY0-22" fmla="*/ 0 h 10287000"/>
              <a:gd name="connsiteX1-23" fmla="*/ 4412343 w 8911772"/>
              <a:gd name="connsiteY1-24" fmla="*/ 0 h 10287000"/>
              <a:gd name="connsiteX2-25" fmla="*/ 8911772 w 8911772"/>
              <a:gd name="connsiteY2-26" fmla="*/ 10272486 h 10287000"/>
              <a:gd name="connsiteX3-27" fmla="*/ 0 w 8911772"/>
              <a:gd name="connsiteY3-28" fmla="*/ 10287000 h 10287000"/>
              <a:gd name="connsiteX4-29" fmla="*/ 0 w 8911772"/>
              <a:gd name="connsiteY4-30" fmla="*/ 0 h 10287000"/>
              <a:gd name="connsiteX0-31" fmla="*/ 0 w 8940801"/>
              <a:gd name="connsiteY0-32" fmla="*/ 0 h 10287000"/>
              <a:gd name="connsiteX1-33" fmla="*/ 4412343 w 8940801"/>
              <a:gd name="connsiteY1-34" fmla="*/ 0 h 10287000"/>
              <a:gd name="connsiteX2-35" fmla="*/ 8940801 w 8940801"/>
              <a:gd name="connsiteY2-36" fmla="*/ 10287000 h 10287000"/>
              <a:gd name="connsiteX3-37" fmla="*/ 0 w 8940801"/>
              <a:gd name="connsiteY3-38" fmla="*/ 10287000 h 10287000"/>
              <a:gd name="connsiteX4-39" fmla="*/ 0 w 8940801"/>
              <a:gd name="connsiteY4-40" fmla="*/ 0 h 10287000"/>
              <a:gd name="connsiteX0-41" fmla="*/ 0 w 8969830"/>
              <a:gd name="connsiteY0-42" fmla="*/ 0 h 10287000"/>
              <a:gd name="connsiteX1-43" fmla="*/ 4412343 w 8969830"/>
              <a:gd name="connsiteY1-44" fmla="*/ 0 h 10287000"/>
              <a:gd name="connsiteX2-45" fmla="*/ 8969830 w 8969830"/>
              <a:gd name="connsiteY2-46" fmla="*/ 10272485 h 10287000"/>
              <a:gd name="connsiteX3-47" fmla="*/ 0 w 8969830"/>
              <a:gd name="connsiteY3-48" fmla="*/ 10287000 h 10287000"/>
              <a:gd name="connsiteX4-49" fmla="*/ 0 w 8969830"/>
              <a:gd name="connsiteY4-50" fmla="*/ 0 h 10287000"/>
              <a:gd name="connsiteX0-51" fmla="*/ 0 w 8940801"/>
              <a:gd name="connsiteY0-52" fmla="*/ 0 h 10316028"/>
              <a:gd name="connsiteX1-53" fmla="*/ 4412343 w 8940801"/>
              <a:gd name="connsiteY1-54" fmla="*/ 0 h 10316028"/>
              <a:gd name="connsiteX2-55" fmla="*/ 8940801 w 8940801"/>
              <a:gd name="connsiteY2-56" fmla="*/ 10316028 h 10316028"/>
              <a:gd name="connsiteX3-57" fmla="*/ 0 w 8940801"/>
              <a:gd name="connsiteY3-58" fmla="*/ 10287000 h 10316028"/>
              <a:gd name="connsiteX4-59" fmla="*/ 0 w 8940801"/>
              <a:gd name="connsiteY4-60" fmla="*/ 0 h 10316028"/>
              <a:gd name="connsiteX0-61" fmla="*/ 0 w 8940801"/>
              <a:gd name="connsiteY0-62" fmla="*/ 0 h 10301514"/>
              <a:gd name="connsiteX1-63" fmla="*/ 4412343 w 8940801"/>
              <a:gd name="connsiteY1-64" fmla="*/ 0 h 10301514"/>
              <a:gd name="connsiteX2-65" fmla="*/ 8940801 w 8940801"/>
              <a:gd name="connsiteY2-66" fmla="*/ 10301514 h 10301514"/>
              <a:gd name="connsiteX3-67" fmla="*/ 0 w 8940801"/>
              <a:gd name="connsiteY3-68" fmla="*/ 10287000 h 10301514"/>
              <a:gd name="connsiteX4-69" fmla="*/ 0 w 8940801"/>
              <a:gd name="connsiteY4-70" fmla="*/ 0 h 10301514"/>
              <a:gd name="connsiteX0-71" fmla="*/ 0 w 9521826"/>
              <a:gd name="connsiteY0-72" fmla="*/ 0 h 10287000"/>
              <a:gd name="connsiteX1-73" fmla="*/ 4412343 w 9521826"/>
              <a:gd name="connsiteY1-74" fmla="*/ 0 h 10287000"/>
              <a:gd name="connsiteX2-75" fmla="*/ 9521826 w 9521826"/>
              <a:gd name="connsiteY2-76" fmla="*/ 9777639 h 10287000"/>
              <a:gd name="connsiteX3-77" fmla="*/ 0 w 9521826"/>
              <a:gd name="connsiteY3-78" fmla="*/ 10287000 h 10287000"/>
              <a:gd name="connsiteX4-79" fmla="*/ 0 w 9521826"/>
              <a:gd name="connsiteY4-80" fmla="*/ 0 h 10287000"/>
              <a:gd name="connsiteX0-81" fmla="*/ 0 w 8969376"/>
              <a:gd name="connsiteY0-82" fmla="*/ 0 h 10291989"/>
              <a:gd name="connsiteX1-83" fmla="*/ 4412343 w 8969376"/>
              <a:gd name="connsiteY1-84" fmla="*/ 0 h 10291989"/>
              <a:gd name="connsiteX2-85" fmla="*/ 8969376 w 8969376"/>
              <a:gd name="connsiteY2-86" fmla="*/ 10291989 h 10291989"/>
              <a:gd name="connsiteX3-87" fmla="*/ 0 w 8969376"/>
              <a:gd name="connsiteY3-88" fmla="*/ 10287000 h 10291989"/>
              <a:gd name="connsiteX4-89" fmla="*/ 0 w 8969376"/>
              <a:gd name="connsiteY4-90" fmla="*/ 0 h 10291989"/>
              <a:gd name="connsiteX0-91" fmla="*/ 0 w 7793718"/>
              <a:gd name="connsiteY0-92" fmla="*/ 0 h 10291989"/>
              <a:gd name="connsiteX1-93" fmla="*/ 4412343 w 7793718"/>
              <a:gd name="connsiteY1-94" fmla="*/ 0 h 10291989"/>
              <a:gd name="connsiteX2-95" fmla="*/ 7793718 w 7793718"/>
              <a:gd name="connsiteY2-96" fmla="*/ 10291989 h 10291989"/>
              <a:gd name="connsiteX3-97" fmla="*/ 0 w 7793718"/>
              <a:gd name="connsiteY3-98" fmla="*/ 10287000 h 10291989"/>
              <a:gd name="connsiteX4-99" fmla="*/ 0 w 7793718"/>
              <a:gd name="connsiteY4-100" fmla="*/ 0 h 10291989"/>
              <a:gd name="connsiteX0-101" fmla="*/ 0 w 7735661"/>
              <a:gd name="connsiteY0-102" fmla="*/ 0 h 10291989"/>
              <a:gd name="connsiteX1-103" fmla="*/ 4412343 w 7735661"/>
              <a:gd name="connsiteY1-104" fmla="*/ 0 h 10291989"/>
              <a:gd name="connsiteX2-105" fmla="*/ 7735661 w 7735661"/>
              <a:gd name="connsiteY2-106" fmla="*/ 10291989 h 10291989"/>
              <a:gd name="connsiteX3-107" fmla="*/ 0 w 7735661"/>
              <a:gd name="connsiteY3-108" fmla="*/ 10287000 h 10291989"/>
              <a:gd name="connsiteX4-109" fmla="*/ 0 w 7735661"/>
              <a:gd name="connsiteY4-110" fmla="*/ 0 h 10291989"/>
            </a:gdLst>
            <a:ahLst/>
            <a:cxnLst>
              <a:cxn ang="0">
                <a:pos x="connsiteX0-101" y="connsiteY0-102"/>
              </a:cxn>
              <a:cxn ang="0">
                <a:pos x="connsiteX1-103" y="connsiteY1-104"/>
              </a:cxn>
              <a:cxn ang="0">
                <a:pos x="connsiteX2-105" y="connsiteY2-106"/>
              </a:cxn>
              <a:cxn ang="0">
                <a:pos x="connsiteX3-107" y="connsiteY3-108"/>
              </a:cxn>
              <a:cxn ang="0">
                <a:pos x="connsiteX4-109" y="connsiteY4-110"/>
              </a:cxn>
            </a:cxnLst>
            <a:rect l="l" t="t" r="r" b="b"/>
            <a:pathLst>
              <a:path w="7735661" h="10291989">
                <a:moveTo>
                  <a:pt x="0" y="0"/>
                </a:moveTo>
                <a:lnTo>
                  <a:pt x="4412343" y="0"/>
                </a:lnTo>
                <a:lnTo>
                  <a:pt x="7735661" y="10291989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24"/>
          <p:cNvSpPr>
            <a:spLocks noGrp="1"/>
          </p:cNvSpPr>
          <p:nvPr>
            <p:ph type="body" sz="quarter" idx="19" hasCustomPrompt="1"/>
          </p:nvPr>
        </p:nvSpPr>
        <p:spPr>
          <a:xfrm rot="17280000" flipV="1">
            <a:off x="-3226805" y="5152487"/>
            <a:ext cx="18291175" cy="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69257" y="333818"/>
            <a:ext cx="2002972" cy="2452914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#0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40229" y="2503024"/>
            <a:ext cx="6400799" cy="17432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spcBef>
                <a:spcPts val="0"/>
              </a:spcBef>
              <a:defRPr sz="6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SECTION NAME</a:t>
            </a:r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>
        <p:tmplLst>
          <p:tmpl lvl="-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 lvl="-1">
            <p:tnLst>
              <p:par>
                <p:cTn presetID="22" presetClass="entr" presetSubtype="1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4366875" cy="10287000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                                                             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 flipH="1" flipV="1">
            <a:off x="10555514" y="-4990"/>
            <a:ext cx="7735661" cy="10291989"/>
          </a:xfrm>
          <a:custGeom>
            <a:avLst/>
            <a:gdLst>
              <a:gd name="connsiteX0" fmla="*/ 0 w 4412343"/>
              <a:gd name="connsiteY0" fmla="*/ 0 h 10287000"/>
              <a:gd name="connsiteX1" fmla="*/ 4412343 w 4412343"/>
              <a:gd name="connsiteY1" fmla="*/ 0 h 10287000"/>
              <a:gd name="connsiteX2" fmla="*/ 4412343 w 4412343"/>
              <a:gd name="connsiteY2" fmla="*/ 10287000 h 10287000"/>
              <a:gd name="connsiteX3" fmla="*/ 0 w 4412343"/>
              <a:gd name="connsiteY3" fmla="*/ 10287000 h 10287000"/>
              <a:gd name="connsiteX4" fmla="*/ 0 w 4412343"/>
              <a:gd name="connsiteY4" fmla="*/ 0 h 10287000"/>
              <a:gd name="connsiteX0-1" fmla="*/ 0 w 8810172"/>
              <a:gd name="connsiteY0-2" fmla="*/ 0 h 10330543"/>
              <a:gd name="connsiteX1-3" fmla="*/ 4412343 w 8810172"/>
              <a:gd name="connsiteY1-4" fmla="*/ 0 h 10330543"/>
              <a:gd name="connsiteX2-5" fmla="*/ 8810172 w 8810172"/>
              <a:gd name="connsiteY2-6" fmla="*/ 10330543 h 10330543"/>
              <a:gd name="connsiteX3-7" fmla="*/ 0 w 8810172"/>
              <a:gd name="connsiteY3-8" fmla="*/ 10287000 h 10330543"/>
              <a:gd name="connsiteX4-9" fmla="*/ 0 w 8810172"/>
              <a:gd name="connsiteY4-10" fmla="*/ 0 h 10330543"/>
              <a:gd name="connsiteX0-11" fmla="*/ 0 w 8810172"/>
              <a:gd name="connsiteY0-12" fmla="*/ 0 h 10287000"/>
              <a:gd name="connsiteX1-13" fmla="*/ 4412343 w 8810172"/>
              <a:gd name="connsiteY1-14" fmla="*/ 0 h 10287000"/>
              <a:gd name="connsiteX2-15" fmla="*/ 8810172 w 8810172"/>
              <a:gd name="connsiteY2-16" fmla="*/ 10287000 h 10287000"/>
              <a:gd name="connsiteX3-17" fmla="*/ 0 w 8810172"/>
              <a:gd name="connsiteY3-18" fmla="*/ 10287000 h 10287000"/>
              <a:gd name="connsiteX4-19" fmla="*/ 0 w 8810172"/>
              <a:gd name="connsiteY4-20" fmla="*/ 0 h 10287000"/>
              <a:gd name="connsiteX0-21" fmla="*/ 0 w 8911772"/>
              <a:gd name="connsiteY0-22" fmla="*/ 0 h 10287000"/>
              <a:gd name="connsiteX1-23" fmla="*/ 4412343 w 8911772"/>
              <a:gd name="connsiteY1-24" fmla="*/ 0 h 10287000"/>
              <a:gd name="connsiteX2-25" fmla="*/ 8911772 w 8911772"/>
              <a:gd name="connsiteY2-26" fmla="*/ 10272486 h 10287000"/>
              <a:gd name="connsiteX3-27" fmla="*/ 0 w 8911772"/>
              <a:gd name="connsiteY3-28" fmla="*/ 10287000 h 10287000"/>
              <a:gd name="connsiteX4-29" fmla="*/ 0 w 8911772"/>
              <a:gd name="connsiteY4-30" fmla="*/ 0 h 10287000"/>
              <a:gd name="connsiteX0-31" fmla="*/ 0 w 8940801"/>
              <a:gd name="connsiteY0-32" fmla="*/ 0 h 10287000"/>
              <a:gd name="connsiteX1-33" fmla="*/ 4412343 w 8940801"/>
              <a:gd name="connsiteY1-34" fmla="*/ 0 h 10287000"/>
              <a:gd name="connsiteX2-35" fmla="*/ 8940801 w 8940801"/>
              <a:gd name="connsiteY2-36" fmla="*/ 10287000 h 10287000"/>
              <a:gd name="connsiteX3-37" fmla="*/ 0 w 8940801"/>
              <a:gd name="connsiteY3-38" fmla="*/ 10287000 h 10287000"/>
              <a:gd name="connsiteX4-39" fmla="*/ 0 w 8940801"/>
              <a:gd name="connsiteY4-40" fmla="*/ 0 h 10287000"/>
              <a:gd name="connsiteX0-41" fmla="*/ 0 w 8969830"/>
              <a:gd name="connsiteY0-42" fmla="*/ 0 h 10287000"/>
              <a:gd name="connsiteX1-43" fmla="*/ 4412343 w 8969830"/>
              <a:gd name="connsiteY1-44" fmla="*/ 0 h 10287000"/>
              <a:gd name="connsiteX2-45" fmla="*/ 8969830 w 8969830"/>
              <a:gd name="connsiteY2-46" fmla="*/ 10272485 h 10287000"/>
              <a:gd name="connsiteX3-47" fmla="*/ 0 w 8969830"/>
              <a:gd name="connsiteY3-48" fmla="*/ 10287000 h 10287000"/>
              <a:gd name="connsiteX4-49" fmla="*/ 0 w 8969830"/>
              <a:gd name="connsiteY4-50" fmla="*/ 0 h 10287000"/>
              <a:gd name="connsiteX0-51" fmla="*/ 0 w 8940801"/>
              <a:gd name="connsiteY0-52" fmla="*/ 0 h 10316028"/>
              <a:gd name="connsiteX1-53" fmla="*/ 4412343 w 8940801"/>
              <a:gd name="connsiteY1-54" fmla="*/ 0 h 10316028"/>
              <a:gd name="connsiteX2-55" fmla="*/ 8940801 w 8940801"/>
              <a:gd name="connsiteY2-56" fmla="*/ 10316028 h 10316028"/>
              <a:gd name="connsiteX3-57" fmla="*/ 0 w 8940801"/>
              <a:gd name="connsiteY3-58" fmla="*/ 10287000 h 10316028"/>
              <a:gd name="connsiteX4-59" fmla="*/ 0 w 8940801"/>
              <a:gd name="connsiteY4-60" fmla="*/ 0 h 10316028"/>
              <a:gd name="connsiteX0-61" fmla="*/ 0 w 8940801"/>
              <a:gd name="connsiteY0-62" fmla="*/ 0 h 10301514"/>
              <a:gd name="connsiteX1-63" fmla="*/ 4412343 w 8940801"/>
              <a:gd name="connsiteY1-64" fmla="*/ 0 h 10301514"/>
              <a:gd name="connsiteX2-65" fmla="*/ 8940801 w 8940801"/>
              <a:gd name="connsiteY2-66" fmla="*/ 10301514 h 10301514"/>
              <a:gd name="connsiteX3-67" fmla="*/ 0 w 8940801"/>
              <a:gd name="connsiteY3-68" fmla="*/ 10287000 h 10301514"/>
              <a:gd name="connsiteX4-69" fmla="*/ 0 w 8940801"/>
              <a:gd name="connsiteY4-70" fmla="*/ 0 h 10301514"/>
              <a:gd name="connsiteX0-71" fmla="*/ 0 w 9521826"/>
              <a:gd name="connsiteY0-72" fmla="*/ 0 h 10287000"/>
              <a:gd name="connsiteX1-73" fmla="*/ 4412343 w 9521826"/>
              <a:gd name="connsiteY1-74" fmla="*/ 0 h 10287000"/>
              <a:gd name="connsiteX2-75" fmla="*/ 9521826 w 9521826"/>
              <a:gd name="connsiteY2-76" fmla="*/ 9777639 h 10287000"/>
              <a:gd name="connsiteX3-77" fmla="*/ 0 w 9521826"/>
              <a:gd name="connsiteY3-78" fmla="*/ 10287000 h 10287000"/>
              <a:gd name="connsiteX4-79" fmla="*/ 0 w 9521826"/>
              <a:gd name="connsiteY4-80" fmla="*/ 0 h 10287000"/>
              <a:gd name="connsiteX0-81" fmla="*/ 0 w 8969376"/>
              <a:gd name="connsiteY0-82" fmla="*/ 0 h 10291989"/>
              <a:gd name="connsiteX1-83" fmla="*/ 4412343 w 8969376"/>
              <a:gd name="connsiteY1-84" fmla="*/ 0 h 10291989"/>
              <a:gd name="connsiteX2-85" fmla="*/ 8969376 w 8969376"/>
              <a:gd name="connsiteY2-86" fmla="*/ 10291989 h 10291989"/>
              <a:gd name="connsiteX3-87" fmla="*/ 0 w 8969376"/>
              <a:gd name="connsiteY3-88" fmla="*/ 10287000 h 10291989"/>
              <a:gd name="connsiteX4-89" fmla="*/ 0 w 8969376"/>
              <a:gd name="connsiteY4-90" fmla="*/ 0 h 10291989"/>
              <a:gd name="connsiteX0-91" fmla="*/ 0 w 7793718"/>
              <a:gd name="connsiteY0-92" fmla="*/ 0 h 10291989"/>
              <a:gd name="connsiteX1-93" fmla="*/ 4412343 w 7793718"/>
              <a:gd name="connsiteY1-94" fmla="*/ 0 h 10291989"/>
              <a:gd name="connsiteX2-95" fmla="*/ 7793718 w 7793718"/>
              <a:gd name="connsiteY2-96" fmla="*/ 10291989 h 10291989"/>
              <a:gd name="connsiteX3-97" fmla="*/ 0 w 7793718"/>
              <a:gd name="connsiteY3-98" fmla="*/ 10287000 h 10291989"/>
              <a:gd name="connsiteX4-99" fmla="*/ 0 w 7793718"/>
              <a:gd name="connsiteY4-100" fmla="*/ 0 h 10291989"/>
              <a:gd name="connsiteX0-101" fmla="*/ 0 w 7735661"/>
              <a:gd name="connsiteY0-102" fmla="*/ 0 h 10291989"/>
              <a:gd name="connsiteX1-103" fmla="*/ 4412343 w 7735661"/>
              <a:gd name="connsiteY1-104" fmla="*/ 0 h 10291989"/>
              <a:gd name="connsiteX2-105" fmla="*/ 7735661 w 7735661"/>
              <a:gd name="connsiteY2-106" fmla="*/ 10291989 h 10291989"/>
              <a:gd name="connsiteX3-107" fmla="*/ 0 w 7735661"/>
              <a:gd name="connsiteY3-108" fmla="*/ 10287000 h 10291989"/>
              <a:gd name="connsiteX4-109" fmla="*/ 0 w 7735661"/>
              <a:gd name="connsiteY4-110" fmla="*/ 0 h 10291989"/>
            </a:gdLst>
            <a:ahLst/>
            <a:cxnLst>
              <a:cxn ang="0">
                <a:pos x="connsiteX0-101" y="connsiteY0-102"/>
              </a:cxn>
              <a:cxn ang="0">
                <a:pos x="connsiteX1-103" y="connsiteY1-104"/>
              </a:cxn>
              <a:cxn ang="0">
                <a:pos x="connsiteX2-105" y="connsiteY2-106"/>
              </a:cxn>
              <a:cxn ang="0">
                <a:pos x="connsiteX3-107" y="connsiteY3-108"/>
              </a:cxn>
              <a:cxn ang="0">
                <a:pos x="connsiteX4-109" y="connsiteY4-110"/>
              </a:cxn>
            </a:cxnLst>
            <a:rect l="l" t="t" r="r" b="b"/>
            <a:pathLst>
              <a:path w="7735661" h="10291989">
                <a:moveTo>
                  <a:pt x="0" y="0"/>
                </a:moveTo>
                <a:lnTo>
                  <a:pt x="4412343" y="0"/>
                </a:lnTo>
                <a:lnTo>
                  <a:pt x="7735661" y="10291989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24"/>
          <p:cNvSpPr>
            <a:spLocks noGrp="1"/>
          </p:cNvSpPr>
          <p:nvPr>
            <p:ph type="body" sz="quarter" idx="23" hasCustomPrompt="1"/>
          </p:nvPr>
        </p:nvSpPr>
        <p:spPr>
          <a:xfrm rot="4320000" flipH="1" flipV="1">
            <a:off x="3279223" y="5152487"/>
            <a:ext cx="18291175" cy="3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5524918" y="333818"/>
            <a:ext cx="2002972" cy="2452914"/>
          </a:xfrm>
          <a:prstGeom prst="rect">
            <a:avLst/>
          </a:prstGeom>
        </p:spPr>
        <p:txBody>
          <a:bodyPr wrap="none" lIns="36000" tIns="36000" rIns="36000" bIns="36000"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4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#0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36832" y="2503024"/>
            <a:ext cx="6400799" cy="179340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ts val="6000"/>
              </a:lnSpc>
              <a:spcBef>
                <a:spcPts val="0"/>
              </a:spcBef>
              <a:defRPr sz="66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SECTION NAME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>
        <p:tmplLst>
          <p:tmpl lvl="-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 lvl="-1">
            <p:tnLst>
              <p:par>
                <p:cTn presetID="22" presetClass="entr" presetSubtype="1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 userDrawn="1"/>
        </p:nvSpPr>
        <p:spPr>
          <a:xfrm>
            <a:off x="-29029" y="8792448"/>
            <a:ext cx="18360000" cy="15226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-29029" y="2403701"/>
            <a:ext cx="18360000" cy="259805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4871130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260217" y="2699659"/>
            <a:ext cx="9490755" cy="140347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273140" y="3870904"/>
            <a:ext cx="9477831" cy="92765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0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cxnSp>
        <p:nvCxnSpPr>
          <p:cNvPr id="25" name="直線コネクタ 24"/>
          <p:cNvCxnSpPr/>
          <p:nvPr userDrawn="1"/>
        </p:nvCxnSpPr>
        <p:spPr>
          <a:xfrm>
            <a:off x="0" y="2570615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 userDrawn="1"/>
        </p:nvSpPr>
        <p:spPr>
          <a:xfrm>
            <a:off x="1639197" y="1268774"/>
            <a:ext cx="6071579" cy="6071579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20118" y="1449695"/>
            <a:ext cx="5709736" cy="570973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929482" y="1559059"/>
            <a:ext cx="5491009" cy="5491009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273141" y="5225525"/>
            <a:ext cx="8940801" cy="242350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2117661" y="9264663"/>
            <a:ext cx="609600" cy="6096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2758072" y="9234042"/>
            <a:ext cx="3624375" cy="67084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2" name="図プレースホルダー 28"/>
          <p:cNvSpPr>
            <a:spLocks noGrp="1"/>
          </p:cNvSpPr>
          <p:nvPr>
            <p:ph type="pic" sz="quarter" idx="24" hasCustomPrompt="1"/>
          </p:nvPr>
        </p:nvSpPr>
        <p:spPr>
          <a:xfrm>
            <a:off x="7382719" y="9264663"/>
            <a:ext cx="609600" cy="6096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23130" y="9234042"/>
            <a:ext cx="3624375" cy="67084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図プレースホルダー 28"/>
          <p:cNvSpPr>
            <a:spLocks noGrp="1"/>
          </p:cNvSpPr>
          <p:nvPr>
            <p:ph type="pic" sz="quarter" idx="26" hasCustomPrompt="1"/>
          </p:nvPr>
        </p:nvSpPr>
        <p:spPr>
          <a:xfrm>
            <a:off x="12647776" y="9264663"/>
            <a:ext cx="609600" cy="6096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3288187" y="9234042"/>
            <a:ext cx="3624375" cy="67084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cxnSp>
        <p:nvCxnSpPr>
          <p:cNvPr id="39" name="直線コネクタ 38"/>
          <p:cNvCxnSpPr/>
          <p:nvPr userDrawn="1"/>
        </p:nvCxnSpPr>
        <p:spPr>
          <a:xfrm>
            <a:off x="39796" y="8952104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257202" y="1161143"/>
            <a:ext cx="9477831" cy="124255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28" name="涙形 27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涙形 36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8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899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399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149"/>
                            </p:stCondLst>
                            <p:childTnLst>
                              <p:par>
                                <p:cTn id="54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899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399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899"/>
                            </p:stCondLst>
                            <p:childTnLst>
                              <p:par>
                                <p:cTn id="8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22" grpId="0" animBg="1"/>
      <p:bldP spid="22" grpId="1" animBg="1"/>
      <p:bldP spid="1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8" grpId="1" animBg="1"/>
      <p:bldP spid="19" grpId="0" animBg="1"/>
      <p:bldP spid="19" grpId="1" animBg="1"/>
      <p:bldP spid="21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-29028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001756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図プレースホルダー 9"/>
          <p:cNvSpPr>
            <a:spLocks noGrp="1"/>
          </p:cNvSpPr>
          <p:nvPr>
            <p:ph type="pic" sz="quarter" idx="10" hasCustomPrompt="1"/>
          </p:nvPr>
        </p:nvSpPr>
        <p:spPr>
          <a:xfrm>
            <a:off x="696006" y="0"/>
            <a:ext cx="7229475" cy="10287000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82854" y="174171"/>
            <a:ext cx="8679545" cy="39769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0000"/>
              </a:lnSpc>
              <a:spcBef>
                <a:spcPts val="0"/>
              </a:spcBef>
              <a:defRPr sz="120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982855" y="3918859"/>
            <a:ext cx="8708574" cy="9506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68342" y="5298094"/>
            <a:ext cx="8737601" cy="393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>
              <a:lnSpc>
                <a:spcPct val="130000"/>
              </a:lnSpc>
              <a:buFontTx/>
              <a:buBlip>
                <a:blip r:embed="rId4"/>
              </a:buBlip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75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, 3 Icons, Caption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-29028"/>
            <a:ext cx="18360000" cy="579678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5542672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5619419"/>
            <a:ext cx="18291175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2654127" y="4093318"/>
            <a:ext cx="2615933" cy="2617352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2818878" y="4258159"/>
            <a:ext cx="2286430" cy="228767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3468381" y="4855131"/>
            <a:ext cx="987425" cy="98742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514215" y="7517304"/>
            <a:ext cx="4895757" cy="189398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12739" y="6879136"/>
            <a:ext cx="4898708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7838703" y="4093318"/>
            <a:ext cx="2615933" cy="261735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8003454" y="4258159"/>
            <a:ext cx="2286430" cy="228767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652957" y="4855131"/>
            <a:ext cx="987425" cy="98742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698791" y="7517304"/>
            <a:ext cx="4895757" cy="189398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697315" y="6879136"/>
            <a:ext cx="4898708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3" name="テキスト プレースホルダー 7"/>
          <p:cNvSpPr>
            <a:spLocks noGrp="1"/>
          </p:cNvSpPr>
          <p:nvPr>
            <p:ph type="body" sz="quarter" idx="21" hasCustomPrompt="1"/>
          </p:nvPr>
        </p:nvSpPr>
        <p:spPr>
          <a:xfrm>
            <a:off x="13021115" y="4093318"/>
            <a:ext cx="2615933" cy="2617352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7"/>
          <p:cNvSpPr>
            <a:spLocks noGrp="1"/>
          </p:cNvSpPr>
          <p:nvPr>
            <p:ph type="body" sz="quarter" idx="22" hasCustomPrompt="1"/>
          </p:nvPr>
        </p:nvSpPr>
        <p:spPr>
          <a:xfrm>
            <a:off x="13185866" y="4258159"/>
            <a:ext cx="2286430" cy="228767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13835369" y="4855131"/>
            <a:ext cx="987425" cy="98742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81203" y="7517304"/>
            <a:ext cx="4895757" cy="189398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879727" y="6879136"/>
            <a:ext cx="4898708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>
        <p:tmplLst>
          <p:tmpl lvl="-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 lvl="-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 lvl="-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 lvl="-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>
        <p:tmplLst>
          <p:tmpl lvl="-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 lvl="-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-29028"/>
            <a:ext cx="10492770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01600" dist="889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6" name="直線コネクタ 105"/>
          <p:cNvCxnSpPr/>
          <p:nvPr userDrawn="1"/>
        </p:nvCxnSpPr>
        <p:spPr>
          <a:xfrm>
            <a:off x="10325687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372410" y="2501896"/>
            <a:ext cx="7266248" cy="5689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0000"/>
              </a:lnSpc>
              <a:spcBef>
                <a:spcPts val="0"/>
              </a:spcBef>
              <a:defRPr sz="120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grpSp>
        <p:nvGrpSpPr>
          <p:cNvPr id="50" name="グループ化 49"/>
          <p:cNvGrpSpPr/>
          <p:nvPr userDrawn="1"/>
        </p:nvGrpSpPr>
        <p:grpSpPr>
          <a:xfrm>
            <a:off x="8596454" y="859719"/>
            <a:ext cx="2002861" cy="1003665"/>
            <a:chOff x="7280704" y="761243"/>
            <a:chExt cx="2002861" cy="1003665"/>
          </a:xfrm>
        </p:grpSpPr>
        <p:sp>
          <p:nvSpPr>
            <p:cNvPr id="12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/>
          <p:cNvGrpSpPr/>
          <p:nvPr userDrawn="1"/>
        </p:nvGrpSpPr>
        <p:grpSpPr>
          <a:xfrm>
            <a:off x="8596454" y="2364945"/>
            <a:ext cx="2002861" cy="1003665"/>
            <a:chOff x="7280704" y="2081261"/>
            <a:chExt cx="2002861" cy="1003665"/>
          </a:xfrm>
        </p:grpSpPr>
        <p:sp>
          <p:nvSpPr>
            <p:cNvPr id="43" name="二等辺三角形 10"/>
            <p:cNvSpPr/>
            <p:nvPr userDrawn="1"/>
          </p:nvSpPr>
          <p:spPr>
            <a:xfrm rot="16200000" flipH="1">
              <a:off x="7831989" y="1633753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14"/>
            <p:cNvSpPr/>
            <p:nvPr userDrawn="1"/>
          </p:nvSpPr>
          <p:spPr>
            <a:xfrm>
              <a:off x="9105787" y="2081261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/>
            <p:cNvCxnSpPr/>
            <p:nvPr/>
          </p:nvCxnSpPr>
          <p:spPr>
            <a:xfrm flipH="1">
              <a:off x="7815410" y="2294133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H="1">
              <a:off x="7815410" y="2957708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H="1">
              <a:off x="7468699" y="2294133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 flipV="1">
              <a:off x="7468699" y="2633859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/>
            <p:cNvSpPr/>
            <p:nvPr userDrawn="1"/>
          </p:nvSpPr>
          <p:spPr>
            <a:xfrm>
              <a:off x="8227083" y="2185037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 userDrawn="1"/>
        </p:nvGrpSpPr>
        <p:grpSpPr>
          <a:xfrm>
            <a:off x="8596454" y="3870171"/>
            <a:ext cx="2002861" cy="1003665"/>
            <a:chOff x="7280704" y="761243"/>
            <a:chExt cx="2002861" cy="1003665"/>
          </a:xfrm>
        </p:grpSpPr>
        <p:sp>
          <p:nvSpPr>
            <p:cNvPr id="53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" name="直線コネクタ 54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正方形/長方形 58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 userDrawn="1"/>
        </p:nvGrpSpPr>
        <p:grpSpPr>
          <a:xfrm>
            <a:off x="8596454" y="5375397"/>
            <a:ext cx="2002861" cy="1003665"/>
            <a:chOff x="7280704" y="2081261"/>
            <a:chExt cx="2002861" cy="1003665"/>
          </a:xfrm>
        </p:grpSpPr>
        <p:sp>
          <p:nvSpPr>
            <p:cNvPr id="61" name="二等辺三角形 10"/>
            <p:cNvSpPr/>
            <p:nvPr userDrawn="1"/>
          </p:nvSpPr>
          <p:spPr>
            <a:xfrm rot="16200000" flipH="1">
              <a:off x="7831989" y="1633753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14"/>
            <p:cNvSpPr/>
            <p:nvPr userDrawn="1"/>
          </p:nvSpPr>
          <p:spPr>
            <a:xfrm>
              <a:off x="9105787" y="2081261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7815410" y="2294133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7815410" y="2957708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7468699" y="2294133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H="1" flipV="1">
              <a:off x="7468699" y="2633859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正方形/長方形 66"/>
            <p:cNvSpPr/>
            <p:nvPr userDrawn="1"/>
          </p:nvSpPr>
          <p:spPr>
            <a:xfrm>
              <a:off x="8227083" y="2185037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/>
          <p:cNvGrpSpPr/>
          <p:nvPr userDrawn="1"/>
        </p:nvGrpSpPr>
        <p:grpSpPr>
          <a:xfrm>
            <a:off x="8596454" y="6880623"/>
            <a:ext cx="2002861" cy="1003665"/>
            <a:chOff x="7280704" y="761243"/>
            <a:chExt cx="2002861" cy="1003665"/>
          </a:xfrm>
        </p:grpSpPr>
        <p:sp>
          <p:nvSpPr>
            <p:cNvPr id="69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6" name="グループ化 75"/>
          <p:cNvGrpSpPr/>
          <p:nvPr userDrawn="1"/>
        </p:nvGrpSpPr>
        <p:grpSpPr>
          <a:xfrm>
            <a:off x="8596454" y="8385848"/>
            <a:ext cx="2002861" cy="1003665"/>
            <a:chOff x="7280704" y="2081261"/>
            <a:chExt cx="2002861" cy="1003665"/>
          </a:xfrm>
        </p:grpSpPr>
        <p:sp>
          <p:nvSpPr>
            <p:cNvPr id="77" name="二等辺三角形 10"/>
            <p:cNvSpPr/>
            <p:nvPr userDrawn="1"/>
          </p:nvSpPr>
          <p:spPr>
            <a:xfrm rot="16200000" flipH="1">
              <a:off x="7831989" y="1633753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14"/>
            <p:cNvSpPr/>
            <p:nvPr userDrawn="1"/>
          </p:nvSpPr>
          <p:spPr>
            <a:xfrm>
              <a:off x="9105787" y="2081261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9" name="直線コネクタ 78"/>
            <p:cNvCxnSpPr/>
            <p:nvPr/>
          </p:nvCxnSpPr>
          <p:spPr>
            <a:xfrm flipH="1">
              <a:off x="7815410" y="2294133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>
              <a:off x="7815410" y="2957708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7468699" y="2294133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H="1" flipV="1">
              <a:off x="7468699" y="2633859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正方形/長方形 82"/>
            <p:cNvSpPr/>
            <p:nvPr userDrawn="1"/>
          </p:nvSpPr>
          <p:spPr>
            <a:xfrm>
              <a:off x="8227083" y="2185037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85" name="涙形 8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涙形 8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8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957804" y="1072591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8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957804" y="2576815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9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957804" y="4081039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9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57804" y="5585263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9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57804" y="7089487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9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8957804" y="8593712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9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669655" y="928570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GORS Here</a:t>
            </a:r>
            <a:endParaRPr kumimoji="1" lang="ja-JP" altLang="en-US" dirty="0" smtClean="0"/>
          </a:p>
        </p:txBody>
      </p:sp>
      <p:sp>
        <p:nvSpPr>
          <p:cNvPr id="9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669655" y="7644803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9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669655" y="6950218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GORS Here</a:t>
            </a:r>
            <a:endParaRPr kumimoji="1" lang="ja-JP" altLang="en-US" dirty="0" smtClean="0"/>
          </a:p>
        </p:txBody>
      </p:sp>
      <p:sp>
        <p:nvSpPr>
          <p:cNvPr id="9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669655" y="6138921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9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669655" y="3939394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GORS Here</a:t>
            </a:r>
            <a:endParaRPr kumimoji="1" lang="ja-JP" altLang="en-US" dirty="0" smtClean="0"/>
          </a:p>
        </p:txBody>
      </p:sp>
      <p:sp>
        <p:nvSpPr>
          <p:cNvPr id="9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669655" y="1621275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669655" y="5444806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GORS Here</a:t>
            </a:r>
            <a:endParaRPr kumimoji="1" lang="ja-JP" altLang="en-US" dirty="0" smtClean="0"/>
          </a:p>
        </p:txBody>
      </p:sp>
      <p:sp>
        <p:nvSpPr>
          <p:cNvPr id="10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0669655" y="3127157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2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0669655" y="2433982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GORS Here</a:t>
            </a:r>
            <a:endParaRPr kumimoji="1" lang="ja-JP" altLang="en-US" dirty="0" smtClean="0"/>
          </a:p>
        </p:txBody>
      </p:sp>
      <p:sp>
        <p:nvSpPr>
          <p:cNvPr id="103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0669655" y="4633039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4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10669655" y="8455632"/>
            <a:ext cx="5705139" cy="9721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GORS Here</a:t>
            </a:r>
            <a:endParaRPr kumimoji="1" lang="ja-JP" altLang="en-US" dirty="0" smtClean="0"/>
          </a:p>
        </p:txBody>
      </p:sp>
      <p:sp>
        <p:nvSpPr>
          <p:cNvPr id="105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0669655" y="9150685"/>
            <a:ext cx="5711897" cy="5287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25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25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25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25"/>
                            </p:stCondLst>
                            <p:childTnLst>
                              <p:par>
                                <p:cTn id="4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25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25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25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25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25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25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25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25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25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25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25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25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025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>
        <p:tmplLst>
          <p:tmpl lvl="-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/>
      <p:bldP spid="8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 lvl="-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 lvl="-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 lvl="-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 lvl="-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>
        <p:tmplLst>
          <p:tmpl lvl="-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" grpId="0">
        <p:tmplLst>
          <p:tmpl lvl="-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76181" y="3210976"/>
            <a:ext cx="10263906" cy="233933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305656" y="5170488"/>
            <a:ext cx="3708000" cy="86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innerShdw blurRad="114300">
              <a:prstClr val="black"/>
            </a:innerShdw>
          </a:effectLst>
        </p:spPr>
        <p:txBody>
          <a:bodyPr anchor="t">
            <a:normAutofit/>
          </a:bodyPr>
          <a:lstStyle>
            <a:lvl1pPr algn="l"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216724" y="5509706"/>
            <a:ext cx="9695838" cy="15382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grpSp>
        <p:nvGrpSpPr>
          <p:cNvPr id="14" name="グループ化 1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5" name="涙形 1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>
        <p:tmplLst>
          <p:tmpl lvl="-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 lvl="-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cons, Caption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 rot="16200000">
            <a:off x="-11554" y="4053483"/>
            <a:ext cx="5416552" cy="2434156"/>
            <a:chOff x="7280704" y="865019"/>
            <a:chExt cx="2002458" cy="899889"/>
          </a:xfrm>
        </p:grpSpPr>
        <p:sp>
          <p:nvSpPr>
            <p:cNvPr id="6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 userDrawn="1"/>
        </p:nvGrpSpPr>
        <p:grpSpPr>
          <a:xfrm rot="16200000">
            <a:off x="3212878" y="4053483"/>
            <a:ext cx="5416552" cy="2434156"/>
            <a:chOff x="7280704" y="865019"/>
            <a:chExt cx="2002458" cy="899889"/>
          </a:xfrm>
        </p:grpSpPr>
        <p:sp>
          <p:nvSpPr>
            <p:cNvPr id="24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 userDrawn="1"/>
        </p:nvGrpSpPr>
        <p:grpSpPr>
          <a:xfrm rot="16200000">
            <a:off x="6437310" y="4053482"/>
            <a:ext cx="5416552" cy="2434156"/>
            <a:chOff x="7280704" y="865019"/>
            <a:chExt cx="2002458" cy="899889"/>
          </a:xfrm>
        </p:grpSpPr>
        <p:sp>
          <p:nvSpPr>
            <p:cNvPr id="31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 rot="16200000">
            <a:off x="9661743" y="4053483"/>
            <a:ext cx="5416552" cy="2434156"/>
            <a:chOff x="7280704" y="865019"/>
            <a:chExt cx="2002458" cy="899889"/>
          </a:xfrm>
        </p:grpSpPr>
        <p:sp>
          <p:nvSpPr>
            <p:cNvPr id="38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コネクタ 38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 rot="16200000">
            <a:off x="12886176" y="4053483"/>
            <a:ext cx="5416552" cy="2434156"/>
            <a:chOff x="7280704" y="865019"/>
            <a:chExt cx="2002458" cy="899889"/>
          </a:xfrm>
        </p:grpSpPr>
        <p:sp>
          <p:nvSpPr>
            <p:cNvPr id="45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/>
            <p:cNvCxnSpPr/>
            <p:nvPr/>
          </p:nvCxnSpPr>
          <p:spPr>
            <a:xfrm rot="5400000">
              <a:off x="8530690" y="180035"/>
              <a:ext cx="0" cy="1504943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rot="5400000" flipH="1">
              <a:off x="8549285" y="955825"/>
              <a:ext cx="1" cy="14677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rot="5400000">
              <a:off x="7399765" y="936510"/>
              <a:ext cx="377256" cy="37965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rot="5400000" flipH="1">
              <a:off x="7399486" y="1294582"/>
              <a:ext cx="383798" cy="416842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/>
            <p:cNvSpPr/>
            <p:nvPr userDrawn="1"/>
          </p:nvSpPr>
          <p:spPr>
            <a:xfrm>
              <a:off x="7955044" y="865019"/>
              <a:ext cx="1328118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正方形/長方形 21"/>
          <p:cNvSpPr/>
          <p:nvPr userDrawn="1"/>
        </p:nvSpPr>
        <p:spPr>
          <a:xfrm>
            <a:off x="-42205" y="-42204"/>
            <a:ext cx="18374067" cy="5598941"/>
          </a:xfrm>
          <a:custGeom>
            <a:avLst/>
            <a:gdLst>
              <a:gd name="connsiteX0" fmla="*/ 0 w 18360000"/>
              <a:gd name="connsiteY0" fmla="*/ 0 h 4431323"/>
              <a:gd name="connsiteX1" fmla="*/ 18360000 w 18360000"/>
              <a:gd name="connsiteY1" fmla="*/ 0 h 4431323"/>
              <a:gd name="connsiteX2" fmla="*/ 18360000 w 18360000"/>
              <a:gd name="connsiteY2" fmla="*/ 4431323 h 4431323"/>
              <a:gd name="connsiteX3" fmla="*/ 0 w 18360000"/>
              <a:gd name="connsiteY3" fmla="*/ 4431323 h 4431323"/>
              <a:gd name="connsiteX4" fmla="*/ 0 w 18360000"/>
              <a:gd name="connsiteY4" fmla="*/ 0 h 4431323"/>
              <a:gd name="connsiteX0-1" fmla="*/ 14067 w 18374067"/>
              <a:gd name="connsiteY0-2" fmla="*/ 0 h 5598941"/>
              <a:gd name="connsiteX1-3" fmla="*/ 18374067 w 18374067"/>
              <a:gd name="connsiteY1-4" fmla="*/ 0 h 5598941"/>
              <a:gd name="connsiteX2-5" fmla="*/ 18374067 w 18374067"/>
              <a:gd name="connsiteY2-6" fmla="*/ 4431323 h 5598941"/>
              <a:gd name="connsiteX3-7" fmla="*/ 0 w 18374067"/>
              <a:gd name="connsiteY3-8" fmla="*/ 5598941 h 5598941"/>
              <a:gd name="connsiteX4-9" fmla="*/ 14067 w 18374067"/>
              <a:gd name="connsiteY4-10" fmla="*/ 0 h 55989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374067" h="5598941">
                <a:moveTo>
                  <a:pt x="14067" y="0"/>
                </a:moveTo>
                <a:lnTo>
                  <a:pt x="18374067" y="0"/>
                </a:lnTo>
                <a:lnTo>
                  <a:pt x="18374067" y="4431323"/>
                </a:lnTo>
                <a:lnTo>
                  <a:pt x="0" y="5598941"/>
                </a:lnTo>
                <a:lnTo>
                  <a:pt x="14067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/>
          <p:cNvCxnSpPr/>
          <p:nvPr userDrawn="1"/>
        </p:nvCxnSpPr>
        <p:spPr>
          <a:xfrm flipV="1">
            <a:off x="0" y="4258461"/>
            <a:ext cx="18291175" cy="114353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59653" y="575589"/>
            <a:ext cx="7351405" cy="397339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8000"/>
              </a:lnSpc>
              <a:spcBef>
                <a:spcPts val="0"/>
              </a:spcBef>
              <a:defRPr sz="96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sp>
        <p:nvSpPr>
          <p:cNvPr id="56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2273658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7" name="図プレースホルダー 28"/>
          <p:cNvSpPr>
            <a:spLocks noGrp="1"/>
          </p:cNvSpPr>
          <p:nvPr>
            <p:ph type="pic" sz="quarter" idx="23" hasCustomPrompt="1"/>
          </p:nvPr>
        </p:nvSpPr>
        <p:spPr>
          <a:xfrm>
            <a:off x="5498090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8" name="図プレースホルダー 28"/>
          <p:cNvSpPr>
            <a:spLocks noGrp="1"/>
          </p:cNvSpPr>
          <p:nvPr>
            <p:ph type="pic" sz="quarter" idx="24" hasCustomPrompt="1"/>
          </p:nvPr>
        </p:nvSpPr>
        <p:spPr>
          <a:xfrm>
            <a:off x="8722522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9" name="図プレースホルダー 28"/>
          <p:cNvSpPr>
            <a:spLocks noGrp="1"/>
          </p:cNvSpPr>
          <p:nvPr>
            <p:ph type="pic" sz="quarter" idx="25" hasCustomPrompt="1"/>
          </p:nvPr>
        </p:nvSpPr>
        <p:spPr>
          <a:xfrm>
            <a:off x="11946955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0" name="図プレースホルダー 28"/>
          <p:cNvSpPr>
            <a:spLocks noGrp="1"/>
          </p:cNvSpPr>
          <p:nvPr>
            <p:ph type="pic" sz="quarter" idx="26" hasCustomPrompt="1"/>
          </p:nvPr>
        </p:nvSpPr>
        <p:spPr>
          <a:xfrm>
            <a:off x="15171388" y="56613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80620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4307663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534706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61749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3988792" y="8033513"/>
            <a:ext cx="3211321" cy="831533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cxnSp>
        <p:nvCxnSpPr>
          <p:cNvPr id="68" name="直線コネクタ 67"/>
          <p:cNvCxnSpPr/>
          <p:nvPr userDrawn="1"/>
        </p:nvCxnSpPr>
        <p:spPr>
          <a:xfrm>
            <a:off x="72579" y="9498410"/>
            <a:ext cx="18074008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412480" y="1284809"/>
            <a:ext cx="8651632" cy="21859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grpSp>
        <p:nvGrpSpPr>
          <p:cNvPr id="70" name="グループ化 69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71" name="涙形 70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涙形 71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00"/>
                            </p:stCondLst>
                            <p:childTnLst>
                              <p:par>
                                <p:cTn id="6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700"/>
                            </p:stCondLst>
                            <p:childTnLst>
                              <p:par>
                                <p:cTn id="7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00"/>
                            </p:stCondLst>
                            <p:childTnLst>
                              <p:par>
                                <p:cTn id="8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700"/>
                            </p:stCondLst>
                            <p:childTnLst>
                              <p:par>
                                <p:cTn id="9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200"/>
                            </p:stCondLst>
                            <p:childTnLst>
                              <p:par>
                                <p:cTn id="10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5" grpId="0">
        <p:tmplLst>
          <p:tmpl lvl="-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/>
      <p:bldP spid="57" grpId="0"/>
      <p:bldP spid="58" grpId="0"/>
      <p:bldP spid="59" grpId="0"/>
      <p:bldP spid="60" grpId="0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/>
      <p:bldP spid="66" grpId="1" animBg="1"/>
      <p:bldP spid="67" grpId="0"/>
      <p:bldP spid="6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-29028"/>
            <a:ext cx="9174617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63500" dist="508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6" name="直線コネクタ 105"/>
          <p:cNvCxnSpPr/>
          <p:nvPr userDrawn="1"/>
        </p:nvCxnSpPr>
        <p:spPr>
          <a:xfrm>
            <a:off x="8975189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86265" y="2383108"/>
            <a:ext cx="7752393" cy="5689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7200"/>
              </a:lnSpc>
              <a:spcBef>
                <a:spcPts val="0"/>
              </a:spcBef>
              <a:defRPr sz="72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grpSp>
        <p:nvGrpSpPr>
          <p:cNvPr id="84" name="グループ化 8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85" name="涙形 8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涙形 8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0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369082" y="2027507"/>
            <a:ext cx="7543479" cy="62319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>
        <p:tmplLst>
          <p:tmpl lvl="-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/>
      <p:bldP spid="10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二等辺三角形 10"/>
          <p:cNvSpPr/>
          <p:nvPr userDrawn="1"/>
        </p:nvSpPr>
        <p:spPr>
          <a:xfrm rot="5400000">
            <a:off x="5633540" y="456113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3478246" y="2851166"/>
            <a:ext cx="5128897" cy="663576"/>
            <a:chOff x="2539364" y="3126253"/>
            <a:chExt cx="5128897" cy="663576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09" y="2329559"/>
            <a:ext cx="482540" cy="1722666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478245" y="2851166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15851" y="2852535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466274" y="3640836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7" name="二等辺三角形 10"/>
          <p:cNvSpPr/>
          <p:nvPr userDrawn="1"/>
        </p:nvSpPr>
        <p:spPr>
          <a:xfrm rot="5400000">
            <a:off x="5633540" y="2667293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478246" y="5062346"/>
            <a:ext cx="5128897" cy="663576"/>
            <a:chOff x="2539364" y="3126253"/>
            <a:chExt cx="5128897" cy="663576"/>
          </a:xfrm>
        </p:grpSpPr>
        <p:cxnSp>
          <p:nvCxnSpPr>
            <p:cNvPr id="19" name="直線コネクタ 1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図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09" y="4540739"/>
            <a:ext cx="482540" cy="1722666"/>
          </a:xfrm>
          <a:prstGeom prst="rect">
            <a:avLst/>
          </a:prstGeom>
        </p:spPr>
      </p:pic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78245" y="5062346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15851" y="5063715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3466274" y="5852016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27" name="二等辺三角形 10"/>
          <p:cNvSpPr/>
          <p:nvPr userDrawn="1"/>
        </p:nvSpPr>
        <p:spPr>
          <a:xfrm rot="5400000">
            <a:off x="5633540" y="4878473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3478246" y="7273526"/>
            <a:ext cx="5128897" cy="663576"/>
            <a:chOff x="2539364" y="3126253"/>
            <a:chExt cx="5128897" cy="663576"/>
          </a:xfrm>
        </p:grpSpPr>
        <p:cxnSp>
          <p:nvCxnSpPr>
            <p:cNvPr id="29" name="直線コネクタ 2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図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09" y="6751919"/>
            <a:ext cx="482540" cy="1722666"/>
          </a:xfrm>
          <a:prstGeom prst="rect">
            <a:avLst/>
          </a:prstGeom>
        </p:spPr>
      </p:pic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478245" y="7273526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15851" y="7274895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3466274" y="8063196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67" name="二等辺三角形 10"/>
          <p:cNvSpPr/>
          <p:nvPr userDrawn="1"/>
        </p:nvSpPr>
        <p:spPr>
          <a:xfrm rot="5400000">
            <a:off x="13841375" y="458871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8" name="グループ化 67"/>
          <p:cNvGrpSpPr/>
          <p:nvPr userDrawn="1"/>
        </p:nvGrpSpPr>
        <p:grpSpPr>
          <a:xfrm>
            <a:off x="11686081" y="2853924"/>
            <a:ext cx="5128897" cy="663576"/>
            <a:chOff x="2539364" y="3126253"/>
            <a:chExt cx="5128897" cy="663576"/>
          </a:xfrm>
        </p:grpSpPr>
        <p:cxnSp>
          <p:nvCxnSpPr>
            <p:cNvPr id="69" name="直線コネクタ 6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図 7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230" y="2332317"/>
            <a:ext cx="482540" cy="1722666"/>
          </a:xfrm>
          <a:prstGeom prst="rect">
            <a:avLst/>
          </a:prstGeom>
        </p:spPr>
      </p:pic>
      <p:sp>
        <p:nvSpPr>
          <p:cNvPr id="7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686080" y="2853924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23686" y="2855293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76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74109" y="3643594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77" name="二等辺三角形 10"/>
          <p:cNvSpPr/>
          <p:nvPr userDrawn="1"/>
        </p:nvSpPr>
        <p:spPr>
          <a:xfrm rot="5400000">
            <a:off x="13841375" y="2670051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8" name="グループ化 77"/>
          <p:cNvGrpSpPr/>
          <p:nvPr userDrawn="1"/>
        </p:nvGrpSpPr>
        <p:grpSpPr>
          <a:xfrm>
            <a:off x="11686081" y="5065104"/>
            <a:ext cx="5128897" cy="663576"/>
            <a:chOff x="2539364" y="3126253"/>
            <a:chExt cx="5128897" cy="663576"/>
          </a:xfrm>
        </p:grpSpPr>
        <p:cxnSp>
          <p:nvCxnSpPr>
            <p:cNvPr id="79" name="直線コネクタ 7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図 8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230" y="4543497"/>
            <a:ext cx="482540" cy="1722666"/>
          </a:xfrm>
          <a:prstGeom prst="rect">
            <a:avLst/>
          </a:prstGeom>
        </p:spPr>
      </p:pic>
      <p:sp>
        <p:nvSpPr>
          <p:cNvPr id="8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1686080" y="5065104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123686" y="5066473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8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1674109" y="5854774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87" name="二等辺三角形 10"/>
          <p:cNvSpPr/>
          <p:nvPr userDrawn="1"/>
        </p:nvSpPr>
        <p:spPr>
          <a:xfrm rot="5400000">
            <a:off x="13841375" y="4881231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8" name="グループ化 87"/>
          <p:cNvGrpSpPr/>
          <p:nvPr userDrawn="1"/>
        </p:nvGrpSpPr>
        <p:grpSpPr>
          <a:xfrm>
            <a:off x="11686081" y="7276284"/>
            <a:ext cx="5128897" cy="663576"/>
            <a:chOff x="2539364" y="3126253"/>
            <a:chExt cx="5128897" cy="663576"/>
          </a:xfrm>
        </p:grpSpPr>
        <p:cxnSp>
          <p:nvCxnSpPr>
            <p:cNvPr id="89" name="直線コネクタ 8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図 9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230" y="6754677"/>
            <a:ext cx="482540" cy="1722666"/>
          </a:xfrm>
          <a:prstGeom prst="rect">
            <a:avLst/>
          </a:prstGeom>
        </p:spPr>
      </p:pic>
      <p:sp>
        <p:nvSpPr>
          <p:cNvPr id="9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86080" y="7276284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9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123686" y="7277653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9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74109" y="8065954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8500"/>
                            </p:stCondLst>
                            <p:childTnLst>
                              <p:par>
                                <p:cTn id="1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9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8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animBg="1"/>
      <p:bldP spid="9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-29028"/>
            <a:ext cx="9174617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63500" dist="508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6" name="直線コネクタ 105"/>
          <p:cNvCxnSpPr/>
          <p:nvPr userDrawn="1"/>
        </p:nvCxnSpPr>
        <p:spPr>
          <a:xfrm>
            <a:off x="8975189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グループ化 8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85" name="涙形 8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涙形 8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8867775" cy="10287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361717" y="1915886"/>
            <a:ext cx="8166309" cy="325460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8800"/>
              </a:lnSpc>
              <a:defRPr baseline="0"/>
            </a:lvl1pPr>
          </a:lstStyle>
          <a:p>
            <a:r>
              <a:rPr kumimoji="1" lang="en-US" altLang="ja-JP" dirty="0" smtClean="0"/>
              <a:t>SLIDE TITLE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361718" y="5315867"/>
            <a:ext cx="8166308" cy="336367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9468531" y="5085094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7" grpId="0"/>
      <p:bldP spid="5" grpId="0"/>
      <p:bldP spid="12" grpId="0"/>
      <p:bldP spid="13" grpId="0">
        <p:tmplLst>
          <p:tmpl lvl="-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線コネクタ 105"/>
          <p:cNvCxnSpPr/>
          <p:nvPr userDrawn="1"/>
        </p:nvCxnSpPr>
        <p:spPr>
          <a:xfrm>
            <a:off x="8975189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グループ化 8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85" name="涙形 8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涙形 8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0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955428" y="3354113"/>
            <a:ext cx="7543479" cy="62319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3" name="直角三角形 15"/>
          <p:cNvSpPr/>
          <p:nvPr userDrawn="1"/>
        </p:nvSpPr>
        <p:spPr>
          <a:xfrm rot="10800000" flipH="1">
            <a:off x="-14514" y="-37458"/>
            <a:ext cx="10815525" cy="10368000"/>
          </a:xfrm>
          <a:custGeom>
            <a:avLst/>
            <a:gdLst/>
            <a:ahLst/>
            <a:cxnLst/>
            <a:rect l="l" t="t" r="r" b="b"/>
            <a:pathLst>
              <a:path w="10815525" h="10287000">
                <a:moveTo>
                  <a:pt x="7475651" y="0"/>
                </a:moveTo>
                <a:lnTo>
                  <a:pt x="0" y="0"/>
                </a:lnTo>
                <a:lnTo>
                  <a:pt x="0" y="10287000"/>
                </a:lnTo>
                <a:lnTo>
                  <a:pt x="7475651" y="10287000"/>
                </a:lnTo>
                <a:lnTo>
                  <a:pt x="10815525" y="102870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7298790" y="0"/>
            <a:ext cx="3311153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771" y="638715"/>
            <a:ext cx="7402286" cy="5689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7200"/>
              </a:lnSpc>
              <a:spcBef>
                <a:spcPts val="0"/>
              </a:spcBef>
              <a:defRPr sz="72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10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4" grpId="0">
        <p:tmplLst>
          <p:tmpl lvl="-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544457" cy="51704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6"/>
          <p:cNvSpPr>
            <a:spLocks noGrp="1"/>
          </p:cNvSpPr>
          <p:nvPr>
            <p:ph type="pic" sz="quarter" idx="11" hasCustomPrompt="1"/>
          </p:nvPr>
        </p:nvSpPr>
        <p:spPr>
          <a:xfrm>
            <a:off x="11422743" y="0"/>
            <a:ext cx="6868432" cy="51704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marR="0" indent="0" algn="l" defTabSz="1632585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5170488"/>
            <a:ext cx="7663544" cy="51704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6"/>
          <p:cNvSpPr>
            <a:spLocks noGrp="1"/>
          </p:cNvSpPr>
          <p:nvPr>
            <p:ph type="pic" sz="quarter" idx="13" hasCustomPrompt="1"/>
          </p:nvPr>
        </p:nvSpPr>
        <p:spPr>
          <a:xfrm>
            <a:off x="7663544" y="5170488"/>
            <a:ext cx="4992914" cy="51704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5544457" y="0"/>
            <a:ext cx="5878286" cy="51704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2656457" y="5170488"/>
            <a:ext cx="5634717" cy="51704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689600" y="508004"/>
            <a:ext cx="5588000" cy="200297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ts val="6000"/>
              </a:lnSpc>
              <a:spcBef>
                <a:spcPts val="0"/>
              </a:spcBef>
              <a:defRPr sz="6000" i="0" baseline="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689600" y="2510975"/>
            <a:ext cx="5588000" cy="211908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824958" y="5856513"/>
            <a:ext cx="5297714" cy="376645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cxnSp>
        <p:nvCxnSpPr>
          <p:cNvPr id="18" name="直線コネクタ 17"/>
          <p:cNvCxnSpPr/>
          <p:nvPr userDrawn="1"/>
        </p:nvCxnSpPr>
        <p:spPr>
          <a:xfrm flipH="1">
            <a:off x="5544457" y="5007428"/>
            <a:ext cx="5878286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 animBg="1"/>
      <p:bldP spid="14" grpId="0" animBg="1"/>
      <p:bldP spid="15" grpId="0">
        <p:tmplLst>
          <p:tmpl lvl="-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 lvl="-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 lvl="-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10287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8848579"/>
            <a:ext cx="8159262" cy="759789"/>
          </a:xfrm>
          <a:prstGeom prst="rect">
            <a:avLst/>
          </a:prstGeom>
          <a:blipFill dpi="0" rotWithShape="0">
            <a:blip r:embed="rId2">
              <a:alphaModFix amt="50000"/>
            </a:blip>
            <a:srcRect/>
            <a:tile tx="0" ty="0" sx="100000" sy="100000" flip="none" algn="tl"/>
          </a:blipFill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 lvl="-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10287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22960" y="7962314"/>
            <a:ext cx="16645254" cy="759789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6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0"/>
          <p:cNvSpPr/>
          <p:nvPr userDrawn="1"/>
        </p:nvSpPr>
        <p:spPr>
          <a:xfrm>
            <a:off x="9637486" y="4895440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054873" y="-29028"/>
            <a:ext cx="181429" cy="10332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8760165" y="1493887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8760165" y="3669609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8760165" y="5845331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8760165" y="8021053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11763827" y="4970343"/>
            <a:ext cx="4826001" cy="1092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632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0072914" y="5055330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/>
          <p:cNvGrpSpPr/>
          <p:nvPr userDrawn="1"/>
        </p:nvGrpSpPr>
        <p:grpSpPr>
          <a:xfrm flipH="1">
            <a:off x="9769499" y="4991832"/>
            <a:ext cx="2002861" cy="1003665"/>
            <a:chOff x="7280704" y="761243"/>
            <a:chExt cx="2002861" cy="1003665"/>
          </a:xfrm>
        </p:grpSpPr>
        <p:sp>
          <p:nvSpPr>
            <p:cNvPr id="26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792200" y="5204704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297941" y="5995497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正方形/長方形 10"/>
          <p:cNvSpPr/>
          <p:nvPr userDrawn="1"/>
        </p:nvSpPr>
        <p:spPr>
          <a:xfrm>
            <a:off x="9637486" y="543996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21"/>
          <p:cNvSpPr>
            <a:spLocks noGrp="1"/>
          </p:cNvSpPr>
          <p:nvPr>
            <p:ph type="body" sz="quarter" idx="23" hasCustomPrompt="1"/>
          </p:nvPr>
        </p:nvSpPr>
        <p:spPr>
          <a:xfrm>
            <a:off x="11763827" y="618899"/>
            <a:ext cx="4826001" cy="1092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632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0072914" y="703886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/>
          <p:cNvGrpSpPr/>
          <p:nvPr userDrawn="1"/>
        </p:nvGrpSpPr>
        <p:grpSpPr>
          <a:xfrm flipH="1">
            <a:off x="9769499" y="640388"/>
            <a:ext cx="2002861" cy="1003665"/>
            <a:chOff x="7280704" y="761243"/>
            <a:chExt cx="2002861" cy="1003665"/>
          </a:xfrm>
        </p:grpSpPr>
        <p:sp>
          <p:nvSpPr>
            <p:cNvPr id="39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正方形/長方形 44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792200" y="853260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97941" y="1644053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8" name="正方形/長方形 10"/>
          <p:cNvSpPr/>
          <p:nvPr userDrawn="1"/>
        </p:nvSpPr>
        <p:spPr>
          <a:xfrm flipH="1">
            <a:off x="1345759" y="2689425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21"/>
          <p:cNvSpPr>
            <a:spLocks noGrp="1"/>
          </p:cNvSpPr>
          <p:nvPr>
            <p:ph type="body" sz="quarter" idx="26" hasCustomPrompt="1"/>
          </p:nvPr>
        </p:nvSpPr>
        <p:spPr>
          <a:xfrm>
            <a:off x="1786641" y="2778842"/>
            <a:ext cx="4826001" cy="1092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1632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529443" y="2863829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/>
          <p:cNvGrpSpPr/>
          <p:nvPr userDrawn="1"/>
        </p:nvGrpSpPr>
        <p:grpSpPr>
          <a:xfrm>
            <a:off x="6612642" y="2800331"/>
            <a:ext cx="2002861" cy="1003665"/>
            <a:chOff x="7280704" y="761243"/>
            <a:chExt cx="2002861" cy="1003665"/>
          </a:xfrm>
        </p:grpSpPr>
        <p:sp>
          <p:nvSpPr>
            <p:cNvPr id="52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6969165" y="3013203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741770" y="3803996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1" name="正方形/長方形 10"/>
          <p:cNvSpPr/>
          <p:nvPr userDrawn="1"/>
        </p:nvSpPr>
        <p:spPr>
          <a:xfrm flipH="1">
            <a:off x="1349299" y="7071162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プレースホルダー 21"/>
          <p:cNvSpPr>
            <a:spLocks noGrp="1"/>
          </p:cNvSpPr>
          <p:nvPr>
            <p:ph type="body" sz="quarter" idx="29" hasCustomPrompt="1"/>
          </p:nvPr>
        </p:nvSpPr>
        <p:spPr>
          <a:xfrm>
            <a:off x="1790181" y="7160579"/>
            <a:ext cx="4826001" cy="1092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1632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532983" y="7245566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4" name="グループ化 63"/>
          <p:cNvGrpSpPr/>
          <p:nvPr userDrawn="1"/>
        </p:nvGrpSpPr>
        <p:grpSpPr>
          <a:xfrm>
            <a:off x="6616182" y="7182068"/>
            <a:ext cx="2002861" cy="1003665"/>
            <a:chOff x="7280704" y="761243"/>
            <a:chExt cx="2002861" cy="1003665"/>
          </a:xfrm>
        </p:grpSpPr>
        <p:sp>
          <p:nvSpPr>
            <p:cNvPr id="65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7" name="直線コネクタ 66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正方形/長方形 70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2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6972705" y="7394940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73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745310" y="8185733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4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9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animBg="1"/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/>
      <p:bldP spid="7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-29028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001756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194310" y="961964"/>
            <a:ext cx="9468090" cy="39769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8800"/>
              </a:lnSpc>
              <a:spcBef>
                <a:spcPts val="0"/>
              </a:spcBef>
              <a:defRPr sz="88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67" y="767381"/>
            <a:ext cx="5277533" cy="8468751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>
        <p:tmplLst>
          <p:tmpl lvl="-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-29028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001756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723644" y="961964"/>
            <a:ext cx="7593685" cy="39769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8800"/>
              </a:lnSpc>
              <a:spcBef>
                <a:spcPts val="0"/>
              </a:spcBef>
              <a:defRPr sz="88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20774" y="5298094"/>
            <a:ext cx="7644479" cy="393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>
              <a:lnSpc>
                <a:spcPct val="130000"/>
              </a:lnSpc>
              <a:buFontTx/>
              <a:buBlip>
                <a:blip r:embed="rId4"/>
              </a:buBlip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94" y="961964"/>
            <a:ext cx="5876715" cy="8355707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89" y="4118967"/>
            <a:ext cx="2544365" cy="5198704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1167838" y="4797663"/>
            <a:ext cx="2184867" cy="384131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3765140" y="1737549"/>
            <a:ext cx="5101223" cy="680453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75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>
        <p:tmplLst>
          <p:tmpl lvl="-1">
            <p:tnLst>
              <p:par>
                <p:cTn presetID="2" presetClass="entr" presetSubtype="3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 lvl="-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9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-29029"/>
            <a:ext cx="18360000" cy="7518399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24041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74524" y="7590971"/>
            <a:ext cx="9776378" cy="16401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67" y="767381"/>
            <a:ext cx="4144801" cy="8468751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2901980" y="1851143"/>
            <a:ext cx="3559175" cy="63293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7158226" y="1311728"/>
            <a:ext cx="767673" cy="767673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069942" y="2002528"/>
            <a:ext cx="8880959" cy="95838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069942" y="1369785"/>
            <a:ext cx="8880960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1" name="図プレースホルダー 28"/>
          <p:cNvSpPr>
            <a:spLocks noGrp="1"/>
          </p:cNvSpPr>
          <p:nvPr>
            <p:ph type="pic" sz="quarter" idx="24" hasCustomPrompt="1"/>
          </p:nvPr>
        </p:nvSpPr>
        <p:spPr>
          <a:xfrm>
            <a:off x="7158226" y="3124085"/>
            <a:ext cx="767673" cy="767673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69942" y="3814885"/>
            <a:ext cx="8880959" cy="95838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8069942" y="3182142"/>
            <a:ext cx="8880960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4" name="図プレースホルダー 28"/>
          <p:cNvSpPr>
            <a:spLocks noGrp="1"/>
          </p:cNvSpPr>
          <p:nvPr>
            <p:ph type="pic" sz="quarter" idx="27" hasCustomPrompt="1"/>
          </p:nvPr>
        </p:nvSpPr>
        <p:spPr>
          <a:xfrm>
            <a:off x="7158226" y="4936442"/>
            <a:ext cx="767673" cy="767673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069942" y="5627242"/>
            <a:ext cx="8880959" cy="95838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69942" y="4994499"/>
            <a:ext cx="8880960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7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>
        <p:tmplLst>
          <p:tmpl lvl="-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9" grpId="0"/>
      <p:bldP spid="10" grpId="0">
        <p:tmplLst>
          <p:tmpl lvl="-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1" grpId="0"/>
      <p:bldP spid="22" grpId="0">
        <p:tmplLst>
          <p:tmpl lvl="-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4" grpId="0"/>
      <p:bldP spid="25" grpId="0">
        <p:tmplLst>
          <p:tmpl lvl="-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29029" y="5131136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311252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438228" y="1859612"/>
            <a:ext cx="6991643" cy="316634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spcBef>
                <a:spcPts val="0"/>
              </a:spcBef>
              <a:defRPr sz="6000" i="0" baseline="0"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451725" y="5438774"/>
            <a:ext cx="6969799" cy="393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9" y="1772528"/>
            <a:ext cx="8991826" cy="7284159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30777" y="2096087"/>
            <a:ext cx="8304066" cy="455793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5" name="涙形 1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75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>
        <p:tmplLst>
          <p:tmpl lvl="-1">
            <p:tnLst>
              <p:par>
                <p:cTn presetID="2" presetClass="entr" presetSubtype="3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 lvl="-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二等辺三角形 10"/>
          <p:cNvSpPr/>
          <p:nvPr userDrawn="1"/>
        </p:nvSpPr>
        <p:spPr>
          <a:xfrm rot="5400000">
            <a:off x="5633540" y="1351033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3478246" y="3746086"/>
            <a:ext cx="5128897" cy="663576"/>
            <a:chOff x="2539364" y="3126253"/>
            <a:chExt cx="5128897" cy="663576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185" y="3224479"/>
            <a:ext cx="482540" cy="1722666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3478245" y="3746086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15851" y="3747455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466274" y="4535756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7" name="二等辺三角形 10"/>
          <p:cNvSpPr/>
          <p:nvPr userDrawn="1"/>
        </p:nvSpPr>
        <p:spPr>
          <a:xfrm rot="5400000">
            <a:off x="5633540" y="3925063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478246" y="6320116"/>
            <a:ext cx="5128897" cy="663576"/>
            <a:chOff x="2539364" y="3126253"/>
            <a:chExt cx="5128897" cy="663576"/>
          </a:xfrm>
        </p:grpSpPr>
        <p:cxnSp>
          <p:nvCxnSpPr>
            <p:cNvPr id="19" name="直線コネクタ 1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図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185" y="5798509"/>
            <a:ext cx="482540" cy="1722666"/>
          </a:xfrm>
          <a:prstGeom prst="rect">
            <a:avLst/>
          </a:prstGeom>
        </p:spPr>
      </p:pic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78245" y="6320116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15851" y="6321485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3466274" y="7109786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67" name="二等辺三角形 10"/>
          <p:cNvSpPr/>
          <p:nvPr userDrawn="1"/>
        </p:nvSpPr>
        <p:spPr>
          <a:xfrm rot="5400000">
            <a:off x="13841375" y="1353791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8" name="グループ化 67"/>
          <p:cNvGrpSpPr/>
          <p:nvPr userDrawn="1"/>
        </p:nvGrpSpPr>
        <p:grpSpPr>
          <a:xfrm>
            <a:off x="11686081" y="3748844"/>
            <a:ext cx="5128897" cy="663576"/>
            <a:chOff x="2539364" y="3126253"/>
            <a:chExt cx="5128897" cy="663576"/>
          </a:xfrm>
        </p:grpSpPr>
        <p:cxnSp>
          <p:nvCxnSpPr>
            <p:cNvPr id="69" name="直線コネクタ 6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図 7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020" y="3227237"/>
            <a:ext cx="482540" cy="1722666"/>
          </a:xfrm>
          <a:prstGeom prst="rect">
            <a:avLst/>
          </a:prstGeom>
        </p:spPr>
      </p:pic>
      <p:sp>
        <p:nvSpPr>
          <p:cNvPr id="7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686080" y="3748844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23686" y="3750213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76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74109" y="4538514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77" name="二等辺三角形 10"/>
          <p:cNvSpPr/>
          <p:nvPr userDrawn="1"/>
        </p:nvSpPr>
        <p:spPr>
          <a:xfrm rot="5400000">
            <a:off x="13841375" y="3927821"/>
            <a:ext cx="899888" cy="5469558"/>
          </a:xfrm>
          <a:custGeom>
            <a:avLst/>
            <a:gdLst/>
            <a:ahLst/>
            <a:cxnLst/>
            <a:rect l="l" t="t" r="r" b="b"/>
            <a:pathLst>
              <a:path w="899888" h="5469558">
                <a:moveTo>
                  <a:pt x="0" y="5469558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46955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8" name="グループ化 77"/>
          <p:cNvGrpSpPr/>
          <p:nvPr userDrawn="1"/>
        </p:nvGrpSpPr>
        <p:grpSpPr>
          <a:xfrm>
            <a:off x="11686081" y="6322874"/>
            <a:ext cx="5128897" cy="663576"/>
            <a:chOff x="2539364" y="3126253"/>
            <a:chExt cx="5128897" cy="663576"/>
          </a:xfrm>
        </p:grpSpPr>
        <p:cxnSp>
          <p:nvCxnSpPr>
            <p:cNvPr id="79" name="直線コネクタ 78"/>
            <p:cNvCxnSpPr/>
            <p:nvPr/>
          </p:nvCxnSpPr>
          <p:spPr>
            <a:xfrm>
              <a:off x="2539364" y="3126253"/>
              <a:ext cx="4782187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>
              <a:off x="2539364" y="3789828"/>
              <a:ext cx="4782187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図 8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020" y="5801267"/>
            <a:ext cx="482540" cy="1722666"/>
          </a:xfrm>
          <a:prstGeom prst="rect">
            <a:avLst/>
          </a:prstGeom>
        </p:spPr>
      </p:pic>
      <p:sp>
        <p:nvSpPr>
          <p:cNvPr id="8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1686080" y="6322874"/>
            <a:ext cx="4782187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123686" y="6324243"/>
            <a:ext cx="2432855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00:00 - 00:00</a:t>
            </a:r>
            <a:endParaRPr kumimoji="1" lang="ja-JP" altLang="en-US" dirty="0" smtClean="0"/>
          </a:p>
        </p:txBody>
      </p:sp>
      <p:sp>
        <p:nvSpPr>
          <p:cNvPr id="8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1674109" y="7112544"/>
            <a:ext cx="4895757" cy="10182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8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 userDrawn="1"/>
        </p:nvSpPr>
        <p:spPr>
          <a:xfrm>
            <a:off x="-29029" y="-29028"/>
            <a:ext cx="4340513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0" name="涙形 9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3" name="二等辺三角形 10"/>
          <p:cNvSpPr/>
          <p:nvPr userDrawn="1"/>
        </p:nvSpPr>
        <p:spPr>
          <a:xfrm rot="5400000">
            <a:off x="9801448" y="-1532943"/>
            <a:ext cx="900329" cy="7791726"/>
          </a:xfrm>
          <a:custGeom>
            <a:avLst/>
            <a:gdLst/>
            <a:ahLst/>
            <a:cxnLst/>
            <a:rect l="l" t="t" r="r" b="b"/>
            <a:pathLst>
              <a:path w="900329" h="7791726">
                <a:moveTo>
                  <a:pt x="0" y="7791726"/>
                </a:moveTo>
                <a:lnTo>
                  <a:pt x="0" y="7701661"/>
                </a:lnTo>
                <a:lnTo>
                  <a:pt x="0" y="4405936"/>
                </a:lnTo>
                <a:lnTo>
                  <a:pt x="0" y="4404936"/>
                </a:lnTo>
                <a:lnTo>
                  <a:pt x="0" y="2803892"/>
                </a:lnTo>
                <a:lnTo>
                  <a:pt x="0" y="2802892"/>
                </a:lnTo>
                <a:lnTo>
                  <a:pt x="441" y="2802892"/>
                </a:lnTo>
                <a:lnTo>
                  <a:pt x="441" y="2083768"/>
                </a:lnTo>
                <a:lnTo>
                  <a:pt x="441" y="2082768"/>
                </a:lnTo>
                <a:lnTo>
                  <a:pt x="441" y="481724"/>
                </a:lnTo>
                <a:lnTo>
                  <a:pt x="441" y="480724"/>
                </a:lnTo>
                <a:lnTo>
                  <a:pt x="1375" y="480724"/>
                </a:lnTo>
                <a:lnTo>
                  <a:pt x="450385" y="0"/>
                </a:lnTo>
                <a:lnTo>
                  <a:pt x="899395" y="480724"/>
                </a:lnTo>
                <a:lnTo>
                  <a:pt x="900329" y="480724"/>
                </a:lnTo>
                <a:lnTo>
                  <a:pt x="900329" y="481724"/>
                </a:lnTo>
                <a:lnTo>
                  <a:pt x="900329" y="2082768"/>
                </a:lnTo>
                <a:lnTo>
                  <a:pt x="900329" y="2083768"/>
                </a:lnTo>
                <a:lnTo>
                  <a:pt x="900329" y="5379493"/>
                </a:lnTo>
                <a:lnTo>
                  <a:pt x="900329" y="5469558"/>
                </a:lnTo>
                <a:lnTo>
                  <a:pt x="899888" y="5469558"/>
                </a:lnTo>
                <a:lnTo>
                  <a:pt x="899888" y="7701661"/>
                </a:lnTo>
                <a:lnTo>
                  <a:pt x="899888" y="779172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>
            <a:off x="6480883" y="2023415"/>
            <a:ext cx="7455472" cy="663576"/>
            <a:chOff x="212789" y="3126253"/>
            <a:chExt cx="7455472" cy="663576"/>
          </a:xfrm>
        </p:grpSpPr>
        <p:cxnSp>
          <p:nvCxnSpPr>
            <p:cNvPr id="15" name="直線コネクタ 14"/>
            <p:cNvCxnSpPr/>
            <p:nvPr/>
          </p:nvCxnSpPr>
          <p:spPr>
            <a:xfrm>
              <a:off x="212789" y="3126253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212789" y="3789829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6607492" y="2023415"/>
            <a:ext cx="6982152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597582" y="2813085"/>
            <a:ext cx="10152716" cy="121077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28" name="二等辺三角形 10"/>
          <p:cNvSpPr/>
          <p:nvPr userDrawn="1"/>
        </p:nvSpPr>
        <p:spPr>
          <a:xfrm rot="5400000">
            <a:off x="9801449" y="979787"/>
            <a:ext cx="900329" cy="7791726"/>
          </a:xfrm>
          <a:custGeom>
            <a:avLst/>
            <a:gdLst/>
            <a:ahLst/>
            <a:cxnLst/>
            <a:rect l="l" t="t" r="r" b="b"/>
            <a:pathLst>
              <a:path w="900329" h="7791726">
                <a:moveTo>
                  <a:pt x="0" y="7791726"/>
                </a:moveTo>
                <a:lnTo>
                  <a:pt x="0" y="7701661"/>
                </a:lnTo>
                <a:lnTo>
                  <a:pt x="0" y="4405936"/>
                </a:lnTo>
                <a:lnTo>
                  <a:pt x="0" y="4404936"/>
                </a:lnTo>
                <a:lnTo>
                  <a:pt x="0" y="2803892"/>
                </a:lnTo>
                <a:lnTo>
                  <a:pt x="0" y="2802892"/>
                </a:lnTo>
                <a:lnTo>
                  <a:pt x="441" y="2802892"/>
                </a:lnTo>
                <a:lnTo>
                  <a:pt x="441" y="2083768"/>
                </a:lnTo>
                <a:lnTo>
                  <a:pt x="441" y="2082768"/>
                </a:lnTo>
                <a:lnTo>
                  <a:pt x="441" y="481724"/>
                </a:lnTo>
                <a:lnTo>
                  <a:pt x="441" y="480724"/>
                </a:lnTo>
                <a:lnTo>
                  <a:pt x="1375" y="480724"/>
                </a:lnTo>
                <a:lnTo>
                  <a:pt x="450385" y="0"/>
                </a:lnTo>
                <a:lnTo>
                  <a:pt x="899395" y="480724"/>
                </a:lnTo>
                <a:lnTo>
                  <a:pt x="900329" y="480724"/>
                </a:lnTo>
                <a:lnTo>
                  <a:pt x="900329" y="481724"/>
                </a:lnTo>
                <a:lnTo>
                  <a:pt x="900329" y="2082768"/>
                </a:lnTo>
                <a:lnTo>
                  <a:pt x="900329" y="2083768"/>
                </a:lnTo>
                <a:lnTo>
                  <a:pt x="900329" y="5379493"/>
                </a:lnTo>
                <a:lnTo>
                  <a:pt x="900329" y="5469558"/>
                </a:lnTo>
                <a:lnTo>
                  <a:pt x="899888" y="5469558"/>
                </a:lnTo>
                <a:lnTo>
                  <a:pt x="899888" y="7701661"/>
                </a:lnTo>
                <a:lnTo>
                  <a:pt x="899888" y="779172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6480884" y="4536145"/>
            <a:ext cx="7455472" cy="663576"/>
            <a:chOff x="212789" y="3126253"/>
            <a:chExt cx="7455472" cy="663576"/>
          </a:xfrm>
        </p:grpSpPr>
        <p:cxnSp>
          <p:nvCxnSpPr>
            <p:cNvPr id="30" name="直線コネクタ 29"/>
            <p:cNvCxnSpPr/>
            <p:nvPr/>
          </p:nvCxnSpPr>
          <p:spPr>
            <a:xfrm>
              <a:off x="212789" y="3126253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212789" y="3789829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607493" y="4536145"/>
            <a:ext cx="6982152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597583" y="5325815"/>
            <a:ext cx="10152716" cy="121077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36" name="二等辺三角形 10"/>
          <p:cNvSpPr/>
          <p:nvPr userDrawn="1"/>
        </p:nvSpPr>
        <p:spPr>
          <a:xfrm rot="5400000">
            <a:off x="9801449" y="3504595"/>
            <a:ext cx="900329" cy="7791726"/>
          </a:xfrm>
          <a:custGeom>
            <a:avLst/>
            <a:gdLst/>
            <a:ahLst/>
            <a:cxnLst/>
            <a:rect l="l" t="t" r="r" b="b"/>
            <a:pathLst>
              <a:path w="900329" h="7791726">
                <a:moveTo>
                  <a:pt x="0" y="7791726"/>
                </a:moveTo>
                <a:lnTo>
                  <a:pt x="0" y="7701661"/>
                </a:lnTo>
                <a:lnTo>
                  <a:pt x="0" y="4405936"/>
                </a:lnTo>
                <a:lnTo>
                  <a:pt x="0" y="4404936"/>
                </a:lnTo>
                <a:lnTo>
                  <a:pt x="0" y="2803892"/>
                </a:lnTo>
                <a:lnTo>
                  <a:pt x="0" y="2802892"/>
                </a:lnTo>
                <a:lnTo>
                  <a:pt x="441" y="2802892"/>
                </a:lnTo>
                <a:lnTo>
                  <a:pt x="441" y="2083768"/>
                </a:lnTo>
                <a:lnTo>
                  <a:pt x="441" y="2082768"/>
                </a:lnTo>
                <a:lnTo>
                  <a:pt x="441" y="481724"/>
                </a:lnTo>
                <a:lnTo>
                  <a:pt x="441" y="480724"/>
                </a:lnTo>
                <a:lnTo>
                  <a:pt x="1375" y="480724"/>
                </a:lnTo>
                <a:lnTo>
                  <a:pt x="450385" y="0"/>
                </a:lnTo>
                <a:lnTo>
                  <a:pt x="899395" y="480724"/>
                </a:lnTo>
                <a:lnTo>
                  <a:pt x="900329" y="480724"/>
                </a:lnTo>
                <a:lnTo>
                  <a:pt x="900329" y="481724"/>
                </a:lnTo>
                <a:lnTo>
                  <a:pt x="900329" y="2082768"/>
                </a:lnTo>
                <a:lnTo>
                  <a:pt x="900329" y="2083768"/>
                </a:lnTo>
                <a:lnTo>
                  <a:pt x="900329" y="5379493"/>
                </a:lnTo>
                <a:lnTo>
                  <a:pt x="900329" y="5469558"/>
                </a:lnTo>
                <a:lnTo>
                  <a:pt x="899888" y="5469558"/>
                </a:lnTo>
                <a:lnTo>
                  <a:pt x="899888" y="7701661"/>
                </a:lnTo>
                <a:lnTo>
                  <a:pt x="899888" y="779172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/>
          <p:cNvGrpSpPr/>
          <p:nvPr userDrawn="1"/>
        </p:nvGrpSpPr>
        <p:grpSpPr>
          <a:xfrm>
            <a:off x="6480884" y="7060953"/>
            <a:ext cx="7455472" cy="663576"/>
            <a:chOff x="212789" y="3126253"/>
            <a:chExt cx="7455472" cy="663576"/>
          </a:xfrm>
        </p:grpSpPr>
        <p:cxnSp>
          <p:nvCxnSpPr>
            <p:cNvPr id="38" name="直線コネクタ 37"/>
            <p:cNvCxnSpPr/>
            <p:nvPr/>
          </p:nvCxnSpPr>
          <p:spPr>
            <a:xfrm>
              <a:off x="212789" y="3126253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212789" y="3789829"/>
              <a:ext cx="710876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07493" y="7060953"/>
            <a:ext cx="6982152" cy="647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597583" y="7850623"/>
            <a:ext cx="10152716" cy="121077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cxnSp>
        <p:nvCxnSpPr>
          <p:cNvPr id="45" name="直線コネクタ 44"/>
          <p:cNvCxnSpPr/>
          <p:nvPr userDrawn="1"/>
        </p:nvCxnSpPr>
        <p:spPr>
          <a:xfrm>
            <a:off x="4151085" y="0"/>
            <a:ext cx="0" cy="10338972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84" y="866363"/>
            <a:ext cx="4144801" cy="8468751"/>
          </a:xfrm>
          <a:prstGeom prst="rect">
            <a:avLst/>
          </a:prstGeom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2531897" y="1964193"/>
            <a:ext cx="3559175" cy="63293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2" grpId="0"/>
      <p:bldP spid="13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9029" y="5154972"/>
            <a:ext cx="18360000" cy="5184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>
            <a:off x="0" y="5316989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 userDrawn="1"/>
        </p:nvSpPr>
        <p:spPr>
          <a:xfrm>
            <a:off x="628206" y="2067583"/>
            <a:ext cx="10360933" cy="714377"/>
          </a:xfrm>
          <a:custGeom>
            <a:avLst/>
            <a:gdLst/>
            <a:ahLst/>
            <a:cxnLst/>
            <a:rect l="l" t="t" r="r" b="b"/>
            <a:pathLst>
              <a:path w="9179608" h="714377">
                <a:moveTo>
                  <a:pt x="169868" y="0"/>
                </a:moveTo>
                <a:lnTo>
                  <a:pt x="9009740" y="0"/>
                </a:lnTo>
                <a:cubicBezTo>
                  <a:pt x="9103556" y="0"/>
                  <a:pt x="9179608" y="76052"/>
                  <a:pt x="9179608" y="169868"/>
                </a:cubicBezTo>
                <a:lnTo>
                  <a:pt x="9179608" y="714377"/>
                </a:lnTo>
                <a:lnTo>
                  <a:pt x="0" y="714377"/>
                </a:lnTo>
                <a:lnTo>
                  <a:pt x="0" y="169868"/>
                </a:lnTo>
                <a:cubicBezTo>
                  <a:pt x="0" y="76052"/>
                  <a:pt x="76052" y="0"/>
                  <a:pt x="169868" y="0"/>
                </a:cubicBez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77800" dist="889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628207" y="2686710"/>
            <a:ext cx="10360932" cy="58801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973" y="2232734"/>
            <a:ext cx="820614" cy="267286"/>
            <a:chOff x="1266091" y="2232734"/>
            <a:chExt cx="820614" cy="267286"/>
          </a:xfrm>
          <a:blipFill dpi="0" rotWithShape="1">
            <a:blip r:embed="rId4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円/楕円 9"/>
            <p:cNvSpPr/>
            <p:nvPr userDrawn="1"/>
          </p:nvSpPr>
          <p:spPr>
            <a:xfrm>
              <a:off x="1266091" y="2232734"/>
              <a:ext cx="267286" cy="26728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 userDrawn="1"/>
          </p:nvSpPr>
          <p:spPr>
            <a:xfrm>
              <a:off x="1542755" y="2232734"/>
              <a:ext cx="267286" cy="26728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 userDrawn="1"/>
          </p:nvSpPr>
          <p:spPr>
            <a:xfrm>
              <a:off x="1819419" y="2232734"/>
              <a:ext cx="267286" cy="26728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/>
          <p:cNvGrpSpPr/>
          <p:nvPr userDrawn="1"/>
        </p:nvGrpSpPr>
        <p:grpSpPr>
          <a:xfrm>
            <a:off x="10412105" y="2203721"/>
            <a:ext cx="432000" cy="348274"/>
            <a:chOff x="9655539" y="2203721"/>
            <a:chExt cx="432000" cy="348274"/>
          </a:xfrm>
          <a:blipFill dpi="0" rotWithShape="1">
            <a:blip r:embed="rId4"/>
            <a:srcRect/>
            <a:tile tx="0" ty="0" sx="100000" sy="100000" flip="none" algn="tl"/>
          </a:blipFill>
        </p:grpSpPr>
        <p:sp>
          <p:nvSpPr>
            <p:cNvPr id="14" name="正方形/長方形 13"/>
            <p:cNvSpPr/>
            <p:nvPr userDrawn="1"/>
          </p:nvSpPr>
          <p:spPr>
            <a:xfrm>
              <a:off x="9655539" y="2203721"/>
              <a:ext cx="432000" cy="108000"/>
            </a:xfrm>
            <a:prstGeom prst="rect">
              <a:avLst/>
            </a:prstGeom>
            <a:grpFill/>
            <a:ln>
              <a:noFill/>
            </a:ln>
            <a:effectLst>
              <a:outerShdw blurRad="88900" dist="762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>
            <a:xfrm>
              <a:off x="9655539" y="2323858"/>
              <a:ext cx="432000" cy="108000"/>
            </a:xfrm>
            <a:prstGeom prst="rect">
              <a:avLst/>
            </a:prstGeom>
            <a:grpFill/>
            <a:ln>
              <a:noFill/>
            </a:ln>
            <a:effectLst>
              <a:outerShdw blurRad="88900" dist="762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>
            <a:xfrm>
              <a:off x="9655539" y="2443995"/>
              <a:ext cx="432000" cy="108000"/>
            </a:xfrm>
            <a:prstGeom prst="rect">
              <a:avLst/>
            </a:prstGeom>
            <a:grpFill/>
            <a:ln>
              <a:noFill/>
            </a:ln>
            <a:effectLst>
              <a:outerShdw blurRad="88900" dist="762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64913" y="1859612"/>
            <a:ext cx="6486058" cy="316634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spcBef>
                <a:spcPts val="0"/>
              </a:spcBef>
              <a:defRPr sz="6000" i="0" baseline="0">
                <a:blipFill dpi="0" rotWithShape="1">
                  <a:blip r:embed="rId5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274063" y="5438774"/>
            <a:ext cx="6476567" cy="35600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21" name="涙形 20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2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7" grpId="0" animBg="1"/>
      <p:bldP spid="18" grpId="0">
        <p:tmplLst>
          <p:tmpl lvl="-1">
            <p:tnLst>
              <p:par>
                <p:cTn presetID="2" presetClass="entr" presetSubtype="3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 lvl="-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ntence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98867" y="3281656"/>
            <a:ext cx="16093440" cy="39769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6000"/>
              </a:lnSpc>
              <a:spcBef>
                <a:spcPts val="0"/>
              </a:spcBef>
              <a:defRPr sz="66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br>
              <a:rPr kumimoji="1" lang="en-US" altLang="ja-JP" dirty="0" smtClean="0"/>
            </a:br>
            <a:r>
              <a:rPr kumimoji="1" lang="en-US" altLang="ja-JP" dirty="0" smtClean="0"/>
              <a:t>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6" presetClass="entr" presetSubtype="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by="(-#ppt_w*2)" calcmode="lin" valueType="num">
                      <p:cBhvr rctx="PPT">
                        <p:cTn dur="500" autoRev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</p:anim>
                    <p:anim by="(#ppt_w*0.50)" calcmode="lin" valueType="num">
                      <p:cBhvr>
                        <p:cTn dur="500" decel="50000" autoRev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</p:anim>
                    <p:anim from="(-#ppt_h/2)" to="(#ppt_y)" calcmode="lin" valueType="num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</p:anim>
                    <p:animRot by="21600000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r</p:attrName>
                        </p:attrNameLst>
                      </p:cBhvr>
                    </p:animRo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1046392" y="1517278"/>
            <a:ext cx="7325471" cy="7325471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163127" y="1634013"/>
            <a:ext cx="7092000" cy="70920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949920" y="2590615"/>
            <a:ext cx="8517767" cy="140788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8800"/>
              </a:lnSpc>
              <a:spcBef>
                <a:spcPts val="0"/>
              </a:spcBef>
              <a:defRPr sz="88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8949920" y="4102238"/>
            <a:ext cx="1077775" cy="107777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069898" y="4161932"/>
            <a:ext cx="7397789" cy="9583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0" name="図プレースホルダー 28"/>
          <p:cNvSpPr>
            <a:spLocks noGrp="1"/>
          </p:cNvSpPr>
          <p:nvPr>
            <p:ph type="pic" sz="quarter" idx="26" hasCustomPrompt="1"/>
          </p:nvPr>
        </p:nvSpPr>
        <p:spPr>
          <a:xfrm>
            <a:off x="8949921" y="6400801"/>
            <a:ext cx="649459" cy="649459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636368" y="6330461"/>
            <a:ext cx="3432516" cy="77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2" name="図プレースホルダー 28"/>
          <p:cNvSpPr>
            <a:spLocks noGrp="1"/>
          </p:cNvSpPr>
          <p:nvPr>
            <p:ph type="pic" sz="quarter" idx="28" hasCustomPrompt="1"/>
          </p:nvPr>
        </p:nvSpPr>
        <p:spPr>
          <a:xfrm>
            <a:off x="13305692" y="6400801"/>
            <a:ext cx="649459" cy="649459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3992139" y="6330461"/>
            <a:ext cx="3432516" cy="77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4" name="図プレースホルダー 28"/>
          <p:cNvSpPr>
            <a:spLocks noGrp="1"/>
          </p:cNvSpPr>
          <p:nvPr>
            <p:ph type="pic" sz="quarter" idx="30" hasCustomPrompt="1"/>
          </p:nvPr>
        </p:nvSpPr>
        <p:spPr>
          <a:xfrm>
            <a:off x="8950749" y="7365418"/>
            <a:ext cx="649459" cy="649459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637196" y="7295078"/>
            <a:ext cx="3432516" cy="77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6" name="図プレースホルダー 28"/>
          <p:cNvSpPr>
            <a:spLocks noGrp="1"/>
          </p:cNvSpPr>
          <p:nvPr>
            <p:ph type="pic" sz="quarter" idx="32" hasCustomPrompt="1"/>
          </p:nvPr>
        </p:nvSpPr>
        <p:spPr>
          <a:xfrm>
            <a:off x="13306520" y="7365418"/>
            <a:ext cx="649459" cy="649459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3992967" y="7295078"/>
            <a:ext cx="3432516" cy="7708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8949920" y="6093816"/>
            <a:ext cx="8517767" cy="0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300"/>
                            </p:stCondLst>
                            <p:childTnLst>
                              <p:par>
                                <p:cTn id="60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  <p:bldP spid="6" grpId="0"/>
      <p:bldP spid="7" grpId="0">
        <p:tmplLst>
          <p:tmpl lvl="-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 lvl="-1">
            <p:tnLst>
              <p:par>
                <p:cTn presetID="34" presetClass="emph" presetSubtype="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animMotion origin="layout" path="M 0.0 0.0 L 0.0 -0.07213" pathEditMode="relative" ptsTypes="">
                      <p:cBhvr>
                        <p:cTn dur="250" accel="50000" decel="50000" autoRev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</p:animMotion>
                    <p:animRot by="1500000">
                      <p:cBhvr>
                        <p:cTn dur="125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r</p:attrName>
                        </p:attrNameLst>
                      </p:cBhvr>
                    </p:animRot>
                    <p:animRot by="-1500000">
                      <p:cBhvr>
                        <p:cTn dur="125" fill="hold">
                          <p:stCondLst>
                            <p:cond delay="125"/>
                          </p:stCondLst>
                        </p:cTn>
                        <p:tgtEl>
                          <p:spTgt spid="7"/>
                        </p:tgtEl>
                        <p:attrNameLst>
                          <p:attrName>r</p:attrName>
                        </p:attrNameLst>
                      </p:cBhvr>
                    </p:animRot>
                    <p:animRot by="-1500000">
                      <p:cBhvr>
                        <p:cTn dur="125" fill="hold">
                          <p:stCondLst>
                            <p:cond delay="250"/>
                          </p:stCondLst>
                        </p:cTn>
                        <p:tgtEl>
                          <p:spTgt spid="7"/>
                        </p:tgtEl>
                        <p:attrNameLst>
                          <p:attrName>r</p:attrName>
                        </p:attrNameLst>
                      </p:cBhvr>
                    </p:animRot>
                    <p:animRot by="1500000">
                      <p:cBhvr>
                        <p:cTn dur="125" fill="hold">
                          <p:stCondLst>
                            <p:cond delay="375"/>
                          </p:stCondLst>
                        </p:cTn>
                        <p:tgtEl>
                          <p:spTgt spid="7"/>
                        </p:tgtEl>
                        <p:attrNameLst>
                          <p:attrName>r</p:attrName>
                        </p:attrNameLst>
                      </p:cBhvr>
                    </p:animRot>
                  </p:childTnLst>
                </p:cTn>
              </p:par>
            </p:tnLst>
          </p:tmpl>
        </p:tmplLst>
      </p:bldP>
      <p:bldP spid="8" grpId="0"/>
      <p:bldP spid="9" grpId="0">
        <p:tmplLst>
          <p:tmpl lvl="-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  <p:bldP spid="13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98867" y="4276581"/>
            <a:ext cx="16093440" cy="1395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6000"/>
              </a:lnSpc>
              <a:spcBef>
                <a:spcPts val="0"/>
              </a:spcBef>
              <a:defRPr sz="8800" i="0" baseline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98867" y="5247247"/>
            <a:ext cx="16093440" cy="921326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ts val="6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 lvl="-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 userDrawn="1"/>
        </p:nvSpPr>
        <p:spPr>
          <a:xfrm flipH="1">
            <a:off x="7475650" y="0"/>
            <a:ext cx="10815525" cy="10287000"/>
          </a:xfrm>
          <a:custGeom>
            <a:avLst/>
            <a:gdLst/>
            <a:ahLst/>
            <a:cxnLst/>
            <a:rect l="l" t="t" r="r" b="b"/>
            <a:pathLst>
              <a:path w="10815525" h="10287000">
                <a:moveTo>
                  <a:pt x="7475651" y="0"/>
                </a:moveTo>
                <a:lnTo>
                  <a:pt x="0" y="0"/>
                </a:lnTo>
                <a:lnTo>
                  <a:pt x="0" y="10287000"/>
                </a:lnTo>
                <a:lnTo>
                  <a:pt x="7475651" y="10287000"/>
                </a:lnTo>
                <a:lnTo>
                  <a:pt x="10815525" y="102870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 userDrawn="1"/>
        </p:nvCxnSpPr>
        <p:spPr>
          <a:xfrm flipV="1">
            <a:off x="7590971" y="0"/>
            <a:ext cx="335280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0504" y="253186"/>
            <a:ext cx="9738525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涙形 17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涙形 18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682625" y="3033488"/>
            <a:ext cx="6908346" cy="2801257"/>
          </a:xfrm>
        </p:spPr>
        <p:txBody>
          <a:bodyPr anchor="b">
            <a:noAutofit/>
          </a:bodyPr>
          <a:lstStyle>
            <a:lvl1pPr marL="0" marR="0" indent="0" algn="l" defTabSz="1632585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aseline="0">
                <a:solidFill>
                  <a:schemeClr val="tx2"/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96686" y="5878287"/>
            <a:ext cx="6894286" cy="2421393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4" name="テキスト プレースホルダー 21"/>
          <p:cNvSpPr>
            <a:spLocks noGrp="1"/>
          </p:cNvSpPr>
          <p:nvPr>
            <p:ph type="body" sz="quarter" idx="13" hasCustomPrompt="1"/>
          </p:nvPr>
        </p:nvSpPr>
        <p:spPr>
          <a:xfrm>
            <a:off x="10240288" y="3026230"/>
            <a:ext cx="6908346" cy="2801257"/>
          </a:xfrm>
        </p:spPr>
        <p:txBody>
          <a:bodyPr anchor="b">
            <a:noAutofit/>
          </a:bodyPr>
          <a:lstStyle>
            <a:lvl1pPr marL="0" marR="0" indent="0" algn="l" defTabSz="1632585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aseline="0">
                <a:solidFill>
                  <a:schemeClr val="bg1"/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254349" y="5871029"/>
            <a:ext cx="6894286" cy="2421393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454042" y="1652593"/>
            <a:ext cx="9168929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2" grpId="0">
        <p:tmplLst>
          <p:tmpl lvl="-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 lvl="-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9637486" y="4895440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0504" y="253186"/>
            <a:ext cx="8214525" cy="1368152"/>
          </a:xfrm>
        </p:spPr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454042" y="1652593"/>
            <a:ext cx="8210987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054873" y="-29028"/>
            <a:ext cx="181429" cy="10332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8760165" y="1493887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760165" y="3669609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8760165" y="5845331"/>
            <a:ext cx="770846" cy="77084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760165" y="8021053"/>
            <a:ext cx="770846" cy="770846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11763827" y="4970343"/>
            <a:ext cx="4826001" cy="1092363"/>
          </a:xfrm>
        </p:spPr>
        <p:txBody>
          <a:bodyPr anchor="ctr">
            <a:noAutofit/>
          </a:bodyPr>
          <a:lstStyle>
            <a:lvl1pPr marL="0" marR="0" indent="0" algn="l" defTabSz="1632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0072914" y="5055330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flipH="1">
            <a:off x="9769499" y="4991832"/>
            <a:ext cx="2002861" cy="1003665"/>
            <a:chOff x="7280704" y="761243"/>
            <a:chExt cx="2002861" cy="1003665"/>
          </a:xfrm>
        </p:grpSpPr>
        <p:sp>
          <p:nvSpPr>
            <p:cNvPr id="19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792200" y="5204704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297941" y="5995497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正方形/長方形 10"/>
          <p:cNvSpPr/>
          <p:nvPr userDrawn="1"/>
        </p:nvSpPr>
        <p:spPr>
          <a:xfrm>
            <a:off x="9637486" y="543996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21"/>
          <p:cNvSpPr>
            <a:spLocks noGrp="1"/>
          </p:cNvSpPr>
          <p:nvPr>
            <p:ph type="body" sz="quarter" idx="23" hasCustomPrompt="1"/>
          </p:nvPr>
        </p:nvSpPr>
        <p:spPr>
          <a:xfrm>
            <a:off x="11763827" y="618899"/>
            <a:ext cx="4826001" cy="1092363"/>
          </a:xfrm>
        </p:spPr>
        <p:txBody>
          <a:bodyPr anchor="ctr">
            <a:noAutofit/>
          </a:bodyPr>
          <a:lstStyle>
            <a:lvl1pPr marL="0" marR="0" indent="0" algn="l" defTabSz="1632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0072914" y="703886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/>
          <p:cNvGrpSpPr/>
          <p:nvPr userDrawn="1"/>
        </p:nvGrpSpPr>
        <p:grpSpPr>
          <a:xfrm flipH="1">
            <a:off x="9769499" y="640388"/>
            <a:ext cx="2002861" cy="1003665"/>
            <a:chOff x="7280704" y="761243"/>
            <a:chExt cx="2002861" cy="1003665"/>
          </a:xfrm>
        </p:grpSpPr>
        <p:sp>
          <p:nvSpPr>
            <p:cNvPr id="32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正方形/長方形 37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792200" y="853260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97941" y="1644053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1" name="正方形/長方形 10"/>
          <p:cNvSpPr/>
          <p:nvPr userDrawn="1"/>
        </p:nvSpPr>
        <p:spPr>
          <a:xfrm flipH="1">
            <a:off x="1345759" y="2689425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21"/>
          <p:cNvSpPr>
            <a:spLocks noGrp="1"/>
          </p:cNvSpPr>
          <p:nvPr>
            <p:ph type="body" sz="quarter" idx="26" hasCustomPrompt="1"/>
          </p:nvPr>
        </p:nvSpPr>
        <p:spPr>
          <a:xfrm>
            <a:off x="1786641" y="2778842"/>
            <a:ext cx="4826001" cy="1092363"/>
          </a:xfrm>
        </p:spPr>
        <p:txBody>
          <a:bodyPr anchor="ctr">
            <a:noAutofit/>
          </a:bodyPr>
          <a:lstStyle>
            <a:lvl1pPr marL="0" marR="0" indent="0" algn="r" defTabSz="1632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529443" y="2863829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/>
          <p:cNvGrpSpPr/>
          <p:nvPr userDrawn="1"/>
        </p:nvGrpSpPr>
        <p:grpSpPr>
          <a:xfrm>
            <a:off x="6612642" y="2800331"/>
            <a:ext cx="2002861" cy="1003665"/>
            <a:chOff x="7280704" y="761243"/>
            <a:chExt cx="2002861" cy="1003665"/>
          </a:xfrm>
        </p:grpSpPr>
        <p:sp>
          <p:nvSpPr>
            <p:cNvPr id="45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6969165" y="3013203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741770" y="3803996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4" name="正方形/長方形 10"/>
          <p:cNvSpPr/>
          <p:nvPr userDrawn="1"/>
        </p:nvSpPr>
        <p:spPr>
          <a:xfrm flipH="1">
            <a:off x="1349299" y="7071162"/>
            <a:ext cx="7402285" cy="2670628"/>
          </a:xfrm>
          <a:custGeom>
            <a:avLst/>
            <a:gdLst/>
            <a:ahLst/>
            <a:cxnLst/>
            <a:rect l="l" t="t" r="r" b="b"/>
            <a:pathLst>
              <a:path w="7402285" h="2670628">
                <a:moveTo>
                  <a:pt x="246743" y="0"/>
                </a:moveTo>
                <a:lnTo>
                  <a:pt x="7402285" y="0"/>
                </a:lnTo>
                <a:lnTo>
                  <a:pt x="7402285" y="2670628"/>
                </a:lnTo>
                <a:lnTo>
                  <a:pt x="246743" y="2670628"/>
                </a:lnTo>
                <a:lnTo>
                  <a:pt x="246743" y="1478425"/>
                </a:lnTo>
                <a:lnTo>
                  <a:pt x="0" y="1335314"/>
                </a:lnTo>
                <a:lnTo>
                  <a:pt x="246743" y="11922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21"/>
          <p:cNvSpPr>
            <a:spLocks noGrp="1"/>
          </p:cNvSpPr>
          <p:nvPr>
            <p:ph type="body" sz="quarter" idx="29" hasCustomPrompt="1"/>
          </p:nvPr>
        </p:nvSpPr>
        <p:spPr>
          <a:xfrm>
            <a:off x="1790181" y="7160579"/>
            <a:ext cx="4826001" cy="1092363"/>
          </a:xfrm>
        </p:spPr>
        <p:txBody>
          <a:bodyPr anchor="ctr">
            <a:noAutofit/>
          </a:bodyPr>
          <a:lstStyle>
            <a:lvl1pPr marL="0" marR="0" indent="0" algn="r" defTabSz="1632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aseline="0">
                <a:solidFill>
                  <a:schemeClr val="accent2">
                    <a:lumMod val="75000"/>
                  </a:schemeClr>
                </a:solidFill>
                <a:effectLst/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532983" y="7245566"/>
            <a:ext cx="6792686" cy="2340000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/>
          <p:cNvGrpSpPr/>
          <p:nvPr userDrawn="1"/>
        </p:nvGrpSpPr>
        <p:grpSpPr>
          <a:xfrm>
            <a:off x="6616182" y="7182068"/>
            <a:ext cx="2002861" cy="1003665"/>
            <a:chOff x="7280704" y="761243"/>
            <a:chExt cx="2002861" cy="1003665"/>
          </a:xfrm>
        </p:grpSpPr>
        <p:sp>
          <p:nvSpPr>
            <p:cNvPr id="58" name="二等辺三角形 10"/>
            <p:cNvSpPr/>
            <p:nvPr userDrawn="1"/>
          </p:nvSpPr>
          <p:spPr>
            <a:xfrm rot="16200000" flipH="1">
              <a:off x="7831989" y="313735"/>
              <a:ext cx="899888" cy="2002458"/>
            </a:xfrm>
            <a:custGeom>
              <a:avLst/>
              <a:gdLst/>
              <a:ahLst/>
              <a:cxnLst/>
              <a:rect l="l" t="t" r="r" b="b"/>
              <a:pathLst>
                <a:path w="899888" h="2002458">
                  <a:moveTo>
                    <a:pt x="0" y="480724"/>
                  </a:moveTo>
                  <a:lnTo>
                    <a:pt x="0" y="481724"/>
                  </a:lnTo>
                  <a:lnTo>
                    <a:pt x="0" y="2002458"/>
                  </a:lnTo>
                  <a:lnTo>
                    <a:pt x="899888" y="2002458"/>
                  </a:lnTo>
                  <a:lnTo>
                    <a:pt x="899888" y="481724"/>
                  </a:lnTo>
                  <a:lnTo>
                    <a:pt x="899888" y="480724"/>
                  </a:lnTo>
                  <a:lnTo>
                    <a:pt x="898954" y="480724"/>
                  </a:lnTo>
                  <a:lnTo>
                    <a:pt x="449944" y="0"/>
                  </a:lnTo>
                  <a:lnTo>
                    <a:pt x="934" y="4807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円/楕円 14"/>
            <p:cNvSpPr/>
            <p:nvPr userDrawn="1"/>
          </p:nvSpPr>
          <p:spPr>
            <a:xfrm>
              <a:off x="9105787" y="761243"/>
              <a:ext cx="177778" cy="294594"/>
            </a:xfrm>
            <a:custGeom>
              <a:avLst/>
              <a:gdLst/>
              <a:ahLst/>
              <a:cxnLst/>
              <a:rect l="l" t="t" r="r" b="b"/>
              <a:pathLst>
                <a:path w="177778" h="294594">
                  <a:moveTo>
                    <a:pt x="30481" y="0"/>
                  </a:moveTo>
                  <a:cubicBezTo>
                    <a:pt x="111831" y="0"/>
                    <a:pt x="177778" y="65947"/>
                    <a:pt x="177778" y="147297"/>
                  </a:cubicBezTo>
                  <a:cubicBezTo>
                    <a:pt x="177778" y="228647"/>
                    <a:pt x="111831" y="294594"/>
                    <a:pt x="30481" y="294594"/>
                  </a:cubicBezTo>
                  <a:lnTo>
                    <a:pt x="0" y="288440"/>
                  </a:lnTo>
                  <a:lnTo>
                    <a:pt x="0" y="6154"/>
                  </a:lnTo>
                  <a:cubicBezTo>
                    <a:pt x="9409" y="1134"/>
                    <a:pt x="19812" y="0"/>
                    <a:pt x="30481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コネクタ 59"/>
            <p:cNvCxnSpPr/>
            <p:nvPr/>
          </p:nvCxnSpPr>
          <p:spPr>
            <a:xfrm flipH="1">
              <a:off x="7815410" y="974115"/>
              <a:ext cx="1379266" cy="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7815410" y="1637690"/>
              <a:ext cx="1379266" cy="1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68699" y="974115"/>
              <a:ext cx="346710" cy="339726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 flipV="1">
              <a:off x="7468699" y="1313841"/>
              <a:ext cx="346710" cy="323850"/>
            </a:xfrm>
            <a:prstGeom prst="line">
              <a:avLst/>
            </a:prstGeom>
            <a:ln w="28575">
              <a:solidFill>
                <a:schemeClr val="bg1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正方形/長方形 63"/>
            <p:cNvSpPr/>
            <p:nvPr userDrawn="1"/>
          </p:nvSpPr>
          <p:spPr>
            <a:xfrm>
              <a:off x="8227083" y="865019"/>
              <a:ext cx="1056079" cy="881768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15000"/>
                  </a:schemeClr>
                </a:gs>
                <a:gs pos="100000">
                  <a:schemeClr val="bg2">
                    <a:alpha val="39000"/>
                  </a:schemeClr>
                </a:gs>
              </a:gsLst>
              <a:lin ang="0" scaled="0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6972705" y="7394940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0000</a:t>
            </a:r>
            <a:endParaRPr kumimoji="1" lang="ja-JP" altLang="en-US" dirty="0" smtClean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745310" y="8185733"/>
            <a:ext cx="6349945" cy="1247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30000"/>
              </a:lnSpc>
              <a:spcBef>
                <a:spcPts val="120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5" grpId="0" animBg="1"/>
      <p:bldP spid="6" grpId="0" animBg="1"/>
      <p:bldP spid="7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5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/>
      <p:bldP spid="5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5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Iconic List with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0504" y="253186"/>
            <a:ext cx="8831606" cy="1368152"/>
          </a:xfrm>
        </p:spPr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454042" y="1652593"/>
            <a:ext cx="8827802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481626" y="-26432"/>
            <a:ext cx="8856000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8" name="直線コネクタ 67"/>
          <p:cNvCxnSpPr/>
          <p:nvPr userDrawn="1"/>
        </p:nvCxnSpPr>
        <p:spPr>
          <a:xfrm>
            <a:off x="9667379" y="36513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図プレースホルダー 4"/>
          <p:cNvSpPr>
            <a:spLocks noGrp="1"/>
          </p:cNvSpPr>
          <p:nvPr>
            <p:ph type="pic" sz="quarter" idx="23" hasCustomPrompt="1"/>
          </p:nvPr>
        </p:nvSpPr>
        <p:spPr>
          <a:xfrm>
            <a:off x="9777046" y="0"/>
            <a:ext cx="8514129" cy="10287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914558" y="282510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079046" y="298959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296307" y="320685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271727" y="3825913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2270250" y="3187745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75" name="円/楕円 74"/>
          <p:cNvSpPr/>
          <p:nvPr userDrawn="1"/>
        </p:nvSpPr>
        <p:spPr>
          <a:xfrm>
            <a:off x="914558" y="4876890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 userDrawn="1"/>
        </p:nvSpPr>
        <p:spPr>
          <a:xfrm>
            <a:off x="1079046" y="5041378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296307" y="5258639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8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2271727" y="5877699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9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2270250" y="5239531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85" name="円/楕円 84"/>
          <p:cNvSpPr/>
          <p:nvPr userDrawn="1"/>
        </p:nvSpPr>
        <p:spPr>
          <a:xfrm>
            <a:off x="912180" y="6954005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 userDrawn="1"/>
        </p:nvSpPr>
        <p:spPr>
          <a:xfrm>
            <a:off x="1076668" y="711849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1293929" y="733575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2269349" y="7954814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2267872" y="7316646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75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250"/>
                            </p:stCondLst>
                            <p:childTnLst>
                              <p:par>
                                <p:cTn id="6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25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7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animBg="1"/>
      <p:bldP spid="69" grpId="0"/>
      <p:bldP spid="70" grpId="0" animBg="1"/>
      <p:bldP spid="71" grpId="0" animBg="1"/>
      <p:bldP spid="72" grpId="0"/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15"/>
          <p:cNvSpPr/>
          <p:nvPr userDrawn="1"/>
        </p:nvSpPr>
        <p:spPr>
          <a:xfrm>
            <a:off x="0" y="0"/>
            <a:ext cx="10815525" cy="10287000"/>
          </a:xfrm>
          <a:custGeom>
            <a:avLst/>
            <a:gdLst/>
            <a:ahLst/>
            <a:cxnLst/>
            <a:rect l="l" t="t" r="r" b="b"/>
            <a:pathLst>
              <a:path w="10815525" h="10287000">
                <a:moveTo>
                  <a:pt x="7475651" y="0"/>
                </a:moveTo>
                <a:lnTo>
                  <a:pt x="0" y="0"/>
                </a:lnTo>
                <a:lnTo>
                  <a:pt x="0" y="10287000"/>
                </a:lnTo>
                <a:lnTo>
                  <a:pt x="7475651" y="10287000"/>
                </a:lnTo>
                <a:lnTo>
                  <a:pt x="10815525" y="1028700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561525" cy="10287000"/>
          </a:xfrm>
          <a:custGeom>
            <a:avLst/>
            <a:gdLst/>
            <a:ahLst/>
            <a:cxnLst/>
            <a:rect l="l" t="t" r="r" b="b"/>
            <a:pathLst>
              <a:path w="10561525" h="10287000">
                <a:moveTo>
                  <a:pt x="0" y="0"/>
                </a:moveTo>
                <a:lnTo>
                  <a:pt x="7221651" y="0"/>
                </a:lnTo>
                <a:lnTo>
                  <a:pt x="10561525" y="10287000"/>
                </a:lnTo>
                <a:lnTo>
                  <a:pt x="7221651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74744" y="253186"/>
            <a:ext cx="8113486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H="1" flipV="1">
            <a:off x="7315200" y="0"/>
            <a:ext cx="3352801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445421" y="3033488"/>
            <a:ext cx="6908346" cy="2801257"/>
          </a:xfrm>
        </p:spPr>
        <p:txBody>
          <a:bodyPr anchor="b">
            <a:noAutofit/>
          </a:bodyPr>
          <a:lstStyle>
            <a:lvl1pPr marL="0" marR="0" indent="0" algn="l" defTabSz="1632585" rtl="0" eaLnBrk="1" fontAlgn="auto" latinLnBrk="0" hangingPunct="1">
              <a:lnSpc>
                <a:spcPts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aseline="0">
                <a:solidFill>
                  <a:schemeClr val="tx2"/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459482" y="5878287"/>
            <a:ext cx="6894286" cy="2421393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0" grpId="0">
        <p:tmplLst>
          <p:tmpl lvl="-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 List with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-29029" y="-29028"/>
            <a:ext cx="8128000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7945343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図プレースホルダー 40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-28575"/>
            <a:ext cx="7835705" cy="10367963"/>
          </a:xfrm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2" hasCustomPrompt="1"/>
          </p:nvPr>
        </p:nvSpPr>
        <p:spPr>
          <a:xfrm>
            <a:off x="6222434" y="2553281"/>
            <a:ext cx="2002458" cy="985543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598871" y="2770918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27" name="テキスト プレースホルダー 15"/>
          <p:cNvSpPr>
            <a:spLocks noGrp="1"/>
          </p:cNvSpPr>
          <p:nvPr>
            <p:ph type="body" sz="quarter" idx="23" hasCustomPrompt="1"/>
          </p:nvPr>
        </p:nvSpPr>
        <p:spPr>
          <a:xfrm>
            <a:off x="6222434" y="4339418"/>
            <a:ext cx="2002458" cy="985543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624661" y="4557055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29" name="テキスト プレースホルダー 15"/>
          <p:cNvSpPr>
            <a:spLocks noGrp="1"/>
          </p:cNvSpPr>
          <p:nvPr>
            <p:ph type="body" sz="quarter" idx="25" hasCustomPrompt="1"/>
          </p:nvPr>
        </p:nvSpPr>
        <p:spPr>
          <a:xfrm>
            <a:off x="6222434" y="6125555"/>
            <a:ext cx="2002458" cy="985543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6624662" y="6343192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31" name="テキスト プレースホルダー 15"/>
          <p:cNvSpPr>
            <a:spLocks noGrp="1"/>
          </p:cNvSpPr>
          <p:nvPr>
            <p:ph type="body" sz="quarter" idx="27" hasCustomPrompt="1"/>
          </p:nvPr>
        </p:nvSpPr>
        <p:spPr>
          <a:xfrm>
            <a:off x="6222434" y="7911691"/>
            <a:ext cx="2002458" cy="985543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0452" y="8129328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33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8363582" y="2729127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2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涙形 3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涙形 3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363582" y="3360163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3" name="テキスト プレースホルダー 21"/>
          <p:cNvSpPr>
            <a:spLocks noGrp="1"/>
          </p:cNvSpPr>
          <p:nvPr>
            <p:ph type="body" sz="quarter" idx="30" hasCustomPrompt="1"/>
          </p:nvPr>
        </p:nvSpPr>
        <p:spPr>
          <a:xfrm>
            <a:off x="8363582" y="4514945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2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363582" y="5145981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5" name="テキスト プレースホルダー 21"/>
          <p:cNvSpPr>
            <a:spLocks noGrp="1"/>
          </p:cNvSpPr>
          <p:nvPr>
            <p:ph type="body" sz="quarter" idx="32" hasCustomPrompt="1"/>
          </p:nvPr>
        </p:nvSpPr>
        <p:spPr>
          <a:xfrm>
            <a:off x="8363582" y="6300763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2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363582" y="6931799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7" name="テキスト プレースホルダー 21"/>
          <p:cNvSpPr>
            <a:spLocks noGrp="1"/>
          </p:cNvSpPr>
          <p:nvPr>
            <p:ph type="body" sz="quarter" idx="34" hasCustomPrompt="1"/>
          </p:nvPr>
        </p:nvSpPr>
        <p:spPr>
          <a:xfrm>
            <a:off x="8363582" y="8086582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2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aseline="0">
                <a:solidFill>
                  <a:schemeClr val="accent2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8363582" y="8717618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1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6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1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4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7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/>
      <p:bldP spid="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 lvl="-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 lvl="-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 lvl="-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 lvl="-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 lvl="-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 lvl="-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>
        <p:tmplLst>
          <p:tmpl lvl="-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4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56342" y="3143774"/>
            <a:ext cx="7939315" cy="493342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885370" y="3324874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>
            <a:off x="1052998" y="3143774"/>
            <a:ext cx="0" cy="493342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>
            <a:off x="885370" y="7876916"/>
            <a:ext cx="793931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 userDrawn="1"/>
        </p:nvCxnSpPr>
        <p:spPr>
          <a:xfrm flipV="1">
            <a:off x="8592457" y="3100233"/>
            <a:ext cx="0" cy="4976967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図プレースホルダー 24"/>
          <p:cNvSpPr>
            <a:spLocks noGrp="1"/>
          </p:cNvSpPr>
          <p:nvPr>
            <p:ph type="pic" sz="quarter" idx="14" hasCustomPrompt="1"/>
          </p:nvPr>
        </p:nvSpPr>
        <p:spPr>
          <a:xfrm>
            <a:off x="1165224" y="3423116"/>
            <a:ext cx="7321550" cy="4336583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9" name="二等辺三角形 10"/>
          <p:cNvSpPr/>
          <p:nvPr userDrawn="1"/>
        </p:nvSpPr>
        <p:spPr>
          <a:xfrm rot="5400000">
            <a:off x="12577847" y="-67651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9651549" y="3083391"/>
            <a:ext cx="6655890" cy="663576"/>
            <a:chOff x="1012371" y="3126253"/>
            <a:chExt cx="6655890" cy="663576"/>
          </a:xfrm>
        </p:grpSpPr>
        <p:cxnSp>
          <p:nvCxnSpPr>
            <p:cNvPr id="41" name="直線コネクタ 40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図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14" y="2561784"/>
            <a:ext cx="482540" cy="1722666"/>
          </a:xfrm>
          <a:prstGeom prst="rect">
            <a:avLst/>
          </a:prstGeom>
        </p:spPr>
      </p:pic>
      <p:sp>
        <p:nvSpPr>
          <p:cNvPr id="4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651549" y="3083391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651549" y="3915926"/>
            <a:ext cx="6309180" cy="172763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8" name="二等辺三角形 10"/>
          <p:cNvSpPr/>
          <p:nvPr userDrawn="1"/>
        </p:nvSpPr>
        <p:spPr>
          <a:xfrm rot="5400000">
            <a:off x="12579750" y="3085132"/>
            <a:ext cx="899888" cy="6981537"/>
          </a:xfrm>
          <a:custGeom>
            <a:avLst/>
            <a:gdLst/>
            <a:ahLst/>
            <a:cxnLst/>
            <a:rect l="l" t="t" r="r" b="b"/>
            <a:pathLst>
              <a:path w="899888" h="698153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981537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" name="グループ化 48"/>
          <p:cNvGrpSpPr/>
          <p:nvPr userDrawn="1"/>
        </p:nvGrpSpPr>
        <p:grpSpPr>
          <a:xfrm>
            <a:off x="9653452" y="6236174"/>
            <a:ext cx="6655890" cy="663576"/>
            <a:chOff x="1012371" y="3126253"/>
            <a:chExt cx="6655890" cy="663576"/>
          </a:xfrm>
        </p:grpSpPr>
        <p:cxnSp>
          <p:nvCxnSpPr>
            <p:cNvPr id="50" name="直線コネクタ 49"/>
            <p:cNvCxnSpPr/>
            <p:nvPr/>
          </p:nvCxnSpPr>
          <p:spPr>
            <a:xfrm>
              <a:off x="1012371" y="3126253"/>
              <a:ext cx="630918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 flipV="1">
              <a:off x="1012371" y="3789828"/>
              <a:ext cx="6309180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図 5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117" y="5714567"/>
            <a:ext cx="482540" cy="1722666"/>
          </a:xfrm>
          <a:prstGeom prst="rect">
            <a:avLst/>
          </a:prstGeom>
        </p:spPr>
      </p:pic>
      <p:sp>
        <p:nvSpPr>
          <p:cNvPr id="5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53452" y="6236174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53452" y="7068709"/>
            <a:ext cx="6309180" cy="172763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8" grpId="0"/>
      <p:bldP spid="39" grpId="0" animBg="1"/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/>
      <p:bldP spid="5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 List with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-29029" y="-29028"/>
            <a:ext cx="8128000" cy="1036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7945343" y="0"/>
            <a:ext cx="0" cy="102870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図プレースホルダー 40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-28575"/>
            <a:ext cx="7835705" cy="10367963"/>
          </a:xfrm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2" hasCustomPrompt="1"/>
          </p:nvPr>
        </p:nvSpPr>
        <p:spPr>
          <a:xfrm>
            <a:off x="6222434" y="3312935"/>
            <a:ext cx="2002458" cy="985543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598871" y="3530572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27" name="テキスト プレースホルダー 15"/>
          <p:cNvSpPr>
            <a:spLocks noGrp="1"/>
          </p:cNvSpPr>
          <p:nvPr>
            <p:ph type="body" sz="quarter" idx="23" hasCustomPrompt="1"/>
          </p:nvPr>
        </p:nvSpPr>
        <p:spPr>
          <a:xfrm>
            <a:off x="6222434" y="5099072"/>
            <a:ext cx="2002458" cy="985543"/>
          </a:xfrm>
          <a:blipFill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624661" y="5316709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29" name="テキスト プレースホルダー 15"/>
          <p:cNvSpPr>
            <a:spLocks noGrp="1"/>
          </p:cNvSpPr>
          <p:nvPr>
            <p:ph type="body" sz="quarter" idx="25" hasCustomPrompt="1"/>
          </p:nvPr>
        </p:nvSpPr>
        <p:spPr>
          <a:xfrm>
            <a:off x="6222434" y="6885209"/>
            <a:ext cx="2002458" cy="985543"/>
          </a:xfrm>
          <a:blipFill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6624662" y="7102846"/>
            <a:ext cx="1512389" cy="663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i="0" baseline="0">
                <a:solidFill>
                  <a:schemeClr val="bg1"/>
                </a:solidFill>
                <a:effectLst>
                  <a:innerShdw blurRad="63500" dist="381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WORD</a:t>
            </a:r>
            <a:endParaRPr kumimoji="1" lang="ja-JP" altLang="en-US" dirty="0" smtClean="0"/>
          </a:p>
        </p:txBody>
      </p:sp>
      <p:sp>
        <p:nvSpPr>
          <p:cNvPr id="33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>
          <a:xfrm>
            <a:off x="8363582" y="3446577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2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涙形 3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涙形 3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363582" y="4077613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3" name="テキスト プレースホルダー 21"/>
          <p:cNvSpPr>
            <a:spLocks noGrp="1"/>
          </p:cNvSpPr>
          <p:nvPr>
            <p:ph type="body" sz="quarter" idx="30" hasCustomPrompt="1"/>
          </p:nvPr>
        </p:nvSpPr>
        <p:spPr>
          <a:xfrm>
            <a:off x="8363582" y="5232395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2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363582" y="5863431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5" name="テキスト プレースホルダー 21"/>
          <p:cNvSpPr>
            <a:spLocks noGrp="1"/>
          </p:cNvSpPr>
          <p:nvPr>
            <p:ph type="body" sz="quarter" idx="32" hasCustomPrompt="1"/>
          </p:nvPr>
        </p:nvSpPr>
        <p:spPr>
          <a:xfrm>
            <a:off x="8363582" y="7018213"/>
            <a:ext cx="9060525" cy="759652"/>
          </a:xfrm>
        </p:spPr>
        <p:txBody>
          <a:bodyPr anchor="ctr">
            <a:noAutofit/>
          </a:bodyPr>
          <a:lstStyle>
            <a:lvl1pPr marL="0" marR="0" indent="0" algn="l" defTabSz="1632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363582" y="7649249"/>
            <a:ext cx="9046460" cy="1073502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1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6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1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/>
      <p:bldP spid="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 lvl="-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 lvl="-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 lvl="-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 lvl="-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 lvl="-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 lvl="-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4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17"/>
          <p:cNvSpPr/>
          <p:nvPr userDrawn="1"/>
        </p:nvSpPr>
        <p:spPr>
          <a:xfrm rot="1028648">
            <a:off x="1652911" y="9162876"/>
            <a:ext cx="7740100" cy="995707"/>
          </a:xfrm>
          <a:custGeom>
            <a:avLst/>
            <a:gdLst/>
            <a:ahLst/>
            <a:cxnLst/>
            <a:rect l="l" t="t" r="r" b="b"/>
            <a:pathLst>
              <a:path w="7740100" h="995707">
                <a:moveTo>
                  <a:pt x="0" y="14126"/>
                </a:moveTo>
                <a:lnTo>
                  <a:pt x="3403199" y="14126"/>
                </a:lnTo>
                <a:lnTo>
                  <a:pt x="3398841" y="0"/>
                </a:lnTo>
                <a:lnTo>
                  <a:pt x="7740100" y="0"/>
                </a:lnTo>
                <a:lnTo>
                  <a:pt x="4512351" y="995707"/>
                </a:lnTo>
                <a:lnTo>
                  <a:pt x="302802" y="99570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17"/>
          <p:cNvSpPr/>
          <p:nvPr userDrawn="1"/>
        </p:nvSpPr>
        <p:spPr>
          <a:xfrm rot="1028648">
            <a:off x="1689656" y="7250059"/>
            <a:ext cx="5992431" cy="981582"/>
          </a:xfrm>
          <a:custGeom>
            <a:avLst/>
            <a:gdLst/>
            <a:ahLst/>
            <a:cxnLst/>
            <a:rect l="l" t="t" r="r" b="b"/>
            <a:pathLst>
              <a:path w="5992431" h="981582">
                <a:moveTo>
                  <a:pt x="0" y="0"/>
                </a:moveTo>
                <a:lnTo>
                  <a:pt x="5689629" y="0"/>
                </a:lnTo>
                <a:lnTo>
                  <a:pt x="5992431" y="981582"/>
                </a:lnTo>
                <a:lnTo>
                  <a:pt x="302802" y="9815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17"/>
          <p:cNvSpPr/>
          <p:nvPr userDrawn="1"/>
        </p:nvSpPr>
        <p:spPr>
          <a:xfrm rot="1028648">
            <a:off x="1689653" y="5580000"/>
            <a:ext cx="5992431" cy="981582"/>
          </a:xfrm>
          <a:custGeom>
            <a:avLst/>
            <a:gdLst/>
            <a:ahLst/>
            <a:cxnLst/>
            <a:rect l="l" t="t" r="r" b="b"/>
            <a:pathLst>
              <a:path w="5992431" h="981582">
                <a:moveTo>
                  <a:pt x="0" y="0"/>
                </a:moveTo>
                <a:lnTo>
                  <a:pt x="5689629" y="0"/>
                </a:lnTo>
                <a:lnTo>
                  <a:pt x="5992431" y="981582"/>
                </a:lnTo>
                <a:lnTo>
                  <a:pt x="302802" y="9815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17"/>
          <p:cNvSpPr/>
          <p:nvPr userDrawn="1"/>
        </p:nvSpPr>
        <p:spPr>
          <a:xfrm rot="1028648">
            <a:off x="-103402" y="290731"/>
            <a:ext cx="7824099" cy="995708"/>
          </a:xfrm>
          <a:custGeom>
            <a:avLst/>
            <a:gdLst/>
            <a:ahLst/>
            <a:cxnLst/>
            <a:rect l="l" t="t" r="r" b="b"/>
            <a:pathLst>
              <a:path w="7824099" h="995708">
                <a:moveTo>
                  <a:pt x="0" y="835235"/>
                </a:moveTo>
                <a:lnTo>
                  <a:pt x="2707552" y="0"/>
                </a:lnTo>
                <a:lnTo>
                  <a:pt x="7521297" y="0"/>
                </a:lnTo>
                <a:lnTo>
                  <a:pt x="7824099" y="981582"/>
                </a:lnTo>
                <a:lnTo>
                  <a:pt x="4420900" y="981582"/>
                </a:lnTo>
                <a:lnTo>
                  <a:pt x="4425258" y="995708"/>
                </a:lnTo>
                <a:lnTo>
                  <a:pt x="49503" y="99570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17"/>
          <p:cNvSpPr/>
          <p:nvPr userDrawn="1"/>
        </p:nvSpPr>
        <p:spPr>
          <a:xfrm rot="1028648">
            <a:off x="1689655" y="3909941"/>
            <a:ext cx="5992431" cy="981582"/>
          </a:xfrm>
          <a:custGeom>
            <a:avLst/>
            <a:gdLst/>
            <a:ahLst/>
            <a:cxnLst/>
            <a:rect l="l" t="t" r="r" b="b"/>
            <a:pathLst>
              <a:path w="5992431" h="981582">
                <a:moveTo>
                  <a:pt x="0" y="0"/>
                </a:moveTo>
                <a:lnTo>
                  <a:pt x="5689629" y="0"/>
                </a:lnTo>
                <a:lnTo>
                  <a:pt x="5992431" y="981582"/>
                </a:lnTo>
                <a:lnTo>
                  <a:pt x="302802" y="9815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 rot="1028648">
            <a:off x="1689655" y="2236429"/>
            <a:ext cx="5992431" cy="981582"/>
          </a:xfrm>
          <a:custGeom>
            <a:avLst/>
            <a:gdLst/>
            <a:ahLst/>
            <a:cxnLst/>
            <a:rect l="l" t="t" r="r" b="b"/>
            <a:pathLst>
              <a:path w="5992431" h="981582">
                <a:moveTo>
                  <a:pt x="0" y="0"/>
                </a:moveTo>
                <a:lnTo>
                  <a:pt x="5689629" y="0"/>
                </a:lnTo>
                <a:lnTo>
                  <a:pt x="5992431" y="981582"/>
                </a:lnTo>
                <a:lnTo>
                  <a:pt x="302802" y="9815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995387" y="-42204"/>
            <a:ext cx="3380967" cy="10368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6201508" y="-38796"/>
            <a:ext cx="0" cy="103257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3179299" y="0"/>
            <a:ext cx="0" cy="103257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74744" y="253186"/>
            <a:ext cx="8113486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20" name="テキスト プレースホルダー 21"/>
          <p:cNvSpPr>
            <a:spLocks noGrp="1"/>
          </p:cNvSpPr>
          <p:nvPr>
            <p:ph type="body" sz="quarter" idx="11" hasCustomPrompt="1"/>
          </p:nvPr>
        </p:nvSpPr>
        <p:spPr>
          <a:xfrm>
            <a:off x="8388034" y="3565703"/>
            <a:ext cx="8965733" cy="2269042"/>
          </a:xfrm>
        </p:spPr>
        <p:txBody>
          <a:bodyPr anchor="b">
            <a:noAutofit/>
          </a:bodyPr>
          <a:lstStyle>
            <a:lvl1pPr marL="0" marR="0" indent="0" algn="l" defTabSz="163258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388034" y="5878287"/>
            <a:ext cx="8965734" cy="2421393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1967461" y="1376827"/>
            <a:ext cx="5436818" cy="10343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967461" y="3048535"/>
            <a:ext cx="5436818" cy="1034336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967461" y="4718594"/>
            <a:ext cx="5436818" cy="10343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967459" y="6388653"/>
            <a:ext cx="5436818" cy="1034336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67462" y="8058712"/>
            <a:ext cx="5436818" cy="10343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/>
          <p:nvPr userDrawn="1"/>
        </p:nvCxnSpPr>
        <p:spPr>
          <a:xfrm>
            <a:off x="2036826" y="1519740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 userDrawn="1"/>
        </p:nvCxnSpPr>
        <p:spPr>
          <a:xfrm>
            <a:off x="2036825" y="2271258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 userDrawn="1"/>
        </p:nvCxnSpPr>
        <p:spPr>
          <a:xfrm>
            <a:off x="2036830" y="3181626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 userDrawn="1"/>
        </p:nvCxnSpPr>
        <p:spPr>
          <a:xfrm>
            <a:off x="2036829" y="3933144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2036831" y="4865283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 userDrawn="1"/>
        </p:nvCxnSpPr>
        <p:spPr>
          <a:xfrm>
            <a:off x="2036830" y="5616801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2036825" y="6519911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 userDrawn="1"/>
        </p:nvCxnSpPr>
        <p:spPr>
          <a:xfrm>
            <a:off x="2036824" y="7271429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2036832" y="8203567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 userDrawn="1"/>
        </p:nvCxnSpPr>
        <p:spPr>
          <a:xfrm>
            <a:off x="2036831" y="8955085"/>
            <a:ext cx="536745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024172" y="1523359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2024172" y="3213720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021828" y="4883779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23734" y="6553838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5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020420" y="8237965"/>
            <a:ext cx="5291029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19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7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27" grpId="0" animBg="1"/>
      <p:bldP spid="25" grpId="0" animBg="1"/>
      <p:bldP spid="24" grpId="0" animBg="1"/>
      <p:bldP spid="18" grpId="0" animBg="1"/>
      <p:bldP spid="15" grpId="0" animBg="1"/>
      <p:bldP spid="9" grpId="0"/>
      <p:bldP spid="20" grpId="0">
        <p:tmplLst>
          <p:tmpl lvl="-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 lvl="-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6" grpId="0" animBg="1"/>
      <p:bldP spid="17" grpId="0" animBg="1"/>
      <p:bldP spid="28" grpId="0" animBg="1"/>
      <p:bldP spid="30" grpId="0" animBg="1"/>
      <p:bldP spid="5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74744" y="253186"/>
            <a:ext cx="8113486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-29029" y="3066762"/>
            <a:ext cx="18360000" cy="4220306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72579" y="7104191"/>
            <a:ext cx="1825839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 userDrawn="1"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72579" y="9498410"/>
            <a:ext cx="18074008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>
            <a:off x="32783" y="3219162"/>
            <a:ext cx="1825839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8" t="19168" r="27970" b="63439"/>
          <a:stretch>
            <a:fillRect/>
          </a:stretch>
        </p:blipFill>
        <p:spPr>
          <a:xfrm>
            <a:off x="6622511" y="2609779"/>
            <a:ext cx="2585548" cy="2160514"/>
          </a:xfrm>
          <a:prstGeom prst="rect">
            <a:avLst/>
          </a:prstGeom>
        </p:spPr>
      </p:pic>
      <p:sp>
        <p:nvSpPr>
          <p:cNvPr id="24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37443" y="7615241"/>
            <a:ext cx="16016288" cy="1543272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33" hasCustomPrompt="1"/>
          </p:nvPr>
        </p:nvSpPr>
        <p:spPr>
          <a:xfrm>
            <a:off x="1153439" y="0"/>
            <a:ext cx="6091237" cy="7273757"/>
          </a:xfrm>
          <a:effectLst>
            <a:outerShdw blurRad="127000" dist="889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09583" y="3690036"/>
            <a:ext cx="7878045" cy="3076523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7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7" grpId="0" animBg="1"/>
      <p:bldP spid="17" grpId="1" animBg="1"/>
      <p:bldP spid="18" grpId="0"/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>
        <p:tmplLst>
          <p:tmpl lvl="-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74744" y="253186"/>
            <a:ext cx="8113486" cy="136815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388034" y="1652593"/>
            <a:ext cx="8129223" cy="647693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72579" y="9498410"/>
            <a:ext cx="18074008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 userDrawn="1"/>
        </p:nvSpPr>
        <p:spPr>
          <a:xfrm>
            <a:off x="8410462" y="2825104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8574950" y="2989592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792211" y="3206853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767631" y="3825913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766154" y="3187745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9" name="円/楕円 28"/>
          <p:cNvSpPr/>
          <p:nvPr userDrawn="1"/>
        </p:nvSpPr>
        <p:spPr>
          <a:xfrm>
            <a:off x="8410462" y="4876890"/>
            <a:ext cx="1372976" cy="1372976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8574950" y="5041378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8792211" y="5258639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767631" y="5877699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766154" y="5239531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4" name="円/楕円 33"/>
          <p:cNvSpPr/>
          <p:nvPr userDrawn="1"/>
        </p:nvSpPr>
        <p:spPr>
          <a:xfrm>
            <a:off x="8408084" y="6954005"/>
            <a:ext cx="1372976" cy="1372976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572572" y="7118493"/>
            <a:ext cx="1044000" cy="10440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8789833" y="7335754"/>
            <a:ext cx="609479" cy="609479"/>
          </a:xfr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765253" y="7954814"/>
            <a:ext cx="6873571" cy="1085230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763776" y="7316646"/>
            <a:ext cx="6877715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33" hasCustomPrompt="1"/>
          </p:nvPr>
        </p:nvSpPr>
        <p:spPr>
          <a:xfrm>
            <a:off x="1041009" y="253186"/>
            <a:ext cx="7333735" cy="10033814"/>
          </a:xfrm>
          <a:effectLst>
            <a:outerShdw blurRad="127000" dist="889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250"/>
                            </p:stCondLst>
                            <p:childTnLst>
                              <p:par>
                                <p:cTn id="7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7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7" grpId="1" animBg="1"/>
      <p:bldP spid="18" grpId="0"/>
      <p:bldP spid="20" grpId="0" animBg="1"/>
      <p:bldP spid="21" grpId="0" animBg="1"/>
      <p:bldP spid="23" grpId="0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/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and Text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156187" y="2909301"/>
            <a:ext cx="13978800" cy="13681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291381" y="3949808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56187" y="4174068"/>
            <a:ext cx="13978800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156958" y="5646058"/>
            <a:ext cx="13978800" cy="1860779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9" name="涙形 8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涙形 9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animBg="1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1589648" y="3418657"/>
            <a:ext cx="5134709" cy="3083536"/>
          </a:xfrm>
          <a:prstGeom prst="rect">
            <a:avLst/>
          </a:prstGeom>
        </p:spPr>
        <p:txBody>
          <a:bodyPr anchor="ctr"/>
          <a:lstStyle>
            <a:lvl1pPr algn="r">
              <a:defRPr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 userDrawn="1"/>
        </p:nvSpPr>
        <p:spPr>
          <a:xfrm rot="5400000">
            <a:off x="5181227" y="4917999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287063" y="3699810"/>
            <a:ext cx="9355017" cy="2402026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1" grpId="0" animBg="1"/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7" name="涙形 6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1364567" y="1026940"/>
            <a:ext cx="7823226" cy="385455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8800"/>
              </a:lnSpc>
              <a:defRPr sz="120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289449" y="5142570"/>
            <a:ext cx="11197883" cy="2918219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5437176" y="4917999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3" grpId="1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859587" y="704136"/>
            <a:ext cx="4572000" cy="457200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7041417" y="885966"/>
            <a:ext cx="4208341" cy="4208341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122023" y="966572"/>
            <a:ext cx="4047129" cy="4047129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4" name="涙形 13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涙形 14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2449364" y="5359789"/>
            <a:ext cx="13336174" cy="1156474"/>
          </a:xfrm>
          <a:prstGeom prst="rect">
            <a:avLst/>
          </a:prstGeom>
        </p:spPr>
        <p:txBody>
          <a:bodyPr anchor="b"/>
          <a:lstStyle>
            <a:lvl1pPr algn="ctr">
              <a:defRPr sz="6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21"/>
          <p:cNvSpPr>
            <a:spLocks noGrp="1"/>
          </p:cNvSpPr>
          <p:nvPr>
            <p:ph type="body" sz="quarter" idx="11" hasCustomPrompt="1"/>
          </p:nvPr>
        </p:nvSpPr>
        <p:spPr>
          <a:xfrm>
            <a:off x="2426836" y="6288256"/>
            <a:ext cx="13371182" cy="868850"/>
          </a:xfrm>
        </p:spPr>
        <p:txBody>
          <a:bodyPr anchor="t">
            <a:noAutofit/>
          </a:bodyPr>
          <a:lstStyle>
            <a:lvl1pPr marL="0" marR="0" indent="0" algn="ctr" defTabSz="1632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912002" y="7441806"/>
            <a:ext cx="12467171" cy="1519311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291382" y="7211033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75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75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6" grpId="0"/>
      <p:bldP spid="17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eas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921305" y="795850"/>
            <a:ext cx="9692640" cy="1714500"/>
          </a:xfrm>
          <a:prstGeom prst="rect">
            <a:avLst/>
          </a:prstGeom>
        </p:spPr>
        <p:txBody>
          <a:bodyPr/>
          <a:lstStyle>
            <a:lvl1pPr algn="l"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5" name="涙形 4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涙形 5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0" name="テキスト プレースホルダー 21"/>
          <p:cNvSpPr>
            <a:spLocks noGrp="1"/>
          </p:cNvSpPr>
          <p:nvPr>
            <p:ph type="body" sz="quarter" idx="12" hasCustomPrompt="1"/>
          </p:nvPr>
        </p:nvSpPr>
        <p:spPr>
          <a:xfrm>
            <a:off x="6897484" y="180224"/>
            <a:ext cx="9505445" cy="868850"/>
          </a:xfrm>
        </p:spPr>
        <p:txBody>
          <a:bodyPr anchor="t">
            <a:noAutofit/>
          </a:bodyPr>
          <a:lstStyle>
            <a:lvl1pPr marL="0" marR="0" indent="0" algn="l" defTabSz="1632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00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024096" y="2079177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0"/>
          <p:cNvSpPr/>
          <p:nvPr userDrawn="1"/>
        </p:nvSpPr>
        <p:spPr>
          <a:xfrm rot="5400000">
            <a:off x="6503634" y="-3909817"/>
            <a:ext cx="899889" cy="13991567"/>
          </a:xfrm>
          <a:custGeom>
            <a:avLst/>
            <a:gdLst/>
            <a:ahLst/>
            <a:cxnLst/>
            <a:rect l="l" t="t" r="r" b="b"/>
            <a:pathLst>
              <a:path w="899889" h="13991567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2474187"/>
                </a:lnTo>
                <a:lnTo>
                  <a:pt x="899889" y="2474187"/>
                </a:lnTo>
                <a:lnTo>
                  <a:pt x="899889" y="2475958"/>
                </a:lnTo>
                <a:lnTo>
                  <a:pt x="899889" y="5312501"/>
                </a:lnTo>
                <a:lnTo>
                  <a:pt x="899889" y="5314272"/>
                </a:lnTo>
                <a:lnTo>
                  <a:pt x="899889" y="11153253"/>
                </a:lnTo>
                <a:lnTo>
                  <a:pt x="899889" y="13991567"/>
                </a:lnTo>
                <a:lnTo>
                  <a:pt x="1" y="13991567"/>
                </a:lnTo>
                <a:lnTo>
                  <a:pt x="1" y="11153253"/>
                </a:lnTo>
                <a:lnTo>
                  <a:pt x="1" y="698153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0" y="2746240"/>
            <a:ext cx="13738241" cy="663576"/>
            <a:chOff x="-6069980" y="3126253"/>
            <a:chExt cx="13738241" cy="663576"/>
          </a:xfrm>
        </p:grpSpPr>
        <p:cxnSp>
          <p:nvCxnSpPr>
            <p:cNvPr id="14" name="直線コネクタ 13"/>
            <p:cNvCxnSpPr/>
            <p:nvPr/>
          </p:nvCxnSpPr>
          <p:spPr>
            <a:xfrm>
              <a:off x="-6069980" y="3126253"/>
              <a:ext cx="13391531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-6069980" y="3789828"/>
              <a:ext cx="13391531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6864641" y="2746240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906845" y="3585105"/>
            <a:ext cx="10009894" cy="103736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21" name="二等辺三角形 10"/>
          <p:cNvSpPr/>
          <p:nvPr userDrawn="1"/>
        </p:nvSpPr>
        <p:spPr>
          <a:xfrm rot="5400000">
            <a:off x="6523436" y="-1724446"/>
            <a:ext cx="899890" cy="14031472"/>
          </a:xfrm>
          <a:custGeom>
            <a:avLst/>
            <a:gdLst/>
            <a:ahLst/>
            <a:cxnLst/>
            <a:rect l="l" t="t" r="r" b="b"/>
            <a:pathLst>
              <a:path w="899890" h="14031472">
                <a:moveTo>
                  <a:pt x="0" y="6981537"/>
                </a:move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6797556"/>
                </a:lnTo>
                <a:lnTo>
                  <a:pt x="899890" y="6797556"/>
                </a:lnTo>
                <a:lnTo>
                  <a:pt x="899890" y="6798668"/>
                </a:lnTo>
                <a:lnTo>
                  <a:pt x="899890" y="8580264"/>
                </a:lnTo>
                <a:lnTo>
                  <a:pt x="899890" y="8581376"/>
                </a:lnTo>
                <a:lnTo>
                  <a:pt x="899890" y="12248764"/>
                </a:lnTo>
                <a:lnTo>
                  <a:pt x="899890" y="14031472"/>
                </a:lnTo>
                <a:lnTo>
                  <a:pt x="2" y="14031472"/>
                </a:lnTo>
                <a:lnTo>
                  <a:pt x="2" y="12248764"/>
                </a:lnTo>
                <a:lnTo>
                  <a:pt x="2" y="8581376"/>
                </a:lnTo>
                <a:lnTo>
                  <a:pt x="2" y="8580264"/>
                </a:lnTo>
                <a:lnTo>
                  <a:pt x="2" y="6981537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0" y="4951563"/>
            <a:ext cx="13777996" cy="663576"/>
            <a:chOff x="-6109735" y="3126253"/>
            <a:chExt cx="13777996" cy="663576"/>
          </a:xfrm>
        </p:grpSpPr>
        <p:cxnSp>
          <p:nvCxnSpPr>
            <p:cNvPr id="23" name="直線コネクタ 22"/>
            <p:cNvCxnSpPr/>
            <p:nvPr/>
          </p:nvCxnSpPr>
          <p:spPr>
            <a:xfrm>
              <a:off x="-6109735" y="3126253"/>
              <a:ext cx="1343128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-6109735" y="3789828"/>
              <a:ext cx="13431286" cy="1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4396" y="4951563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904396" y="5790428"/>
            <a:ext cx="10009894" cy="103736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30" name="二等辺三角形 10"/>
          <p:cNvSpPr/>
          <p:nvPr userDrawn="1"/>
        </p:nvSpPr>
        <p:spPr>
          <a:xfrm rot="5400000">
            <a:off x="6523512" y="471150"/>
            <a:ext cx="899888" cy="14031321"/>
          </a:xfrm>
          <a:custGeom>
            <a:avLst/>
            <a:gdLst/>
            <a:ahLst/>
            <a:cxnLst/>
            <a:rect l="l" t="t" r="r" b="b"/>
            <a:pathLst>
              <a:path w="899888" h="14031321">
                <a:moveTo>
                  <a:pt x="0" y="14031321"/>
                </a:moveTo>
                <a:lnTo>
                  <a:pt x="0" y="12022646"/>
                </a:lnTo>
                <a:lnTo>
                  <a:pt x="0" y="7890400"/>
                </a:lnTo>
                <a:lnTo>
                  <a:pt x="0" y="7889146"/>
                </a:lnTo>
                <a:lnTo>
                  <a:pt x="0" y="6981537"/>
                </a:lnTo>
                <a:lnTo>
                  <a:pt x="0" y="5881725"/>
                </a:lnTo>
                <a:lnTo>
                  <a:pt x="0" y="5880472"/>
                </a:lnTo>
                <a:lnTo>
                  <a:pt x="0" y="5379493"/>
                </a:lnTo>
                <a:lnTo>
                  <a:pt x="0" y="2083768"/>
                </a:lnTo>
                <a:lnTo>
                  <a:pt x="0" y="2082768"/>
                </a:lnTo>
                <a:lnTo>
                  <a:pt x="0" y="481724"/>
                </a:lnTo>
                <a:lnTo>
                  <a:pt x="0" y="480724"/>
                </a:lnTo>
                <a:lnTo>
                  <a:pt x="934" y="480724"/>
                </a:lnTo>
                <a:lnTo>
                  <a:pt x="449944" y="0"/>
                </a:lnTo>
                <a:lnTo>
                  <a:pt x="898954" y="480724"/>
                </a:lnTo>
                <a:lnTo>
                  <a:pt x="899888" y="480724"/>
                </a:lnTo>
                <a:lnTo>
                  <a:pt x="899888" y="481724"/>
                </a:lnTo>
                <a:lnTo>
                  <a:pt x="899888" y="2082768"/>
                </a:lnTo>
                <a:lnTo>
                  <a:pt x="899888" y="2083768"/>
                </a:lnTo>
                <a:lnTo>
                  <a:pt x="899888" y="5379493"/>
                </a:lnTo>
                <a:lnTo>
                  <a:pt x="899888" y="5880472"/>
                </a:lnTo>
                <a:lnTo>
                  <a:pt x="899888" y="5881725"/>
                </a:lnTo>
                <a:lnTo>
                  <a:pt x="899888" y="6981537"/>
                </a:lnTo>
                <a:lnTo>
                  <a:pt x="899888" y="7889146"/>
                </a:lnTo>
                <a:lnTo>
                  <a:pt x="899888" y="7890400"/>
                </a:lnTo>
                <a:lnTo>
                  <a:pt x="899888" y="12022646"/>
                </a:lnTo>
                <a:lnTo>
                  <a:pt x="899888" y="14031321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0" y="7147084"/>
            <a:ext cx="13777996" cy="663576"/>
            <a:chOff x="-6109735" y="3126253"/>
            <a:chExt cx="13777996" cy="663576"/>
          </a:xfrm>
        </p:grpSpPr>
        <p:cxnSp>
          <p:nvCxnSpPr>
            <p:cNvPr id="32" name="直線コネクタ 31"/>
            <p:cNvCxnSpPr/>
            <p:nvPr/>
          </p:nvCxnSpPr>
          <p:spPr>
            <a:xfrm>
              <a:off x="-6109735" y="3126253"/>
              <a:ext cx="1343128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-6109735" y="3789829"/>
              <a:ext cx="13431286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7321551" y="3126253"/>
              <a:ext cx="346710" cy="339726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7321551" y="3465979"/>
              <a:ext cx="346710" cy="32385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904396" y="7147084"/>
            <a:ext cx="630918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904396" y="7985949"/>
            <a:ext cx="10009894" cy="103736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787791" y="0"/>
            <a:ext cx="6133514" cy="10287000"/>
          </a:xfr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animBg="1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0" grpId="0">
        <p:tmplLst>
          <p:tmpl lvl="-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9" grpId="0">
        <p:tmplLst>
          <p:tmpl lvl="-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2" build="p">
        <p:tmplLst>
          <p:tmpl lvl="1">
            <p:tnLst>
              <p:par>
                <p:cTn presetID="1" presetClass="exit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38" grpId="0">
        <p:tmplLst>
          <p:tmpl lvl="-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Caption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 userDrawn="1"/>
        </p:nvSpPr>
        <p:spPr>
          <a:xfrm>
            <a:off x="-1" y="1469344"/>
            <a:ext cx="18291175" cy="4267199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43543" y="0"/>
            <a:ext cx="18247632" cy="418011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43542" y="-43542"/>
            <a:ext cx="9868123" cy="4267200"/>
          </a:xfrm>
          <a:custGeom>
            <a:avLst/>
            <a:gdLst/>
            <a:ahLst/>
            <a:cxnLst/>
            <a:rect l="l" t="t" r="r" b="b"/>
            <a:pathLst>
              <a:path w="9868123" h="4267200">
                <a:moveTo>
                  <a:pt x="0" y="0"/>
                </a:moveTo>
                <a:lnTo>
                  <a:pt x="87084" y="0"/>
                </a:lnTo>
                <a:lnTo>
                  <a:pt x="7794170" y="0"/>
                </a:lnTo>
                <a:lnTo>
                  <a:pt x="7881254" y="0"/>
                </a:lnTo>
                <a:lnTo>
                  <a:pt x="9868123" y="4267200"/>
                </a:lnTo>
                <a:lnTo>
                  <a:pt x="9781039" y="4267200"/>
                </a:lnTo>
                <a:lnTo>
                  <a:pt x="7881254" y="4267200"/>
                </a:lnTo>
                <a:lnTo>
                  <a:pt x="7794170" y="4267200"/>
                </a:lnTo>
                <a:lnTo>
                  <a:pt x="87084" y="4267200"/>
                </a:lnTo>
                <a:lnTo>
                  <a:pt x="0" y="426720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9"/>
          <p:cNvSpPr/>
          <p:nvPr userDrawn="1"/>
        </p:nvSpPr>
        <p:spPr>
          <a:xfrm rot="10800000">
            <a:off x="8466594" y="1512887"/>
            <a:ext cx="9868123" cy="4267200"/>
          </a:xfrm>
          <a:custGeom>
            <a:avLst/>
            <a:gdLst/>
            <a:ahLst/>
            <a:cxnLst/>
            <a:rect l="l" t="t" r="r" b="b"/>
            <a:pathLst>
              <a:path w="9868123" h="4267200">
                <a:moveTo>
                  <a:pt x="0" y="0"/>
                </a:moveTo>
                <a:lnTo>
                  <a:pt x="87084" y="0"/>
                </a:lnTo>
                <a:lnTo>
                  <a:pt x="7794170" y="0"/>
                </a:lnTo>
                <a:lnTo>
                  <a:pt x="7881254" y="0"/>
                </a:lnTo>
                <a:lnTo>
                  <a:pt x="9868123" y="4267200"/>
                </a:lnTo>
                <a:lnTo>
                  <a:pt x="9781039" y="4267200"/>
                </a:lnTo>
                <a:lnTo>
                  <a:pt x="7881254" y="4267200"/>
                </a:lnTo>
                <a:lnTo>
                  <a:pt x="7794170" y="4267200"/>
                </a:lnTo>
                <a:lnTo>
                  <a:pt x="87084" y="4267200"/>
                </a:lnTo>
                <a:lnTo>
                  <a:pt x="0" y="426720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6" hasCustomPrompt="1"/>
          </p:nvPr>
        </p:nvSpPr>
        <p:spPr>
          <a:xfrm>
            <a:off x="9071428" y="1690629"/>
            <a:ext cx="9219747" cy="3911713"/>
          </a:xfrm>
          <a:custGeom>
            <a:avLst/>
            <a:gdLst>
              <a:gd name="connsiteX0" fmla="*/ 0 w 9248776"/>
              <a:gd name="connsiteY0" fmla="*/ 0 h 3846514"/>
              <a:gd name="connsiteX1" fmla="*/ 9248776 w 9248776"/>
              <a:gd name="connsiteY1" fmla="*/ 0 h 3846514"/>
              <a:gd name="connsiteX2" fmla="*/ 9248776 w 9248776"/>
              <a:gd name="connsiteY2" fmla="*/ 3846514 h 3846514"/>
              <a:gd name="connsiteX3" fmla="*/ 0 w 9248776"/>
              <a:gd name="connsiteY3" fmla="*/ 3846514 h 3846514"/>
              <a:gd name="connsiteX4" fmla="*/ 0 w 9248776"/>
              <a:gd name="connsiteY4" fmla="*/ 0 h 3846514"/>
              <a:gd name="connsiteX0-1" fmla="*/ 0 w 9248776"/>
              <a:gd name="connsiteY0-2" fmla="*/ 0 h 3846514"/>
              <a:gd name="connsiteX1-3" fmla="*/ 9248776 w 9248776"/>
              <a:gd name="connsiteY1-4" fmla="*/ 0 h 3846514"/>
              <a:gd name="connsiteX2-5" fmla="*/ 9248776 w 9248776"/>
              <a:gd name="connsiteY2-6" fmla="*/ 3846514 h 3846514"/>
              <a:gd name="connsiteX3-7" fmla="*/ 1799772 w 9248776"/>
              <a:gd name="connsiteY3-8" fmla="*/ 3817485 h 3846514"/>
              <a:gd name="connsiteX4-9" fmla="*/ 0 w 9248776"/>
              <a:gd name="connsiteY4-10" fmla="*/ 0 h 3846514"/>
              <a:gd name="connsiteX0-11" fmla="*/ 0 w 9219747"/>
              <a:gd name="connsiteY0-12" fmla="*/ 0 h 3846514"/>
              <a:gd name="connsiteX1-13" fmla="*/ 9219747 w 9219747"/>
              <a:gd name="connsiteY1-14" fmla="*/ 0 h 3846514"/>
              <a:gd name="connsiteX2-15" fmla="*/ 9219747 w 9219747"/>
              <a:gd name="connsiteY2-16" fmla="*/ 3846514 h 3846514"/>
              <a:gd name="connsiteX3-17" fmla="*/ 1770743 w 9219747"/>
              <a:gd name="connsiteY3-18" fmla="*/ 3817485 h 3846514"/>
              <a:gd name="connsiteX4-19" fmla="*/ 0 w 9219747"/>
              <a:gd name="connsiteY4-20" fmla="*/ 0 h 3846514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9219747" h="3846514">
                <a:moveTo>
                  <a:pt x="0" y="0"/>
                </a:moveTo>
                <a:lnTo>
                  <a:pt x="9219747" y="0"/>
                </a:lnTo>
                <a:lnTo>
                  <a:pt x="9219747" y="3846514"/>
                </a:lnTo>
                <a:lnTo>
                  <a:pt x="1770743" y="3817485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   Add an image</a:t>
            </a:r>
            <a:endParaRPr kumimoji="1" lang="ja-JP" altLang="en-US" dirty="0"/>
          </a:p>
        </p:txBody>
      </p:sp>
      <p:sp>
        <p:nvSpPr>
          <p:cNvPr id="28" name="図プレースホルダー 27"/>
          <p:cNvSpPr>
            <a:spLocks noGrp="1"/>
          </p:cNvSpPr>
          <p:nvPr>
            <p:ph type="pic" sz="quarter" idx="15" hasCustomPrompt="1"/>
          </p:nvPr>
        </p:nvSpPr>
        <p:spPr>
          <a:xfrm>
            <a:off x="-1" y="133802"/>
            <a:ext cx="9274629" cy="3901169"/>
          </a:xfrm>
          <a:custGeom>
            <a:avLst/>
            <a:gdLst>
              <a:gd name="connsiteX0" fmla="*/ 0 w 9274629"/>
              <a:gd name="connsiteY0" fmla="*/ 0 h 4017284"/>
              <a:gd name="connsiteX1" fmla="*/ 9274629 w 9274629"/>
              <a:gd name="connsiteY1" fmla="*/ 0 h 4017284"/>
              <a:gd name="connsiteX2" fmla="*/ 9274629 w 9274629"/>
              <a:gd name="connsiteY2" fmla="*/ 4017284 h 4017284"/>
              <a:gd name="connsiteX3" fmla="*/ 0 w 9274629"/>
              <a:gd name="connsiteY3" fmla="*/ 4017284 h 4017284"/>
              <a:gd name="connsiteX4" fmla="*/ 0 w 9274629"/>
              <a:gd name="connsiteY4" fmla="*/ 0 h 4017284"/>
              <a:gd name="connsiteX0-1" fmla="*/ 0 w 9274629"/>
              <a:gd name="connsiteY0-2" fmla="*/ 14514 h 4031798"/>
              <a:gd name="connsiteX1-3" fmla="*/ 7402286 w 9274629"/>
              <a:gd name="connsiteY1-4" fmla="*/ 0 h 4031798"/>
              <a:gd name="connsiteX2-5" fmla="*/ 9274629 w 9274629"/>
              <a:gd name="connsiteY2-6" fmla="*/ 4031798 h 4031798"/>
              <a:gd name="connsiteX3-7" fmla="*/ 0 w 9274629"/>
              <a:gd name="connsiteY3-8" fmla="*/ 4031798 h 4031798"/>
              <a:gd name="connsiteX4-9" fmla="*/ 0 w 9274629"/>
              <a:gd name="connsiteY4-10" fmla="*/ 14514 h 4031798"/>
              <a:gd name="connsiteX0-11" fmla="*/ 0 w 9274629"/>
              <a:gd name="connsiteY0-12" fmla="*/ 14514 h 4031798"/>
              <a:gd name="connsiteX1-13" fmla="*/ 7329715 w 9274629"/>
              <a:gd name="connsiteY1-14" fmla="*/ 0 h 4031798"/>
              <a:gd name="connsiteX2-15" fmla="*/ 9274629 w 9274629"/>
              <a:gd name="connsiteY2-16" fmla="*/ 4031798 h 4031798"/>
              <a:gd name="connsiteX3-17" fmla="*/ 0 w 9274629"/>
              <a:gd name="connsiteY3-18" fmla="*/ 4031798 h 4031798"/>
              <a:gd name="connsiteX4-19" fmla="*/ 0 w 9274629"/>
              <a:gd name="connsiteY4-20" fmla="*/ 14514 h 4031798"/>
              <a:gd name="connsiteX0-21" fmla="*/ 0 w 9274629"/>
              <a:gd name="connsiteY0-22" fmla="*/ 14514 h 4046312"/>
              <a:gd name="connsiteX1-23" fmla="*/ 7329715 w 9274629"/>
              <a:gd name="connsiteY1-24" fmla="*/ 0 h 4046312"/>
              <a:gd name="connsiteX2-25" fmla="*/ 9245601 w 9274629"/>
              <a:gd name="connsiteY2-26" fmla="*/ 4046312 h 4046312"/>
              <a:gd name="connsiteX3-27" fmla="*/ 9274629 w 9274629"/>
              <a:gd name="connsiteY3-28" fmla="*/ 4031798 h 4046312"/>
              <a:gd name="connsiteX4-29" fmla="*/ 0 w 9274629"/>
              <a:gd name="connsiteY4-30" fmla="*/ 4031798 h 4046312"/>
              <a:gd name="connsiteX5" fmla="*/ 0 w 9274629"/>
              <a:gd name="connsiteY5" fmla="*/ 14514 h 4046312"/>
              <a:gd name="connsiteX0-31" fmla="*/ 0 w 9274629"/>
              <a:gd name="connsiteY0-32" fmla="*/ 145143 h 4046312"/>
              <a:gd name="connsiteX1-33" fmla="*/ 7329715 w 9274629"/>
              <a:gd name="connsiteY1-34" fmla="*/ 0 h 4046312"/>
              <a:gd name="connsiteX2-35" fmla="*/ 9245601 w 9274629"/>
              <a:gd name="connsiteY2-36" fmla="*/ 4046312 h 4046312"/>
              <a:gd name="connsiteX3-37" fmla="*/ 9274629 w 9274629"/>
              <a:gd name="connsiteY3-38" fmla="*/ 4031798 h 4046312"/>
              <a:gd name="connsiteX4-39" fmla="*/ 0 w 9274629"/>
              <a:gd name="connsiteY4-40" fmla="*/ 4031798 h 4046312"/>
              <a:gd name="connsiteX5-41" fmla="*/ 0 w 9274629"/>
              <a:gd name="connsiteY5-42" fmla="*/ 145143 h 4046312"/>
              <a:gd name="connsiteX0-43" fmla="*/ 0 w 9274629"/>
              <a:gd name="connsiteY0-44" fmla="*/ 0 h 3901169"/>
              <a:gd name="connsiteX1-45" fmla="*/ 7402286 w 9274629"/>
              <a:gd name="connsiteY1-46" fmla="*/ 14515 h 3901169"/>
              <a:gd name="connsiteX2-47" fmla="*/ 9245601 w 9274629"/>
              <a:gd name="connsiteY2-48" fmla="*/ 3901169 h 3901169"/>
              <a:gd name="connsiteX3-49" fmla="*/ 9274629 w 9274629"/>
              <a:gd name="connsiteY3-50" fmla="*/ 3886655 h 3901169"/>
              <a:gd name="connsiteX4-51" fmla="*/ 0 w 9274629"/>
              <a:gd name="connsiteY4-52" fmla="*/ 3886655 h 3901169"/>
              <a:gd name="connsiteX5-53" fmla="*/ 0 w 9274629"/>
              <a:gd name="connsiteY5-54" fmla="*/ 0 h 3901169"/>
            </a:gdLst>
            <a:ahLst/>
            <a:cxnLst>
              <a:cxn ang="0">
                <a:pos x="connsiteX0-43" y="connsiteY0-44"/>
              </a:cxn>
              <a:cxn ang="0">
                <a:pos x="connsiteX1-45" y="connsiteY1-46"/>
              </a:cxn>
              <a:cxn ang="0">
                <a:pos x="connsiteX2-47" y="connsiteY2-48"/>
              </a:cxn>
              <a:cxn ang="0">
                <a:pos x="connsiteX3-49" y="connsiteY3-50"/>
              </a:cxn>
              <a:cxn ang="0">
                <a:pos x="connsiteX4-51" y="connsiteY4-52"/>
              </a:cxn>
              <a:cxn ang="0">
                <a:pos x="connsiteX5-53" y="connsiteY5-54"/>
              </a:cxn>
            </a:cxnLst>
            <a:rect l="l" t="t" r="r" b="b"/>
            <a:pathLst>
              <a:path w="9274629" h="3901169">
                <a:moveTo>
                  <a:pt x="0" y="0"/>
                </a:moveTo>
                <a:lnTo>
                  <a:pt x="7402286" y="14515"/>
                </a:lnTo>
                <a:cubicBezTo>
                  <a:pt x="8040915" y="1329419"/>
                  <a:pt x="8606972" y="2586265"/>
                  <a:pt x="9245601" y="3901169"/>
                </a:cubicBezTo>
                <a:lnTo>
                  <a:pt x="9274629" y="3886655"/>
                </a:lnTo>
                <a:lnTo>
                  <a:pt x="0" y="3886655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558" y="5928275"/>
            <a:ext cx="16462058" cy="13681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912002" y="7441806"/>
            <a:ext cx="12467171" cy="1519311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291382" y="7211033"/>
            <a:ext cx="3708412" cy="8485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7213598" y="-14514"/>
            <a:ext cx="3844252" cy="5823630"/>
          </a:xfrm>
          <a:prstGeom prst="parallelogram">
            <a:avLst>
              <a:gd name="adj" fmla="val 70848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6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7291382" y="0"/>
            <a:ext cx="3708400" cy="5823630"/>
          </a:xfrm>
          <a:prstGeom prst="parallelogram">
            <a:avLst>
              <a:gd name="adj" fmla="val 72358"/>
            </a:avLst>
          </a:prstGeom>
          <a:gradFill>
            <a:gsLst>
              <a:gs pos="0">
                <a:schemeClr val="bg2">
                  <a:alpha val="0"/>
                </a:schemeClr>
              </a:gs>
              <a:gs pos="77000">
                <a:schemeClr val="bg2">
                  <a:alpha val="36000"/>
                </a:schemeClr>
              </a:gs>
              <a:gs pos="100000">
                <a:schemeClr val="bg2">
                  <a:alpha val="2000"/>
                </a:schemeClr>
              </a:gs>
            </a:gsLst>
            <a:lin ang="5400000" scaled="0"/>
          </a:gradFill>
          <a:effectLst/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088476" y="812876"/>
            <a:ext cx="8647978" cy="536954"/>
          </a:xfrm>
        </p:spPr>
        <p:txBody>
          <a:bodyPr anchor="t">
            <a:normAutofit/>
          </a:bodyPr>
          <a:lstStyle>
            <a:lvl1pPr algn="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4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158511" y="305334"/>
            <a:ext cx="8577943" cy="647693"/>
          </a:xfrm>
        </p:spPr>
        <p:txBody>
          <a:bodyPr anchor="ctr">
            <a:noAutofit/>
          </a:bodyPr>
          <a:lstStyle>
            <a:lvl1pPr algn="r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66530" y="4956705"/>
            <a:ext cx="8647978" cy="536954"/>
          </a:xfrm>
        </p:spPr>
        <p:txBody>
          <a:bodyPr anchor="t">
            <a:normAutofit/>
          </a:bodyPr>
          <a:lstStyle>
            <a:lvl1pPr algn="l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64049" y="4449163"/>
            <a:ext cx="8603310" cy="647693"/>
          </a:xfrm>
        </p:spPr>
        <p:txBody>
          <a:bodyPr anchor="ctr">
            <a:noAutofit/>
          </a:bodyPr>
          <a:lstStyle>
            <a:lvl1pPr algn="l">
              <a:defRPr sz="3600" i="0" baseline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54" name="テキスト プレースホルダー 53"/>
          <p:cNvSpPr>
            <a:spLocks noGrp="1"/>
          </p:cNvSpPr>
          <p:nvPr>
            <p:ph type="body" sz="quarter" idx="21" hasCustomPrompt="1"/>
          </p:nvPr>
        </p:nvSpPr>
        <p:spPr>
          <a:xfrm>
            <a:off x="7358744" y="-43542"/>
            <a:ext cx="2728685" cy="5823629"/>
          </a:xfr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5" name="テキスト プレースホルダー 53"/>
          <p:cNvSpPr>
            <a:spLocks noGrp="1"/>
          </p:cNvSpPr>
          <p:nvPr>
            <p:ph type="body" sz="quarter" idx="22" hasCustomPrompt="1"/>
          </p:nvPr>
        </p:nvSpPr>
        <p:spPr>
          <a:xfrm>
            <a:off x="8178788" y="-21768"/>
            <a:ext cx="2728685" cy="5823629"/>
          </a:xfr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10" grpId="0" animBg="1"/>
      <p:bldP spid="25" grpId="0" animBg="1"/>
      <p:bldP spid="32" grpId="0"/>
      <p:bldP spid="28" grpId="0"/>
      <p:bldP spid="2" grpId="0"/>
      <p:bldP spid="2" grpId="1"/>
      <p:bldP spid="2" grpId="2"/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 animBg="1">
        <p:tmplLst>
          <p:tmpl lvl="-1">
            <p:tnLst>
              <p:par>
                <p:cTn presetID="16" presetClass="entr" presetSubtype="4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 lvl="-1">
            <p:tnLst>
              <p:par>
                <p:cTn presetID="16" presetClass="entr" presetSubtype="4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>
        <p:tmplLst>
          <p:tmpl lvl="-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animBg="1">
        <p:tmplLst>
          <p:tmpl lvl="-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988268" y="647706"/>
            <a:ext cx="759574" cy="547688"/>
          </a:xfrm>
        </p:spPr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43542" y="2314575"/>
            <a:ext cx="18396000" cy="52435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2481942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-1" y="7380513"/>
            <a:ext cx="18291175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図プレースホルダー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599531"/>
            <a:ext cx="18291175" cy="46736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137443" y="7663542"/>
            <a:ext cx="16016288" cy="1494971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13" grpId="0"/>
      <p:bldP spid="1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二等辺三角形 10"/>
          <p:cNvSpPr/>
          <p:nvPr userDrawn="1"/>
        </p:nvSpPr>
        <p:spPr>
          <a:xfrm rot="10800000" flipH="1">
            <a:off x="12313789" y="548319"/>
            <a:ext cx="4864880" cy="8072892"/>
          </a:xfrm>
          <a:custGeom>
            <a:avLst/>
            <a:gdLst/>
            <a:ahLst/>
            <a:cxnLst/>
            <a:rect l="l" t="t" r="r" b="b"/>
            <a:pathLst>
              <a:path w="4864880" h="8072892">
                <a:moveTo>
                  <a:pt x="0" y="8072892"/>
                </a:moveTo>
                <a:lnTo>
                  <a:pt x="4864880" y="8072892"/>
                </a:lnTo>
                <a:lnTo>
                  <a:pt x="4864880" y="2604246"/>
                </a:lnTo>
                <a:lnTo>
                  <a:pt x="4864880" y="2598840"/>
                </a:lnTo>
                <a:lnTo>
                  <a:pt x="4859831" y="2598840"/>
                </a:lnTo>
                <a:lnTo>
                  <a:pt x="2432440" y="0"/>
                </a:lnTo>
                <a:lnTo>
                  <a:pt x="5049" y="2598840"/>
                </a:lnTo>
                <a:lnTo>
                  <a:pt x="0" y="2598840"/>
                </a:lnTo>
                <a:lnTo>
                  <a:pt x="0" y="260424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 userDrawn="1"/>
        </p:nvSpPr>
        <p:spPr>
          <a:xfrm rot="16200000">
            <a:off x="11936028" y="897304"/>
            <a:ext cx="5610680" cy="4874607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15000"/>
                </a:schemeClr>
              </a:gs>
              <a:gs pos="100000">
                <a:schemeClr val="bg2">
                  <a:alpha val="39000"/>
                </a:schemeClr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/>
          <p:cNvCxnSpPr/>
          <p:nvPr userDrawn="1"/>
        </p:nvCxnSpPr>
        <p:spPr>
          <a:xfrm>
            <a:off x="12516250" y="605469"/>
            <a:ext cx="0" cy="5326132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 userDrawn="1"/>
        </p:nvCxnSpPr>
        <p:spPr>
          <a:xfrm>
            <a:off x="16972573" y="605469"/>
            <a:ext cx="1" cy="532372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 userDrawn="1"/>
        </p:nvCxnSpPr>
        <p:spPr>
          <a:xfrm>
            <a:off x="12530764" y="5960629"/>
            <a:ext cx="2200950" cy="230253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 userDrawn="1"/>
        </p:nvCxnSpPr>
        <p:spPr>
          <a:xfrm flipH="1">
            <a:off x="14775256" y="5943711"/>
            <a:ext cx="2168282" cy="2354965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図プレースホルダー 28"/>
          <p:cNvSpPr>
            <a:spLocks noGrp="1"/>
          </p:cNvSpPr>
          <p:nvPr>
            <p:ph type="pic" sz="quarter" idx="27" hasCustomPrompt="1"/>
          </p:nvPr>
        </p:nvSpPr>
        <p:spPr>
          <a:xfrm>
            <a:off x="14320371" y="3509584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26863" y="4476028"/>
            <a:ext cx="4238731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9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2683077" y="5123721"/>
            <a:ext cx="4126303" cy="1523822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0" name="二等辺三角形 10"/>
          <p:cNvSpPr/>
          <p:nvPr userDrawn="1"/>
        </p:nvSpPr>
        <p:spPr>
          <a:xfrm rot="10800000" flipH="1">
            <a:off x="6718531" y="548317"/>
            <a:ext cx="4864880" cy="8072892"/>
          </a:xfrm>
          <a:custGeom>
            <a:avLst/>
            <a:gdLst/>
            <a:ahLst/>
            <a:cxnLst/>
            <a:rect l="l" t="t" r="r" b="b"/>
            <a:pathLst>
              <a:path w="4864880" h="8072892">
                <a:moveTo>
                  <a:pt x="0" y="8072892"/>
                </a:moveTo>
                <a:lnTo>
                  <a:pt x="4864880" y="8072892"/>
                </a:lnTo>
                <a:lnTo>
                  <a:pt x="4864880" y="2604246"/>
                </a:lnTo>
                <a:lnTo>
                  <a:pt x="4864880" y="2598840"/>
                </a:lnTo>
                <a:lnTo>
                  <a:pt x="4859831" y="2598840"/>
                </a:lnTo>
                <a:lnTo>
                  <a:pt x="2432440" y="0"/>
                </a:lnTo>
                <a:lnTo>
                  <a:pt x="5049" y="2598840"/>
                </a:lnTo>
                <a:lnTo>
                  <a:pt x="0" y="2598840"/>
                </a:lnTo>
                <a:lnTo>
                  <a:pt x="0" y="260424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 rot="16200000">
            <a:off x="6340770" y="897302"/>
            <a:ext cx="5610680" cy="4874607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15000"/>
                </a:schemeClr>
              </a:gs>
              <a:gs pos="100000">
                <a:schemeClr val="bg2">
                  <a:alpha val="39000"/>
                </a:schemeClr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/>
          <p:cNvCxnSpPr/>
          <p:nvPr userDrawn="1"/>
        </p:nvCxnSpPr>
        <p:spPr>
          <a:xfrm>
            <a:off x="6920992" y="605467"/>
            <a:ext cx="0" cy="5326132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 userDrawn="1"/>
        </p:nvCxnSpPr>
        <p:spPr>
          <a:xfrm>
            <a:off x="11377315" y="605467"/>
            <a:ext cx="1" cy="532372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 userDrawn="1"/>
        </p:nvCxnSpPr>
        <p:spPr>
          <a:xfrm>
            <a:off x="6935506" y="5960627"/>
            <a:ext cx="2200950" cy="230253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 userDrawn="1"/>
        </p:nvCxnSpPr>
        <p:spPr>
          <a:xfrm flipH="1">
            <a:off x="9179998" y="5943709"/>
            <a:ext cx="2168282" cy="2354965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図プレースホルダー 28"/>
          <p:cNvSpPr>
            <a:spLocks noGrp="1"/>
          </p:cNvSpPr>
          <p:nvPr>
            <p:ph type="pic" sz="quarter" idx="24" hasCustomPrompt="1"/>
          </p:nvPr>
        </p:nvSpPr>
        <p:spPr>
          <a:xfrm>
            <a:off x="8725113" y="3509582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87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031605" y="4476026"/>
            <a:ext cx="4238731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8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087819" y="5123719"/>
            <a:ext cx="4126303" cy="1523822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7" name="二等辺三角形 10"/>
          <p:cNvSpPr/>
          <p:nvPr userDrawn="1"/>
        </p:nvSpPr>
        <p:spPr>
          <a:xfrm rot="10800000" flipH="1">
            <a:off x="1141964" y="566511"/>
            <a:ext cx="4864880" cy="8072892"/>
          </a:xfrm>
          <a:custGeom>
            <a:avLst/>
            <a:gdLst/>
            <a:ahLst/>
            <a:cxnLst/>
            <a:rect l="l" t="t" r="r" b="b"/>
            <a:pathLst>
              <a:path w="4864880" h="8072892">
                <a:moveTo>
                  <a:pt x="0" y="8072892"/>
                </a:moveTo>
                <a:lnTo>
                  <a:pt x="4864880" y="8072892"/>
                </a:lnTo>
                <a:lnTo>
                  <a:pt x="4864880" y="2604246"/>
                </a:lnTo>
                <a:lnTo>
                  <a:pt x="4864880" y="2598840"/>
                </a:lnTo>
                <a:lnTo>
                  <a:pt x="4859831" y="2598840"/>
                </a:lnTo>
                <a:lnTo>
                  <a:pt x="2432440" y="0"/>
                </a:lnTo>
                <a:lnTo>
                  <a:pt x="5049" y="2598840"/>
                </a:lnTo>
                <a:lnTo>
                  <a:pt x="0" y="2598840"/>
                </a:lnTo>
                <a:lnTo>
                  <a:pt x="0" y="260424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16200000">
            <a:off x="764203" y="915496"/>
            <a:ext cx="5610680" cy="4874607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15000"/>
                </a:schemeClr>
              </a:gs>
              <a:gs pos="100000">
                <a:schemeClr val="bg2">
                  <a:alpha val="39000"/>
                </a:schemeClr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344425" y="623661"/>
            <a:ext cx="0" cy="5326132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5800748" y="623661"/>
            <a:ext cx="1" cy="532372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358939" y="5978821"/>
            <a:ext cx="2200950" cy="2302538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3603431" y="5961903"/>
            <a:ext cx="2168282" cy="2354965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 userDrawn="1"/>
        </p:nvSpPr>
        <p:spPr>
          <a:xfrm>
            <a:off x="-29029" y="-29029"/>
            <a:ext cx="18360000" cy="3304429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-45209" y="3105015"/>
            <a:ext cx="18336384" cy="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/>
          <p:cNvGrpSpPr/>
          <p:nvPr userDrawn="1"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52" name="涙形 51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涙形 52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912002" y="1713698"/>
            <a:ext cx="12467171" cy="1276245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57" name="正方形/長方形 56"/>
          <p:cNvSpPr/>
          <p:nvPr userDrawn="1"/>
        </p:nvSpPr>
        <p:spPr>
          <a:xfrm>
            <a:off x="7291382" y="1519200"/>
            <a:ext cx="3708412" cy="8485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タイトル 1"/>
          <p:cNvSpPr>
            <a:spLocks noGrp="1"/>
          </p:cNvSpPr>
          <p:nvPr>
            <p:ph type="title" hasCustomPrompt="1"/>
          </p:nvPr>
        </p:nvSpPr>
        <p:spPr>
          <a:xfrm>
            <a:off x="914558" y="253186"/>
            <a:ext cx="16462058" cy="1368152"/>
          </a:xfrm>
          <a:prstGeom prst="rect">
            <a:avLst/>
          </a:prstGeom>
        </p:spPr>
        <p:txBody>
          <a:bodyPr anchor="b"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59" name="図プレースホルダー 28"/>
          <p:cNvSpPr>
            <a:spLocks noGrp="1"/>
          </p:cNvSpPr>
          <p:nvPr>
            <p:ph type="pic" sz="quarter" idx="22" hasCustomPrompt="1"/>
          </p:nvPr>
        </p:nvSpPr>
        <p:spPr>
          <a:xfrm>
            <a:off x="3148546" y="3527776"/>
            <a:ext cx="851715" cy="851715"/>
          </a:xfrm>
          <a:prstGeom prst="rect">
            <a:avLst/>
          </a:prstGeom>
          <a:effectLst>
            <a:innerShdw blurRad="63500" dist="25400" dir="189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455038" y="4494220"/>
            <a:ext cx="4238731" cy="647693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HEADING GOES HERE</a:t>
            </a:r>
            <a:endParaRPr kumimoji="1" lang="ja-JP" altLang="en-US" dirty="0" smtClean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511252" y="5141913"/>
            <a:ext cx="4126303" cy="1523822"/>
          </a:xfrm>
        </p:spPr>
        <p:txBody>
          <a:bodyPr anchor="t"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000"/>
                            </p:stCondLst>
                            <p:childTnLst>
                              <p:par>
                                <p:cTn id="10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500"/>
                            </p:stCondLst>
                            <p:childTnLst>
                              <p:par>
                                <p:cTn id="11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000"/>
                            </p:stCondLst>
                            <p:childTnLst>
                              <p:par>
                                <p:cTn id="12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5" grpId="0"/>
      <p:bldP spid="9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6" grpId="0"/>
      <p:bldP spid="8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2" grpId="0" animBg="1"/>
      <p:bldP spid="4" grpId="0" animBg="1"/>
      <p:bldP spid="54" grpId="0"/>
      <p:bldP spid="56" grpId="0">
        <p:tmplLst>
          <p:tmpl lvl="-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animBg="1"/>
      <p:bldP spid="58" grpId="0"/>
      <p:bldP spid="58" grpId="1"/>
      <p:bldP spid="58" grpId="2"/>
      <p:bldP spid="59" grpId="0"/>
      <p:bldP spid="6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and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Mockup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29029" y="6995886"/>
            <a:ext cx="18360000" cy="334308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7174818"/>
            <a:ext cx="18291175" cy="1"/>
          </a:xfrm>
          <a:prstGeom prst="line">
            <a:avLst/>
          </a:prstGeom>
          <a:ln w="28575">
            <a:solidFill>
              <a:schemeClr val="bg1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947176" y="7532913"/>
            <a:ext cx="7822859" cy="17562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  <p:sp>
        <p:nvSpPr>
          <p:cNvPr id="8" name="図プレースホルダー 6"/>
          <p:cNvSpPr>
            <a:spLocks noGrp="1"/>
          </p:cNvSpPr>
          <p:nvPr>
            <p:ph type="pic" sz="quarter" idx="13" hasCustomPrompt="1"/>
          </p:nvPr>
        </p:nvSpPr>
        <p:spPr>
          <a:xfrm>
            <a:off x="914558" y="3259417"/>
            <a:ext cx="8608795" cy="48857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914558" y="2781960"/>
            <a:ext cx="8608796" cy="593569"/>
            <a:chOff x="628206" y="2067583"/>
            <a:chExt cx="10360933" cy="714377"/>
          </a:xfrm>
        </p:grpSpPr>
        <p:sp>
          <p:nvSpPr>
            <p:cNvPr id="10" name="角丸四角形 7"/>
            <p:cNvSpPr/>
            <p:nvPr userDrawn="1"/>
          </p:nvSpPr>
          <p:spPr>
            <a:xfrm>
              <a:off x="628206" y="2067583"/>
              <a:ext cx="10360933" cy="714377"/>
            </a:xfrm>
            <a:custGeom>
              <a:avLst/>
              <a:gdLst/>
              <a:ahLst/>
              <a:cxnLst/>
              <a:rect l="l" t="t" r="r" b="b"/>
              <a:pathLst>
                <a:path w="9179608" h="714377">
                  <a:moveTo>
                    <a:pt x="169868" y="0"/>
                  </a:moveTo>
                  <a:lnTo>
                    <a:pt x="9009740" y="0"/>
                  </a:lnTo>
                  <a:cubicBezTo>
                    <a:pt x="9103556" y="0"/>
                    <a:pt x="9179608" y="76052"/>
                    <a:pt x="9179608" y="169868"/>
                  </a:cubicBezTo>
                  <a:lnTo>
                    <a:pt x="9179608" y="714377"/>
                  </a:lnTo>
                  <a:lnTo>
                    <a:pt x="0" y="714377"/>
                  </a:lnTo>
                  <a:lnTo>
                    <a:pt x="0" y="169868"/>
                  </a:lnTo>
                  <a:cubicBezTo>
                    <a:pt x="0" y="76052"/>
                    <a:pt x="76052" y="0"/>
                    <a:pt x="169868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>
              <a:outerShdw blurRad="177800" dist="88900" algn="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/>
            <p:cNvGrpSpPr/>
            <p:nvPr userDrawn="1"/>
          </p:nvGrpSpPr>
          <p:grpSpPr>
            <a:xfrm>
              <a:off x="817973" y="2232734"/>
              <a:ext cx="820614" cy="267286"/>
              <a:chOff x="1266091" y="2232734"/>
              <a:chExt cx="820614" cy="267286"/>
            </a:xfrm>
            <a:blipFill dpi="0" rotWithShape="1">
              <a:blip r:embed="rId4"/>
              <a:srcRect/>
              <a:tile tx="0" ty="0" sx="100000" sy="100000" flip="none" algn="tl"/>
            </a:blip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円/楕円 15"/>
              <p:cNvSpPr/>
              <p:nvPr userDrawn="1"/>
            </p:nvSpPr>
            <p:spPr>
              <a:xfrm>
                <a:off x="1266091" y="2232734"/>
                <a:ext cx="267286" cy="267286"/>
              </a:xfrm>
              <a:prstGeom prst="ellipse">
                <a:avLst/>
              </a:prstGeom>
              <a:grpFill/>
              <a:ln>
                <a:noFill/>
              </a:ln>
              <a:effectLst>
                <a:innerShdw blurRad="114300">
                  <a:prstClr val="black"/>
                </a:inn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 userDrawn="1"/>
            </p:nvSpPr>
            <p:spPr>
              <a:xfrm>
                <a:off x="1542755" y="2232734"/>
                <a:ext cx="267286" cy="267286"/>
              </a:xfrm>
              <a:prstGeom prst="ellipse">
                <a:avLst/>
              </a:prstGeom>
              <a:grpFill/>
              <a:ln>
                <a:noFill/>
              </a:ln>
              <a:effectLst>
                <a:innerShdw blurRad="114300">
                  <a:prstClr val="black"/>
                </a:inn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 userDrawn="1"/>
            </p:nvSpPr>
            <p:spPr>
              <a:xfrm>
                <a:off x="1819419" y="2232734"/>
                <a:ext cx="267286" cy="267286"/>
              </a:xfrm>
              <a:prstGeom prst="ellipse">
                <a:avLst/>
              </a:prstGeom>
              <a:grpFill/>
              <a:ln>
                <a:noFill/>
              </a:ln>
              <a:effectLst>
                <a:innerShdw blurRad="114300">
                  <a:prstClr val="black"/>
                </a:inn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/>
            <p:cNvGrpSpPr/>
            <p:nvPr userDrawn="1"/>
          </p:nvGrpSpPr>
          <p:grpSpPr>
            <a:xfrm>
              <a:off x="10412105" y="2203721"/>
              <a:ext cx="432000" cy="348274"/>
              <a:chOff x="9655539" y="2203721"/>
              <a:chExt cx="432000" cy="348274"/>
            </a:xfrm>
            <a:blipFill dpi="0" rotWithShape="1">
              <a:blip r:embed="rId4"/>
              <a:srcRect/>
              <a:tile tx="0" ty="0" sx="100000" sy="100000" flip="none" algn="tl"/>
            </a:blipFill>
          </p:grpSpPr>
          <p:sp>
            <p:nvSpPr>
              <p:cNvPr id="13" name="正方形/長方形 12"/>
              <p:cNvSpPr/>
              <p:nvPr userDrawn="1"/>
            </p:nvSpPr>
            <p:spPr>
              <a:xfrm>
                <a:off x="9655539" y="2203721"/>
                <a:ext cx="432000" cy="10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88900" dist="762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 userDrawn="1"/>
            </p:nvSpPr>
            <p:spPr>
              <a:xfrm>
                <a:off x="9655539" y="2323858"/>
                <a:ext cx="432000" cy="10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88900" dist="762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 userDrawn="1"/>
            </p:nvSpPr>
            <p:spPr>
              <a:xfrm>
                <a:off x="9655539" y="2443995"/>
                <a:ext cx="432000" cy="10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88900" dist="76200" dir="5400000" algn="t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1" name="山形 20"/>
          <p:cNvSpPr/>
          <p:nvPr userDrawn="1"/>
        </p:nvSpPr>
        <p:spPr>
          <a:xfrm>
            <a:off x="9976204" y="2839908"/>
            <a:ext cx="380632" cy="380632"/>
          </a:xfrm>
          <a:prstGeom prst="chevron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468317" y="2713649"/>
            <a:ext cx="7035912" cy="11761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25" name="山形 24"/>
          <p:cNvSpPr/>
          <p:nvPr userDrawn="1"/>
        </p:nvSpPr>
        <p:spPr>
          <a:xfrm>
            <a:off x="9976204" y="4280451"/>
            <a:ext cx="380632" cy="380632"/>
          </a:xfrm>
          <a:prstGeom prst="chevron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468317" y="4154192"/>
            <a:ext cx="7035912" cy="11761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27" name="山形 26"/>
          <p:cNvSpPr/>
          <p:nvPr userDrawn="1"/>
        </p:nvSpPr>
        <p:spPr>
          <a:xfrm>
            <a:off x="9976204" y="5720993"/>
            <a:ext cx="380632" cy="380632"/>
          </a:xfrm>
          <a:prstGeom prst="chevron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468317" y="5594734"/>
            <a:ext cx="7035912" cy="11761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endParaRPr kumimoji="1" lang="ja-JP" altLang="en-US" dirty="0" smtClean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94556" y="1609729"/>
            <a:ext cx="16502062" cy="647693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>
                    <a:lumMod val="75000"/>
                  </a:schemeClr>
                </a:solidFill>
                <a:latin typeface="Bebas Neue Regular" pitchFamily="2" charset="0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 lvl="-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1" grpId="0" animBg="1"/>
      <p:bldP spid="2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1" Type="http://schemas.openxmlformats.org/officeDocument/2006/relationships/theme" Target="../theme/theme1.xml"/><Relationship Id="rId4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9" Type="http://schemas.openxmlformats.org/officeDocument/2006/relationships/image" Target="../media/image9.png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39" Type="http://schemas.openxmlformats.org/officeDocument/2006/relationships/theme" Target="../theme/theme2.xml"/><Relationship Id="rId38" Type="http://schemas.openxmlformats.org/officeDocument/2006/relationships/image" Target="../media/image1.jpeg"/><Relationship Id="rId37" Type="http://schemas.openxmlformats.org/officeDocument/2006/relationships/image" Target="../media/image9.png"/><Relationship Id="rId36" Type="http://schemas.openxmlformats.org/officeDocument/2006/relationships/slideLayout" Target="../slideLayouts/slideLayout74.xml"/><Relationship Id="rId35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72.xml"/><Relationship Id="rId33" Type="http://schemas.openxmlformats.org/officeDocument/2006/relationships/slideLayout" Target="../slideLayouts/slideLayout71.xml"/><Relationship Id="rId32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65.xml"/><Relationship Id="rId26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1.jpeg"/><Relationship Id="rId4" Type="http://schemas.openxmlformats.org/officeDocument/2006/relationships/image" Target="../media/image9.png"/><Relationship Id="rId3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heme" Target="../theme/theme4.xml"/><Relationship Id="rId8" Type="http://schemas.openxmlformats.org/officeDocument/2006/relationships/image" Target="../media/image1.jpeg"/><Relationship Id="rId7" Type="http://schemas.openxmlformats.org/officeDocument/2006/relationships/image" Target="../media/image9.png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image" Target="../media/image9.png"/><Relationship Id="rId7" Type="http://schemas.openxmlformats.org/officeDocument/2006/relationships/slideLayout" Target="../slideLayouts/slideLayout90.xml"/><Relationship Id="rId6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5.xml"/><Relationship Id="rId10" Type="http://schemas.openxmlformats.org/officeDocument/2006/relationships/theme" Target="../theme/theme5.xml"/><Relationship Id="rId1" Type="http://schemas.openxmlformats.org/officeDocument/2006/relationships/slideLayout" Target="../slideLayouts/slideLayout84.xml"/></Relationships>
</file>

<file path=ppt/slideMasters/_rels/slideMaster6.xml.rels><?xml version="1.0" encoding="UTF-8" standalone="yes"?>
<Relationships xmlns="http://schemas.openxmlformats.org/package/2006/relationships"><Relationship Id="rId5" Type="http://schemas.openxmlformats.org/officeDocument/2006/relationships/theme" Target="../theme/theme6.xml"/><Relationship Id="rId4" Type="http://schemas.openxmlformats.org/officeDocument/2006/relationships/image" Target="../media/image1.jpeg"/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9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40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558" y="253186"/>
            <a:ext cx="16462058" cy="1368152"/>
          </a:xfrm>
          <a:prstGeom prst="rect">
            <a:avLst/>
          </a:prstGeom>
        </p:spPr>
        <p:txBody>
          <a:bodyPr vert="horz" lIns="144000" tIns="0" rIns="0" bIns="0" rtlCol="0" anchor="b">
            <a:no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291380" y="3780786"/>
            <a:ext cx="4017595" cy="45719"/>
          </a:xfrm>
          <a:prstGeom prst="rect">
            <a:avLst/>
          </a:prstGeom>
          <a:blipFill dpi="0" rotWithShape="1">
            <a:blip r:embed="rId40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72579" y="9498410"/>
            <a:ext cx="18218596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/>
          <p:cNvGrpSpPr/>
          <p:nvPr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1" name="涙形 10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40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2" grpId="1"/>
      <p:bldP spid="2" grpId="2"/>
      <p:bldP spid="5" grpId="0"/>
      <p:bldP spid="7" grpId="0" animBg="1"/>
      <p:bldP spid="7" grpId="1" animBg="1"/>
      <p:bldP spid="6" grpId="0"/>
    </p:bldLst>
  </p:timing>
  <p:hf hdr="0" dt="0"/>
  <p:txStyles>
    <p:titleStyle>
      <a:lvl1pPr algn="ctr" defTabSz="1632585" rtl="0" eaLnBrk="1" latinLnBrk="0" hangingPunct="1">
        <a:spcBef>
          <a:spcPct val="0"/>
        </a:spcBef>
        <a:buNone/>
        <a:defRPr kumimoji="1" sz="8800" kern="1200">
          <a:blipFill dpi="0" rotWithShape="1">
            <a:blip r:embed="rId40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itchFamily="34" charset="0"/>
          <a:ea typeface="+mj-ea"/>
          <a:cs typeface="+mj-cs"/>
        </a:defRPr>
      </a:lvl1pPr>
    </p:titleStyle>
    <p:bodyStyle>
      <a:lvl1pPr marL="0" indent="0" algn="l" defTabSz="1632585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610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20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30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805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72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94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55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2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3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80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41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2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63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24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7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  <p:sldLayoutId id="2147483723" r:id="rId3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2585" rtl="0" eaLnBrk="1" latinLnBrk="0" hangingPunct="1">
        <a:spcBef>
          <a:spcPct val="0"/>
        </a:spcBef>
        <a:buNone/>
        <a:defRPr kumimoji="1" sz="8800" kern="1200">
          <a:blipFill dpi="0" rotWithShape="1">
            <a:blip r:embed="rId38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itchFamily="34" charset="0"/>
          <a:ea typeface="+mj-ea"/>
          <a:cs typeface="+mj-cs"/>
        </a:defRPr>
      </a:lvl1pPr>
    </p:titleStyle>
    <p:bodyStyle>
      <a:lvl1pPr marL="0" indent="0" algn="l" defTabSz="1632585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610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20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30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805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72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94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55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2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3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80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41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2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63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24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0504" y="253186"/>
            <a:ext cx="16139325" cy="1368152"/>
          </a:xfrm>
          <a:prstGeom prst="rect">
            <a:avLst/>
          </a:prstGeom>
        </p:spPr>
        <p:txBody>
          <a:bodyPr vert="horz" lIns="144000" tIns="0" rIns="0" bIns="0" rtlCol="0" anchor="b">
            <a:no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629727" y="1520186"/>
            <a:ext cx="3708412" cy="84853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animBg="1"/>
      <p:bldP spid="7" grpId="1" animBg="1"/>
    </p:bldLst>
  </p:timing>
  <p:hf hdr="0" dt="0"/>
  <p:txStyles>
    <p:titleStyle>
      <a:lvl1pPr algn="l" defTabSz="1632585" rtl="0" eaLnBrk="1" latinLnBrk="0" hangingPunct="1">
        <a:spcBef>
          <a:spcPct val="0"/>
        </a:spcBef>
        <a:buNone/>
        <a:defRPr kumimoji="1" sz="8800" kern="1200">
          <a:blipFill dpi="0" rotWithShape="1">
            <a:blip r:embed="rId5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itchFamily="34" charset="0"/>
          <a:ea typeface="+mj-ea"/>
          <a:cs typeface="+mj-cs"/>
        </a:defRPr>
      </a:lvl1pPr>
    </p:titleStyle>
    <p:bodyStyle>
      <a:lvl1pPr marL="0" indent="0" algn="l" defTabSz="1632585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610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20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30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805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72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94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55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2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3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80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41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2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63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24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9257" y="253186"/>
            <a:ext cx="8984343" cy="1368152"/>
          </a:xfrm>
          <a:prstGeom prst="rect">
            <a:avLst/>
          </a:prstGeom>
        </p:spPr>
        <p:txBody>
          <a:bodyPr vert="horz" lIns="144000" tIns="0" rIns="0" bIns="0" rtlCol="0" anchor="b">
            <a:no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8554528" y="1520186"/>
            <a:ext cx="3708412" cy="84853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animBg="1"/>
      <p:bldP spid="7" grpId="1" animBg="1"/>
    </p:bldLst>
  </p:timing>
  <p:hf hdr="0" dt="0"/>
  <p:txStyles>
    <p:titleStyle>
      <a:lvl1pPr algn="l" defTabSz="1632585" rtl="0" eaLnBrk="1" latinLnBrk="0" hangingPunct="1">
        <a:spcBef>
          <a:spcPct val="0"/>
        </a:spcBef>
        <a:buNone/>
        <a:defRPr kumimoji="1" sz="8800" kern="1200">
          <a:blipFill dpi="0" rotWithShape="1">
            <a:blip r:embed="rId8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itchFamily="34" charset="0"/>
          <a:ea typeface="+mj-ea"/>
          <a:cs typeface="+mj-cs"/>
        </a:defRPr>
      </a:lvl1pPr>
    </p:titleStyle>
    <p:bodyStyle>
      <a:lvl1pPr marL="0" indent="0" algn="l" defTabSz="1632585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610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20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30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805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72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94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55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2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3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80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41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2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63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24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9391972"/>
            <a:ext cx="18291176" cy="895028"/>
          </a:xfrm>
          <a:prstGeom prst="rect">
            <a:avLst/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72844" y="9534526"/>
            <a:ext cx="11545486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72579" y="9498410"/>
            <a:ext cx="18074008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5" grpId="0"/>
    </p:bldLst>
  </p:timing>
  <p:hf hdr="0" dt="0"/>
  <p:txStyles>
    <p:titleStyle>
      <a:lvl1pPr algn="ctr" defTabSz="1632585" rtl="0" eaLnBrk="1" latinLnBrk="0" hangingPunct="1">
        <a:spcBef>
          <a:spcPct val="0"/>
        </a:spcBef>
        <a:buNone/>
        <a:defRPr kumimoji="1" sz="8800" kern="1200">
          <a:blipFill dpi="0" rotWithShape="1">
            <a:blip r:embed="rId9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itchFamily="34" charset="0"/>
          <a:ea typeface="+mj-ea"/>
          <a:cs typeface="+mj-cs"/>
        </a:defRPr>
      </a:lvl1pPr>
    </p:titleStyle>
    <p:bodyStyle>
      <a:lvl1pPr marL="0" indent="0" algn="l" defTabSz="1632585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610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20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30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805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72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94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55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2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3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80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41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2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63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24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558" y="253186"/>
            <a:ext cx="16462058" cy="1368152"/>
          </a:xfrm>
          <a:prstGeom prst="rect">
            <a:avLst/>
          </a:prstGeom>
        </p:spPr>
        <p:txBody>
          <a:bodyPr vert="horz" lIns="144000" tIns="0" rIns="0" bIns="0" rtlCol="0" anchor="b">
            <a:no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651" y="1871793"/>
            <a:ext cx="16655966" cy="7142090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kumimoji="1" lang="en-US" altLang="ja-JP" dirty="0" smtClean="0"/>
              <a:t>Master Text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7291381" y="1520186"/>
            <a:ext cx="3708412" cy="8485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6778435" y="339170"/>
            <a:ext cx="1150664" cy="1150664"/>
            <a:chOff x="7418859" y="2569953"/>
            <a:chExt cx="934639" cy="934639"/>
          </a:xfrm>
        </p:grpSpPr>
        <p:sp>
          <p:nvSpPr>
            <p:cNvPr id="11" name="涙形 10"/>
            <p:cNvSpPr/>
            <p:nvPr/>
          </p:nvSpPr>
          <p:spPr>
            <a:xfrm>
              <a:off x="7418859" y="2569953"/>
              <a:ext cx="934639" cy="934639"/>
            </a:xfrm>
            <a:prstGeom prst="teardrop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/>
          </p:nvSpPr>
          <p:spPr>
            <a:xfrm>
              <a:off x="7527805" y="2678899"/>
              <a:ext cx="716746" cy="716746"/>
            </a:xfrm>
            <a:prstGeom prst="teardrop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987628" y="645146"/>
            <a:ext cx="759574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400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</a:lstStyle>
          <a:p>
            <a:fld id="{FADD65F2-3061-4838-8922-F719F7BAC906}" type="slidenum">
              <a:rPr lang="ja-JP" altLang="en-US" smtClean="0"/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0" animBg="1"/>
      <p:bldP spid="7" grpId="1" animBg="1"/>
      <p:bldP spid="6" grpId="0"/>
    </p:bldLst>
  </p:timing>
  <p:hf hdr="0" dt="0"/>
  <p:txStyles>
    <p:titleStyle>
      <a:lvl1pPr algn="ctr" defTabSz="1632585" rtl="0" eaLnBrk="1" latinLnBrk="0" hangingPunct="1">
        <a:spcBef>
          <a:spcPct val="0"/>
        </a:spcBef>
        <a:buNone/>
        <a:defRPr kumimoji="1" sz="8800" kern="1200">
          <a:blipFill dpi="0" rotWithShape="1">
            <a:blip r:embed="rId4"/>
            <a:srcRect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  <a:latin typeface="Bebas Neue Bold" pitchFamily="34" charset="0"/>
          <a:ea typeface="+mj-ea"/>
          <a:cs typeface="+mj-cs"/>
        </a:defRPr>
      </a:lvl1pPr>
    </p:titleStyle>
    <p:bodyStyle>
      <a:lvl1pPr marL="0" indent="0" algn="l" defTabSz="1632585" rtl="0" eaLnBrk="1" latinLnBrk="0" hangingPunct="1">
        <a:lnSpc>
          <a:spcPct val="120000"/>
        </a:lnSpc>
        <a:spcBef>
          <a:spcPts val="1200"/>
        </a:spcBef>
        <a:buFontTx/>
        <a:buNone/>
        <a:defRPr kumimoji="1"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16610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20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30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805" indent="0" algn="l" defTabSz="1632585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72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94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550" indent="-408305" algn="l" defTabSz="1632585" rtl="0" eaLnBrk="1" latinLnBrk="0" hangingPunct="1">
        <a:spcBef>
          <a:spcPct val="20000"/>
        </a:spcBef>
        <a:buFont typeface="Arial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2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30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80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41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2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63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245" algn="l" defTabSz="1632585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6.xml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914558" y="2256157"/>
            <a:ext cx="16462058" cy="1368152"/>
          </a:xfrm>
        </p:spPr>
        <p:txBody>
          <a:bodyPr/>
          <a:lstStyle/>
          <a:p>
            <a:r>
              <a:rPr kumimoji="1" lang="en-US" altLang="ja-JP" dirty="0" smtClean="0"/>
              <a:t>Project PBO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3099182" y="4171532"/>
            <a:ext cx="12678393" cy="1146390"/>
          </a:xfrm>
        </p:spPr>
        <p:txBody>
          <a:bodyPr/>
          <a:lstStyle/>
          <a:p>
            <a:pPr algn="ctr"/>
            <a:r>
              <a:rPr lang="en-US" altLang="ja-JP" dirty="0" err="1" smtClean="0"/>
              <a:t>Disusun</a:t>
            </a:r>
            <a:r>
              <a:rPr lang="en-US" altLang="ja-JP" dirty="0" smtClean="0"/>
              <a:t> </a:t>
            </a:r>
            <a:r>
              <a:rPr lang="en-US" altLang="ja-JP" dirty="0" err="1"/>
              <a:t>o</a:t>
            </a:r>
            <a:r>
              <a:rPr lang="en-US" altLang="ja-JP" dirty="0" err="1" smtClean="0"/>
              <a:t>leh</a:t>
            </a:r>
            <a:r>
              <a:rPr lang="en-US" altLang="ja-JP" dirty="0" smtClean="0"/>
              <a:t>: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>
          <a:xfrm>
            <a:off x="3099183" y="5002141"/>
            <a:ext cx="12678393" cy="1146390"/>
          </a:xfrm>
        </p:spPr>
        <p:txBody>
          <a:bodyPr/>
          <a:lstStyle/>
          <a:p>
            <a:pPr algn="ctr"/>
            <a:r>
              <a:rPr lang="en-US" altLang="ja-JP" dirty="0" smtClean="0"/>
              <a:t>Muhammad </a:t>
            </a:r>
            <a:r>
              <a:rPr lang="en-US" altLang="ja-JP" dirty="0" err="1" smtClean="0"/>
              <a:t>Fadillah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Arsa</a:t>
            </a:r>
            <a:r>
              <a:rPr lang="en-US" altLang="ja-JP" dirty="0" smtClean="0"/>
              <a:t> - 140810170005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Muhammad Siradj Al </a:t>
            </a:r>
            <a:r>
              <a:rPr lang="en-US" altLang="ja-JP" dirty="0" err="1" smtClean="0"/>
              <a:t>Fauzi</a:t>
            </a:r>
            <a:r>
              <a:rPr lang="en-US" altLang="ja-JP" dirty="0" smtClean="0"/>
              <a:t> - 140810170021</a:t>
            </a:r>
            <a:endParaRPr lang="en-US" altLang="ja-JP" dirty="0" smtClean="0"/>
          </a:p>
          <a:p>
            <a:pPr algn="ctr"/>
            <a:endParaRPr lang="en-US" altLang="ja-JP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smtClean="0"/>
              <a:t>BOTERNAK</a:t>
            </a:r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smtClean="0"/>
              <a:t>CHATBOT</a:t>
            </a:r>
            <a:endParaRPr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214">
        <p:fade/>
      </p:transition>
    </mc:Choice>
    <mc:Fallback>
      <p:transition spd="med" advTm="82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1696370" y="6879088"/>
            <a:ext cx="13964543" cy="1219198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  <a:effectLst/>
              </a:rPr>
              <a:t>INOVASI TEKNOLOGI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CHATBOT </a:t>
            </a:r>
            <a:r>
              <a:rPr lang="en-US" sz="2800" dirty="0">
                <a:solidFill>
                  <a:schemeClr val="accent2"/>
                </a:solidFill>
                <a:effectLst/>
              </a:rPr>
              <a:t>UNTUK MEMUDAHKAN INFORMASI PENGELOLAAN PETERNAKAN HEWAN 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smtClean="0"/>
              <a:t>BOTERNAK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905357" y="2151228"/>
            <a:ext cx="16462058" cy="1368152"/>
          </a:xfrm>
        </p:spPr>
        <p:txBody>
          <a:bodyPr/>
          <a:lstStyle/>
          <a:p>
            <a:r>
              <a:rPr lang="en-US" altLang="ja-JP" sz="4000" dirty="0" smtClean="0"/>
              <a:t>TUJUAN DAN MANFAAT</a:t>
            </a:r>
            <a:endParaRPr kumimoji="1" lang="ja-JP" altLang="en-US" sz="40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perlakuan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peternakan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agar </a:t>
            </a:r>
            <a:r>
              <a:rPr lang="en-US" dirty="0" err="1"/>
              <a:t>tercapai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output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ternak</a:t>
            </a:r>
            <a:r>
              <a:rPr lang="en-US" dirty="0"/>
              <a:t>.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menggali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perlakukan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peternakan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agar </a:t>
            </a:r>
            <a:r>
              <a:rPr lang="en-US" dirty="0" err="1"/>
              <a:t>tercapai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output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ternak</a:t>
            </a:r>
            <a:r>
              <a:rPr lang="en-US" dirty="0"/>
              <a:t>.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peternakan</a:t>
            </a:r>
            <a:r>
              <a:rPr lang="en-US" dirty="0"/>
              <a:t> Indonesia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The Power of PowerPoint - thepopp.com</a:t>
            </a:r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65F2-3061-4838-8922-F719F7BAC906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  <p:transition spd="slow" advTm="6193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9"/>
          <p:cNvSpPr>
            <a:spLocks noGrp="1"/>
          </p:cNvSpPr>
          <p:nvPr>
            <p:ph type="body" sz="quarter" idx="16"/>
          </p:nvPr>
        </p:nvSpPr>
        <p:spPr>
          <a:xfrm>
            <a:off x="7237854" y="2002972"/>
            <a:ext cx="9468090" cy="1353848"/>
          </a:xfrm>
        </p:spPr>
        <p:txBody>
          <a:bodyPr/>
          <a:lstStyle/>
          <a:p>
            <a:pPr algn="ctr"/>
            <a:r>
              <a:rPr lang="en-US" altLang="ja-JP" sz="6000" dirty="0" smtClean="0"/>
              <a:t>MOCKUP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88" r="-9115" b="4270"/>
          <a:stretch>
            <a:fillRect/>
          </a:stretch>
        </p:blipFill>
        <p:spPr>
          <a:xfrm>
            <a:off x="1739108" y="1857830"/>
            <a:ext cx="5372892" cy="6372076"/>
          </a:xfrm>
          <a:prstGeom prst="rect">
            <a:avLst/>
          </a:prstGeom>
        </p:spPr>
      </p:pic>
    </p:spTree>
  </p:cSld>
  <p:clrMapOvr>
    <a:masterClrMapping/>
  </p:clrMapOvr>
  <p:transition spd="slow" advTm="4259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プレースホルダー 2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err="1" smtClean="0"/>
              <a:t>Penerapan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Konsep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PBO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ja-JP" dirty="0" err="1" smtClean="0"/>
              <a:t>Dalam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Chatbot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Boternak</a:t>
            </a:r>
            <a:endParaRPr kumimoji="1" lang="ja-JP" altLang="en-US" dirty="0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4294967295"/>
          </p:nvPr>
        </p:nvSpPr>
        <p:spPr>
          <a:xfrm>
            <a:off x="38182" y="43542"/>
            <a:ext cx="3600000" cy="3600000"/>
          </a:xfrm>
          <a:prstGeom prst="rect">
            <a:avLst/>
          </a:prstGeom>
        </p:spPr>
      </p:sp>
      <p:sp>
        <p:nvSpPr>
          <p:cNvPr id="3" name="図プレースホルダー 2"/>
          <p:cNvSpPr>
            <a:spLocks noGrp="1"/>
          </p:cNvSpPr>
          <p:nvPr>
            <p:ph type="pic" sz="quarter" idx="4294967295"/>
          </p:nvPr>
        </p:nvSpPr>
        <p:spPr>
          <a:xfrm>
            <a:off x="3687753" y="43542"/>
            <a:ext cx="3600000" cy="3600000"/>
          </a:xfrm>
          <a:prstGeom prst="rect">
            <a:avLst/>
          </a:prstGeom>
        </p:spPr>
      </p:sp>
      <p:sp>
        <p:nvSpPr>
          <p:cNvPr id="4" name="図プレースホルダー 3"/>
          <p:cNvSpPr>
            <a:spLocks noGrp="1"/>
          </p:cNvSpPr>
          <p:nvPr>
            <p:ph type="pic" sz="quarter" idx="4294967295"/>
          </p:nvPr>
        </p:nvSpPr>
        <p:spPr>
          <a:xfrm>
            <a:off x="7337324" y="43542"/>
            <a:ext cx="3600000" cy="3600000"/>
          </a:xfrm>
          <a:prstGeom prst="rect">
            <a:avLst/>
          </a:prstGeom>
        </p:spPr>
      </p:sp>
      <p:sp>
        <p:nvSpPr>
          <p:cNvPr id="5" name="図プレースホルダー 4"/>
          <p:cNvSpPr>
            <a:spLocks noGrp="1"/>
          </p:cNvSpPr>
          <p:nvPr>
            <p:ph type="pic" sz="quarter" idx="4294967295"/>
          </p:nvPr>
        </p:nvSpPr>
        <p:spPr>
          <a:xfrm>
            <a:off x="10988185" y="43542"/>
            <a:ext cx="3600000" cy="3600000"/>
          </a:xfrm>
          <a:prstGeom prst="rect">
            <a:avLst/>
          </a:prstGeom>
        </p:spPr>
      </p:sp>
      <p:sp>
        <p:nvSpPr>
          <p:cNvPr id="6" name="図プレースホルダー 5"/>
          <p:cNvSpPr>
            <a:spLocks noGrp="1"/>
          </p:cNvSpPr>
          <p:nvPr>
            <p:ph type="pic" sz="quarter" idx="4294967295"/>
          </p:nvPr>
        </p:nvSpPr>
        <p:spPr>
          <a:xfrm>
            <a:off x="14636467" y="43542"/>
            <a:ext cx="3600000" cy="3600000"/>
          </a:xfrm>
          <a:prstGeom prst="rect">
            <a:avLst/>
          </a:prstGeom>
        </p:spPr>
      </p:sp>
      <p:sp>
        <p:nvSpPr>
          <p:cNvPr id="7" name="図プレースホルダー 6"/>
          <p:cNvSpPr>
            <a:spLocks noGrp="1"/>
          </p:cNvSpPr>
          <p:nvPr>
            <p:ph type="pic" sz="quarter" idx="4294967295"/>
          </p:nvPr>
        </p:nvSpPr>
        <p:spPr>
          <a:xfrm>
            <a:off x="14634216" y="6628665"/>
            <a:ext cx="3600000" cy="3600000"/>
          </a:xfrm>
          <a:prstGeom prst="rect">
            <a:avLst/>
          </a:prstGeom>
        </p:spPr>
      </p:sp>
      <p:sp>
        <p:nvSpPr>
          <p:cNvPr id="8" name="図プレースホルダー 7"/>
          <p:cNvSpPr>
            <a:spLocks noGrp="1"/>
          </p:cNvSpPr>
          <p:nvPr>
            <p:ph type="pic" sz="quarter" idx="4294967295"/>
          </p:nvPr>
        </p:nvSpPr>
        <p:spPr>
          <a:xfrm>
            <a:off x="10985934" y="6628665"/>
            <a:ext cx="3600000" cy="3600000"/>
          </a:xfrm>
          <a:prstGeom prst="rect">
            <a:avLst/>
          </a:prstGeom>
        </p:spPr>
      </p:sp>
      <p:sp>
        <p:nvSpPr>
          <p:cNvPr id="9" name="図プレースホルダー 8"/>
          <p:cNvSpPr>
            <a:spLocks noGrp="1"/>
          </p:cNvSpPr>
          <p:nvPr>
            <p:ph type="pic" sz="quarter" idx="4294967295"/>
          </p:nvPr>
        </p:nvSpPr>
        <p:spPr>
          <a:xfrm>
            <a:off x="7335073" y="6628665"/>
            <a:ext cx="3600000" cy="3600000"/>
          </a:xfrm>
          <a:prstGeom prst="rect">
            <a:avLst/>
          </a:prstGeom>
        </p:spPr>
      </p:sp>
      <p:sp>
        <p:nvSpPr>
          <p:cNvPr id="10" name="図プレースホルダー 9"/>
          <p:cNvSpPr>
            <a:spLocks noGrp="1"/>
          </p:cNvSpPr>
          <p:nvPr>
            <p:ph type="pic" sz="quarter" idx="4294967295"/>
          </p:nvPr>
        </p:nvSpPr>
        <p:spPr>
          <a:xfrm>
            <a:off x="3685502" y="6628665"/>
            <a:ext cx="3600000" cy="3600000"/>
          </a:xfrm>
          <a:prstGeom prst="rect">
            <a:avLst/>
          </a:prstGeom>
        </p:spPr>
      </p:sp>
      <p:sp>
        <p:nvSpPr>
          <p:cNvPr id="11" name="図プレースホルダー 10"/>
          <p:cNvSpPr>
            <a:spLocks noGrp="1"/>
          </p:cNvSpPr>
          <p:nvPr>
            <p:ph type="pic" sz="quarter" idx="4294967295"/>
          </p:nvPr>
        </p:nvSpPr>
        <p:spPr>
          <a:xfrm>
            <a:off x="35931" y="6628665"/>
            <a:ext cx="3600000" cy="3600000"/>
          </a:xfrm>
          <a:prstGeom prst="rect">
            <a:avLst/>
          </a:prstGeom>
        </p:spPr>
      </p:sp>
    </p:spTree>
  </p:cSld>
  <p:clrMapOvr>
    <a:masterClrMapping/>
  </p:clrMapOvr>
  <p:transition spd="slow" advTm="5481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0" name="テキスト プレースホルダー 19"/>
          <p:cNvSpPr>
            <a:spLocks noGrp="1"/>
          </p:cNvSpPr>
          <p:nvPr>
            <p:ph type="body" sz="quarter" idx="4294967295"/>
          </p:nvPr>
        </p:nvSpPr>
        <p:spPr>
          <a:xfrm>
            <a:off x="0" y="-1"/>
            <a:ext cx="18291175" cy="131445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>
          <a:xfrm>
            <a:off x="667431" y="1052293"/>
            <a:ext cx="6400799" cy="1743299"/>
          </a:xfrm>
        </p:spPr>
        <p:txBody>
          <a:bodyPr/>
          <a:lstStyle/>
          <a:p>
            <a:r>
              <a:rPr lang="en-US" altLang="ja-JP" dirty="0" smtClean="0"/>
              <a:t>INHERITANCE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736" y="4137118"/>
            <a:ext cx="14338616" cy="1088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36" y="5618260"/>
            <a:ext cx="11302712" cy="1642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198">
        <p14:flip dir="r"/>
      </p:transition>
    </mc:Choice>
    <mc:Fallback>
      <p:transition spd="slow" advTm="319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1"/>
          </p:nvPr>
        </p:nvSpPr>
        <p:spPr>
          <a:xfrm>
            <a:off x="11617074" y="1049363"/>
            <a:ext cx="6400799" cy="1793403"/>
          </a:xfrm>
        </p:spPr>
        <p:txBody>
          <a:bodyPr/>
          <a:lstStyle/>
          <a:p>
            <a:pPr algn="ctr"/>
            <a:r>
              <a:rPr lang="en-US" altLang="ja-JP" dirty="0" smtClean="0"/>
              <a:t>ENKAPSULASI</a:t>
            </a:r>
            <a:endParaRPr kumimoji="1" lang="ja-JP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263" y="3570515"/>
            <a:ext cx="10275499" cy="2111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43">
        <p14:flip dir="r"/>
      </p:transition>
    </mc:Choice>
    <mc:Fallback>
      <p:transition spd="slow" advTm="4043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Aldebaran - Contents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debaran - Contents without Title and Footer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>
          <a:outerShdw blurRad="88900" dist="76200" dir="5400000" algn="t" rotWithShape="0">
            <a:prstClr val="black">
              <a:alpha val="40000"/>
            </a:prstClr>
          </a:outerShdw>
          <a:softEdge rad="31750"/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ldebaran - Left Title without Footer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ldebaran - Right Title without Footer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ldebaran - Free Title Position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ldebaran - Contents without Footer">
  <a:themeElements>
    <a:clrScheme name="Aldebaran">
      <a:dk1>
        <a:srgbClr val="262626"/>
      </a:dk1>
      <a:lt1>
        <a:srgbClr val="EEECE1"/>
      </a:lt1>
      <a:dk2>
        <a:srgbClr val="0B1A2E"/>
      </a:dk2>
      <a:lt2>
        <a:srgbClr val="FFFFFF"/>
      </a:lt2>
      <a:accent1>
        <a:srgbClr val="B0413E"/>
      </a:accent1>
      <a:accent2>
        <a:srgbClr val="1F497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7365D"/>
      </a:folHlink>
    </a:clrScheme>
    <a:fontScheme name="Aldebaran">
      <a:majorFont>
        <a:latin typeface="Bebas Neue Bold"/>
        <a:ea typeface="Spica Neue"/>
        <a:cs typeface=""/>
      </a:majorFont>
      <a:minorFont>
        <a:latin typeface="Roboto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Kingsoft Office WPP</Application>
  <PresentationFormat>Custom</PresentationFormat>
  <Paragraphs>41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Aldebaran - Contents</vt:lpstr>
      <vt:lpstr>Aldebaran - Contents without Title and Footer</vt:lpstr>
      <vt:lpstr>Aldebaran - Left Title without Footer</vt:lpstr>
      <vt:lpstr>Aldebaran - Right Title without Footer</vt:lpstr>
      <vt:lpstr>Aldebaran - Free Title Position</vt:lpstr>
      <vt:lpstr>Aldebaran - Contents without Footer</vt:lpstr>
      <vt:lpstr>Project PBO</vt:lpstr>
      <vt:lpstr>PowerPoint 演示文稿</vt:lpstr>
      <vt:lpstr>PowerPoint 演示文稿</vt:lpstr>
      <vt:lpstr>TUJUAN DAN MANFAAT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Aldebaran</dc:title>
  <dc:creator>Jun</dc:creator>
  <cp:keywords>Aldebaran</cp:keywords>
  <cp:lastModifiedBy>fadillaharsa</cp:lastModifiedBy>
  <cp:revision>364</cp:revision>
  <dcterms:created xsi:type="dcterms:W3CDTF">2018-12-19T07:22:43Z</dcterms:created>
  <dcterms:modified xsi:type="dcterms:W3CDTF">2018-12-19T07:22:43Z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