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2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2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DDA9-05E7-A749-80EC-2D38279526D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38360" y="1576038"/>
            <a:ext cx="929640" cy="20258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08663" y="2217421"/>
            <a:ext cx="7248293" cy="138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408663" y="1576038"/>
            <a:ext cx="7248293" cy="5893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910732" y="3000446"/>
            <a:ext cx="2713463" cy="5575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Analytics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10733" y="2387618"/>
            <a:ext cx="5508329" cy="5575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Engine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705599" y="3000446"/>
            <a:ext cx="2713463" cy="5575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Random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08662" y="3653885"/>
            <a:ext cx="7248293" cy="9813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738360" y="1576038"/>
            <a:ext cx="929640" cy="30591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08663" y="2217421"/>
            <a:ext cx="7248293" cy="138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408663" y="1576038"/>
            <a:ext cx="7248293" cy="5893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910734" y="2429573"/>
            <a:ext cx="5508330" cy="48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Query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10734" y="2994660"/>
            <a:ext cx="5508330" cy="4733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DB Connection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3263900"/>
            <a:ext cx="8305800" cy="307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1057910"/>
            <a:ext cx="8305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4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13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Fadil Mokhchane</dc:creator>
  <cp:lastModifiedBy>Fadil Mokhchane</cp:lastModifiedBy>
  <cp:revision>9</cp:revision>
  <dcterms:created xsi:type="dcterms:W3CDTF">2017-08-24T20:02:32Z</dcterms:created>
  <dcterms:modified xsi:type="dcterms:W3CDTF">2017-09-01T02:33:15Z</dcterms:modified>
</cp:coreProperties>
</file>