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02"/>
    <p:restoredTop sz="94643"/>
  </p:normalViewPr>
  <p:slideViewPr>
    <p:cSldViewPr snapToGrid="0" snapToObjects="1">
      <p:cViewPr varScale="1">
        <p:scale>
          <a:sx n="112" d="100"/>
          <a:sy n="112" d="100"/>
        </p:scale>
        <p:origin x="224" y="5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DDA9-05E7-A749-80EC-2D38279526D1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03E6-6FDF-264D-8903-A1D75BF7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DDA9-05E7-A749-80EC-2D38279526D1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03E6-6FDF-264D-8903-A1D75BF7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2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DDA9-05E7-A749-80EC-2D38279526D1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03E6-6FDF-264D-8903-A1D75BF7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0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DDA9-05E7-A749-80EC-2D38279526D1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03E6-6FDF-264D-8903-A1D75BF7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5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DDA9-05E7-A749-80EC-2D38279526D1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03E6-6FDF-264D-8903-A1D75BF7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DDA9-05E7-A749-80EC-2D38279526D1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03E6-6FDF-264D-8903-A1D75BF7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2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DDA9-05E7-A749-80EC-2D38279526D1}" type="datetimeFigureOut">
              <a:rPr lang="en-US" smtClean="0"/>
              <a:t>8/24/17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03E6-6FDF-264D-8903-A1D75BF7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1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DDA9-05E7-A749-80EC-2D38279526D1}" type="datetimeFigureOut">
              <a:rPr lang="en-US" smtClean="0"/>
              <a:t>8/24/17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03E6-6FDF-264D-8903-A1D75BF7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8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DDA9-05E7-A749-80EC-2D38279526D1}" type="datetimeFigureOut">
              <a:rPr lang="en-US" smtClean="0"/>
              <a:t>8/24/17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03E6-6FDF-264D-8903-A1D75BF7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2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DDA9-05E7-A749-80EC-2D38279526D1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03E6-6FDF-264D-8903-A1D75BF7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1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DDA9-05E7-A749-80EC-2D38279526D1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03E6-6FDF-264D-8903-A1D75BF7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7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DDDA9-05E7-A749-80EC-2D38279526D1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303E6-6FDF-264D-8903-A1D75BF7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9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738360" y="1576038"/>
            <a:ext cx="929640" cy="202580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408663" y="2217421"/>
            <a:ext cx="7248293" cy="13844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/>
              <a:t>Core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2408663" y="1576038"/>
            <a:ext cx="7248293" cy="58934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3910733" y="2909633"/>
            <a:ext cx="2713463" cy="5575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smtClean="0"/>
              <a:t>Analytics</a:t>
            </a:r>
            <a:endParaRPr lang="en-US" sz="2400" dirty="0"/>
          </a:p>
        </p:txBody>
      </p:sp>
      <p:sp>
        <p:nvSpPr>
          <p:cNvPr id="14" name="Rounded Rectangle 13"/>
          <p:cNvSpPr/>
          <p:nvPr/>
        </p:nvSpPr>
        <p:spPr>
          <a:xfrm>
            <a:off x="6705600" y="2910470"/>
            <a:ext cx="2713463" cy="5575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Engine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41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408662" y="3653885"/>
            <a:ext cx="7248293" cy="9813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Database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9738360" y="1576038"/>
            <a:ext cx="929640" cy="30591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408663" y="2217421"/>
            <a:ext cx="7248293" cy="13844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/>
              <a:t>Core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2408663" y="1576038"/>
            <a:ext cx="7248293" cy="58934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3910734" y="2429573"/>
            <a:ext cx="5508330" cy="4800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smtClean="0"/>
              <a:t>Query</a:t>
            </a:r>
            <a:endParaRPr lang="en-US" sz="2400" dirty="0"/>
          </a:p>
        </p:txBody>
      </p:sp>
      <p:sp>
        <p:nvSpPr>
          <p:cNvPr id="14" name="Rounded Rectangle 13"/>
          <p:cNvSpPr/>
          <p:nvPr/>
        </p:nvSpPr>
        <p:spPr>
          <a:xfrm>
            <a:off x="3910734" y="2994660"/>
            <a:ext cx="5508330" cy="4733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DB Connection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21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0" y="3263900"/>
            <a:ext cx="8305800" cy="30734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280" y="897890"/>
            <a:ext cx="83058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4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12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Fadil Mokhchane</dc:creator>
  <cp:lastModifiedBy>Fadil Mokhchane</cp:lastModifiedBy>
  <cp:revision>8</cp:revision>
  <dcterms:created xsi:type="dcterms:W3CDTF">2017-08-24T20:02:32Z</dcterms:created>
  <dcterms:modified xsi:type="dcterms:W3CDTF">2017-08-25T16:24:30Z</dcterms:modified>
</cp:coreProperties>
</file>