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DDA9-05E7-A749-80EC-2D38279526D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38360" y="1576038"/>
            <a:ext cx="929640" cy="20258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08663" y="2217421"/>
            <a:ext cx="7248293" cy="138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408663" y="1576038"/>
            <a:ext cx="7248293" cy="5893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10732" y="3000446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Analytics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705598" y="2387618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Weighted Engine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705599" y="3000446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Uniform Engine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910731" y="2387617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Statistics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406650"/>
            <a:ext cx="8305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8072</TotalTime>
  <Words>10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Fadil Mokhchane</dc:creator>
  <cp:lastModifiedBy>Fadil Mokhchane</cp:lastModifiedBy>
  <cp:revision>14</cp:revision>
  <dcterms:created xsi:type="dcterms:W3CDTF">2017-08-24T20:02:32Z</dcterms:created>
  <dcterms:modified xsi:type="dcterms:W3CDTF">2017-09-06T10:38:33Z</dcterms:modified>
</cp:coreProperties>
</file>