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p:restoredTop sz="94497"/>
  </p:normalViewPr>
  <p:slideViewPr>
    <p:cSldViewPr snapToGrid="0">
      <p:cViewPr>
        <p:scale>
          <a:sx n="103" d="100"/>
          <a:sy n="103" d="100"/>
        </p:scale>
        <p:origin x="1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3699-608C-E04E-ACB8-4414343AF2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2F0964-7653-DC63-6B5E-EC9D6114F5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B3294D-5FFD-E739-DA74-ADAC1F6CBBAC}"/>
              </a:ext>
            </a:extLst>
          </p:cNvPr>
          <p:cNvSpPr>
            <a:spLocks noGrp="1"/>
          </p:cNvSpPr>
          <p:nvPr>
            <p:ph type="dt" sz="half" idx="10"/>
          </p:nvPr>
        </p:nvSpPr>
        <p:spPr/>
        <p:txBody>
          <a:bodyPr/>
          <a:lstStyle/>
          <a:p>
            <a:fld id="{5E87F055-CDA0-E84F-A83E-4F8318185EF5}" type="datetimeFigureOut">
              <a:rPr lang="en-US" smtClean="0"/>
              <a:t>6/1/23</a:t>
            </a:fld>
            <a:endParaRPr lang="en-US"/>
          </a:p>
        </p:txBody>
      </p:sp>
      <p:sp>
        <p:nvSpPr>
          <p:cNvPr id="5" name="Footer Placeholder 4">
            <a:extLst>
              <a:ext uri="{FF2B5EF4-FFF2-40B4-BE49-F238E27FC236}">
                <a16:creationId xmlns:a16="http://schemas.microsoft.com/office/drawing/2014/main" id="{08E38078-8F8A-C96A-5B21-B13F2D4E4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BEF2-5014-4A82-5960-D9C31D75CF99}"/>
              </a:ext>
            </a:extLst>
          </p:cNvPr>
          <p:cNvSpPr>
            <a:spLocks noGrp="1"/>
          </p:cNvSpPr>
          <p:nvPr>
            <p:ph type="sldNum" sz="quarter" idx="12"/>
          </p:nvPr>
        </p:nvSpPr>
        <p:spPr/>
        <p:txBody>
          <a:bodyPr/>
          <a:lstStyle/>
          <a:p>
            <a:fld id="{F9988793-2A33-B646-BDCA-E89D9174E7DE}" type="slidenum">
              <a:rPr lang="en-US" smtClean="0"/>
              <a:t>‹#›</a:t>
            </a:fld>
            <a:endParaRPr lang="en-US"/>
          </a:p>
        </p:txBody>
      </p:sp>
    </p:spTree>
    <p:extLst>
      <p:ext uri="{BB962C8B-B14F-4D97-AF65-F5344CB8AC3E}">
        <p14:creationId xmlns:p14="http://schemas.microsoft.com/office/powerpoint/2010/main" val="1523726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6723-D87B-C424-035A-F0DE2EAEBB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FCCA07-DECE-6B2A-681C-D5374A973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9E76F-9578-31BB-085F-68C826821BB6}"/>
              </a:ext>
            </a:extLst>
          </p:cNvPr>
          <p:cNvSpPr>
            <a:spLocks noGrp="1"/>
          </p:cNvSpPr>
          <p:nvPr>
            <p:ph type="dt" sz="half" idx="10"/>
          </p:nvPr>
        </p:nvSpPr>
        <p:spPr/>
        <p:txBody>
          <a:bodyPr/>
          <a:lstStyle/>
          <a:p>
            <a:fld id="{5E87F055-CDA0-E84F-A83E-4F8318185EF5}" type="datetimeFigureOut">
              <a:rPr lang="en-US" smtClean="0"/>
              <a:t>6/1/23</a:t>
            </a:fld>
            <a:endParaRPr lang="en-US"/>
          </a:p>
        </p:txBody>
      </p:sp>
      <p:sp>
        <p:nvSpPr>
          <p:cNvPr id="5" name="Footer Placeholder 4">
            <a:extLst>
              <a:ext uri="{FF2B5EF4-FFF2-40B4-BE49-F238E27FC236}">
                <a16:creationId xmlns:a16="http://schemas.microsoft.com/office/drawing/2014/main" id="{8D8BB486-8D75-71F7-CFD7-F937D501E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70E49-1BFC-98EF-E1F0-648C88B4CE8B}"/>
              </a:ext>
            </a:extLst>
          </p:cNvPr>
          <p:cNvSpPr>
            <a:spLocks noGrp="1"/>
          </p:cNvSpPr>
          <p:nvPr>
            <p:ph type="sldNum" sz="quarter" idx="12"/>
          </p:nvPr>
        </p:nvSpPr>
        <p:spPr/>
        <p:txBody>
          <a:bodyPr/>
          <a:lstStyle/>
          <a:p>
            <a:fld id="{F9988793-2A33-B646-BDCA-E89D9174E7DE}" type="slidenum">
              <a:rPr lang="en-US" smtClean="0"/>
              <a:t>‹#›</a:t>
            </a:fld>
            <a:endParaRPr lang="en-US"/>
          </a:p>
        </p:txBody>
      </p:sp>
    </p:spTree>
    <p:extLst>
      <p:ext uri="{BB962C8B-B14F-4D97-AF65-F5344CB8AC3E}">
        <p14:creationId xmlns:p14="http://schemas.microsoft.com/office/powerpoint/2010/main" val="125059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7A421C-4EA9-1130-3361-ECD3B3FEAB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5753FC-87D4-1A03-4956-3359541F07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EEA7-1E6F-2525-1AD5-C563A0E8AF79}"/>
              </a:ext>
            </a:extLst>
          </p:cNvPr>
          <p:cNvSpPr>
            <a:spLocks noGrp="1"/>
          </p:cNvSpPr>
          <p:nvPr>
            <p:ph type="dt" sz="half" idx="10"/>
          </p:nvPr>
        </p:nvSpPr>
        <p:spPr/>
        <p:txBody>
          <a:bodyPr/>
          <a:lstStyle/>
          <a:p>
            <a:fld id="{5E87F055-CDA0-E84F-A83E-4F8318185EF5}" type="datetimeFigureOut">
              <a:rPr lang="en-US" smtClean="0"/>
              <a:t>6/1/23</a:t>
            </a:fld>
            <a:endParaRPr lang="en-US"/>
          </a:p>
        </p:txBody>
      </p:sp>
      <p:sp>
        <p:nvSpPr>
          <p:cNvPr id="5" name="Footer Placeholder 4">
            <a:extLst>
              <a:ext uri="{FF2B5EF4-FFF2-40B4-BE49-F238E27FC236}">
                <a16:creationId xmlns:a16="http://schemas.microsoft.com/office/drawing/2014/main" id="{C6B5AC6F-A687-8D27-F12C-0D466AD16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3D7C0-A6F7-9CC3-E401-F2E2F3CCE26C}"/>
              </a:ext>
            </a:extLst>
          </p:cNvPr>
          <p:cNvSpPr>
            <a:spLocks noGrp="1"/>
          </p:cNvSpPr>
          <p:nvPr>
            <p:ph type="sldNum" sz="quarter" idx="12"/>
          </p:nvPr>
        </p:nvSpPr>
        <p:spPr/>
        <p:txBody>
          <a:bodyPr/>
          <a:lstStyle/>
          <a:p>
            <a:fld id="{F9988793-2A33-B646-BDCA-E89D9174E7DE}" type="slidenum">
              <a:rPr lang="en-US" smtClean="0"/>
              <a:t>‹#›</a:t>
            </a:fld>
            <a:endParaRPr lang="en-US"/>
          </a:p>
        </p:txBody>
      </p:sp>
    </p:spTree>
    <p:extLst>
      <p:ext uri="{BB962C8B-B14F-4D97-AF65-F5344CB8AC3E}">
        <p14:creationId xmlns:p14="http://schemas.microsoft.com/office/powerpoint/2010/main" val="3557103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9E86-71A2-55CE-94E9-98C12399A4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CB9225-5B75-57CE-1F89-1A1F57E9B9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4939F-4FDF-299C-1095-D5DD6414F240}"/>
              </a:ext>
            </a:extLst>
          </p:cNvPr>
          <p:cNvSpPr>
            <a:spLocks noGrp="1"/>
          </p:cNvSpPr>
          <p:nvPr>
            <p:ph type="dt" sz="half" idx="10"/>
          </p:nvPr>
        </p:nvSpPr>
        <p:spPr/>
        <p:txBody>
          <a:bodyPr/>
          <a:lstStyle/>
          <a:p>
            <a:fld id="{5E87F055-CDA0-E84F-A83E-4F8318185EF5}" type="datetimeFigureOut">
              <a:rPr lang="en-US" smtClean="0"/>
              <a:t>6/1/23</a:t>
            </a:fld>
            <a:endParaRPr lang="en-US"/>
          </a:p>
        </p:txBody>
      </p:sp>
      <p:sp>
        <p:nvSpPr>
          <p:cNvPr id="5" name="Footer Placeholder 4">
            <a:extLst>
              <a:ext uri="{FF2B5EF4-FFF2-40B4-BE49-F238E27FC236}">
                <a16:creationId xmlns:a16="http://schemas.microsoft.com/office/drawing/2014/main" id="{709E119E-C4CC-CDAE-39F6-95F9F14F1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CB815-CC67-181D-C185-AE2C4BC92658}"/>
              </a:ext>
            </a:extLst>
          </p:cNvPr>
          <p:cNvSpPr>
            <a:spLocks noGrp="1"/>
          </p:cNvSpPr>
          <p:nvPr>
            <p:ph type="sldNum" sz="quarter" idx="12"/>
          </p:nvPr>
        </p:nvSpPr>
        <p:spPr/>
        <p:txBody>
          <a:bodyPr/>
          <a:lstStyle/>
          <a:p>
            <a:fld id="{F9988793-2A33-B646-BDCA-E89D9174E7DE}" type="slidenum">
              <a:rPr lang="en-US" smtClean="0"/>
              <a:t>‹#›</a:t>
            </a:fld>
            <a:endParaRPr lang="en-US"/>
          </a:p>
        </p:txBody>
      </p:sp>
    </p:spTree>
    <p:extLst>
      <p:ext uri="{BB962C8B-B14F-4D97-AF65-F5344CB8AC3E}">
        <p14:creationId xmlns:p14="http://schemas.microsoft.com/office/powerpoint/2010/main" val="363348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E70E-833F-5829-2A12-2C7427B9C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F9E2B2-D9F4-D112-19A7-88E8D911D0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297BEC-2BFE-5EF6-81C2-8AAE70E830BD}"/>
              </a:ext>
            </a:extLst>
          </p:cNvPr>
          <p:cNvSpPr>
            <a:spLocks noGrp="1"/>
          </p:cNvSpPr>
          <p:nvPr>
            <p:ph type="dt" sz="half" idx="10"/>
          </p:nvPr>
        </p:nvSpPr>
        <p:spPr/>
        <p:txBody>
          <a:bodyPr/>
          <a:lstStyle/>
          <a:p>
            <a:fld id="{5E87F055-CDA0-E84F-A83E-4F8318185EF5}" type="datetimeFigureOut">
              <a:rPr lang="en-US" smtClean="0"/>
              <a:t>6/1/23</a:t>
            </a:fld>
            <a:endParaRPr lang="en-US"/>
          </a:p>
        </p:txBody>
      </p:sp>
      <p:sp>
        <p:nvSpPr>
          <p:cNvPr id="5" name="Footer Placeholder 4">
            <a:extLst>
              <a:ext uri="{FF2B5EF4-FFF2-40B4-BE49-F238E27FC236}">
                <a16:creationId xmlns:a16="http://schemas.microsoft.com/office/drawing/2014/main" id="{4C3D7994-77EA-BBAD-FD93-A6A9961E7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9678B-2E59-0627-CA25-63CFC0FCFBE6}"/>
              </a:ext>
            </a:extLst>
          </p:cNvPr>
          <p:cNvSpPr>
            <a:spLocks noGrp="1"/>
          </p:cNvSpPr>
          <p:nvPr>
            <p:ph type="sldNum" sz="quarter" idx="12"/>
          </p:nvPr>
        </p:nvSpPr>
        <p:spPr/>
        <p:txBody>
          <a:bodyPr/>
          <a:lstStyle/>
          <a:p>
            <a:fld id="{F9988793-2A33-B646-BDCA-E89D9174E7DE}" type="slidenum">
              <a:rPr lang="en-US" smtClean="0"/>
              <a:t>‹#›</a:t>
            </a:fld>
            <a:endParaRPr lang="en-US"/>
          </a:p>
        </p:txBody>
      </p:sp>
    </p:spTree>
    <p:extLst>
      <p:ext uri="{BB962C8B-B14F-4D97-AF65-F5344CB8AC3E}">
        <p14:creationId xmlns:p14="http://schemas.microsoft.com/office/powerpoint/2010/main" val="103297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5E97-E196-3CE9-294C-4C1B1F1E28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51185-C070-F17C-6ACF-095D97295F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D1854-EAC9-E128-E442-EB494C7CF6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0BBB1F-A22B-F018-6911-234CB10C7C19}"/>
              </a:ext>
            </a:extLst>
          </p:cNvPr>
          <p:cNvSpPr>
            <a:spLocks noGrp="1"/>
          </p:cNvSpPr>
          <p:nvPr>
            <p:ph type="dt" sz="half" idx="10"/>
          </p:nvPr>
        </p:nvSpPr>
        <p:spPr/>
        <p:txBody>
          <a:bodyPr/>
          <a:lstStyle/>
          <a:p>
            <a:fld id="{5E87F055-CDA0-E84F-A83E-4F8318185EF5}" type="datetimeFigureOut">
              <a:rPr lang="en-US" smtClean="0"/>
              <a:t>6/1/23</a:t>
            </a:fld>
            <a:endParaRPr lang="en-US"/>
          </a:p>
        </p:txBody>
      </p:sp>
      <p:sp>
        <p:nvSpPr>
          <p:cNvPr id="6" name="Footer Placeholder 5">
            <a:extLst>
              <a:ext uri="{FF2B5EF4-FFF2-40B4-BE49-F238E27FC236}">
                <a16:creationId xmlns:a16="http://schemas.microsoft.com/office/drawing/2014/main" id="{E26F69F4-C134-2B13-4155-D1C8916E1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66F8F-DB5A-1DCB-DAF9-785B43911B92}"/>
              </a:ext>
            </a:extLst>
          </p:cNvPr>
          <p:cNvSpPr>
            <a:spLocks noGrp="1"/>
          </p:cNvSpPr>
          <p:nvPr>
            <p:ph type="sldNum" sz="quarter" idx="12"/>
          </p:nvPr>
        </p:nvSpPr>
        <p:spPr/>
        <p:txBody>
          <a:bodyPr/>
          <a:lstStyle/>
          <a:p>
            <a:fld id="{F9988793-2A33-B646-BDCA-E89D9174E7DE}" type="slidenum">
              <a:rPr lang="en-US" smtClean="0"/>
              <a:t>‹#›</a:t>
            </a:fld>
            <a:endParaRPr lang="en-US"/>
          </a:p>
        </p:txBody>
      </p:sp>
    </p:spTree>
    <p:extLst>
      <p:ext uri="{BB962C8B-B14F-4D97-AF65-F5344CB8AC3E}">
        <p14:creationId xmlns:p14="http://schemas.microsoft.com/office/powerpoint/2010/main" val="209188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26C4-5346-898A-7C08-A9D307A9AE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141E6E-6BD9-FA04-BDB9-CA5A87372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E9D5B8-6071-B815-EF71-25AB34E438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607286-EE11-756A-F2A9-F8A8F0517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9CDEA5-A7FC-58E6-E2A7-AE8C20EC11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6FD6B-B014-FB78-2080-EA85D5337AC0}"/>
              </a:ext>
            </a:extLst>
          </p:cNvPr>
          <p:cNvSpPr>
            <a:spLocks noGrp="1"/>
          </p:cNvSpPr>
          <p:nvPr>
            <p:ph type="dt" sz="half" idx="10"/>
          </p:nvPr>
        </p:nvSpPr>
        <p:spPr/>
        <p:txBody>
          <a:bodyPr/>
          <a:lstStyle/>
          <a:p>
            <a:fld id="{5E87F055-CDA0-E84F-A83E-4F8318185EF5}" type="datetimeFigureOut">
              <a:rPr lang="en-US" smtClean="0"/>
              <a:t>6/1/23</a:t>
            </a:fld>
            <a:endParaRPr lang="en-US"/>
          </a:p>
        </p:txBody>
      </p:sp>
      <p:sp>
        <p:nvSpPr>
          <p:cNvPr id="8" name="Footer Placeholder 7">
            <a:extLst>
              <a:ext uri="{FF2B5EF4-FFF2-40B4-BE49-F238E27FC236}">
                <a16:creationId xmlns:a16="http://schemas.microsoft.com/office/drawing/2014/main" id="{B75BBF9F-689A-7E0B-D62A-D10D2F8DBE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6BA54C-2258-DBB0-83FB-D0BE3E89A0ED}"/>
              </a:ext>
            </a:extLst>
          </p:cNvPr>
          <p:cNvSpPr>
            <a:spLocks noGrp="1"/>
          </p:cNvSpPr>
          <p:nvPr>
            <p:ph type="sldNum" sz="quarter" idx="12"/>
          </p:nvPr>
        </p:nvSpPr>
        <p:spPr/>
        <p:txBody>
          <a:bodyPr/>
          <a:lstStyle/>
          <a:p>
            <a:fld id="{F9988793-2A33-B646-BDCA-E89D9174E7DE}" type="slidenum">
              <a:rPr lang="en-US" smtClean="0"/>
              <a:t>‹#›</a:t>
            </a:fld>
            <a:endParaRPr lang="en-US"/>
          </a:p>
        </p:txBody>
      </p:sp>
    </p:spTree>
    <p:extLst>
      <p:ext uri="{BB962C8B-B14F-4D97-AF65-F5344CB8AC3E}">
        <p14:creationId xmlns:p14="http://schemas.microsoft.com/office/powerpoint/2010/main" val="402260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C1FE-9AED-6329-3B92-EB91DA2B66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287EC-9B89-E45B-2CD9-A6EFAEB8A23E}"/>
              </a:ext>
            </a:extLst>
          </p:cNvPr>
          <p:cNvSpPr>
            <a:spLocks noGrp="1"/>
          </p:cNvSpPr>
          <p:nvPr>
            <p:ph type="dt" sz="half" idx="10"/>
          </p:nvPr>
        </p:nvSpPr>
        <p:spPr/>
        <p:txBody>
          <a:bodyPr/>
          <a:lstStyle/>
          <a:p>
            <a:fld id="{5E87F055-CDA0-E84F-A83E-4F8318185EF5}" type="datetimeFigureOut">
              <a:rPr lang="en-US" smtClean="0"/>
              <a:t>6/1/23</a:t>
            </a:fld>
            <a:endParaRPr lang="en-US"/>
          </a:p>
        </p:txBody>
      </p:sp>
      <p:sp>
        <p:nvSpPr>
          <p:cNvPr id="4" name="Footer Placeholder 3">
            <a:extLst>
              <a:ext uri="{FF2B5EF4-FFF2-40B4-BE49-F238E27FC236}">
                <a16:creationId xmlns:a16="http://schemas.microsoft.com/office/drawing/2014/main" id="{FB8510E3-DFCB-6B4E-CBCD-793F6F67E7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0210B0-6C60-F9EF-5674-2B3211EADA9B}"/>
              </a:ext>
            </a:extLst>
          </p:cNvPr>
          <p:cNvSpPr>
            <a:spLocks noGrp="1"/>
          </p:cNvSpPr>
          <p:nvPr>
            <p:ph type="sldNum" sz="quarter" idx="12"/>
          </p:nvPr>
        </p:nvSpPr>
        <p:spPr/>
        <p:txBody>
          <a:bodyPr/>
          <a:lstStyle/>
          <a:p>
            <a:fld id="{F9988793-2A33-B646-BDCA-E89D9174E7DE}" type="slidenum">
              <a:rPr lang="en-US" smtClean="0"/>
              <a:t>‹#›</a:t>
            </a:fld>
            <a:endParaRPr lang="en-US"/>
          </a:p>
        </p:txBody>
      </p:sp>
    </p:spTree>
    <p:extLst>
      <p:ext uri="{BB962C8B-B14F-4D97-AF65-F5344CB8AC3E}">
        <p14:creationId xmlns:p14="http://schemas.microsoft.com/office/powerpoint/2010/main" val="155257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F149C-04F9-C61C-6DB7-4697CEA5FAE2}"/>
              </a:ext>
            </a:extLst>
          </p:cNvPr>
          <p:cNvSpPr>
            <a:spLocks noGrp="1"/>
          </p:cNvSpPr>
          <p:nvPr>
            <p:ph type="dt" sz="half" idx="10"/>
          </p:nvPr>
        </p:nvSpPr>
        <p:spPr/>
        <p:txBody>
          <a:bodyPr/>
          <a:lstStyle/>
          <a:p>
            <a:fld id="{5E87F055-CDA0-E84F-A83E-4F8318185EF5}" type="datetimeFigureOut">
              <a:rPr lang="en-US" smtClean="0"/>
              <a:t>6/1/23</a:t>
            </a:fld>
            <a:endParaRPr lang="en-US"/>
          </a:p>
        </p:txBody>
      </p:sp>
      <p:sp>
        <p:nvSpPr>
          <p:cNvPr id="3" name="Footer Placeholder 2">
            <a:extLst>
              <a:ext uri="{FF2B5EF4-FFF2-40B4-BE49-F238E27FC236}">
                <a16:creationId xmlns:a16="http://schemas.microsoft.com/office/drawing/2014/main" id="{D9B9E87E-FD32-4C49-F542-E568A8B6C0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76E24E-3B79-1050-F379-537280A2EBDA}"/>
              </a:ext>
            </a:extLst>
          </p:cNvPr>
          <p:cNvSpPr>
            <a:spLocks noGrp="1"/>
          </p:cNvSpPr>
          <p:nvPr>
            <p:ph type="sldNum" sz="quarter" idx="12"/>
          </p:nvPr>
        </p:nvSpPr>
        <p:spPr/>
        <p:txBody>
          <a:bodyPr/>
          <a:lstStyle/>
          <a:p>
            <a:fld id="{F9988793-2A33-B646-BDCA-E89D9174E7DE}" type="slidenum">
              <a:rPr lang="en-US" smtClean="0"/>
              <a:t>‹#›</a:t>
            </a:fld>
            <a:endParaRPr lang="en-US"/>
          </a:p>
        </p:txBody>
      </p:sp>
    </p:spTree>
    <p:extLst>
      <p:ext uri="{BB962C8B-B14F-4D97-AF65-F5344CB8AC3E}">
        <p14:creationId xmlns:p14="http://schemas.microsoft.com/office/powerpoint/2010/main" val="582953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4C881-6484-56FF-9885-62159CB43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7C0A6B-3B21-583D-5111-6B6915F19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7C93BC-8021-DC54-4431-6B03DF17F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B7F21-B954-A9F7-9213-52665F9FC14F}"/>
              </a:ext>
            </a:extLst>
          </p:cNvPr>
          <p:cNvSpPr>
            <a:spLocks noGrp="1"/>
          </p:cNvSpPr>
          <p:nvPr>
            <p:ph type="dt" sz="half" idx="10"/>
          </p:nvPr>
        </p:nvSpPr>
        <p:spPr/>
        <p:txBody>
          <a:bodyPr/>
          <a:lstStyle/>
          <a:p>
            <a:fld id="{5E87F055-CDA0-E84F-A83E-4F8318185EF5}" type="datetimeFigureOut">
              <a:rPr lang="en-US" smtClean="0"/>
              <a:t>6/1/23</a:t>
            </a:fld>
            <a:endParaRPr lang="en-US"/>
          </a:p>
        </p:txBody>
      </p:sp>
      <p:sp>
        <p:nvSpPr>
          <p:cNvPr id="6" name="Footer Placeholder 5">
            <a:extLst>
              <a:ext uri="{FF2B5EF4-FFF2-40B4-BE49-F238E27FC236}">
                <a16:creationId xmlns:a16="http://schemas.microsoft.com/office/drawing/2014/main" id="{0FEE1B4B-6F18-C0D6-F324-4BCACB726C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6F0A7-0F41-B40B-8D9A-85F65C88E2C5}"/>
              </a:ext>
            </a:extLst>
          </p:cNvPr>
          <p:cNvSpPr>
            <a:spLocks noGrp="1"/>
          </p:cNvSpPr>
          <p:nvPr>
            <p:ph type="sldNum" sz="quarter" idx="12"/>
          </p:nvPr>
        </p:nvSpPr>
        <p:spPr/>
        <p:txBody>
          <a:bodyPr/>
          <a:lstStyle/>
          <a:p>
            <a:fld id="{F9988793-2A33-B646-BDCA-E89D9174E7DE}" type="slidenum">
              <a:rPr lang="en-US" smtClean="0"/>
              <a:t>‹#›</a:t>
            </a:fld>
            <a:endParaRPr lang="en-US"/>
          </a:p>
        </p:txBody>
      </p:sp>
    </p:spTree>
    <p:extLst>
      <p:ext uri="{BB962C8B-B14F-4D97-AF65-F5344CB8AC3E}">
        <p14:creationId xmlns:p14="http://schemas.microsoft.com/office/powerpoint/2010/main" val="161202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5A8A-6AF9-0E11-85EE-E1CEC8253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30302A-AC75-3899-3DDF-4084618277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84B650-42F0-F5DF-143F-797B4531C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A1C96-C649-68EE-7240-15C61C53CD92}"/>
              </a:ext>
            </a:extLst>
          </p:cNvPr>
          <p:cNvSpPr>
            <a:spLocks noGrp="1"/>
          </p:cNvSpPr>
          <p:nvPr>
            <p:ph type="dt" sz="half" idx="10"/>
          </p:nvPr>
        </p:nvSpPr>
        <p:spPr/>
        <p:txBody>
          <a:bodyPr/>
          <a:lstStyle/>
          <a:p>
            <a:fld id="{5E87F055-CDA0-E84F-A83E-4F8318185EF5}" type="datetimeFigureOut">
              <a:rPr lang="en-US" smtClean="0"/>
              <a:t>6/1/23</a:t>
            </a:fld>
            <a:endParaRPr lang="en-US"/>
          </a:p>
        </p:txBody>
      </p:sp>
      <p:sp>
        <p:nvSpPr>
          <p:cNvPr id="6" name="Footer Placeholder 5">
            <a:extLst>
              <a:ext uri="{FF2B5EF4-FFF2-40B4-BE49-F238E27FC236}">
                <a16:creationId xmlns:a16="http://schemas.microsoft.com/office/drawing/2014/main" id="{FBEA91A9-8032-E606-E87B-517FABCE8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39B0B-33B9-5CCC-ED7A-9AAC71849AEF}"/>
              </a:ext>
            </a:extLst>
          </p:cNvPr>
          <p:cNvSpPr>
            <a:spLocks noGrp="1"/>
          </p:cNvSpPr>
          <p:nvPr>
            <p:ph type="sldNum" sz="quarter" idx="12"/>
          </p:nvPr>
        </p:nvSpPr>
        <p:spPr/>
        <p:txBody>
          <a:bodyPr/>
          <a:lstStyle/>
          <a:p>
            <a:fld id="{F9988793-2A33-B646-BDCA-E89D9174E7DE}" type="slidenum">
              <a:rPr lang="en-US" smtClean="0"/>
              <a:t>‹#›</a:t>
            </a:fld>
            <a:endParaRPr lang="en-US"/>
          </a:p>
        </p:txBody>
      </p:sp>
    </p:spTree>
    <p:extLst>
      <p:ext uri="{BB962C8B-B14F-4D97-AF65-F5344CB8AC3E}">
        <p14:creationId xmlns:p14="http://schemas.microsoft.com/office/powerpoint/2010/main" val="420894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D84E7-8671-AF36-C771-BDADA29A9D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0A920C-7558-AC5A-0B91-3BB02598C6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BEF8E-B116-0E3C-0AD1-5F161268A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7F055-CDA0-E84F-A83E-4F8318185EF5}" type="datetimeFigureOut">
              <a:rPr lang="en-US" smtClean="0"/>
              <a:t>6/1/23</a:t>
            </a:fld>
            <a:endParaRPr lang="en-US"/>
          </a:p>
        </p:txBody>
      </p:sp>
      <p:sp>
        <p:nvSpPr>
          <p:cNvPr id="5" name="Footer Placeholder 4">
            <a:extLst>
              <a:ext uri="{FF2B5EF4-FFF2-40B4-BE49-F238E27FC236}">
                <a16:creationId xmlns:a16="http://schemas.microsoft.com/office/drawing/2014/main" id="{C0A30B99-25A2-EE58-1B22-3D6A1DC162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28A41E-ACB5-EF2F-8D23-416DFDD34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88793-2A33-B646-BDCA-E89D9174E7DE}" type="slidenum">
              <a:rPr lang="en-US" smtClean="0"/>
              <a:t>‹#›</a:t>
            </a:fld>
            <a:endParaRPr lang="en-US"/>
          </a:p>
        </p:txBody>
      </p:sp>
    </p:spTree>
    <p:extLst>
      <p:ext uri="{BB962C8B-B14F-4D97-AF65-F5344CB8AC3E}">
        <p14:creationId xmlns:p14="http://schemas.microsoft.com/office/powerpoint/2010/main" val="1078797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B387-46D9-3BE0-2565-E8BD3456D07B}"/>
              </a:ext>
            </a:extLst>
          </p:cNvPr>
          <p:cNvSpPr>
            <a:spLocks noGrp="1"/>
          </p:cNvSpPr>
          <p:nvPr>
            <p:ph type="ctrTitle"/>
          </p:nvPr>
        </p:nvSpPr>
        <p:spPr/>
        <p:txBody>
          <a:bodyPr/>
          <a:lstStyle/>
          <a:p>
            <a:r>
              <a:rPr lang="en-US" dirty="0"/>
              <a:t>Code Testing in Python</a:t>
            </a:r>
          </a:p>
        </p:txBody>
      </p:sp>
      <p:sp>
        <p:nvSpPr>
          <p:cNvPr id="3" name="Subtitle 2">
            <a:extLst>
              <a:ext uri="{FF2B5EF4-FFF2-40B4-BE49-F238E27FC236}">
                <a16:creationId xmlns:a16="http://schemas.microsoft.com/office/drawing/2014/main" id="{6302C351-2658-DD85-192A-CCCD2575449F}"/>
              </a:ext>
            </a:extLst>
          </p:cNvPr>
          <p:cNvSpPr>
            <a:spLocks noGrp="1"/>
          </p:cNvSpPr>
          <p:nvPr>
            <p:ph type="subTitle" idx="1"/>
          </p:nvPr>
        </p:nvSpPr>
        <p:spPr/>
        <p:txBody>
          <a:bodyPr/>
          <a:lstStyle/>
          <a:p>
            <a:r>
              <a:rPr lang="en-US" dirty="0"/>
              <a:t>By Aaron Khan</a:t>
            </a:r>
          </a:p>
        </p:txBody>
      </p:sp>
    </p:spTree>
    <p:extLst>
      <p:ext uri="{BB962C8B-B14F-4D97-AF65-F5344CB8AC3E}">
        <p14:creationId xmlns:p14="http://schemas.microsoft.com/office/powerpoint/2010/main" val="216585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3ED5-2A70-DFA3-F13E-AC1AED931CA6}"/>
              </a:ext>
            </a:extLst>
          </p:cNvPr>
          <p:cNvSpPr>
            <a:spLocks noGrp="1"/>
          </p:cNvSpPr>
          <p:nvPr>
            <p:ph type="title"/>
          </p:nvPr>
        </p:nvSpPr>
        <p:spPr/>
        <p:txBody>
          <a:bodyPr/>
          <a:lstStyle/>
          <a:p>
            <a:r>
              <a:rPr lang="en-US" dirty="0"/>
              <a:t>Code Testing</a:t>
            </a:r>
          </a:p>
        </p:txBody>
      </p:sp>
      <p:sp>
        <p:nvSpPr>
          <p:cNvPr id="3" name="Content Placeholder 2">
            <a:extLst>
              <a:ext uri="{FF2B5EF4-FFF2-40B4-BE49-F238E27FC236}">
                <a16:creationId xmlns:a16="http://schemas.microsoft.com/office/drawing/2014/main" id="{5B2AD3D2-F986-F3A7-AF76-C38AEE405435}"/>
              </a:ext>
            </a:extLst>
          </p:cNvPr>
          <p:cNvSpPr>
            <a:spLocks noGrp="1"/>
          </p:cNvSpPr>
          <p:nvPr>
            <p:ph idx="1"/>
          </p:nvPr>
        </p:nvSpPr>
        <p:spPr/>
        <p:txBody>
          <a:bodyPr/>
          <a:lstStyle/>
          <a:p>
            <a:r>
              <a:rPr lang="en-US" dirty="0"/>
              <a:t>The process verifying/checking software to assess how functional the coding is. It helps to make sure the code is meeting the requirements and allows for software developers to find any errors or flaws in their code.</a:t>
            </a:r>
          </a:p>
          <a:p>
            <a:r>
              <a:rPr lang="en-US" dirty="0"/>
              <a:t> There are many types of code testing such as unit testing, integration testing and system testing.</a:t>
            </a:r>
          </a:p>
        </p:txBody>
      </p:sp>
    </p:spTree>
    <p:extLst>
      <p:ext uri="{BB962C8B-B14F-4D97-AF65-F5344CB8AC3E}">
        <p14:creationId xmlns:p14="http://schemas.microsoft.com/office/powerpoint/2010/main" val="177192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3ED5-2A70-DFA3-F13E-AC1AED931CA6}"/>
              </a:ext>
            </a:extLst>
          </p:cNvPr>
          <p:cNvSpPr>
            <a:spLocks noGrp="1"/>
          </p:cNvSpPr>
          <p:nvPr>
            <p:ph type="title"/>
          </p:nvPr>
        </p:nvSpPr>
        <p:spPr/>
        <p:txBody>
          <a:bodyPr/>
          <a:lstStyle/>
          <a:p>
            <a:r>
              <a:rPr lang="en-US" dirty="0"/>
              <a:t>Forms of Testing</a:t>
            </a:r>
          </a:p>
        </p:txBody>
      </p:sp>
      <p:sp>
        <p:nvSpPr>
          <p:cNvPr id="3" name="Content Placeholder 2">
            <a:extLst>
              <a:ext uri="{FF2B5EF4-FFF2-40B4-BE49-F238E27FC236}">
                <a16:creationId xmlns:a16="http://schemas.microsoft.com/office/drawing/2014/main" id="{5B2AD3D2-F986-F3A7-AF76-C38AEE405435}"/>
              </a:ext>
            </a:extLst>
          </p:cNvPr>
          <p:cNvSpPr>
            <a:spLocks noGrp="1"/>
          </p:cNvSpPr>
          <p:nvPr>
            <p:ph idx="1"/>
          </p:nvPr>
        </p:nvSpPr>
        <p:spPr/>
        <p:txBody>
          <a:bodyPr/>
          <a:lstStyle/>
          <a:p>
            <a:r>
              <a:rPr lang="en-US" b="1" dirty="0"/>
              <a:t>Unit testing</a:t>
            </a:r>
            <a:r>
              <a:rPr lang="en-US" dirty="0"/>
              <a:t>- It is the form of testing that isolates certain sections of the code such as methods and run tests or trials in order to make sure it meets the requirements and is running at an optimal pace.</a:t>
            </a:r>
          </a:p>
          <a:p>
            <a:r>
              <a:rPr lang="en-US" b="1" dirty="0"/>
              <a:t>Integration testing</a:t>
            </a:r>
            <a:r>
              <a:rPr lang="en-US" dirty="0"/>
              <a:t>-  This would test multiple components of a code ensuring they all work in unison or can properly work together when given an objective.</a:t>
            </a:r>
          </a:p>
          <a:p>
            <a:r>
              <a:rPr lang="en-US" b="1" dirty="0"/>
              <a:t>System testing</a:t>
            </a:r>
            <a:r>
              <a:rPr lang="en-US" dirty="0"/>
              <a:t>- This will run the entire set of code and studying it to make sure it is fulfilling detailed requirements otherwise it would have to be readjusted. </a:t>
            </a:r>
          </a:p>
        </p:txBody>
      </p:sp>
    </p:spTree>
    <p:extLst>
      <p:ext uri="{BB962C8B-B14F-4D97-AF65-F5344CB8AC3E}">
        <p14:creationId xmlns:p14="http://schemas.microsoft.com/office/powerpoint/2010/main" val="77931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3ED5-2A70-DFA3-F13E-AC1AED931CA6}"/>
              </a:ext>
            </a:extLst>
          </p:cNvPr>
          <p:cNvSpPr>
            <a:spLocks noGrp="1"/>
          </p:cNvSpPr>
          <p:nvPr>
            <p:ph type="title"/>
          </p:nvPr>
        </p:nvSpPr>
        <p:spPr/>
        <p:txBody>
          <a:bodyPr/>
          <a:lstStyle/>
          <a:p>
            <a:r>
              <a:rPr lang="en-US" dirty="0"/>
              <a:t>Tools For Testing</a:t>
            </a:r>
          </a:p>
        </p:txBody>
      </p:sp>
      <p:sp>
        <p:nvSpPr>
          <p:cNvPr id="3" name="Content Placeholder 2">
            <a:extLst>
              <a:ext uri="{FF2B5EF4-FFF2-40B4-BE49-F238E27FC236}">
                <a16:creationId xmlns:a16="http://schemas.microsoft.com/office/drawing/2014/main" id="{5B2AD3D2-F986-F3A7-AF76-C38AEE405435}"/>
              </a:ext>
            </a:extLst>
          </p:cNvPr>
          <p:cNvSpPr>
            <a:spLocks noGrp="1"/>
          </p:cNvSpPr>
          <p:nvPr>
            <p:ph idx="1"/>
          </p:nvPr>
        </p:nvSpPr>
        <p:spPr/>
        <p:txBody>
          <a:bodyPr/>
          <a:lstStyle/>
          <a:p>
            <a:r>
              <a:rPr lang="en-US" dirty="0"/>
              <a:t>Instead of utilizing pythons build in packages for unittest or doctest, you can download pytest</a:t>
            </a:r>
          </a:p>
          <a:p>
            <a:r>
              <a:rPr lang="en-US" b="1" dirty="0"/>
              <a:t>Py.test- </a:t>
            </a:r>
            <a:r>
              <a:rPr lang="en-US" dirty="0"/>
              <a:t>is an alternative testing feature that allows for simple syntax and can be answered by just calling assert in the test function.</a:t>
            </a:r>
          </a:p>
          <a:p>
            <a:r>
              <a:rPr lang="en-US" b="1" dirty="0"/>
              <a:t>Hypothesis-</a:t>
            </a:r>
            <a:r>
              <a:rPr lang="en-US" dirty="0"/>
              <a:t> the library which will comprise test that are both simple and complex for your code, this will allow the code to fail and it can provide </a:t>
            </a:r>
            <a:r>
              <a:rPr lang="en-US" b="1" dirty="0"/>
              <a:t>feedback</a:t>
            </a:r>
            <a:r>
              <a:rPr lang="en-US" dirty="0"/>
              <a:t> on your code (give bugs).</a:t>
            </a:r>
          </a:p>
          <a:p>
            <a:r>
              <a:rPr lang="en-US" b="1" dirty="0"/>
              <a:t>Mock- </a:t>
            </a:r>
            <a:r>
              <a:rPr lang="en-US" dirty="0"/>
              <a:t>this would replace parts of code with the mock objects and form assertions about the usage of mock.</a:t>
            </a:r>
            <a:endParaRPr lang="en-US" b="1" dirty="0"/>
          </a:p>
        </p:txBody>
      </p:sp>
    </p:spTree>
    <p:extLst>
      <p:ext uri="{BB962C8B-B14F-4D97-AF65-F5344CB8AC3E}">
        <p14:creationId xmlns:p14="http://schemas.microsoft.com/office/powerpoint/2010/main" val="187276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7A8F-A1E5-F51A-674E-093836E8BC30}"/>
              </a:ext>
            </a:extLst>
          </p:cNvPr>
          <p:cNvSpPr>
            <a:spLocks noGrp="1"/>
          </p:cNvSpPr>
          <p:nvPr>
            <p:ph type="title"/>
          </p:nvPr>
        </p:nvSpPr>
        <p:spPr/>
        <p:txBody>
          <a:bodyPr/>
          <a:lstStyle/>
          <a:p>
            <a:r>
              <a:rPr lang="en-US" dirty="0"/>
              <a:t>Unit Test</a:t>
            </a:r>
          </a:p>
        </p:txBody>
      </p:sp>
      <p:sp>
        <p:nvSpPr>
          <p:cNvPr id="3" name="Content Placeholder 2">
            <a:extLst>
              <a:ext uri="{FF2B5EF4-FFF2-40B4-BE49-F238E27FC236}">
                <a16:creationId xmlns:a16="http://schemas.microsoft.com/office/drawing/2014/main" id="{9FE99963-F739-F4A2-EA56-DF70A5EF502E}"/>
              </a:ext>
            </a:extLst>
          </p:cNvPr>
          <p:cNvSpPr>
            <a:spLocks noGrp="1"/>
          </p:cNvSpPr>
          <p:nvPr>
            <p:ph idx="1"/>
          </p:nvPr>
        </p:nvSpPr>
        <p:spPr/>
        <p:txBody>
          <a:bodyPr/>
          <a:lstStyle/>
          <a:p>
            <a:r>
              <a:rPr lang="en-US" dirty="0"/>
              <a:t>The unit test is the most common form of testing included in Pythons standard library. In order to call unittest you would have to first import unittest. Then you would create the test cases by calling the subclass unittest.TestCase (inside the test method parameter).</a:t>
            </a:r>
          </a:p>
          <a:p>
            <a:r>
              <a:rPr lang="en-US" dirty="0"/>
              <a:t>The unittest has all the tools necessary to construct and run tests on certain portions of the code. </a:t>
            </a:r>
          </a:p>
        </p:txBody>
      </p:sp>
    </p:spTree>
    <p:extLst>
      <p:ext uri="{BB962C8B-B14F-4D97-AF65-F5344CB8AC3E}">
        <p14:creationId xmlns:p14="http://schemas.microsoft.com/office/powerpoint/2010/main" val="18152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070BA-5950-03F9-C6D8-150623637D8A}"/>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Passing Unit Test Output</a:t>
            </a:r>
          </a:p>
        </p:txBody>
      </p:sp>
      <p:pic>
        <p:nvPicPr>
          <p:cNvPr id="5" name="Content Placeholder 4" descr="A screen shot of a computer&#10;&#10;Description automatically generated with medium confidence">
            <a:extLst>
              <a:ext uri="{FF2B5EF4-FFF2-40B4-BE49-F238E27FC236}">
                <a16:creationId xmlns:a16="http://schemas.microsoft.com/office/drawing/2014/main" id="{151F85BC-96B4-5E7D-FA05-88B90CFDA3D1}"/>
              </a:ext>
            </a:extLst>
          </p:cNvPr>
          <p:cNvPicPr>
            <a:picLocks noGrp="1" noChangeAspect="1"/>
          </p:cNvPicPr>
          <p:nvPr>
            <p:ph idx="1"/>
          </p:nvPr>
        </p:nvPicPr>
        <p:blipFill>
          <a:blip r:embed="rId2"/>
          <a:stretch>
            <a:fillRect/>
          </a:stretch>
        </p:blipFill>
        <p:spPr>
          <a:xfrm>
            <a:off x="181234" y="3596337"/>
            <a:ext cx="5828261" cy="2069031"/>
          </a:xfrm>
          <a:prstGeom prst="rect">
            <a:avLst/>
          </a:prstGeom>
        </p:spPr>
      </p:pic>
      <p:pic>
        <p:nvPicPr>
          <p:cNvPr id="4" name="Picture 3" descr="A screenshot of a computer&#10;&#10;Description automatically generated with medium confidence">
            <a:extLst>
              <a:ext uri="{FF2B5EF4-FFF2-40B4-BE49-F238E27FC236}">
                <a16:creationId xmlns:a16="http://schemas.microsoft.com/office/drawing/2014/main" id="{8C7540F6-71FC-B422-29F0-E4C16CD4C6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2505" y="3596337"/>
            <a:ext cx="5828261" cy="2069031"/>
          </a:xfrm>
          <a:prstGeom prst="rect">
            <a:avLst/>
          </a:prstGeom>
        </p:spPr>
      </p:pic>
    </p:spTree>
    <p:extLst>
      <p:ext uri="{BB962C8B-B14F-4D97-AF65-F5344CB8AC3E}">
        <p14:creationId xmlns:p14="http://schemas.microsoft.com/office/powerpoint/2010/main" val="121216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070BA-5950-03F9-C6D8-150623637D8A}"/>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Failing Unit Test Output</a:t>
            </a:r>
          </a:p>
        </p:txBody>
      </p:sp>
      <p:pic>
        <p:nvPicPr>
          <p:cNvPr id="3" name="Picture 2" descr="A screen shot of a computer&#10;&#10;Description automatically generated with medium confidence">
            <a:extLst>
              <a:ext uri="{FF2B5EF4-FFF2-40B4-BE49-F238E27FC236}">
                <a16:creationId xmlns:a16="http://schemas.microsoft.com/office/drawing/2014/main" id="{9EFB512C-DE0D-D409-EDCA-67B4D2CFDD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34" y="3297639"/>
            <a:ext cx="5828261" cy="2596724"/>
          </a:xfrm>
          <a:prstGeom prst="rect">
            <a:avLst/>
          </a:prstGeom>
        </p:spPr>
      </p:pic>
      <p:pic>
        <p:nvPicPr>
          <p:cNvPr id="7" name="Content Placeholder 6" descr="A picture containing text, screenshot, font&#10;&#10;Description automatically generated">
            <a:extLst>
              <a:ext uri="{FF2B5EF4-FFF2-40B4-BE49-F238E27FC236}">
                <a16:creationId xmlns:a16="http://schemas.microsoft.com/office/drawing/2014/main" id="{742AAA6A-C63B-033B-131C-AD5191F2DBD7}"/>
              </a:ext>
            </a:extLst>
          </p:cNvPr>
          <p:cNvPicPr>
            <a:picLocks noGrp="1" noChangeAspect="1"/>
          </p:cNvPicPr>
          <p:nvPr>
            <p:ph idx="1"/>
          </p:nvPr>
        </p:nvPicPr>
        <p:blipFill>
          <a:blip r:embed="rId3"/>
          <a:stretch>
            <a:fillRect/>
          </a:stretch>
        </p:blipFill>
        <p:spPr>
          <a:xfrm>
            <a:off x="6182505" y="3297639"/>
            <a:ext cx="5828261" cy="2596724"/>
          </a:xfrm>
          <a:prstGeom prst="rect">
            <a:avLst/>
          </a:prstGeom>
        </p:spPr>
      </p:pic>
    </p:spTree>
    <p:extLst>
      <p:ext uri="{BB962C8B-B14F-4D97-AF65-F5344CB8AC3E}">
        <p14:creationId xmlns:p14="http://schemas.microsoft.com/office/powerpoint/2010/main" val="56711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8E21-743F-50FB-FF8D-305E0A785441}"/>
              </a:ext>
            </a:extLst>
          </p:cNvPr>
          <p:cNvSpPr>
            <a:spLocks noGrp="1"/>
          </p:cNvSpPr>
          <p:nvPr>
            <p:ph type="title"/>
          </p:nvPr>
        </p:nvSpPr>
        <p:spPr/>
        <p:txBody>
          <a:bodyPr/>
          <a:lstStyle/>
          <a:p>
            <a:r>
              <a:rPr lang="en-US" dirty="0"/>
              <a:t>Take Aways</a:t>
            </a:r>
          </a:p>
        </p:txBody>
      </p:sp>
      <p:sp>
        <p:nvSpPr>
          <p:cNvPr id="3" name="Content Placeholder 2">
            <a:extLst>
              <a:ext uri="{FF2B5EF4-FFF2-40B4-BE49-F238E27FC236}">
                <a16:creationId xmlns:a16="http://schemas.microsoft.com/office/drawing/2014/main" id="{F4D24D7C-6C46-B5D5-7E33-9ED09FF2D86C}"/>
              </a:ext>
            </a:extLst>
          </p:cNvPr>
          <p:cNvSpPr>
            <a:spLocks noGrp="1"/>
          </p:cNvSpPr>
          <p:nvPr>
            <p:ph idx="1"/>
          </p:nvPr>
        </p:nvSpPr>
        <p:spPr/>
        <p:txBody>
          <a:bodyPr/>
          <a:lstStyle/>
          <a:p>
            <a:r>
              <a:rPr lang="en-US" dirty="0"/>
              <a:t>The (.) means the method has passed the unittest.</a:t>
            </a:r>
          </a:p>
          <a:p>
            <a:r>
              <a:rPr lang="en-US" dirty="0"/>
              <a:t>The (F) means the method has failed the unittest.</a:t>
            </a:r>
          </a:p>
          <a:p>
            <a:r>
              <a:rPr lang="en-US" dirty="0"/>
              <a:t>The tests are measured by methods not the inside of the methods</a:t>
            </a:r>
          </a:p>
          <a:p>
            <a:pPr lvl="1"/>
            <a:r>
              <a:rPr lang="en-US" dirty="0"/>
              <a:t>If you test for multiple positions in one method, it will only return one test instead of multiple. </a:t>
            </a:r>
          </a:p>
          <a:p>
            <a:r>
              <a:rPr lang="en-US" dirty="0"/>
              <a:t>When failing a test, it will return the line with the exact statement indicating why it failed.</a:t>
            </a:r>
          </a:p>
        </p:txBody>
      </p:sp>
    </p:spTree>
    <p:extLst>
      <p:ext uri="{BB962C8B-B14F-4D97-AF65-F5344CB8AC3E}">
        <p14:creationId xmlns:p14="http://schemas.microsoft.com/office/powerpoint/2010/main" val="3280609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421</Words>
  <Application>Microsoft Macintosh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Code Testing in Python</vt:lpstr>
      <vt:lpstr>Code Testing</vt:lpstr>
      <vt:lpstr>Forms of Testing</vt:lpstr>
      <vt:lpstr>Tools For Testing</vt:lpstr>
      <vt:lpstr>Unit Test</vt:lpstr>
      <vt:lpstr>Passing Unit Test Output</vt:lpstr>
      <vt:lpstr>Failing Unit Test Output</vt:lpstr>
      <vt:lpstr>Take 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Testing in Python</dc:title>
  <dc:creator>Fatima Fariya</dc:creator>
  <cp:lastModifiedBy>Fatima Fariya</cp:lastModifiedBy>
  <cp:revision>4</cp:revision>
  <dcterms:created xsi:type="dcterms:W3CDTF">2023-05-25T19:17:41Z</dcterms:created>
  <dcterms:modified xsi:type="dcterms:W3CDTF">2023-06-01T05:26:24Z</dcterms:modified>
</cp:coreProperties>
</file>