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59" r:id="rId7"/>
    <p:sldId id="260" r:id="rId8"/>
    <p:sldId id="258" r:id="rId9"/>
    <p:sldId id="261" r:id="rId10"/>
    <p:sldId id="262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37"/>
  </p:normalViewPr>
  <p:slideViewPr>
    <p:cSldViewPr snapToGrid="0" snapToObjects="1">
      <p:cViewPr varScale="1">
        <p:scale>
          <a:sx n="52" d="100"/>
          <a:sy n="52" d="100"/>
        </p:scale>
        <p:origin x="89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I Gusti Bagus Baskara Nugraha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endParaRPr dirty="0"/>
          </a:p>
        </p:txBody>
      </p:sp>
      <p:sp>
        <p:nvSpPr>
          <p:cNvPr id="152" name="Algoritma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1"/>
              <a:t>Tugas 4</a:t>
            </a:r>
          </a:p>
        </p:txBody>
      </p:sp>
      <p:sp>
        <p:nvSpPr>
          <p:cNvPr id="153" name="II2110 Matematika STI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1"/>
              <a:t>Teori Graf dan </a:t>
            </a:r>
            <a:r>
              <a:rPr lang="en-US" i="1" noProof="1"/>
              <a:t>Tree</a:t>
            </a:r>
            <a:r>
              <a:rPr lang="en-US" noProof="1"/>
              <a:t>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6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Dengan algorithm Dijkstra, bandingkan jarak yang perlu ditempuh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seseorang dari depok ke kuningan, dan dari subang ke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pangandaran, sertakan pula pseudocodenya.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1660719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F578A63-97E9-1C4A-B825-20E22E25565D}"/>
              </a:ext>
            </a:extLst>
          </p:cNvPr>
          <p:cNvCxnSpPr/>
          <p:nvPr/>
        </p:nvCxnSpPr>
        <p:spPr>
          <a:xfrm>
            <a:off x="7721504" y="10581503"/>
            <a:ext cx="140867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7BFD3C-32B8-2A4F-9D3C-438E9977BEEA}"/>
              </a:ext>
            </a:extLst>
          </p:cNvPr>
          <p:cNvCxnSpPr/>
          <p:nvPr/>
        </p:nvCxnSpPr>
        <p:spPr>
          <a:xfrm>
            <a:off x="15160559" y="8425018"/>
            <a:ext cx="140867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EA47EC-8BD0-DD4F-B62C-7E9CA6817BE3}"/>
              </a:ext>
            </a:extLst>
          </p:cNvPr>
          <p:cNvCxnSpPr>
            <a:cxnSpLocks/>
          </p:cNvCxnSpPr>
          <p:nvPr/>
        </p:nvCxnSpPr>
        <p:spPr>
          <a:xfrm flipV="1">
            <a:off x="11695011" y="9240406"/>
            <a:ext cx="1532238" cy="130981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10FDB0-209B-E847-BC4E-9C79BD8269CC}"/>
              </a:ext>
            </a:extLst>
          </p:cNvPr>
          <p:cNvCxnSpPr>
            <a:cxnSpLocks/>
          </p:cNvCxnSpPr>
          <p:nvPr/>
        </p:nvCxnSpPr>
        <p:spPr>
          <a:xfrm>
            <a:off x="2323072" y="6075403"/>
            <a:ext cx="0" cy="120272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FBEE123-8474-284E-9334-E6895C0B5540}"/>
              </a:ext>
            </a:extLst>
          </p:cNvPr>
          <p:cNvSpPr txBox="1"/>
          <p:nvPr/>
        </p:nvSpPr>
        <p:spPr>
          <a:xfrm>
            <a:off x="593131" y="2711309"/>
            <a:ext cx="3855301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</a:rPr>
              <a:t>33560</a:t>
            </a:r>
            <a:b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</a:b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(Bogor, </a:t>
            </a:r>
            <a:r>
              <a:rPr kumimoji="0" lang="en-US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Cianjur</a:t>
            </a: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, Bandung, </a:t>
            </a:r>
            <a:r>
              <a:rPr kumimoji="0" lang="en-US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Sumedang</a:t>
            </a: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, </a:t>
            </a:r>
            <a:r>
              <a:rPr kumimoji="0" lang="en-US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Majalengka</a:t>
            </a: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, </a:t>
            </a:r>
            <a:r>
              <a:rPr kumimoji="0" lang="en-US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Kuningan</a:t>
            </a: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6A64DB-6841-BE47-882C-1293BFD23A69}"/>
              </a:ext>
            </a:extLst>
          </p:cNvPr>
          <p:cNvSpPr txBox="1"/>
          <p:nvPr/>
        </p:nvSpPr>
        <p:spPr>
          <a:xfrm>
            <a:off x="16025531" y="8920859"/>
            <a:ext cx="3292199" cy="830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6570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(</a:t>
            </a: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Kuningan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EE578A-2B52-634F-A230-69C99B4796C8}"/>
              </a:ext>
            </a:extLst>
          </p:cNvPr>
          <p:cNvSpPr txBox="1"/>
          <p:nvPr/>
        </p:nvSpPr>
        <p:spPr>
          <a:xfrm>
            <a:off x="1247401" y="1272455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Depok </a:t>
            </a:r>
            <a:r>
              <a:rPr lang="en-US" sz="4800" noProof="1">
                <a:solidFill>
                  <a:srgbClr val="000000"/>
                </a:solidFill>
                <a:sym typeface="Wingdings" pitchFamily="2" charset="2"/>
              </a:rPr>
              <a:t> Kuningan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E9563EC-ABBF-C144-9A3E-DFA210728977}"/>
              </a:ext>
            </a:extLst>
          </p:cNvPr>
          <p:cNvCxnSpPr>
            <a:cxnSpLocks/>
          </p:cNvCxnSpPr>
          <p:nvPr/>
        </p:nvCxnSpPr>
        <p:spPr>
          <a:xfrm>
            <a:off x="3464795" y="9025182"/>
            <a:ext cx="1601475" cy="145334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40FBAB1-1904-6249-83B5-E45C6E988482}"/>
              </a:ext>
            </a:extLst>
          </p:cNvPr>
          <p:cNvCxnSpPr>
            <a:cxnSpLocks/>
          </p:cNvCxnSpPr>
          <p:nvPr/>
        </p:nvCxnSpPr>
        <p:spPr>
          <a:xfrm flipV="1">
            <a:off x="18551611" y="5805142"/>
            <a:ext cx="1532238" cy="130981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575D03E-A1B5-5445-A492-C666A2DF5E50}"/>
              </a:ext>
            </a:extLst>
          </p:cNvPr>
          <p:cNvSpPr txBox="1"/>
          <p:nvPr/>
        </p:nvSpPr>
        <p:spPr>
          <a:xfrm>
            <a:off x="138004" y="7353576"/>
            <a:ext cx="1725315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29190</a:t>
            </a:r>
            <a:b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</a:b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(</a:t>
            </a:r>
            <a:r>
              <a:rPr kumimoji="0" lang="en-US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Cianjur</a:t>
            </a: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, Bandung, </a:t>
            </a:r>
            <a:r>
              <a:rPr kumimoji="0" lang="en-US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Sumedang</a:t>
            </a: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, </a:t>
            </a:r>
            <a:r>
              <a:rPr kumimoji="0" lang="en-US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Majalengka</a:t>
            </a: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, </a:t>
            </a:r>
            <a:r>
              <a:rPr kumimoji="0" lang="en-US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Kuningan</a:t>
            </a: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42776B-B992-D249-A49B-F59749397207}"/>
              </a:ext>
            </a:extLst>
          </p:cNvPr>
          <p:cNvSpPr txBox="1"/>
          <p:nvPr/>
        </p:nvSpPr>
        <p:spPr>
          <a:xfrm>
            <a:off x="4448432" y="11964277"/>
            <a:ext cx="4158028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22880</a:t>
            </a:r>
            <a:b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</a:b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(Bandung, </a:t>
            </a:r>
            <a:r>
              <a:rPr kumimoji="0" lang="en-US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Sumedang</a:t>
            </a: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, </a:t>
            </a:r>
            <a:r>
              <a:rPr kumimoji="0" lang="en-US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Majalengka</a:t>
            </a: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, </a:t>
            </a:r>
            <a:r>
              <a:rPr kumimoji="0" lang="en-US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Kuningan</a:t>
            </a: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D6DE6B-53DC-F442-B459-CD381417378A}"/>
              </a:ext>
            </a:extLst>
          </p:cNvPr>
          <p:cNvSpPr txBox="1"/>
          <p:nvPr/>
        </p:nvSpPr>
        <p:spPr>
          <a:xfrm>
            <a:off x="8303102" y="11907532"/>
            <a:ext cx="4158028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16380</a:t>
            </a:r>
            <a:b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</a:b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(</a:t>
            </a:r>
            <a:r>
              <a:rPr kumimoji="0" lang="en-US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Sumedang</a:t>
            </a: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, </a:t>
            </a:r>
            <a:r>
              <a:rPr kumimoji="0" lang="en-US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Majalengka</a:t>
            </a: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, </a:t>
            </a:r>
            <a:r>
              <a:rPr kumimoji="0" lang="en-US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Kuningan</a:t>
            </a: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44B35D-90F0-1B4E-820A-4B2287EBB3B9}"/>
              </a:ext>
            </a:extLst>
          </p:cNvPr>
          <p:cNvSpPr txBox="1"/>
          <p:nvPr/>
        </p:nvSpPr>
        <p:spPr>
          <a:xfrm>
            <a:off x="12822580" y="8831841"/>
            <a:ext cx="2980688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11730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(</a:t>
            </a:r>
            <a:r>
              <a:rPr kumimoji="0" lang="en-US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Majalengka</a:t>
            </a: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, </a:t>
            </a:r>
            <a:r>
              <a:rPr kumimoji="0" lang="en-US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Kuningan</a:t>
            </a: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5276309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Subang </a:t>
            </a:r>
            <a:r>
              <a:rPr lang="en-US" sz="4800" noProof="1">
                <a:solidFill>
                  <a:srgbClr val="000000"/>
                </a:solidFill>
                <a:sym typeface="Wingdings" pitchFamily="2" charset="2"/>
              </a:rPr>
              <a:t> 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10055F-0AD5-834C-8C7F-0DFD774BD3BE}"/>
              </a:ext>
            </a:extLst>
          </p:cNvPr>
          <p:cNvCxnSpPr>
            <a:cxnSpLocks/>
          </p:cNvCxnSpPr>
          <p:nvPr/>
        </p:nvCxnSpPr>
        <p:spPr>
          <a:xfrm>
            <a:off x="11516497" y="5362832"/>
            <a:ext cx="0" cy="502096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FC8F3A1-1394-C540-AC46-B3FB5290B7EF}"/>
              </a:ext>
            </a:extLst>
          </p:cNvPr>
          <p:cNvCxnSpPr/>
          <p:nvPr/>
        </p:nvCxnSpPr>
        <p:spPr>
          <a:xfrm>
            <a:off x="11516497" y="11446476"/>
            <a:ext cx="140867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5EA054-F4A4-174D-A0A2-326EAE3E82F8}"/>
              </a:ext>
            </a:extLst>
          </p:cNvPr>
          <p:cNvCxnSpPr/>
          <p:nvPr/>
        </p:nvCxnSpPr>
        <p:spPr>
          <a:xfrm>
            <a:off x="15184985" y="11450595"/>
            <a:ext cx="140867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5E683F-EA62-934D-942F-0D0FD9ADC0FE}"/>
              </a:ext>
            </a:extLst>
          </p:cNvPr>
          <p:cNvCxnSpPr>
            <a:cxnSpLocks/>
          </p:cNvCxnSpPr>
          <p:nvPr/>
        </p:nvCxnSpPr>
        <p:spPr>
          <a:xfrm>
            <a:off x="21816345" y="9073979"/>
            <a:ext cx="0" cy="1107989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83E77A-DABF-664B-80D4-AC61C2F80750}"/>
              </a:ext>
            </a:extLst>
          </p:cNvPr>
          <p:cNvCxnSpPr>
            <a:cxnSpLocks/>
          </p:cNvCxnSpPr>
          <p:nvPr/>
        </p:nvCxnSpPr>
        <p:spPr>
          <a:xfrm flipV="1">
            <a:off x="19242021" y="9073979"/>
            <a:ext cx="1532238" cy="130981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5AEE98B-C0BF-594C-BFC6-DCEEFA5006CB}"/>
              </a:ext>
            </a:extLst>
          </p:cNvPr>
          <p:cNvSpPr txBox="1"/>
          <p:nvPr/>
        </p:nvSpPr>
        <p:spPr>
          <a:xfrm>
            <a:off x="8365531" y="2731197"/>
            <a:ext cx="3855301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24590</a:t>
            </a:r>
            <a:b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</a:b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(Bandung, </a:t>
            </a:r>
            <a:r>
              <a:rPr kumimoji="0" lang="en-US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Garut</a:t>
            </a: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, </a:t>
            </a:r>
            <a:r>
              <a:rPr kumimoji="0" lang="en-US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Tasikmalaya</a:t>
            </a: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, </a:t>
            </a:r>
            <a:r>
              <a:rPr kumimoji="0" lang="en-US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Ciamis</a:t>
            </a: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, </a:t>
            </a:r>
            <a:r>
              <a:rPr kumimoji="0" lang="en-US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Pangandaran</a:t>
            </a: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BC54FC-8D54-4343-9694-B49775FC1086}"/>
              </a:ext>
            </a:extLst>
          </p:cNvPr>
          <p:cNvSpPr txBox="1"/>
          <p:nvPr/>
        </p:nvSpPr>
        <p:spPr>
          <a:xfrm>
            <a:off x="8365531" y="11858625"/>
            <a:ext cx="3855301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18720</a:t>
            </a:r>
            <a:b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</a:b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(</a:t>
            </a:r>
            <a:r>
              <a:rPr kumimoji="0" lang="en-US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Garut</a:t>
            </a: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, </a:t>
            </a:r>
            <a:r>
              <a:rPr kumimoji="0" lang="en-US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Tasikmalaya</a:t>
            </a: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, </a:t>
            </a:r>
            <a:r>
              <a:rPr kumimoji="0" lang="en-US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Ciamis</a:t>
            </a: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, </a:t>
            </a:r>
            <a:r>
              <a:rPr kumimoji="0" lang="en-US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Pangandaran</a:t>
            </a: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EBEF76-FFF2-7743-BCA7-4F370557973A}"/>
              </a:ext>
            </a:extLst>
          </p:cNvPr>
          <p:cNvSpPr txBox="1"/>
          <p:nvPr/>
        </p:nvSpPr>
        <p:spPr>
          <a:xfrm>
            <a:off x="12220832" y="11934022"/>
            <a:ext cx="3855301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11770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(</a:t>
            </a:r>
            <a:r>
              <a:rPr kumimoji="0" lang="en-US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Tasikmalaya</a:t>
            </a: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, </a:t>
            </a:r>
            <a:r>
              <a:rPr kumimoji="0" lang="en-US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Ciamis</a:t>
            </a: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, </a:t>
            </a:r>
            <a:r>
              <a:rPr kumimoji="0" lang="en-US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Pangandaran</a:t>
            </a: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664B26-FAC3-6A4E-83F5-EC643A652726}"/>
              </a:ext>
            </a:extLst>
          </p:cNvPr>
          <p:cNvSpPr txBox="1"/>
          <p:nvPr/>
        </p:nvSpPr>
        <p:spPr>
          <a:xfrm>
            <a:off x="15889320" y="12118688"/>
            <a:ext cx="3855301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</a:rPr>
              <a:t>6490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(</a:t>
            </a:r>
            <a:r>
              <a:rPr kumimoji="0" lang="en-US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Ciamis</a:t>
            </a: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, </a:t>
            </a:r>
            <a:r>
              <a:rPr kumimoji="0" lang="en-US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Pangandaran</a:t>
            </a: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5EB3FF-B563-B547-BD21-8E2A67185922}"/>
              </a:ext>
            </a:extLst>
          </p:cNvPr>
          <p:cNvSpPr txBox="1"/>
          <p:nvPr/>
        </p:nvSpPr>
        <p:spPr>
          <a:xfrm>
            <a:off x="21169676" y="6556066"/>
            <a:ext cx="302485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4710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(</a:t>
            </a:r>
            <a:r>
              <a:rPr kumimoji="0" lang="en-US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Pangandaran</a:t>
            </a: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2118059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7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2</a:t>
            </a:r>
            <a:r>
              <a:rPr lang="id-ID" sz="4800" noProof="1">
                <a:solidFill>
                  <a:srgbClr val="000000"/>
                </a:solidFill>
              </a:rPr>
              <a:t>. </a:t>
            </a:r>
            <a:r>
              <a:rPr lang="en-US" sz="4800" noProof="1">
                <a:solidFill>
                  <a:srgbClr val="000000"/>
                </a:solidFill>
              </a:rPr>
              <a:t>Pesan yang diencode dengan bantuan tabel dibawah dirasa kurang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efisien, dengan Teknik Huffman code susunlah Kembali pesan yang harus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dikirim (sertakan Huffman tree nya,) tentukan pula </a:t>
            </a:r>
            <a:r>
              <a:rPr lang="en-US" sz="4800" i="1" noProof="1">
                <a:solidFill>
                  <a:srgbClr val="000000"/>
                </a:solidFill>
              </a:rPr>
              <a:t>average bit length</a:t>
            </a:r>
            <a:r>
              <a:rPr lang="en-US" sz="4800" noProof="1">
                <a:solidFill>
                  <a:srgbClr val="000000"/>
                </a:solidFill>
              </a:rPr>
              <a:t> nya!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0D9967-9A8D-5A4F-9E49-C39E5F3AC2DE}"/>
              </a:ext>
            </a:extLst>
          </p:cNvPr>
          <p:cNvSpPr txBox="1"/>
          <p:nvPr/>
        </p:nvSpPr>
        <p:spPr>
          <a:xfrm>
            <a:off x="1715491" y="4656261"/>
            <a:ext cx="13309734" cy="60119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10010 00100 01100 10100 00000 01111 00000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10010 10010 10110 01110 10001 00011 01011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10100 01010 01100 00000 01101 10011 00100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10001 00011 01000 10001 01000 00011 00000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10001 01000 10011 00100 01100 01111 00000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10011 00011 00000 01101 10011 00000 01101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00110 00110 00000 01011 01011 00000 00111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01000 10001 01101 11000 00000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81D9FC1-16D0-4DFB-9AA0-15A945977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045360"/>
              </p:ext>
            </p:extLst>
          </p:nvPr>
        </p:nvGraphicFramePr>
        <p:xfrm>
          <a:off x="15468509" y="4884861"/>
          <a:ext cx="7200000" cy="8107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7999968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3151682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0460889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87650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6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8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0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6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78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412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22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02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515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79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60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96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845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898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05331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F32F8B-AFED-CF45-B506-A9C8DCDDB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6500" y="469557"/>
            <a:ext cx="21971000" cy="12603892"/>
          </a:xfrm>
        </p:spPr>
        <p:txBody>
          <a:bodyPr/>
          <a:lstStyle/>
          <a:p>
            <a:r>
              <a:rPr lang="en-US" dirty="0" err="1"/>
              <a:t>Semua</a:t>
            </a:r>
            <a:r>
              <a:rPr lang="en-US" dirty="0"/>
              <a:t> password </a:t>
            </a:r>
            <a:r>
              <a:rPr lang="en-US" dirty="0" err="1"/>
              <a:t>lukman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dan </a:t>
            </a: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err="1"/>
              <a:t>lahirnya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0F08703-233F-0549-95D5-FD4C9991F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171518"/>
              </p:ext>
            </p:extLst>
          </p:nvPr>
        </p:nvGraphicFramePr>
        <p:xfrm>
          <a:off x="2769286" y="1664043"/>
          <a:ext cx="18845427" cy="1158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1809">
                  <a:extLst>
                    <a:ext uri="{9D8B030D-6E8A-4147-A177-3AD203B41FA5}">
                      <a16:colId xmlns:a16="http://schemas.microsoft.com/office/drawing/2014/main" val="2580353767"/>
                    </a:ext>
                  </a:extLst>
                </a:gridCol>
                <a:gridCol w="6281809">
                  <a:extLst>
                    <a:ext uri="{9D8B030D-6E8A-4147-A177-3AD203B41FA5}">
                      <a16:colId xmlns:a16="http://schemas.microsoft.com/office/drawing/2014/main" val="1390868678"/>
                    </a:ext>
                  </a:extLst>
                </a:gridCol>
                <a:gridCol w="6281809">
                  <a:extLst>
                    <a:ext uri="{9D8B030D-6E8A-4147-A177-3AD203B41FA5}">
                      <a16:colId xmlns:a16="http://schemas.microsoft.com/office/drawing/2014/main" val="2136412965"/>
                    </a:ext>
                  </a:extLst>
                </a:gridCol>
              </a:tblGrid>
              <a:tr h="497859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000000"/>
                          </a:solidFill>
                        </a:rPr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>
                          <a:solidFill>
                            <a:srgbClr val="000000"/>
                          </a:solidFill>
                        </a:rPr>
                        <a:t>Frequence</a:t>
                      </a:r>
                      <a:endParaRPr lang="en-US" sz="3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000000"/>
                          </a:solidFill>
                        </a:rPr>
                        <a:t>Probability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311407"/>
                  </a:ext>
                </a:extLst>
              </a:tr>
              <a:tr h="497859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0000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000000"/>
                          </a:solidFill>
                        </a:rPr>
                        <a:t>10/54=0.185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534407"/>
                  </a:ext>
                </a:extLst>
              </a:tr>
              <a:tr h="497859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0000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000000"/>
                          </a:solidFill>
                        </a:rPr>
                        <a:t>4/54=0.074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339025"/>
                  </a:ext>
                </a:extLst>
              </a:tr>
              <a:tr h="497859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00000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000000"/>
                          </a:solidFill>
                        </a:rPr>
                        <a:t>3/54=0.0555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765201"/>
                  </a:ext>
                </a:extLst>
              </a:tr>
              <a:tr h="497859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000000"/>
                          </a:solidFill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000000"/>
                          </a:solidFill>
                        </a:rPr>
                        <a:t>2/54=0.0370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864654"/>
                  </a:ext>
                </a:extLst>
              </a:tr>
              <a:tr h="497859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000000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000000"/>
                          </a:solidFill>
                        </a:rPr>
                        <a:t>1/54=0.0185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643662"/>
                  </a:ext>
                </a:extLst>
              </a:tr>
              <a:tr h="497859">
                <a:tc>
                  <a:txBody>
                    <a:bodyPr/>
                    <a:lstStyle/>
                    <a:p>
                      <a:r>
                        <a:rPr lang="en-US" sz="3200" dirty="0" err="1">
                          <a:solidFill>
                            <a:srgbClr val="000000"/>
                          </a:solidFill>
                        </a:rPr>
                        <a:t>i</a:t>
                      </a:r>
                      <a:endParaRPr lang="en-US" sz="3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rgbClr val="000000"/>
                          </a:solidFill>
                        </a:rPr>
                        <a:t>4/54=0.074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717970"/>
                  </a:ext>
                </a:extLst>
              </a:tr>
              <a:tr h="497859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000000"/>
                          </a:solidFill>
                        </a:rPr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rgbClr val="000000"/>
                          </a:solidFill>
                        </a:rPr>
                        <a:t>1/54=0.0185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225976"/>
                  </a:ext>
                </a:extLst>
              </a:tr>
              <a:tr h="497859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000000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rgbClr val="000000"/>
                          </a:solidFill>
                        </a:rPr>
                        <a:t>3/54=0.0555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678967"/>
                  </a:ext>
                </a:extLst>
              </a:tr>
              <a:tr h="497859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000000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rgbClr val="000000"/>
                          </a:solidFill>
                        </a:rPr>
                        <a:t>3/54=0.0555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400385"/>
                  </a:ext>
                </a:extLst>
              </a:tr>
              <a:tr h="497859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000000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rgbClr val="000000"/>
                          </a:solidFill>
                        </a:rPr>
                        <a:t>4/54=0.074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838176"/>
                  </a:ext>
                </a:extLst>
              </a:tr>
              <a:tr h="497859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000000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rgbClr val="000000"/>
                          </a:solidFill>
                        </a:rPr>
                        <a:t>1/54=0.0185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85709"/>
                  </a:ext>
                </a:extLst>
              </a:tr>
              <a:tr h="497859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000000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rgbClr val="000000"/>
                          </a:solidFill>
                        </a:rPr>
                        <a:t>2/54=0.0370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897254"/>
                  </a:ext>
                </a:extLst>
              </a:tr>
              <a:tr h="497859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000000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000000"/>
                          </a:solidFill>
                        </a:rPr>
                        <a:t>5/54=0.0925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638346"/>
                  </a:ext>
                </a:extLst>
              </a:tr>
              <a:tr h="497859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000000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rgbClr val="000000"/>
                          </a:solidFill>
                        </a:rPr>
                        <a:t>3/54=0.0555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768182"/>
                  </a:ext>
                </a:extLst>
              </a:tr>
              <a:tr h="497859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00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rgbClr val="000000"/>
                          </a:solidFill>
                        </a:rPr>
                        <a:t>4/54=0.074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142082"/>
                  </a:ext>
                </a:extLst>
              </a:tr>
              <a:tr h="497859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000000"/>
                          </a:solidFill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rgbClr val="000000"/>
                          </a:solidFill>
                        </a:rPr>
                        <a:t>2/54=0.0370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957399"/>
                  </a:ext>
                </a:extLst>
              </a:tr>
              <a:tr h="497859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000000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rgbClr val="000000"/>
                          </a:solidFill>
                        </a:rPr>
                        <a:t>1/54=0.0185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237553"/>
                  </a:ext>
                </a:extLst>
              </a:tr>
              <a:tr h="497859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000000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rgbClr val="000000"/>
                          </a:solidFill>
                        </a:rPr>
                        <a:t>1/54=0.0185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148064"/>
                  </a:ext>
                </a:extLst>
              </a:tr>
              <a:tr h="497859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000000"/>
                          </a:solidFill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000000"/>
                          </a:solidFill>
                        </a:rPr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000000"/>
                          </a:solidFill>
                        </a:rPr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093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429340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C12B8F-F663-7446-9A22-3E50C0D7044D}"/>
              </a:ext>
            </a:extLst>
          </p:cNvPr>
          <p:cNvSpPr txBox="1"/>
          <p:nvPr/>
        </p:nvSpPr>
        <p:spPr>
          <a:xfrm>
            <a:off x="1655805" y="343396"/>
            <a:ext cx="766119" cy="130292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H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K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O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W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Y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G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U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E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L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M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I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N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R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AE193A-FEF7-DE48-9B4C-64CF7C54BA6F}"/>
              </a:ext>
            </a:extLst>
          </p:cNvPr>
          <p:cNvCxnSpPr/>
          <p:nvPr/>
        </p:nvCxnSpPr>
        <p:spPr>
          <a:xfrm>
            <a:off x="3871784" y="536465"/>
            <a:ext cx="1359244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638057-8854-CF45-9DEF-CAFEFDC44B54}"/>
              </a:ext>
            </a:extLst>
          </p:cNvPr>
          <p:cNvCxnSpPr>
            <a:cxnSpLocks/>
          </p:cNvCxnSpPr>
          <p:nvPr/>
        </p:nvCxnSpPr>
        <p:spPr>
          <a:xfrm flipV="1">
            <a:off x="3871784" y="536464"/>
            <a:ext cx="1359244" cy="815546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22EBB6A-3A3F-174D-A0C7-BB7E38A4D26B}"/>
              </a:ext>
            </a:extLst>
          </p:cNvPr>
          <p:cNvSpPr txBox="1"/>
          <p:nvPr/>
        </p:nvSpPr>
        <p:spPr>
          <a:xfrm>
            <a:off x="2038864" y="343396"/>
            <a:ext cx="1832920" cy="130292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0.0185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0.0185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0.0185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0.0185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0.0185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0.0370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0.0370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0.0370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0.0555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0.0555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0.0555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0.0555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0.0740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0.0740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0.0740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0.0740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0.0925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0.1850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B1AE74-737D-B842-A422-57D1A9F7E03D}"/>
              </a:ext>
            </a:extLst>
          </p:cNvPr>
          <p:cNvSpPr txBox="1"/>
          <p:nvPr/>
        </p:nvSpPr>
        <p:spPr>
          <a:xfrm>
            <a:off x="4193060" y="0"/>
            <a:ext cx="71669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B856A6-A344-EB42-A6A2-13D8F8E41939}"/>
              </a:ext>
            </a:extLst>
          </p:cNvPr>
          <p:cNvSpPr txBox="1"/>
          <p:nvPr/>
        </p:nvSpPr>
        <p:spPr>
          <a:xfrm>
            <a:off x="4324866" y="1051896"/>
            <a:ext cx="71669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93CF24B-209A-484D-8E52-EA897C87AD5B}"/>
              </a:ext>
            </a:extLst>
          </p:cNvPr>
          <p:cNvCxnSpPr/>
          <p:nvPr/>
        </p:nvCxnSpPr>
        <p:spPr>
          <a:xfrm>
            <a:off x="3871784" y="2039251"/>
            <a:ext cx="1359244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51D6F16-98A3-9F44-8FAA-254C992F4885}"/>
              </a:ext>
            </a:extLst>
          </p:cNvPr>
          <p:cNvCxnSpPr>
            <a:cxnSpLocks/>
          </p:cNvCxnSpPr>
          <p:nvPr/>
        </p:nvCxnSpPr>
        <p:spPr>
          <a:xfrm flipV="1">
            <a:off x="3871784" y="2039250"/>
            <a:ext cx="1359244" cy="815546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76D2111-D546-3C46-BFD9-F8CF9B7DF7B6}"/>
              </a:ext>
            </a:extLst>
          </p:cNvPr>
          <p:cNvSpPr txBox="1"/>
          <p:nvPr/>
        </p:nvSpPr>
        <p:spPr>
          <a:xfrm>
            <a:off x="4193060" y="1502786"/>
            <a:ext cx="71669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DF599B9-233C-1341-A025-C542AB87C41A}"/>
              </a:ext>
            </a:extLst>
          </p:cNvPr>
          <p:cNvSpPr txBox="1"/>
          <p:nvPr/>
        </p:nvSpPr>
        <p:spPr>
          <a:xfrm>
            <a:off x="4324866" y="2554682"/>
            <a:ext cx="71669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ABBC82B-BE57-F64F-8D71-ED4DC98183AA}"/>
              </a:ext>
            </a:extLst>
          </p:cNvPr>
          <p:cNvCxnSpPr/>
          <p:nvPr/>
        </p:nvCxnSpPr>
        <p:spPr>
          <a:xfrm>
            <a:off x="3871784" y="3542037"/>
            <a:ext cx="1359244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902FF5B-4CF2-6849-907F-80053CFCC4A6}"/>
              </a:ext>
            </a:extLst>
          </p:cNvPr>
          <p:cNvCxnSpPr>
            <a:cxnSpLocks/>
          </p:cNvCxnSpPr>
          <p:nvPr/>
        </p:nvCxnSpPr>
        <p:spPr>
          <a:xfrm flipV="1">
            <a:off x="3871784" y="3542036"/>
            <a:ext cx="1359244" cy="815546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F549092-54F3-0B4C-95F4-C78CFBDF859E}"/>
              </a:ext>
            </a:extLst>
          </p:cNvPr>
          <p:cNvSpPr txBox="1"/>
          <p:nvPr/>
        </p:nvSpPr>
        <p:spPr>
          <a:xfrm>
            <a:off x="4193060" y="3005572"/>
            <a:ext cx="71669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DCEADD-A050-FF42-B16C-48B8A3C880EB}"/>
              </a:ext>
            </a:extLst>
          </p:cNvPr>
          <p:cNvSpPr txBox="1"/>
          <p:nvPr/>
        </p:nvSpPr>
        <p:spPr>
          <a:xfrm>
            <a:off x="4324866" y="4057468"/>
            <a:ext cx="71669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4776203-9075-D442-8742-1420DECDB227}"/>
              </a:ext>
            </a:extLst>
          </p:cNvPr>
          <p:cNvCxnSpPr/>
          <p:nvPr/>
        </p:nvCxnSpPr>
        <p:spPr>
          <a:xfrm>
            <a:off x="3871784" y="4968918"/>
            <a:ext cx="1359244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F99F816-EC4E-714E-9E88-2A2B836C88B2}"/>
              </a:ext>
            </a:extLst>
          </p:cNvPr>
          <p:cNvCxnSpPr>
            <a:cxnSpLocks/>
          </p:cNvCxnSpPr>
          <p:nvPr/>
        </p:nvCxnSpPr>
        <p:spPr>
          <a:xfrm flipV="1">
            <a:off x="3871784" y="4968917"/>
            <a:ext cx="1359244" cy="815546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7BB138E-D300-8341-858D-73576B2F9F60}"/>
              </a:ext>
            </a:extLst>
          </p:cNvPr>
          <p:cNvSpPr txBox="1"/>
          <p:nvPr/>
        </p:nvSpPr>
        <p:spPr>
          <a:xfrm>
            <a:off x="4193060" y="4432453"/>
            <a:ext cx="71669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7AB2720-C63F-CC47-B8B1-8340E5C2450E}"/>
              </a:ext>
            </a:extLst>
          </p:cNvPr>
          <p:cNvSpPr txBox="1"/>
          <p:nvPr/>
        </p:nvSpPr>
        <p:spPr>
          <a:xfrm>
            <a:off x="4324866" y="5484349"/>
            <a:ext cx="71669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C9BCAF8-D17E-914C-896D-3E29A08F07AB}"/>
              </a:ext>
            </a:extLst>
          </p:cNvPr>
          <p:cNvCxnSpPr/>
          <p:nvPr/>
        </p:nvCxnSpPr>
        <p:spPr>
          <a:xfrm>
            <a:off x="3871784" y="6497599"/>
            <a:ext cx="1359244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E87FD7D-283D-224C-88CE-FE30FF08A5F4}"/>
              </a:ext>
            </a:extLst>
          </p:cNvPr>
          <p:cNvCxnSpPr>
            <a:cxnSpLocks/>
          </p:cNvCxnSpPr>
          <p:nvPr/>
        </p:nvCxnSpPr>
        <p:spPr>
          <a:xfrm flipV="1">
            <a:off x="3871784" y="6497598"/>
            <a:ext cx="1359244" cy="815546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B404404-2DAC-174B-B1BD-5DE7748ADD85}"/>
              </a:ext>
            </a:extLst>
          </p:cNvPr>
          <p:cNvSpPr txBox="1"/>
          <p:nvPr/>
        </p:nvSpPr>
        <p:spPr>
          <a:xfrm>
            <a:off x="4193060" y="5961134"/>
            <a:ext cx="71669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B15409C-4057-324A-B43D-3E38DA9B8A67}"/>
              </a:ext>
            </a:extLst>
          </p:cNvPr>
          <p:cNvSpPr txBox="1"/>
          <p:nvPr/>
        </p:nvSpPr>
        <p:spPr>
          <a:xfrm>
            <a:off x="4324866" y="7013030"/>
            <a:ext cx="71669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12CC09F-4338-BF4A-B1BD-E2C3C69F7EA7}"/>
              </a:ext>
            </a:extLst>
          </p:cNvPr>
          <p:cNvCxnSpPr/>
          <p:nvPr/>
        </p:nvCxnSpPr>
        <p:spPr>
          <a:xfrm>
            <a:off x="3871784" y="7858069"/>
            <a:ext cx="1359244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75B2331-974C-C942-90AE-D3C2474EBC07}"/>
              </a:ext>
            </a:extLst>
          </p:cNvPr>
          <p:cNvCxnSpPr>
            <a:cxnSpLocks/>
          </p:cNvCxnSpPr>
          <p:nvPr/>
        </p:nvCxnSpPr>
        <p:spPr>
          <a:xfrm flipV="1">
            <a:off x="3871784" y="7858068"/>
            <a:ext cx="1359244" cy="815546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66C7DFE-6E45-384E-9CEF-B75748CE7FB3}"/>
              </a:ext>
            </a:extLst>
          </p:cNvPr>
          <p:cNvSpPr txBox="1"/>
          <p:nvPr/>
        </p:nvSpPr>
        <p:spPr>
          <a:xfrm>
            <a:off x="4193060" y="7321604"/>
            <a:ext cx="71669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3F9078B-CE2E-4D4B-88D6-0AAC2262C78D}"/>
              </a:ext>
            </a:extLst>
          </p:cNvPr>
          <p:cNvSpPr txBox="1"/>
          <p:nvPr/>
        </p:nvSpPr>
        <p:spPr>
          <a:xfrm>
            <a:off x="4324866" y="8373500"/>
            <a:ext cx="71669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3FF65EA-4A58-0540-8488-3AFFB375F90A}"/>
              </a:ext>
            </a:extLst>
          </p:cNvPr>
          <p:cNvCxnSpPr/>
          <p:nvPr/>
        </p:nvCxnSpPr>
        <p:spPr>
          <a:xfrm>
            <a:off x="3871784" y="9437924"/>
            <a:ext cx="1359244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129090-B667-4B44-BA1A-DC00A780A446}"/>
              </a:ext>
            </a:extLst>
          </p:cNvPr>
          <p:cNvCxnSpPr>
            <a:cxnSpLocks/>
          </p:cNvCxnSpPr>
          <p:nvPr/>
        </p:nvCxnSpPr>
        <p:spPr>
          <a:xfrm flipV="1">
            <a:off x="3871784" y="9437923"/>
            <a:ext cx="1359244" cy="815546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1DBFE9-0CF3-B04D-9CC0-4AA6461D2378}"/>
              </a:ext>
            </a:extLst>
          </p:cNvPr>
          <p:cNvSpPr txBox="1"/>
          <p:nvPr/>
        </p:nvSpPr>
        <p:spPr>
          <a:xfrm>
            <a:off x="4193060" y="8901459"/>
            <a:ext cx="71669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031472D-F052-4B4B-8472-2B7A5CA6522C}"/>
              </a:ext>
            </a:extLst>
          </p:cNvPr>
          <p:cNvSpPr txBox="1"/>
          <p:nvPr/>
        </p:nvSpPr>
        <p:spPr>
          <a:xfrm>
            <a:off x="4324866" y="9953355"/>
            <a:ext cx="71669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FE3787D-B540-C94E-A593-3521074E5CE0}"/>
              </a:ext>
            </a:extLst>
          </p:cNvPr>
          <p:cNvCxnSpPr/>
          <p:nvPr/>
        </p:nvCxnSpPr>
        <p:spPr>
          <a:xfrm>
            <a:off x="3871784" y="10786110"/>
            <a:ext cx="1359244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3248F52-89D2-4644-8D96-B2F3CD3B5C67}"/>
              </a:ext>
            </a:extLst>
          </p:cNvPr>
          <p:cNvCxnSpPr>
            <a:cxnSpLocks/>
          </p:cNvCxnSpPr>
          <p:nvPr/>
        </p:nvCxnSpPr>
        <p:spPr>
          <a:xfrm flipV="1">
            <a:off x="3871784" y="10786109"/>
            <a:ext cx="1359244" cy="815546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D84CEFD-2644-954B-AB47-D67B8AC584C4}"/>
              </a:ext>
            </a:extLst>
          </p:cNvPr>
          <p:cNvSpPr txBox="1"/>
          <p:nvPr/>
        </p:nvSpPr>
        <p:spPr>
          <a:xfrm>
            <a:off x="4193060" y="10249645"/>
            <a:ext cx="71669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A7F74B1-7100-8245-B92B-717355FF4C76}"/>
              </a:ext>
            </a:extLst>
          </p:cNvPr>
          <p:cNvSpPr txBox="1"/>
          <p:nvPr/>
        </p:nvSpPr>
        <p:spPr>
          <a:xfrm>
            <a:off x="4324866" y="11301541"/>
            <a:ext cx="71669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64320F7-1075-AD49-811B-C54A9DF50F21}"/>
              </a:ext>
            </a:extLst>
          </p:cNvPr>
          <p:cNvCxnSpPr/>
          <p:nvPr/>
        </p:nvCxnSpPr>
        <p:spPr>
          <a:xfrm>
            <a:off x="3871784" y="12246803"/>
            <a:ext cx="1359244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C0BA990-2E1B-7549-8B2B-3B95F25690C1}"/>
              </a:ext>
            </a:extLst>
          </p:cNvPr>
          <p:cNvCxnSpPr>
            <a:cxnSpLocks/>
          </p:cNvCxnSpPr>
          <p:nvPr/>
        </p:nvCxnSpPr>
        <p:spPr>
          <a:xfrm flipV="1">
            <a:off x="3871784" y="12246802"/>
            <a:ext cx="1359244" cy="815546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FD9057A-56A2-AB4D-9C3C-9374F5023B6A}"/>
              </a:ext>
            </a:extLst>
          </p:cNvPr>
          <p:cNvSpPr txBox="1"/>
          <p:nvPr/>
        </p:nvSpPr>
        <p:spPr>
          <a:xfrm>
            <a:off x="4193060" y="11710338"/>
            <a:ext cx="71669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05264A7-C5D4-2E43-BFBE-9357E8EB6996}"/>
              </a:ext>
            </a:extLst>
          </p:cNvPr>
          <p:cNvSpPr txBox="1"/>
          <p:nvPr/>
        </p:nvSpPr>
        <p:spPr>
          <a:xfrm>
            <a:off x="4324866" y="12762234"/>
            <a:ext cx="71669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7328123-6BE8-9240-9E49-304B587C8EE7}"/>
              </a:ext>
            </a:extLst>
          </p:cNvPr>
          <p:cNvSpPr txBox="1"/>
          <p:nvPr/>
        </p:nvSpPr>
        <p:spPr>
          <a:xfrm>
            <a:off x="5321643" y="103120"/>
            <a:ext cx="1359244" cy="126598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dirty="0"/>
              <a:t>0.0370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0.0370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0.0555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0.0740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0.1111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0.1111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0.148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0.148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0.2778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E06B105-CED5-5A49-8F3D-F57905FF30D1}"/>
              </a:ext>
            </a:extLst>
          </p:cNvPr>
          <p:cNvCxnSpPr>
            <a:cxnSpLocks/>
          </p:cNvCxnSpPr>
          <p:nvPr/>
        </p:nvCxnSpPr>
        <p:spPr>
          <a:xfrm>
            <a:off x="6952737" y="536465"/>
            <a:ext cx="1359244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408A6F9-956F-F543-9857-0813F85FBBA8}"/>
              </a:ext>
            </a:extLst>
          </p:cNvPr>
          <p:cNvCxnSpPr>
            <a:cxnSpLocks/>
          </p:cNvCxnSpPr>
          <p:nvPr/>
        </p:nvCxnSpPr>
        <p:spPr>
          <a:xfrm flipV="1">
            <a:off x="6960973" y="536464"/>
            <a:ext cx="1351008" cy="1502786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D1AEECE-C68F-2640-87C2-52C32B81CE21}"/>
              </a:ext>
            </a:extLst>
          </p:cNvPr>
          <p:cNvSpPr txBox="1"/>
          <p:nvPr/>
        </p:nvSpPr>
        <p:spPr>
          <a:xfrm>
            <a:off x="7274013" y="0"/>
            <a:ext cx="71669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F46ADA1-F048-7A4B-BEFB-FF9BE8B654B8}"/>
              </a:ext>
            </a:extLst>
          </p:cNvPr>
          <p:cNvSpPr txBox="1"/>
          <p:nvPr/>
        </p:nvSpPr>
        <p:spPr>
          <a:xfrm>
            <a:off x="7595290" y="1352010"/>
            <a:ext cx="71669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9A5ADA6-74DE-8644-A86B-EEEC5715981D}"/>
              </a:ext>
            </a:extLst>
          </p:cNvPr>
          <p:cNvCxnSpPr>
            <a:cxnSpLocks/>
          </p:cNvCxnSpPr>
          <p:nvPr/>
        </p:nvCxnSpPr>
        <p:spPr>
          <a:xfrm>
            <a:off x="6952737" y="3513188"/>
            <a:ext cx="1359244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52D255A-F6BB-BB43-8479-67B35BAA4600}"/>
              </a:ext>
            </a:extLst>
          </p:cNvPr>
          <p:cNvCxnSpPr>
            <a:cxnSpLocks/>
          </p:cNvCxnSpPr>
          <p:nvPr/>
        </p:nvCxnSpPr>
        <p:spPr>
          <a:xfrm flipV="1">
            <a:off x="6960973" y="3513187"/>
            <a:ext cx="1351008" cy="1502786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F2A3233-B38F-F245-BC26-E1D19620D2D6}"/>
              </a:ext>
            </a:extLst>
          </p:cNvPr>
          <p:cNvSpPr txBox="1"/>
          <p:nvPr/>
        </p:nvSpPr>
        <p:spPr>
          <a:xfrm>
            <a:off x="7274013" y="2976723"/>
            <a:ext cx="71669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2577B1-2197-164F-8484-656492D68141}"/>
              </a:ext>
            </a:extLst>
          </p:cNvPr>
          <p:cNvSpPr txBox="1"/>
          <p:nvPr/>
        </p:nvSpPr>
        <p:spPr>
          <a:xfrm>
            <a:off x="7595290" y="4328733"/>
            <a:ext cx="71669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972E81C-5932-F74C-8334-6F0A09E63900}"/>
              </a:ext>
            </a:extLst>
          </p:cNvPr>
          <p:cNvCxnSpPr>
            <a:cxnSpLocks/>
          </p:cNvCxnSpPr>
          <p:nvPr/>
        </p:nvCxnSpPr>
        <p:spPr>
          <a:xfrm>
            <a:off x="6952741" y="6380724"/>
            <a:ext cx="1359244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9C2ABAD-1737-EF45-8D0B-0FF2476E14F5}"/>
              </a:ext>
            </a:extLst>
          </p:cNvPr>
          <p:cNvCxnSpPr>
            <a:cxnSpLocks/>
          </p:cNvCxnSpPr>
          <p:nvPr/>
        </p:nvCxnSpPr>
        <p:spPr>
          <a:xfrm flipV="1">
            <a:off x="6960977" y="6380723"/>
            <a:ext cx="1351008" cy="1502786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D76BE2B-92EC-8D44-84D9-36C30BCC5594}"/>
              </a:ext>
            </a:extLst>
          </p:cNvPr>
          <p:cNvSpPr txBox="1"/>
          <p:nvPr/>
        </p:nvSpPr>
        <p:spPr>
          <a:xfrm>
            <a:off x="7274017" y="5844259"/>
            <a:ext cx="71669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B407580-A541-FC41-AB9E-1F680D9F4452}"/>
              </a:ext>
            </a:extLst>
          </p:cNvPr>
          <p:cNvSpPr txBox="1"/>
          <p:nvPr/>
        </p:nvSpPr>
        <p:spPr>
          <a:xfrm>
            <a:off x="7595294" y="7196269"/>
            <a:ext cx="71669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34FF3A6-1F81-3A4B-8C92-7B9AF044EAF6}"/>
              </a:ext>
            </a:extLst>
          </p:cNvPr>
          <p:cNvCxnSpPr>
            <a:cxnSpLocks/>
          </p:cNvCxnSpPr>
          <p:nvPr/>
        </p:nvCxnSpPr>
        <p:spPr>
          <a:xfrm>
            <a:off x="6952737" y="9339466"/>
            <a:ext cx="1359244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5A1100A-6C17-9349-8AA5-E75B3C166325}"/>
              </a:ext>
            </a:extLst>
          </p:cNvPr>
          <p:cNvCxnSpPr>
            <a:cxnSpLocks/>
          </p:cNvCxnSpPr>
          <p:nvPr/>
        </p:nvCxnSpPr>
        <p:spPr>
          <a:xfrm flipV="1">
            <a:off x="6960973" y="9339465"/>
            <a:ext cx="1351008" cy="1502786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32ABB46D-61ED-AD40-B06C-DE592F66125E}"/>
              </a:ext>
            </a:extLst>
          </p:cNvPr>
          <p:cNvSpPr txBox="1"/>
          <p:nvPr/>
        </p:nvSpPr>
        <p:spPr>
          <a:xfrm>
            <a:off x="7274013" y="8803001"/>
            <a:ext cx="71669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66E21EF-4A6D-B642-9BD3-763C4EDE148D}"/>
              </a:ext>
            </a:extLst>
          </p:cNvPr>
          <p:cNvSpPr txBox="1"/>
          <p:nvPr/>
        </p:nvSpPr>
        <p:spPr>
          <a:xfrm>
            <a:off x="7595290" y="10155011"/>
            <a:ext cx="71669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9B82EE2-26E3-DF41-B79D-2F0CD99B7193}"/>
              </a:ext>
            </a:extLst>
          </p:cNvPr>
          <p:cNvSpPr txBox="1"/>
          <p:nvPr/>
        </p:nvSpPr>
        <p:spPr>
          <a:xfrm>
            <a:off x="8905107" y="348028"/>
            <a:ext cx="1383957" cy="93358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0.0740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0.1296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0.2222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0.296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C0D4C29-5777-A44C-825F-E9F0513F1838}"/>
              </a:ext>
            </a:extLst>
          </p:cNvPr>
          <p:cNvCxnSpPr>
            <a:cxnSpLocks/>
          </p:cNvCxnSpPr>
          <p:nvPr/>
        </p:nvCxnSpPr>
        <p:spPr>
          <a:xfrm>
            <a:off x="10519728" y="536465"/>
            <a:ext cx="1359244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5E71ECF-8E83-F242-BC69-BDE3B1B27BE2}"/>
              </a:ext>
            </a:extLst>
          </p:cNvPr>
          <p:cNvCxnSpPr>
            <a:cxnSpLocks/>
          </p:cNvCxnSpPr>
          <p:nvPr/>
        </p:nvCxnSpPr>
        <p:spPr>
          <a:xfrm flipV="1">
            <a:off x="10536201" y="536464"/>
            <a:ext cx="1342771" cy="300557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91E47E35-35E7-8E46-8448-4E8A4B7440F1}"/>
              </a:ext>
            </a:extLst>
          </p:cNvPr>
          <p:cNvSpPr txBox="1"/>
          <p:nvPr/>
        </p:nvSpPr>
        <p:spPr>
          <a:xfrm>
            <a:off x="10841004" y="0"/>
            <a:ext cx="71669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5A89D33-EC50-A946-99E2-CDBA857C4C9E}"/>
              </a:ext>
            </a:extLst>
          </p:cNvPr>
          <p:cNvSpPr txBox="1"/>
          <p:nvPr/>
        </p:nvSpPr>
        <p:spPr>
          <a:xfrm>
            <a:off x="11207586" y="1917254"/>
            <a:ext cx="71669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95FC014-3DD9-804B-B545-A7823EA570EB}"/>
              </a:ext>
            </a:extLst>
          </p:cNvPr>
          <p:cNvCxnSpPr>
            <a:cxnSpLocks/>
          </p:cNvCxnSpPr>
          <p:nvPr/>
        </p:nvCxnSpPr>
        <p:spPr>
          <a:xfrm>
            <a:off x="10725674" y="6477279"/>
            <a:ext cx="1359244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59A2657-0766-7644-8091-26B39955BE57}"/>
              </a:ext>
            </a:extLst>
          </p:cNvPr>
          <p:cNvCxnSpPr>
            <a:cxnSpLocks/>
          </p:cNvCxnSpPr>
          <p:nvPr/>
        </p:nvCxnSpPr>
        <p:spPr>
          <a:xfrm flipV="1">
            <a:off x="10742147" y="6477278"/>
            <a:ext cx="1342771" cy="300557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49B9A7D3-4075-D747-9C1C-A2A4ABC3D0B5}"/>
              </a:ext>
            </a:extLst>
          </p:cNvPr>
          <p:cNvSpPr txBox="1"/>
          <p:nvPr/>
        </p:nvSpPr>
        <p:spPr>
          <a:xfrm>
            <a:off x="11046950" y="5940814"/>
            <a:ext cx="71669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A38AB29-D475-364F-B586-01361AC082A3}"/>
              </a:ext>
            </a:extLst>
          </p:cNvPr>
          <p:cNvSpPr txBox="1"/>
          <p:nvPr/>
        </p:nvSpPr>
        <p:spPr>
          <a:xfrm>
            <a:off x="11413532" y="7858068"/>
            <a:ext cx="71669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729C735-2743-C049-804B-69DF7DDA2CB1}"/>
              </a:ext>
            </a:extLst>
          </p:cNvPr>
          <p:cNvSpPr txBox="1"/>
          <p:nvPr/>
        </p:nvSpPr>
        <p:spPr>
          <a:xfrm>
            <a:off x="12299084" y="371886"/>
            <a:ext cx="1474573" cy="63812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0.2037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0.518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C244CC3-104B-0F45-8EEF-08254C1E243E}"/>
              </a:ext>
            </a:extLst>
          </p:cNvPr>
          <p:cNvCxnSpPr>
            <a:cxnSpLocks/>
          </p:cNvCxnSpPr>
          <p:nvPr/>
        </p:nvCxnSpPr>
        <p:spPr>
          <a:xfrm>
            <a:off x="13909593" y="593921"/>
            <a:ext cx="1359244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BDD3D8A-72CB-7849-9F26-BF220D7715B4}"/>
              </a:ext>
            </a:extLst>
          </p:cNvPr>
          <p:cNvCxnSpPr>
            <a:cxnSpLocks/>
          </p:cNvCxnSpPr>
          <p:nvPr/>
        </p:nvCxnSpPr>
        <p:spPr>
          <a:xfrm flipV="1">
            <a:off x="13888992" y="593920"/>
            <a:ext cx="1379845" cy="588335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895C10B1-E113-B24A-B6DF-ECCB4606B33A}"/>
              </a:ext>
            </a:extLst>
          </p:cNvPr>
          <p:cNvSpPr txBox="1"/>
          <p:nvPr/>
        </p:nvSpPr>
        <p:spPr>
          <a:xfrm>
            <a:off x="14230869" y="57456"/>
            <a:ext cx="71669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DC37000-2D9B-CC4C-9073-665D19559E9F}"/>
              </a:ext>
            </a:extLst>
          </p:cNvPr>
          <p:cNvSpPr txBox="1"/>
          <p:nvPr/>
        </p:nvSpPr>
        <p:spPr>
          <a:xfrm>
            <a:off x="14648940" y="3585544"/>
            <a:ext cx="71669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4134F0B-3B53-2F41-907A-0F3B957C7523}"/>
              </a:ext>
            </a:extLst>
          </p:cNvPr>
          <p:cNvSpPr txBox="1"/>
          <p:nvPr/>
        </p:nvSpPr>
        <p:spPr>
          <a:xfrm>
            <a:off x="15476830" y="371886"/>
            <a:ext cx="106268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0.7222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5FEA99E-1994-5345-B183-78E0849FB7A4}"/>
              </a:ext>
            </a:extLst>
          </p:cNvPr>
          <p:cNvCxnSpPr>
            <a:cxnSpLocks/>
          </p:cNvCxnSpPr>
          <p:nvPr/>
        </p:nvCxnSpPr>
        <p:spPr>
          <a:xfrm>
            <a:off x="16805193" y="593920"/>
            <a:ext cx="1359244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68BC60C2-0984-3646-A929-2B060A507CF8}"/>
              </a:ext>
            </a:extLst>
          </p:cNvPr>
          <p:cNvCxnSpPr>
            <a:cxnSpLocks/>
          </p:cNvCxnSpPr>
          <p:nvPr/>
        </p:nvCxnSpPr>
        <p:spPr>
          <a:xfrm flipV="1">
            <a:off x="13036370" y="600357"/>
            <a:ext cx="5105423" cy="1164644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0F9137CC-AEF8-DF47-AEEC-61CE688BF4EB}"/>
              </a:ext>
            </a:extLst>
          </p:cNvPr>
          <p:cNvSpPr txBox="1"/>
          <p:nvPr/>
        </p:nvSpPr>
        <p:spPr>
          <a:xfrm>
            <a:off x="11771877" y="12169458"/>
            <a:ext cx="106268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0.2778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305096C9-AD8B-884E-B300-30B5CA8DCF74}"/>
              </a:ext>
            </a:extLst>
          </p:cNvPr>
          <p:cNvCxnSpPr>
            <a:cxnSpLocks/>
          </p:cNvCxnSpPr>
          <p:nvPr/>
        </p:nvCxnSpPr>
        <p:spPr>
          <a:xfrm>
            <a:off x="6771502" y="12363990"/>
            <a:ext cx="4786193" cy="41430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096B0B31-D637-2D44-BF5D-862BE85A2157}"/>
              </a:ext>
            </a:extLst>
          </p:cNvPr>
          <p:cNvSpPr txBox="1"/>
          <p:nvPr/>
        </p:nvSpPr>
        <p:spPr>
          <a:xfrm>
            <a:off x="18349787" y="371886"/>
            <a:ext cx="64255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1.0</a:t>
            </a:r>
          </a:p>
        </p:txBody>
      </p:sp>
    </p:spTree>
    <p:extLst>
      <p:ext uri="{BB962C8B-B14F-4D97-AF65-F5344CB8AC3E}">
        <p14:creationId xmlns:p14="http://schemas.microsoft.com/office/powerpoint/2010/main" val="29408767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5E54C855EC78418D00BFDBA37285E2" ma:contentTypeVersion="10" ma:contentTypeDescription="Create a new document." ma:contentTypeScope="" ma:versionID="6f573b1a45794110d2113225073deebc">
  <xsd:schema xmlns:xsd="http://www.w3.org/2001/XMLSchema" xmlns:xs="http://www.w3.org/2001/XMLSchema" xmlns:p="http://schemas.microsoft.com/office/2006/metadata/properties" xmlns:ns2="e5222402-7b9f-4113-8b8c-ea94d66e8e91" xmlns:ns3="77543c93-e606-407f-9220-765fca0937f2" targetNamespace="http://schemas.microsoft.com/office/2006/metadata/properties" ma:root="true" ma:fieldsID="09add58877d63566cf6918206b064d01" ns2:_="" ns3:_="">
    <xsd:import namespace="e5222402-7b9f-4113-8b8c-ea94d66e8e91"/>
    <xsd:import namespace="77543c93-e606-407f-9220-765fca0937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222402-7b9f-4113-8b8c-ea94d66e8e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543c93-e606-407f-9220-765fca0937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DF2CD51-6DB2-48C4-8BB2-FE46CBA753F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24D49F-F276-498D-A24D-B13464F5F0F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F189A91-6186-401E-99D4-B55CF2D4C0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222402-7b9f-4113-8b8c-ea94d66e8e91"/>
    <ds:schemaRef ds:uri="77543c93-e606-407f-9220-765fca0937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1622</TotalTime>
  <Words>449</Words>
  <Application>Microsoft Macintosh PowerPoint</Application>
  <PresentationFormat>Custom</PresentationFormat>
  <Paragraphs>333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Helvetica Neue</vt:lpstr>
      <vt:lpstr>Helvetica Neue Medium</vt:lpstr>
      <vt:lpstr>21_BasicWhite</vt:lpstr>
      <vt:lpstr>Tugas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Bubble Sort Algorithm</dc:title>
  <cp:lastModifiedBy>Fadiah Mumtaz Andevi</cp:lastModifiedBy>
  <cp:revision>80</cp:revision>
  <dcterms:modified xsi:type="dcterms:W3CDTF">2022-02-22T08:11:12Z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0x010100C95E54C855EC78418D00BFDBA37285E2</vt:lpwstr>
  </property>
</Properties>
</file>