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7" r:id="rId11"/>
    <p:sldId id="266" r:id="rId12"/>
    <p:sldId id="264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B78"/>
    <a:srgbClr val="C7723D"/>
    <a:srgbClr val="FF5050"/>
    <a:srgbClr val="8F6034"/>
    <a:srgbClr val="A0A1A3"/>
    <a:srgbClr val="767171"/>
    <a:srgbClr val="9B9CA0"/>
    <a:srgbClr val="9A9D9E"/>
    <a:srgbClr val="979595"/>
    <a:srgbClr val="8C6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1" autoAdjust="0"/>
    <p:restoredTop sz="95494" autoAdjust="0"/>
  </p:normalViewPr>
  <p:slideViewPr>
    <p:cSldViewPr snapToGrid="0">
      <p:cViewPr varScale="1">
        <p:scale>
          <a:sx n="109" d="100"/>
          <a:sy n="109" d="100"/>
        </p:scale>
        <p:origin x="-58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4299B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5E9B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dPt>
            <c:idx val="0"/>
            <c:bubble3D val="0"/>
            <c:spPr>
              <a:solidFill>
                <a:srgbClr val="B259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dPt>
            <c:idx val="0"/>
            <c:bubble3D val="0"/>
            <c:spPr>
              <a:solidFill>
                <a:srgbClr val="E9E38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75B5F-12A2-4A99-9999-C4FB5F11DB93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B482-6C7C-4207-91E3-31D3C90B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4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7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4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2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7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9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721B-B8D3-4F4C-8CE3-63CF93A63A72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273F-37E1-49E5-A90B-EB3BC0CB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store.net/author/PPTange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/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-19050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942760" y="2244445"/>
            <a:ext cx="830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HAVE A GODD YEAR</a:t>
            </a:r>
            <a:endParaRPr lang="zh-CN" altLang="en-US" sz="6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45994" y="4675291"/>
            <a:ext cx="100012" cy="1000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860256" y="4675291"/>
            <a:ext cx="100012" cy="100012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6231732" y="4675291"/>
            <a:ext cx="100012" cy="100012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5555933" y="3781786"/>
            <a:ext cx="1080135" cy="400110"/>
            <a:chOff x="5419724" y="3718121"/>
            <a:chExt cx="1080135" cy="400110"/>
          </a:xfrm>
        </p:grpSpPr>
        <p:sp>
          <p:nvSpPr>
            <p:cNvPr id="90" name="圆角矩形 89"/>
            <p:cNvSpPr/>
            <p:nvPr/>
          </p:nvSpPr>
          <p:spPr>
            <a:xfrm>
              <a:off x="5419724" y="3749241"/>
              <a:ext cx="1080135" cy="337871"/>
            </a:xfrm>
            <a:prstGeom prst="roundRect">
              <a:avLst>
                <a:gd name="adj" fmla="val 50000"/>
              </a:avLst>
            </a:prstGeom>
            <a:solidFill>
              <a:srgbClr val="4DC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5312" y="3718121"/>
              <a:ext cx="768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Helvetica" panose="020B0604020202030204" pitchFamily="34" charset="0"/>
                </a:rPr>
                <a:t>2015  </a:t>
              </a:r>
              <a:endParaRPr lang="zh-CN" altLang="en-US" sz="20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4739822" y="3259813"/>
            <a:ext cx="271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SUMMARY REPORT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986088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7452179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hoto By Damian Zalesk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3"/>
          <a:stretch/>
        </p:blipFill>
        <p:spPr bwMode="auto">
          <a:xfrm>
            <a:off x="0" y="-44773"/>
            <a:ext cx="12152671" cy="690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" y="-44774"/>
            <a:ext cx="12192000" cy="6902773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76925" y="571500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534150" y="571500"/>
            <a:ext cx="3119215" cy="1473882"/>
            <a:chOff x="6815138" y="1008061"/>
            <a:chExt cx="3148012" cy="1487489"/>
          </a:xfrm>
        </p:grpSpPr>
        <p:sp>
          <p:nvSpPr>
            <p:cNvPr id="9" name="矩形 8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>
            <a:stCxn id="7" idx="4"/>
          </p:cNvCxnSpPr>
          <p:nvPr/>
        </p:nvCxnSpPr>
        <p:spPr>
          <a:xfrm>
            <a:off x="6096000" y="1009650"/>
            <a:ext cx="0" cy="5848350"/>
          </a:xfrm>
          <a:prstGeom prst="line">
            <a:avLst/>
          </a:prstGeom>
          <a:ln w="28575">
            <a:solidFill>
              <a:srgbClr val="8F6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534150" y="3641083"/>
            <a:ext cx="3119215" cy="1473882"/>
            <a:chOff x="6815138" y="1008061"/>
            <a:chExt cx="3148012" cy="1487489"/>
          </a:xfrm>
        </p:grpSpPr>
        <p:sp>
          <p:nvSpPr>
            <p:cNvPr id="16" name="矩形 15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2553605" y="5097132"/>
            <a:ext cx="3119215" cy="1473882"/>
            <a:chOff x="6815138" y="1008061"/>
            <a:chExt cx="3148012" cy="1487489"/>
          </a:xfrm>
          <a:solidFill>
            <a:srgbClr val="A0A1A3"/>
          </a:solidFill>
        </p:grpSpPr>
        <p:sp>
          <p:nvSpPr>
            <p:cNvPr id="19" name="矩形 18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2558459" y="2100404"/>
            <a:ext cx="3119215" cy="1473882"/>
            <a:chOff x="6815138" y="1008061"/>
            <a:chExt cx="3148012" cy="1487489"/>
          </a:xfrm>
          <a:solidFill>
            <a:srgbClr val="A0A1A3"/>
          </a:solidFill>
        </p:grpSpPr>
        <p:sp>
          <p:nvSpPr>
            <p:cNvPr id="22" name="矩形 21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5876925" y="2080768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876925" y="3609672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76925" y="5122492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47195" y="584943"/>
            <a:ext cx="9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2012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59035" y="2100404"/>
            <a:ext cx="9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2013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47195" y="3620700"/>
            <a:ext cx="9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2014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59035" y="5140789"/>
            <a:ext cx="9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2015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84026" y="2692458"/>
            <a:ext cx="257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84026" y="5695314"/>
            <a:ext cx="257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52425" y="4246123"/>
            <a:ext cx="257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52425" y="1197750"/>
            <a:ext cx="257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22481" y="2238904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10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2456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84025" y="5172094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21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1546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24841" y="70935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14</a:t>
            </a:r>
            <a:r>
              <a:rPr lang="zh-CN" altLang="en-US" sz="28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5471</a:t>
            </a:r>
            <a:endParaRPr lang="zh-CN" altLang="en-US" sz="28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09091" y="3748543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30</a:t>
            </a:r>
            <a:r>
              <a:rPr lang="zh-CN" altLang="en-US" sz="28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5214</a:t>
            </a:r>
            <a:endParaRPr lang="zh-CN" altLang="en-US" sz="28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5991234" y="678877"/>
            <a:ext cx="180953" cy="232987"/>
          </a:xfrm>
          <a:custGeom>
            <a:avLst/>
            <a:gdLst>
              <a:gd name="T0" fmla="*/ 11101562 w 821094"/>
              <a:gd name="T1" fmla="*/ 0 h 1057419"/>
              <a:gd name="T2" fmla="*/ 15595066 w 821094"/>
              <a:gd name="T3" fmla="*/ 1056175 h 1057419"/>
              <a:gd name="T4" fmla="*/ 14802081 w 821094"/>
              <a:gd name="T5" fmla="*/ 4488715 h 1057419"/>
              <a:gd name="T6" fmla="*/ 11365910 w 821094"/>
              <a:gd name="T7" fmla="*/ 3696599 h 1057419"/>
              <a:gd name="T8" fmla="*/ 7665374 w 821094"/>
              <a:gd name="T9" fmla="*/ 5280841 h 1057419"/>
              <a:gd name="T10" fmla="*/ 6872406 w 821094"/>
              <a:gd name="T11" fmla="*/ 7129128 h 1057419"/>
              <a:gd name="T12" fmla="*/ 14273455 w 821094"/>
              <a:gd name="T13" fmla="*/ 7129128 h 1057419"/>
              <a:gd name="T14" fmla="*/ 14273455 w 821094"/>
              <a:gd name="T15" fmla="*/ 9241460 h 1057419"/>
              <a:gd name="T16" fmla="*/ 6343744 w 821094"/>
              <a:gd name="T17" fmla="*/ 9241460 h 1057419"/>
              <a:gd name="T18" fmla="*/ 6343744 w 821094"/>
              <a:gd name="T19" fmla="*/ 10297635 h 1057419"/>
              <a:gd name="T20" fmla="*/ 6343744 w 821094"/>
              <a:gd name="T21" fmla="*/ 10825724 h 1057419"/>
              <a:gd name="T22" fmla="*/ 14273455 w 821094"/>
              <a:gd name="T23" fmla="*/ 10825724 h 1057419"/>
              <a:gd name="T24" fmla="*/ 14273455 w 821094"/>
              <a:gd name="T25" fmla="*/ 12938058 h 1057419"/>
              <a:gd name="T26" fmla="*/ 6608071 w 821094"/>
              <a:gd name="T27" fmla="*/ 12938058 h 1057419"/>
              <a:gd name="T28" fmla="*/ 7665374 w 821094"/>
              <a:gd name="T29" fmla="*/ 15050390 h 1057419"/>
              <a:gd name="T30" fmla="*/ 11630211 w 821094"/>
              <a:gd name="T31" fmla="*/ 16370588 h 1057419"/>
              <a:gd name="T32" fmla="*/ 15066416 w 821094"/>
              <a:gd name="T33" fmla="*/ 15578469 h 1057419"/>
              <a:gd name="T34" fmla="*/ 15595066 w 821094"/>
              <a:gd name="T35" fmla="*/ 19011027 h 1057419"/>
              <a:gd name="T36" fmla="*/ 11101562 w 821094"/>
              <a:gd name="T37" fmla="*/ 20067186 h 1057419"/>
              <a:gd name="T38" fmla="*/ 3700531 w 821094"/>
              <a:gd name="T39" fmla="*/ 16634644 h 1057419"/>
              <a:gd name="T40" fmla="*/ 2114588 w 821094"/>
              <a:gd name="T41" fmla="*/ 12938058 h 1057419"/>
              <a:gd name="T42" fmla="*/ 0 w 821094"/>
              <a:gd name="T43" fmla="*/ 12938058 h 1057419"/>
              <a:gd name="T44" fmla="*/ 0 w 821094"/>
              <a:gd name="T45" fmla="*/ 10825724 h 1057419"/>
              <a:gd name="T46" fmla="*/ 1850265 w 821094"/>
              <a:gd name="T47" fmla="*/ 10825724 h 1057419"/>
              <a:gd name="T48" fmla="*/ 1850265 w 821094"/>
              <a:gd name="T49" fmla="*/ 10297635 h 1057419"/>
              <a:gd name="T50" fmla="*/ 1850265 w 821094"/>
              <a:gd name="T51" fmla="*/ 9241460 h 1057419"/>
              <a:gd name="T52" fmla="*/ 0 w 821094"/>
              <a:gd name="T53" fmla="*/ 9241460 h 1057419"/>
              <a:gd name="T54" fmla="*/ 0 w 821094"/>
              <a:gd name="T55" fmla="*/ 7129128 h 1057419"/>
              <a:gd name="T56" fmla="*/ 2114588 w 821094"/>
              <a:gd name="T57" fmla="*/ 7129128 h 1057419"/>
              <a:gd name="T58" fmla="*/ 4229155 w 821094"/>
              <a:gd name="T59" fmla="*/ 3168505 h 1057419"/>
              <a:gd name="T60" fmla="*/ 11101562 w 821094"/>
              <a:gd name="T61" fmla="*/ 0 h 105741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21094" h="1057419">
                <a:moveTo>
                  <a:pt x="584507" y="0"/>
                </a:moveTo>
                <a:cubicBezTo>
                  <a:pt x="681925" y="0"/>
                  <a:pt x="765427" y="27827"/>
                  <a:pt x="821094" y="55654"/>
                </a:cubicBezTo>
                <a:cubicBezTo>
                  <a:pt x="821094" y="55654"/>
                  <a:pt x="821094" y="55654"/>
                  <a:pt x="779343" y="236528"/>
                </a:cubicBezTo>
                <a:cubicBezTo>
                  <a:pt x="737593" y="208701"/>
                  <a:pt x="668009" y="194788"/>
                  <a:pt x="598425" y="194788"/>
                </a:cubicBezTo>
                <a:cubicBezTo>
                  <a:pt x="528840" y="194788"/>
                  <a:pt x="459256" y="222615"/>
                  <a:pt x="403589" y="278268"/>
                </a:cubicBezTo>
                <a:cubicBezTo>
                  <a:pt x="389672" y="306095"/>
                  <a:pt x="361838" y="333922"/>
                  <a:pt x="361838" y="375662"/>
                </a:cubicBezTo>
                <a:cubicBezTo>
                  <a:pt x="361838" y="375662"/>
                  <a:pt x="361838" y="375662"/>
                  <a:pt x="751510" y="375662"/>
                </a:cubicBezTo>
                <a:cubicBezTo>
                  <a:pt x="751510" y="375662"/>
                  <a:pt x="751510" y="375662"/>
                  <a:pt x="751510" y="486969"/>
                </a:cubicBezTo>
                <a:cubicBezTo>
                  <a:pt x="751510" y="486969"/>
                  <a:pt x="751510" y="486969"/>
                  <a:pt x="334004" y="486969"/>
                </a:cubicBezTo>
                <a:cubicBezTo>
                  <a:pt x="334004" y="514796"/>
                  <a:pt x="334004" y="528710"/>
                  <a:pt x="334004" y="542623"/>
                </a:cubicBezTo>
                <a:cubicBezTo>
                  <a:pt x="334004" y="556536"/>
                  <a:pt x="334004" y="556536"/>
                  <a:pt x="334004" y="570450"/>
                </a:cubicBezTo>
                <a:cubicBezTo>
                  <a:pt x="334004" y="570450"/>
                  <a:pt x="334004" y="570450"/>
                  <a:pt x="751510" y="570450"/>
                </a:cubicBezTo>
                <a:cubicBezTo>
                  <a:pt x="751510" y="570450"/>
                  <a:pt x="751510" y="570450"/>
                  <a:pt x="751510" y="681757"/>
                </a:cubicBezTo>
                <a:cubicBezTo>
                  <a:pt x="751510" y="681757"/>
                  <a:pt x="751510" y="681757"/>
                  <a:pt x="347921" y="681757"/>
                </a:cubicBezTo>
                <a:cubicBezTo>
                  <a:pt x="361838" y="723497"/>
                  <a:pt x="375755" y="765238"/>
                  <a:pt x="403589" y="793064"/>
                </a:cubicBezTo>
                <a:cubicBezTo>
                  <a:pt x="459256" y="848718"/>
                  <a:pt x="528840" y="862631"/>
                  <a:pt x="612341" y="862631"/>
                </a:cubicBezTo>
                <a:cubicBezTo>
                  <a:pt x="681925" y="862631"/>
                  <a:pt x="751510" y="848718"/>
                  <a:pt x="793260" y="820891"/>
                </a:cubicBezTo>
                <a:cubicBezTo>
                  <a:pt x="793260" y="820891"/>
                  <a:pt x="793260" y="820891"/>
                  <a:pt x="821094" y="1001766"/>
                </a:cubicBezTo>
                <a:cubicBezTo>
                  <a:pt x="779343" y="1029592"/>
                  <a:pt x="681925" y="1057419"/>
                  <a:pt x="584507" y="1057419"/>
                </a:cubicBezTo>
                <a:cubicBezTo>
                  <a:pt x="431422" y="1057419"/>
                  <a:pt x="278337" y="1001766"/>
                  <a:pt x="194836" y="876545"/>
                </a:cubicBezTo>
                <a:cubicBezTo>
                  <a:pt x="153085" y="834805"/>
                  <a:pt x="125252" y="765238"/>
                  <a:pt x="111335" y="681757"/>
                </a:cubicBezTo>
                <a:cubicBezTo>
                  <a:pt x="111335" y="681757"/>
                  <a:pt x="111335" y="681757"/>
                  <a:pt x="0" y="681757"/>
                </a:cubicBezTo>
                <a:cubicBezTo>
                  <a:pt x="0" y="681757"/>
                  <a:pt x="0" y="681757"/>
                  <a:pt x="0" y="570450"/>
                </a:cubicBezTo>
                <a:cubicBezTo>
                  <a:pt x="0" y="570450"/>
                  <a:pt x="0" y="570450"/>
                  <a:pt x="97418" y="570450"/>
                </a:cubicBezTo>
                <a:cubicBezTo>
                  <a:pt x="97418" y="556536"/>
                  <a:pt x="97418" y="542623"/>
                  <a:pt x="97418" y="542623"/>
                </a:cubicBezTo>
                <a:cubicBezTo>
                  <a:pt x="97418" y="528710"/>
                  <a:pt x="97418" y="514796"/>
                  <a:pt x="97418" y="486969"/>
                </a:cubicBezTo>
                <a:cubicBezTo>
                  <a:pt x="97418" y="486969"/>
                  <a:pt x="97418" y="486969"/>
                  <a:pt x="0" y="486969"/>
                </a:cubicBezTo>
                <a:cubicBezTo>
                  <a:pt x="0" y="486969"/>
                  <a:pt x="0" y="486969"/>
                  <a:pt x="0" y="375662"/>
                </a:cubicBezTo>
                <a:cubicBezTo>
                  <a:pt x="0" y="375662"/>
                  <a:pt x="0" y="375662"/>
                  <a:pt x="111335" y="375662"/>
                </a:cubicBezTo>
                <a:cubicBezTo>
                  <a:pt x="125252" y="292182"/>
                  <a:pt x="167002" y="222615"/>
                  <a:pt x="222669" y="166961"/>
                </a:cubicBezTo>
                <a:cubicBezTo>
                  <a:pt x="306171" y="69567"/>
                  <a:pt x="431422" y="0"/>
                  <a:pt x="584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KSO_Shape"/>
          <p:cNvSpPr/>
          <p:nvPr/>
        </p:nvSpPr>
        <p:spPr>
          <a:xfrm>
            <a:off x="5993518" y="2153939"/>
            <a:ext cx="180786" cy="265862"/>
          </a:xfrm>
          <a:custGeom>
            <a:avLst/>
            <a:gdLst>
              <a:gd name="connsiteX0" fmla="*/ 487089 w 709759"/>
              <a:gd name="connsiteY0" fmla="*/ 0 h 1043506"/>
              <a:gd name="connsiteX1" fmla="*/ 681925 w 709759"/>
              <a:gd name="connsiteY1" fmla="*/ 41740 h 1043506"/>
              <a:gd name="connsiteX2" fmla="*/ 640175 w 709759"/>
              <a:gd name="connsiteY2" fmla="*/ 222615 h 1043506"/>
              <a:gd name="connsiteX3" fmla="*/ 501006 w 709759"/>
              <a:gd name="connsiteY3" fmla="*/ 194788 h 1043506"/>
              <a:gd name="connsiteX4" fmla="*/ 361838 w 709759"/>
              <a:gd name="connsiteY4" fmla="*/ 347835 h 1043506"/>
              <a:gd name="connsiteX5" fmla="*/ 375755 w 709759"/>
              <a:gd name="connsiteY5" fmla="*/ 459143 h 1043506"/>
              <a:gd name="connsiteX6" fmla="*/ 584507 w 709759"/>
              <a:gd name="connsiteY6" fmla="*/ 459143 h 1043506"/>
              <a:gd name="connsiteX7" fmla="*/ 584507 w 709759"/>
              <a:gd name="connsiteY7" fmla="*/ 626104 h 1043506"/>
              <a:gd name="connsiteX8" fmla="*/ 389672 w 709759"/>
              <a:gd name="connsiteY8" fmla="*/ 626104 h 1043506"/>
              <a:gd name="connsiteX9" fmla="*/ 375755 w 709759"/>
              <a:gd name="connsiteY9" fmla="*/ 737411 h 1043506"/>
              <a:gd name="connsiteX10" fmla="*/ 292254 w 709759"/>
              <a:gd name="connsiteY10" fmla="*/ 848718 h 1043506"/>
              <a:gd name="connsiteX11" fmla="*/ 709759 w 709759"/>
              <a:gd name="connsiteY11" fmla="*/ 848718 h 1043506"/>
              <a:gd name="connsiteX12" fmla="*/ 709759 w 709759"/>
              <a:gd name="connsiteY12" fmla="*/ 1043506 h 1043506"/>
              <a:gd name="connsiteX13" fmla="*/ 0 w 709759"/>
              <a:gd name="connsiteY13" fmla="*/ 1043506 h 1043506"/>
              <a:gd name="connsiteX14" fmla="*/ 0 w 709759"/>
              <a:gd name="connsiteY14" fmla="*/ 918285 h 1043506"/>
              <a:gd name="connsiteX15" fmla="*/ 180919 w 709759"/>
              <a:gd name="connsiteY15" fmla="*/ 681757 h 1043506"/>
              <a:gd name="connsiteX16" fmla="*/ 167002 w 709759"/>
              <a:gd name="connsiteY16" fmla="*/ 626104 h 1043506"/>
              <a:gd name="connsiteX17" fmla="*/ 13917 w 709759"/>
              <a:gd name="connsiteY17" fmla="*/ 626104 h 1043506"/>
              <a:gd name="connsiteX18" fmla="*/ 13917 w 709759"/>
              <a:gd name="connsiteY18" fmla="*/ 459143 h 1043506"/>
              <a:gd name="connsiteX19" fmla="*/ 139168 w 709759"/>
              <a:gd name="connsiteY19" fmla="*/ 459143 h 1043506"/>
              <a:gd name="connsiteX20" fmla="*/ 139168 w 709759"/>
              <a:gd name="connsiteY20" fmla="*/ 333922 h 1043506"/>
              <a:gd name="connsiteX21" fmla="*/ 487089 w 709759"/>
              <a:gd name="connsiteY21" fmla="*/ 0 h 10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759" h="1043506">
                <a:moveTo>
                  <a:pt x="487089" y="0"/>
                </a:moveTo>
                <a:cubicBezTo>
                  <a:pt x="570591" y="0"/>
                  <a:pt x="640175" y="27827"/>
                  <a:pt x="681925" y="41740"/>
                </a:cubicBezTo>
                <a:cubicBezTo>
                  <a:pt x="681925" y="41740"/>
                  <a:pt x="681925" y="41740"/>
                  <a:pt x="640175" y="222615"/>
                </a:cubicBezTo>
                <a:cubicBezTo>
                  <a:pt x="598424" y="208701"/>
                  <a:pt x="556674" y="194788"/>
                  <a:pt x="501006" y="194788"/>
                </a:cubicBezTo>
                <a:cubicBezTo>
                  <a:pt x="389672" y="194788"/>
                  <a:pt x="361838" y="264355"/>
                  <a:pt x="361838" y="347835"/>
                </a:cubicBezTo>
                <a:cubicBezTo>
                  <a:pt x="361838" y="389576"/>
                  <a:pt x="361838" y="417402"/>
                  <a:pt x="375755" y="459143"/>
                </a:cubicBezTo>
                <a:cubicBezTo>
                  <a:pt x="375755" y="459143"/>
                  <a:pt x="375755" y="459143"/>
                  <a:pt x="584507" y="459143"/>
                </a:cubicBezTo>
                <a:cubicBezTo>
                  <a:pt x="584507" y="459143"/>
                  <a:pt x="584507" y="459143"/>
                  <a:pt x="584507" y="626104"/>
                </a:cubicBezTo>
                <a:cubicBezTo>
                  <a:pt x="584507" y="626104"/>
                  <a:pt x="584507" y="626104"/>
                  <a:pt x="389672" y="626104"/>
                </a:cubicBezTo>
                <a:cubicBezTo>
                  <a:pt x="389672" y="667844"/>
                  <a:pt x="389672" y="695671"/>
                  <a:pt x="375755" y="737411"/>
                </a:cubicBezTo>
                <a:cubicBezTo>
                  <a:pt x="361838" y="779151"/>
                  <a:pt x="334004" y="806978"/>
                  <a:pt x="292254" y="848718"/>
                </a:cubicBezTo>
                <a:cubicBezTo>
                  <a:pt x="292254" y="848718"/>
                  <a:pt x="292254" y="848718"/>
                  <a:pt x="709759" y="848718"/>
                </a:cubicBezTo>
                <a:lnTo>
                  <a:pt x="709759" y="1043506"/>
                </a:lnTo>
                <a:cubicBezTo>
                  <a:pt x="709759" y="1043506"/>
                  <a:pt x="709759" y="1043506"/>
                  <a:pt x="0" y="1043506"/>
                </a:cubicBezTo>
                <a:cubicBezTo>
                  <a:pt x="0" y="1043506"/>
                  <a:pt x="0" y="1043506"/>
                  <a:pt x="0" y="918285"/>
                </a:cubicBezTo>
                <a:cubicBezTo>
                  <a:pt x="83501" y="876545"/>
                  <a:pt x="167002" y="793065"/>
                  <a:pt x="180919" y="681757"/>
                </a:cubicBezTo>
                <a:cubicBezTo>
                  <a:pt x="180919" y="667844"/>
                  <a:pt x="180919" y="640017"/>
                  <a:pt x="167002" y="626104"/>
                </a:cubicBezTo>
                <a:cubicBezTo>
                  <a:pt x="167002" y="626104"/>
                  <a:pt x="167002" y="626104"/>
                  <a:pt x="13917" y="626104"/>
                </a:cubicBezTo>
                <a:cubicBezTo>
                  <a:pt x="13917" y="626104"/>
                  <a:pt x="13917" y="626104"/>
                  <a:pt x="13917" y="459143"/>
                </a:cubicBezTo>
                <a:cubicBezTo>
                  <a:pt x="13917" y="459143"/>
                  <a:pt x="13917" y="459143"/>
                  <a:pt x="139168" y="459143"/>
                </a:cubicBezTo>
                <a:cubicBezTo>
                  <a:pt x="139168" y="417402"/>
                  <a:pt x="139168" y="375662"/>
                  <a:pt x="139168" y="333922"/>
                </a:cubicBezTo>
                <a:cubicBezTo>
                  <a:pt x="139168" y="139134"/>
                  <a:pt x="278337" y="0"/>
                  <a:pt x="4870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KSO_Shape"/>
          <p:cNvSpPr/>
          <p:nvPr/>
        </p:nvSpPr>
        <p:spPr>
          <a:xfrm>
            <a:off x="5980150" y="3722663"/>
            <a:ext cx="231700" cy="243042"/>
          </a:xfrm>
          <a:custGeom>
            <a:avLst/>
            <a:gdLst>
              <a:gd name="connsiteX0" fmla="*/ 0 w 2171135"/>
              <a:gd name="connsiteY0" fmla="*/ 0 h 2277283"/>
              <a:gd name="connsiteX1" fmla="*/ 504915 w 2171135"/>
              <a:gd name="connsiteY1" fmla="*/ 0 h 2277283"/>
              <a:gd name="connsiteX2" fmla="*/ 1060322 w 2171135"/>
              <a:gd name="connsiteY2" fmla="*/ 860307 h 2277283"/>
              <a:gd name="connsiteX3" fmla="*/ 1615729 w 2171135"/>
              <a:gd name="connsiteY3" fmla="*/ 0 h 2277283"/>
              <a:gd name="connsiteX4" fmla="*/ 2171135 w 2171135"/>
              <a:gd name="connsiteY4" fmla="*/ 0 h 2277283"/>
              <a:gd name="connsiteX5" fmla="*/ 1464254 w 2171135"/>
              <a:gd name="connsiteY5" fmla="*/ 1062732 h 2277283"/>
              <a:gd name="connsiteX6" fmla="*/ 2120644 w 2171135"/>
              <a:gd name="connsiteY6" fmla="*/ 1062732 h 2277283"/>
              <a:gd name="connsiteX7" fmla="*/ 2120644 w 2171135"/>
              <a:gd name="connsiteY7" fmla="*/ 1265157 h 2277283"/>
              <a:gd name="connsiteX8" fmla="*/ 1363271 w 2171135"/>
              <a:gd name="connsiteY8" fmla="*/ 1265157 h 2277283"/>
              <a:gd name="connsiteX9" fmla="*/ 1363271 w 2171135"/>
              <a:gd name="connsiteY9" fmla="*/ 1467583 h 2277283"/>
              <a:gd name="connsiteX10" fmla="*/ 2120644 w 2171135"/>
              <a:gd name="connsiteY10" fmla="*/ 1467583 h 2277283"/>
              <a:gd name="connsiteX11" fmla="*/ 2120644 w 2171135"/>
              <a:gd name="connsiteY11" fmla="*/ 1670008 h 2277283"/>
              <a:gd name="connsiteX12" fmla="*/ 1363271 w 2171135"/>
              <a:gd name="connsiteY12" fmla="*/ 1670008 h 2277283"/>
              <a:gd name="connsiteX13" fmla="*/ 1363271 w 2171135"/>
              <a:gd name="connsiteY13" fmla="*/ 2277283 h 2277283"/>
              <a:gd name="connsiteX14" fmla="*/ 807864 w 2171135"/>
              <a:gd name="connsiteY14" fmla="*/ 2277283 h 2277283"/>
              <a:gd name="connsiteX15" fmla="*/ 807864 w 2171135"/>
              <a:gd name="connsiteY15" fmla="*/ 1670008 h 2277283"/>
              <a:gd name="connsiteX16" fmla="*/ 151475 w 2171135"/>
              <a:gd name="connsiteY16" fmla="*/ 1670008 h 2277283"/>
              <a:gd name="connsiteX17" fmla="*/ 151475 w 2171135"/>
              <a:gd name="connsiteY17" fmla="*/ 1467583 h 2277283"/>
              <a:gd name="connsiteX18" fmla="*/ 807864 w 2171135"/>
              <a:gd name="connsiteY18" fmla="*/ 1467583 h 2277283"/>
              <a:gd name="connsiteX19" fmla="*/ 807864 w 2171135"/>
              <a:gd name="connsiteY19" fmla="*/ 1265157 h 2277283"/>
              <a:gd name="connsiteX20" fmla="*/ 151475 w 2171135"/>
              <a:gd name="connsiteY20" fmla="*/ 1265157 h 2277283"/>
              <a:gd name="connsiteX21" fmla="*/ 151475 w 2171135"/>
              <a:gd name="connsiteY21" fmla="*/ 1062732 h 2277283"/>
              <a:gd name="connsiteX22" fmla="*/ 706881 w 2171135"/>
              <a:gd name="connsiteY22" fmla="*/ 1062732 h 2277283"/>
              <a:gd name="connsiteX23" fmla="*/ 0 w 2171135"/>
              <a:gd name="connsiteY23" fmla="*/ 0 h 227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71135" h="2277283">
                <a:moveTo>
                  <a:pt x="0" y="0"/>
                </a:moveTo>
                <a:cubicBezTo>
                  <a:pt x="504915" y="0"/>
                  <a:pt x="504915" y="0"/>
                  <a:pt x="504915" y="0"/>
                </a:cubicBezTo>
                <a:cubicBezTo>
                  <a:pt x="1060322" y="860307"/>
                  <a:pt x="1060322" y="860307"/>
                  <a:pt x="1060322" y="860307"/>
                </a:cubicBezTo>
                <a:cubicBezTo>
                  <a:pt x="1615729" y="0"/>
                  <a:pt x="1615729" y="0"/>
                  <a:pt x="1615729" y="0"/>
                </a:cubicBezTo>
                <a:cubicBezTo>
                  <a:pt x="2171135" y="0"/>
                  <a:pt x="2171135" y="0"/>
                  <a:pt x="2171135" y="0"/>
                </a:cubicBezTo>
                <a:cubicBezTo>
                  <a:pt x="1464254" y="1062732"/>
                  <a:pt x="1464254" y="1062732"/>
                  <a:pt x="1464254" y="1062732"/>
                </a:cubicBezTo>
                <a:cubicBezTo>
                  <a:pt x="2120644" y="1062732"/>
                  <a:pt x="2120644" y="1062732"/>
                  <a:pt x="2120644" y="1062732"/>
                </a:cubicBezTo>
                <a:cubicBezTo>
                  <a:pt x="2120644" y="1265157"/>
                  <a:pt x="2120644" y="1265157"/>
                  <a:pt x="2120644" y="1265157"/>
                </a:cubicBezTo>
                <a:cubicBezTo>
                  <a:pt x="1363271" y="1265157"/>
                  <a:pt x="1363271" y="1265157"/>
                  <a:pt x="1363271" y="1265157"/>
                </a:cubicBezTo>
                <a:cubicBezTo>
                  <a:pt x="1363271" y="1467583"/>
                  <a:pt x="1363271" y="1467583"/>
                  <a:pt x="1363271" y="1467583"/>
                </a:cubicBezTo>
                <a:cubicBezTo>
                  <a:pt x="2120644" y="1467583"/>
                  <a:pt x="2120644" y="1467583"/>
                  <a:pt x="2120644" y="1467583"/>
                </a:cubicBezTo>
                <a:cubicBezTo>
                  <a:pt x="2120644" y="1670008"/>
                  <a:pt x="2120644" y="1670008"/>
                  <a:pt x="2120644" y="1670008"/>
                </a:cubicBezTo>
                <a:cubicBezTo>
                  <a:pt x="1363271" y="1670008"/>
                  <a:pt x="1363271" y="1670008"/>
                  <a:pt x="1363271" y="1670008"/>
                </a:cubicBezTo>
                <a:cubicBezTo>
                  <a:pt x="1363271" y="2277283"/>
                  <a:pt x="1363271" y="2277283"/>
                  <a:pt x="1363271" y="2277283"/>
                </a:cubicBezTo>
                <a:cubicBezTo>
                  <a:pt x="807864" y="2277283"/>
                  <a:pt x="807864" y="2277283"/>
                  <a:pt x="807864" y="2277283"/>
                </a:cubicBezTo>
                <a:cubicBezTo>
                  <a:pt x="807864" y="1670008"/>
                  <a:pt x="807864" y="1670008"/>
                  <a:pt x="807864" y="1670008"/>
                </a:cubicBezTo>
                <a:cubicBezTo>
                  <a:pt x="151475" y="1670008"/>
                  <a:pt x="151475" y="1670008"/>
                  <a:pt x="151475" y="1670008"/>
                </a:cubicBezTo>
                <a:cubicBezTo>
                  <a:pt x="151475" y="1467583"/>
                  <a:pt x="151475" y="1467583"/>
                  <a:pt x="151475" y="1467583"/>
                </a:cubicBezTo>
                <a:cubicBezTo>
                  <a:pt x="807864" y="1467583"/>
                  <a:pt x="807864" y="1467583"/>
                  <a:pt x="807864" y="1467583"/>
                </a:cubicBezTo>
                <a:cubicBezTo>
                  <a:pt x="807864" y="1265157"/>
                  <a:pt x="807864" y="1265157"/>
                  <a:pt x="807864" y="1265157"/>
                </a:cubicBezTo>
                <a:cubicBezTo>
                  <a:pt x="151475" y="1265157"/>
                  <a:pt x="151475" y="1265157"/>
                  <a:pt x="151475" y="1265157"/>
                </a:cubicBezTo>
                <a:cubicBezTo>
                  <a:pt x="151475" y="1062732"/>
                  <a:pt x="151475" y="1062732"/>
                  <a:pt x="151475" y="1062732"/>
                </a:cubicBezTo>
                <a:cubicBezTo>
                  <a:pt x="706881" y="1062732"/>
                  <a:pt x="706881" y="1062732"/>
                  <a:pt x="706881" y="1062732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KSO_Shape"/>
          <p:cNvSpPr>
            <a:spLocks/>
          </p:cNvSpPr>
          <p:nvPr/>
        </p:nvSpPr>
        <p:spPr bwMode="auto">
          <a:xfrm>
            <a:off x="6008946" y="5198376"/>
            <a:ext cx="166980" cy="300865"/>
          </a:xfrm>
          <a:custGeom>
            <a:avLst/>
            <a:gdLst>
              <a:gd name="T0" fmla="*/ 2039641 w 709759"/>
              <a:gd name="T1" fmla="*/ 0 h 1280034"/>
              <a:gd name="T2" fmla="*/ 3161441 w 709759"/>
              <a:gd name="T3" fmla="*/ 0 h 1280034"/>
              <a:gd name="T4" fmla="*/ 3161441 w 709759"/>
              <a:gd name="T5" fmla="*/ 1015783 h 1280034"/>
              <a:gd name="T6" fmla="*/ 4895143 w 709759"/>
              <a:gd name="T7" fmla="*/ 1320524 h 1280034"/>
              <a:gd name="T8" fmla="*/ 4487218 w 709759"/>
              <a:gd name="T9" fmla="*/ 2641038 h 1280034"/>
              <a:gd name="T10" fmla="*/ 2855499 w 709759"/>
              <a:gd name="T11" fmla="*/ 2234720 h 1280034"/>
              <a:gd name="T12" fmla="*/ 1835674 w 709759"/>
              <a:gd name="T13" fmla="*/ 2945771 h 1280034"/>
              <a:gd name="T14" fmla="*/ 3263427 w 709759"/>
              <a:gd name="T15" fmla="*/ 3859978 h 1280034"/>
              <a:gd name="T16" fmla="*/ 5201082 w 709759"/>
              <a:gd name="T17" fmla="*/ 6094704 h 1280034"/>
              <a:gd name="T18" fmla="*/ 3161441 w 709759"/>
              <a:gd name="T19" fmla="*/ 8126267 h 1280034"/>
              <a:gd name="T20" fmla="*/ 3161441 w 709759"/>
              <a:gd name="T21" fmla="*/ 9345204 h 1280034"/>
              <a:gd name="T22" fmla="*/ 2039641 w 709759"/>
              <a:gd name="T23" fmla="*/ 9345204 h 1280034"/>
              <a:gd name="T24" fmla="*/ 2039641 w 709759"/>
              <a:gd name="T25" fmla="*/ 8227843 h 1280034"/>
              <a:gd name="T26" fmla="*/ 0 w 709759"/>
              <a:gd name="T27" fmla="*/ 7719950 h 1280034"/>
              <a:gd name="T28" fmla="*/ 407926 w 709759"/>
              <a:gd name="T29" fmla="*/ 6399436 h 1280034"/>
              <a:gd name="T30" fmla="*/ 2345594 w 709759"/>
              <a:gd name="T31" fmla="*/ 6907321 h 1280034"/>
              <a:gd name="T32" fmla="*/ 3467393 w 709759"/>
              <a:gd name="T33" fmla="*/ 6196278 h 1280034"/>
              <a:gd name="T34" fmla="*/ 2243610 w 709759"/>
              <a:gd name="T35" fmla="*/ 5180495 h 1280034"/>
              <a:gd name="T36" fmla="*/ 101983 w 709759"/>
              <a:gd name="T37" fmla="*/ 3148926 h 1280034"/>
              <a:gd name="T38" fmla="*/ 2039641 w 709759"/>
              <a:gd name="T39" fmla="*/ 1015783 h 1280034"/>
              <a:gd name="T40" fmla="*/ 2039641 w 709759"/>
              <a:gd name="T41" fmla="*/ 0 h 128003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09759" h="1280034">
                <a:moveTo>
                  <a:pt x="278337" y="0"/>
                </a:moveTo>
                <a:cubicBezTo>
                  <a:pt x="431422" y="0"/>
                  <a:pt x="431422" y="0"/>
                  <a:pt x="431422" y="0"/>
                </a:cubicBezTo>
                <a:cubicBezTo>
                  <a:pt x="431422" y="139134"/>
                  <a:pt x="431422" y="139134"/>
                  <a:pt x="431422" y="139134"/>
                </a:cubicBezTo>
                <a:cubicBezTo>
                  <a:pt x="542757" y="139134"/>
                  <a:pt x="612342" y="166961"/>
                  <a:pt x="668009" y="180875"/>
                </a:cubicBezTo>
                <a:cubicBezTo>
                  <a:pt x="612342" y="361749"/>
                  <a:pt x="612342" y="361749"/>
                  <a:pt x="612342" y="361749"/>
                </a:cubicBezTo>
                <a:cubicBezTo>
                  <a:pt x="584508" y="347835"/>
                  <a:pt x="501007" y="306095"/>
                  <a:pt x="389672" y="306095"/>
                </a:cubicBezTo>
                <a:cubicBezTo>
                  <a:pt x="292254" y="306095"/>
                  <a:pt x="250503" y="361749"/>
                  <a:pt x="250503" y="403489"/>
                </a:cubicBezTo>
                <a:cubicBezTo>
                  <a:pt x="250503" y="445229"/>
                  <a:pt x="306171" y="486970"/>
                  <a:pt x="445339" y="528710"/>
                </a:cubicBezTo>
                <a:cubicBezTo>
                  <a:pt x="640175" y="598277"/>
                  <a:pt x="709759" y="681757"/>
                  <a:pt x="709759" y="834805"/>
                </a:cubicBezTo>
                <a:cubicBezTo>
                  <a:pt x="709759" y="973939"/>
                  <a:pt x="612342" y="1085246"/>
                  <a:pt x="431422" y="1113073"/>
                </a:cubicBezTo>
                <a:cubicBezTo>
                  <a:pt x="431422" y="1280034"/>
                  <a:pt x="431422" y="1280034"/>
                  <a:pt x="431422" y="1280034"/>
                </a:cubicBezTo>
                <a:cubicBezTo>
                  <a:pt x="278337" y="1280034"/>
                  <a:pt x="278337" y="1280034"/>
                  <a:pt x="278337" y="1280034"/>
                </a:cubicBezTo>
                <a:cubicBezTo>
                  <a:pt x="278337" y="1126986"/>
                  <a:pt x="278337" y="1126986"/>
                  <a:pt x="278337" y="1126986"/>
                </a:cubicBezTo>
                <a:cubicBezTo>
                  <a:pt x="167002" y="1126986"/>
                  <a:pt x="69584" y="1099160"/>
                  <a:pt x="0" y="1057419"/>
                </a:cubicBezTo>
                <a:cubicBezTo>
                  <a:pt x="55667" y="876545"/>
                  <a:pt x="55667" y="876545"/>
                  <a:pt x="55667" y="876545"/>
                </a:cubicBezTo>
                <a:cubicBezTo>
                  <a:pt x="125252" y="918285"/>
                  <a:pt x="208753" y="946112"/>
                  <a:pt x="320088" y="946112"/>
                </a:cubicBezTo>
                <a:cubicBezTo>
                  <a:pt x="403589" y="946112"/>
                  <a:pt x="473173" y="918285"/>
                  <a:pt x="473173" y="848718"/>
                </a:cubicBezTo>
                <a:cubicBezTo>
                  <a:pt x="473173" y="793065"/>
                  <a:pt x="417506" y="751324"/>
                  <a:pt x="306171" y="709584"/>
                </a:cubicBezTo>
                <a:cubicBezTo>
                  <a:pt x="125252" y="653930"/>
                  <a:pt x="13917" y="584363"/>
                  <a:pt x="13917" y="431316"/>
                </a:cubicBezTo>
                <a:cubicBezTo>
                  <a:pt x="13917" y="292182"/>
                  <a:pt x="111335" y="180875"/>
                  <a:pt x="278337" y="139134"/>
                </a:cubicBezTo>
                <a:cubicBezTo>
                  <a:pt x="278337" y="0"/>
                  <a:pt x="278337" y="0"/>
                  <a:pt x="278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83510507"/>
              </p:ext>
            </p:extLst>
          </p:nvPr>
        </p:nvGraphicFramePr>
        <p:xfrm>
          <a:off x="3651045" y="1913303"/>
          <a:ext cx="4889911" cy="325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KSO_Shape"/>
          <p:cNvSpPr/>
          <p:nvPr/>
        </p:nvSpPr>
        <p:spPr>
          <a:xfrm>
            <a:off x="1025101" y="4480955"/>
            <a:ext cx="589643" cy="465818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836" y="5090557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WEB DESIGN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967127" y="1855418"/>
            <a:ext cx="287964" cy="539933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62023" y="2502078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UI DESIGN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9857371" y="2502078"/>
            <a:ext cx="585063" cy="465125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00816" y="3111680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PHOTOGRAPH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02718" y="5881328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MUSIC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5810316" y="5398334"/>
            <a:ext cx="682976" cy="339211"/>
          </a:xfrm>
          <a:custGeom>
            <a:avLst/>
            <a:gdLst>
              <a:gd name="T0" fmla="*/ 2147483646 w 5722"/>
              <a:gd name="T1" fmla="*/ 2147483646 h 2844"/>
              <a:gd name="T2" fmla="*/ 2147483646 w 5722"/>
              <a:gd name="T3" fmla="*/ 2147483646 h 2844"/>
              <a:gd name="T4" fmla="*/ 2147483646 w 5722"/>
              <a:gd name="T5" fmla="*/ 2147483646 h 2844"/>
              <a:gd name="T6" fmla="*/ 2147483646 w 5722"/>
              <a:gd name="T7" fmla="*/ 2147483646 h 2844"/>
              <a:gd name="T8" fmla="*/ 2147483646 w 5722"/>
              <a:gd name="T9" fmla="*/ 2147483646 h 2844"/>
              <a:gd name="T10" fmla="*/ 2147483646 w 5722"/>
              <a:gd name="T11" fmla="*/ 2147483646 h 2844"/>
              <a:gd name="T12" fmla="*/ 2147483646 w 5722"/>
              <a:gd name="T13" fmla="*/ 2147483646 h 2844"/>
              <a:gd name="T14" fmla="*/ 2147483646 w 5722"/>
              <a:gd name="T15" fmla="*/ 2147483646 h 2844"/>
              <a:gd name="T16" fmla="*/ 2147483646 w 5722"/>
              <a:gd name="T17" fmla="*/ 2147483646 h 2844"/>
              <a:gd name="T18" fmla="*/ 2147483646 w 5722"/>
              <a:gd name="T19" fmla="*/ 2147483646 h 2844"/>
              <a:gd name="T20" fmla="*/ 2147483646 w 5722"/>
              <a:gd name="T21" fmla="*/ 2147483646 h 2844"/>
              <a:gd name="T22" fmla="*/ 2147483646 w 5722"/>
              <a:gd name="T23" fmla="*/ 2147483646 h 2844"/>
              <a:gd name="T24" fmla="*/ 2147483646 w 5722"/>
              <a:gd name="T25" fmla="*/ 2147483646 h 2844"/>
              <a:gd name="T26" fmla="*/ 2147483646 w 5722"/>
              <a:gd name="T27" fmla="*/ 2147483646 h 2844"/>
              <a:gd name="T28" fmla="*/ 221457082 w 5722"/>
              <a:gd name="T29" fmla="*/ 405634533 h 2844"/>
              <a:gd name="T30" fmla="*/ 2147483646 w 5722"/>
              <a:gd name="T31" fmla="*/ 2147483646 h 2844"/>
              <a:gd name="T32" fmla="*/ 2147483646 w 5722"/>
              <a:gd name="T33" fmla="*/ 2147483646 h 2844"/>
              <a:gd name="T34" fmla="*/ 2147483646 w 5722"/>
              <a:gd name="T35" fmla="*/ 2147483646 h 2844"/>
              <a:gd name="T36" fmla="*/ 2147483646 w 5722"/>
              <a:gd name="T37" fmla="*/ 2147483646 h 2844"/>
              <a:gd name="T38" fmla="*/ 2147483646 w 5722"/>
              <a:gd name="T39" fmla="*/ 2147483646 h 2844"/>
              <a:gd name="T40" fmla="*/ 2147483646 w 5722"/>
              <a:gd name="T41" fmla="*/ 2147483646 h 2844"/>
              <a:gd name="T42" fmla="*/ 2147483646 w 5722"/>
              <a:gd name="T43" fmla="*/ 2147483646 h 2844"/>
              <a:gd name="T44" fmla="*/ 2147483646 w 5722"/>
              <a:gd name="T45" fmla="*/ 2147483646 h 2844"/>
              <a:gd name="T46" fmla="*/ 2147483646 w 5722"/>
              <a:gd name="T47" fmla="*/ 2147483646 h 2844"/>
              <a:gd name="T48" fmla="*/ 2147483646 w 5722"/>
              <a:gd name="T49" fmla="*/ 2147483646 h 2844"/>
              <a:gd name="T50" fmla="*/ 2147483646 w 5722"/>
              <a:gd name="T51" fmla="*/ 2147483646 h 2844"/>
              <a:gd name="T52" fmla="*/ 2147483646 w 5722"/>
              <a:gd name="T53" fmla="*/ 2147483646 h 2844"/>
              <a:gd name="T54" fmla="*/ 2147483646 w 5722"/>
              <a:gd name="T55" fmla="*/ 2147483646 h 2844"/>
              <a:gd name="T56" fmla="*/ 2147483646 w 5722"/>
              <a:gd name="T57" fmla="*/ 2147483646 h 2844"/>
              <a:gd name="T58" fmla="*/ 2147483646 w 5722"/>
              <a:gd name="T59" fmla="*/ 2147483646 h 2844"/>
              <a:gd name="T60" fmla="*/ 2147483646 w 5722"/>
              <a:gd name="T61" fmla="*/ 2147483646 h 2844"/>
              <a:gd name="T62" fmla="*/ 2147483646 w 5722"/>
              <a:gd name="T63" fmla="*/ 2147483646 h 2844"/>
              <a:gd name="T64" fmla="*/ 2147483646 w 5722"/>
              <a:gd name="T65" fmla="*/ 2147483646 h 2844"/>
              <a:gd name="T66" fmla="*/ 2147483646 w 5722"/>
              <a:gd name="T67" fmla="*/ 2147483646 h 2844"/>
              <a:gd name="T68" fmla="*/ 2147483646 w 5722"/>
              <a:gd name="T69" fmla="*/ 2147483646 h 2844"/>
              <a:gd name="T70" fmla="*/ 2147483646 w 5722"/>
              <a:gd name="T71" fmla="*/ 2147483646 h 2844"/>
              <a:gd name="T72" fmla="*/ 2147483646 w 5722"/>
              <a:gd name="T73" fmla="*/ 2147483646 h 2844"/>
              <a:gd name="T74" fmla="*/ 2147483646 w 5722"/>
              <a:gd name="T75" fmla="*/ 2147483646 h 2844"/>
              <a:gd name="T76" fmla="*/ 2147483646 w 5722"/>
              <a:gd name="T77" fmla="*/ 2147483646 h 2844"/>
              <a:gd name="T78" fmla="*/ 2147483646 w 5722"/>
              <a:gd name="T79" fmla="*/ 2147483646 h 2844"/>
              <a:gd name="T80" fmla="*/ 2147483646 w 5722"/>
              <a:gd name="T81" fmla="*/ 2147483646 h 2844"/>
              <a:gd name="T82" fmla="*/ 2147483646 w 5722"/>
              <a:gd name="T83" fmla="*/ 2147483646 h 2844"/>
              <a:gd name="T84" fmla="*/ 2147483646 w 5722"/>
              <a:gd name="T85" fmla="*/ 2147483646 h 2844"/>
              <a:gd name="T86" fmla="*/ 2147483646 w 5722"/>
              <a:gd name="T87" fmla="*/ 2147483646 h 2844"/>
              <a:gd name="T88" fmla="*/ 2147483646 w 5722"/>
              <a:gd name="T89" fmla="*/ 2147483646 h 2844"/>
              <a:gd name="T90" fmla="*/ 2147483646 w 5722"/>
              <a:gd name="T91" fmla="*/ 2147483646 h 2844"/>
              <a:gd name="T92" fmla="*/ 2147483646 w 5722"/>
              <a:gd name="T93" fmla="*/ 2147483646 h 2844"/>
              <a:gd name="T94" fmla="*/ 2147483646 w 5722"/>
              <a:gd name="T95" fmla="*/ 2147483646 h 2844"/>
              <a:gd name="T96" fmla="*/ 2147483646 w 5722"/>
              <a:gd name="T97" fmla="*/ 2147483646 h 2844"/>
              <a:gd name="T98" fmla="*/ 2147483646 w 5722"/>
              <a:gd name="T99" fmla="*/ 2147483646 h 2844"/>
              <a:gd name="T100" fmla="*/ 2147483646 w 5722"/>
              <a:gd name="T101" fmla="*/ 2147483646 h 2844"/>
              <a:gd name="T102" fmla="*/ 2147483646 w 5722"/>
              <a:gd name="T103" fmla="*/ 2147483646 h 2844"/>
              <a:gd name="T104" fmla="*/ 2147483646 w 5722"/>
              <a:gd name="T105" fmla="*/ 2147483646 h 2844"/>
              <a:gd name="T106" fmla="*/ 2147483646 w 5722"/>
              <a:gd name="T107" fmla="*/ 2147483646 h 2844"/>
              <a:gd name="T108" fmla="*/ 2147483646 w 5722"/>
              <a:gd name="T109" fmla="*/ 2147483646 h 2844"/>
              <a:gd name="T110" fmla="*/ 2147483646 w 5722"/>
              <a:gd name="T111" fmla="*/ 2147483646 h 2844"/>
              <a:gd name="T112" fmla="*/ 2147483646 w 5722"/>
              <a:gd name="T113" fmla="*/ 2147483646 h 2844"/>
              <a:gd name="T114" fmla="*/ 2147483646 w 5722"/>
              <a:gd name="T115" fmla="*/ 2147483646 h 2844"/>
              <a:gd name="T116" fmla="*/ 2147483646 w 5722"/>
              <a:gd name="T117" fmla="*/ 2147483646 h 2844"/>
              <a:gd name="T118" fmla="*/ 2147483646 w 5722"/>
              <a:gd name="T119" fmla="*/ 2147483646 h 2844"/>
              <a:gd name="T120" fmla="*/ 2147483646 w 5722"/>
              <a:gd name="T121" fmla="*/ 2147483646 h 2844"/>
              <a:gd name="T122" fmla="*/ 2147483646 w 5722"/>
              <a:gd name="T123" fmla="*/ 2147483646 h 2844"/>
              <a:gd name="T124" fmla="*/ 2147483646 w 5722"/>
              <a:gd name="T125" fmla="*/ 2147483646 h 28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722" h="2844">
                <a:moveTo>
                  <a:pt x="3377" y="482"/>
                </a:moveTo>
                <a:lnTo>
                  <a:pt x="3001" y="482"/>
                </a:lnTo>
                <a:lnTo>
                  <a:pt x="3001" y="656"/>
                </a:lnTo>
                <a:lnTo>
                  <a:pt x="3377" y="656"/>
                </a:lnTo>
                <a:lnTo>
                  <a:pt x="3377" y="482"/>
                </a:lnTo>
                <a:close/>
                <a:moveTo>
                  <a:pt x="4234" y="482"/>
                </a:moveTo>
                <a:lnTo>
                  <a:pt x="3858" y="482"/>
                </a:lnTo>
                <a:lnTo>
                  <a:pt x="3858" y="656"/>
                </a:lnTo>
                <a:lnTo>
                  <a:pt x="4234" y="656"/>
                </a:lnTo>
                <a:lnTo>
                  <a:pt x="4234" y="482"/>
                </a:lnTo>
                <a:close/>
                <a:moveTo>
                  <a:pt x="3801" y="482"/>
                </a:moveTo>
                <a:lnTo>
                  <a:pt x="3424" y="482"/>
                </a:lnTo>
                <a:lnTo>
                  <a:pt x="3424" y="656"/>
                </a:lnTo>
                <a:lnTo>
                  <a:pt x="3801" y="656"/>
                </a:lnTo>
                <a:lnTo>
                  <a:pt x="3801" y="482"/>
                </a:lnTo>
                <a:close/>
                <a:moveTo>
                  <a:pt x="2944" y="482"/>
                </a:moveTo>
                <a:lnTo>
                  <a:pt x="2567" y="482"/>
                </a:lnTo>
                <a:lnTo>
                  <a:pt x="2567" y="656"/>
                </a:lnTo>
                <a:lnTo>
                  <a:pt x="2944" y="656"/>
                </a:lnTo>
                <a:lnTo>
                  <a:pt x="2944" y="482"/>
                </a:lnTo>
                <a:close/>
                <a:moveTo>
                  <a:pt x="5540" y="1000"/>
                </a:moveTo>
                <a:lnTo>
                  <a:pt x="5330" y="1000"/>
                </a:lnTo>
                <a:lnTo>
                  <a:pt x="5323" y="985"/>
                </a:lnTo>
                <a:lnTo>
                  <a:pt x="5313" y="971"/>
                </a:lnTo>
                <a:lnTo>
                  <a:pt x="5301" y="960"/>
                </a:lnTo>
                <a:lnTo>
                  <a:pt x="5289" y="949"/>
                </a:lnTo>
                <a:lnTo>
                  <a:pt x="5274" y="941"/>
                </a:lnTo>
                <a:lnTo>
                  <a:pt x="5259" y="935"/>
                </a:lnTo>
                <a:lnTo>
                  <a:pt x="5242" y="931"/>
                </a:lnTo>
                <a:lnTo>
                  <a:pt x="5225" y="930"/>
                </a:lnTo>
                <a:lnTo>
                  <a:pt x="5208" y="931"/>
                </a:lnTo>
                <a:lnTo>
                  <a:pt x="5192" y="935"/>
                </a:lnTo>
                <a:lnTo>
                  <a:pt x="5176" y="941"/>
                </a:lnTo>
                <a:lnTo>
                  <a:pt x="5162" y="949"/>
                </a:lnTo>
                <a:lnTo>
                  <a:pt x="5148" y="960"/>
                </a:lnTo>
                <a:lnTo>
                  <a:pt x="5137" y="971"/>
                </a:lnTo>
                <a:lnTo>
                  <a:pt x="5128" y="985"/>
                </a:lnTo>
                <a:lnTo>
                  <a:pt x="5120" y="1000"/>
                </a:lnTo>
                <a:lnTo>
                  <a:pt x="4187" y="1000"/>
                </a:lnTo>
                <a:lnTo>
                  <a:pt x="4187" y="705"/>
                </a:lnTo>
                <a:lnTo>
                  <a:pt x="3902" y="705"/>
                </a:lnTo>
                <a:lnTo>
                  <a:pt x="3902" y="1000"/>
                </a:lnTo>
                <a:lnTo>
                  <a:pt x="3761" y="1000"/>
                </a:lnTo>
                <a:lnTo>
                  <a:pt x="3761" y="705"/>
                </a:lnTo>
                <a:lnTo>
                  <a:pt x="3476" y="705"/>
                </a:lnTo>
                <a:lnTo>
                  <a:pt x="3476" y="1000"/>
                </a:lnTo>
                <a:lnTo>
                  <a:pt x="3335" y="1000"/>
                </a:lnTo>
                <a:lnTo>
                  <a:pt x="3335" y="705"/>
                </a:lnTo>
                <a:lnTo>
                  <a:pt x="3049" y="705"/>
                </a:lnTo>
                <a:lnTo>
                  <a:pt x="3049" y="1000"/>
                </a:lnTo>
                <a:lnTo>
                  <a:pt x="2909" y="1000"/>
                </a:lnTo>
                <a:lnTo>
                  <a:pt x="2909" y="705"/>
                </a:lnTo>
                <a:lnTo>
                  <a:pt x="2623" y="705"/>
                </a:lnTo>
                <a:lnTo>
                  <a:pt x="2623" y="1000"/>
                </a:lnTo>
                <a:lnTo>
                  <a:pt x="2129" y="1000"/>
                </a:lnTo>
                <a:lnTo>
                  <a:pt x="2129" y="993"/>
                </a:lnTo>
                <a:lnTo>
                  <a:pt x="2051" y="992"/>
                </a:lnTo>
                <a:lnTo>
                  <a:pt x="1974" y="989"/>
                </a:lnTo>
                <a:lnTo>
                  <a:pt x="1900" y="985"/>
                </a:lnTo>
                <a:lnTo>
                  <a:pt x="1827" y="979"/>
                </a:lnTo>
                <a:lnTo>
                  <a:pt x="1755" y="973"/>
                </a:lnTo>
                <a:lnTo>
                  <a:pt x="1686" y="965"/>
                </a:lnTo>
                <a:lnTo>
                  <a:pt x="1618" y="956"/>
                </a:lnTo>
                <a:lnTo>
                  <a:pt x="1553" y="946"/>
                </a:lnTo>
                <a:lnTo>
                  <a:pt x="1488" y="936"/>
                </a:lnTo>
                <a:lnTo>
                  <a:pt x="1426" y="923"/>
                </a:lnTo>
                <a:lnTo>
                  <a:pt x="1364" y="911"/>
                </a:lnTo>
                <a:lnTo>
                  <a:pt x="1305" y="896"/>
                </a:lnTo>
                <a:lnTo>
                  <a:pt x="1248" y="881"/>
                </a:lnTo>
                <a:lnTo>
                  <a:pt x="1191" y="866"/>
                </a:lnTo>
                <a:lnTo>
                  <a:pt x="1137" y="849"/>
                </a:lnTo>
                <a:lnTo>
                  <a:pt x="1083" y="832"/>
                </a:lnTo>
                <a:lnTo>
                  <a:pt x="1032" y="815"/>
                </a:lnTo>
                <a:lnTo>
                  <a:pt x="981" y="795"/>
                </a:lnTo>
                <a:lnTo>
                  <a:pt x="933" y="777"/>
                </a:lnTo>
                <a:lnTo>
                  <a:pt x="887" y="756"/>
                </a:lnTo>
                <a:lnTo>
                  <a:pt x="841" y="736"/>
                </a:lnTo>
                <a:lnTo>
                  <a:pt x="796" y="715"/>
                </a:lnTo>
                <a:lnTo>
                  <a:pt x="754" y="695"/>
                </a:lnTo>
                <a:lnTo>
                  <a:pt x="713" y="673"/>
                </a:lnTo>
                <a:lnTo>
                  <a:pt x="673" y="651"/>
                </a:lnTo>
                <a:lnTo>
                  <a:pt x="634" y="628"/>
                </a:lnTo>
                <a:lnTo>
                  <a:pt x="598" y="607"/>
                </a:lnTo>
                <a:lnTo>
                  <a:pt x="561" y="584"/>
                </a:lnTo>
                <a:lnTo>
                  <a:pt x="527" y="561"/>
                </a:lnTo>
                <a:lnTo>
                  <a:pt x="494" y="538"/>
                </a:lnTo>
                <a:lnTo>
                  <a:pt x="462" y="514"/>
                </a:lnTo>
                <a:lnTo>
                  <a:pt x="431" y="491"/>
                </a:lnTo>
                <a:lnTo>
                  <a:pt x="401" y="468"/>
                </a:lnTo>
                <a:lnTo>
                  <a:pt x="374" y="446"/>
                </a:lnTo>
                <a:lnTo>
                  <a:pt x="320" y="400"/>
                </a:lnTo>
                <a:lnTo>
                  <a:pt x="272" y="354"/>
                </a:lnTo>
                <a:lnTo>
                  <a:pt x="228" y="311"/>
                </a:lnTo>
                <a:lnTo>
                  <a:pt x="189" y="268"/>
                </a:lnTo>
                <a:lnTo>
                  <a:pt x="153" y="227"/>
                </a:lnTo>
                <a:lnTo>
                  <a:pt x="122" y="190"/>
                </a:lnTo>
                <a:lnTo>
                  <a:pt x="95" y="153"/>
                </a:lnTo>
                <a:lnTo>
                  <a:pt x="72" y="120"/>
                </a:lnTo>
                <a:lnTo>
                  <a:pt x="51" y="90"/>
                </a:lnTo>
                <a:lnTo>
                  <a:pt x="35" y="65"/>
                </a:lnTo>
                <a:lnTo>
                  <a:pt x="23" y="42"/>
                </a:lnTo>
                <a:lnTo>
                  <a:pt x="6" y="11"/>
                </a:lnTo>
                <a:lnTo>
                  <a:pt x="0" y="0"/>
                </a:lnTo>
                <a:lnTo>
                  <a:pt x="0" y="2410"/>
                </a:lnTo>
                <a:lnTo>
                  <a:pt x="49" y="2357"/>
                </a:lnTo>
                <a:lnTo>
                  <a:pt x="98" y="2306"/>
                </a:lnTo>
                <a:lnTo>
                  <a:pt x="147" y="2257"/>
                </a:lnTo>
                <a:lnTo>
                  <a:pt x="197" y="2209"/>
                </a:lnTo>
                <a:lnTo>
                  <a:pt x="246" y="2163"/>
                </a:lnTo>
                <a:lnTo>
                  <a:pt x="295" y="2118"/>
                </a:lnTo>
                <a:lnTo>
                  <a:pt x="343" y="2075"/>
                </a:lnTo>
                <a:lnTo>
                  <a:pt x="391" y="2034"/>
                </a:lnTo>
                <a:lnTo>
                  <a:pt x="439" y="1994"/>
                </a:lnTo>
                <a:lnTo>
                  <a:pt x="487" y="1955"/>
                </a:lnTo>
                <a:lnTo>
                  <a:pt x="535" y="1918"/>
                </a:lnTo>
                <a:lnTo>
                  <a:pt x="582" y="1883"/>
                </a:lnTo>
                <a:lnTo>
                  <a:pt x="628" y="1849"/>
                </a:lnTo>
                <a:lnTo>
                  <a:pt x="675" y="1816"/>
                </a:lnTo>
                <a:lnTo>
                  <a:pt x="722" y="1785"/>
                </a:lnTo>
                <a:lnTo>
                  <a:pt x="768" y="1755"/>
                </a:lnTo>
                <a:lnTo>
                  <a:pt x="813" y="1726"/>
                </a:lnTo>
                <a:lnTo>
                  <a:pt x="858" y="1699"/>
                </a:lnTo>
                <a:lnTo>
                  <a:pt x="903" y="1673"/>
                </a:lnTo>
                <a:lnTo>
                  <a:pt x="947" y="1648"/>
                </a:lnTo>
                <a:lnTo>
                  <a:pt x="991" y="1624"/>
                </a:lnTo>
                <a:lnTo>
                  <a:pt x="1034" y="1601"/>
                </a:lnTo>
                <a:lnTo>
                  <a:pt x="1077" y="1579"/>
                </a:lnTo>
                <a:lnTo>
                  <a:pt x="1120" y="1560"/>
                </a:lnTo>
                <a:lnTo>
                  <a:pt x="1161" y="1540"/>
                </a:lnTo>
                <a:lnTo>
                  <a:pt x="1202" y="1522"/>
                </a:lnTo>
                <a:lnTo>
                  <a:pt x="1282" y="1488"/>
                </a:lnTo>
                <a:lnTo>
                  <a:pt x="1360" y="1458"/>
                </a:lnTo>
                <a:lnTo>
                  <a:pt x="1435" y="1432"/>
                </a:lnTo>
                <a:lnTo>
                  <a:pt x="1421" y="1454"/>
                </a:lnTo>
                <a:lnTo>
                  <a:pt x="1409" y="1478"/>
                </a:lnTo>
                <a:lnTo>
                  <a:pt x="1397" y="1504"/>
                </a:lnTo>
                <a:lnTo>
                  <a:pt x="1386" y="1529"/>
                </a:lnTo>
                <a:lnTo>
                  <a:pt x="1374" y="1554"/>
                </a:lnTo>
                <a:lnTo>
                  <a:pt x="1365" y="1580"/>
                </a:lnTo>
                <a:lnTo>
                  <a:pt x="1356" y="1608"/>
                </a:lnTo>
                <a:lnTo>
                  <a:pt x="1348" y="1635"/>
                </a:lnTo>
                <a:lnTo>
                  <a:pt x="1341" y="1662"/>
                </a:lnTo>
                <a:lnTo>
                  <a:pt x="1334" y="1691"/>
                </a:lnTo>
                <a:lnTo>
                  <a:pt x="1329" y="1721"/>
                </a:lnTo>
                <a:lnTo>
                  <a:pt x="1324" y="1749"/>
                </a:lnTo>
                <a:lnTo>
                  <a:pt x="1321" y="1780"/>
                </a:lnTo>
                <a:lnTo>
                  <a:pt x="1318" y="1810"/>
                </a:lnTo>
                <a:lnTo>
                  <a:pt x="1317" y="1841"/>
                </a:lnTo>
                <a:lnTo>
                  <a:pt x="1316" y="1872"/>
                </a:lnTo>
                <a:lnTo>
                  <a:pt x="1316" y="2118"/>
                </a:lnTo>
                <a:lnTo>
                  <a:pt x="1317" y="2156"/>
                </a:lnTo>
                <a:lnTo>
                  <a:pt x="1320" y="2193"/>
                </a:lnTo>
                <a:lnTo>
                  <a:pt x="1323" y="2229"/>
                </a:lnTo>
                <a:lnTo>
                  <a:pt x="1328" y="2265"/>
                </a:lnTo>
                <a:lnTo>
                  <a:pt x="1334" y="2300"/>
                </a:lnTo>
                <a:lnTo>
                  <a:pt x="1341" y="2334"/>
                </a:lnTo>
                <a:lnTo>
                  <a:pt x="1350" y="2369"/>
                </a:lnTo>
                <a:lnTo>
                  <a:pt x="1361" y="2401"/>
                </a:lnTo>
                <a:lnTo>
                  <a:pt x="1372" y="2433"/>
                </a:lnTo>
                <a:lnTo>
                  <a:pt x="1385" y="2465"/>
                </a:lnTo>
                <a:lnTo>
                  <a:pt x="1398" y="2494"/>
                </a:lnTo>
                <a:lnTo>
                  <a:pt x="1412" y="2524"/>
                </a:lnTo>
                <a:lnTo>
                  <a:pt x="1428" y="2553"/>
                </a:lnTo>
                <a:lnTo>
                  <a:pt x="1445" y="2580"/>
                </a:lnTo>
                <a:lnTo>
                  <a:pt x="1462" y="2606"/>
                </a:lnTo>
                <a:lnTo>
                  <a:pt x="1482" y="2631"/>
                </a:lnTo>
                <a:lnTo>
                  <a:pt x="1501" y="2655"/>
                </a:lnTo>
                <a:lnTo>
                  <a:pt x="1522" y="2678"/>
                </a:lnTo>
                <a:lnTo>
                  <a:pt x="1542" y="2700"/>
                </a:lnTo>
                <a:lnTo>
                  <a:pt x="1565" y="2721"/>
                </a:lnTo>
                <a:lnTo>
                  <a:pt x="1588" y="2739"/>
                </a:lnTo>
                <a:lnTo>
                  <a:pt x="1612" y="2757"/>
                </a:lnTo>
                <a:lnTo>
                  <a:pt x="1636" y="2773"/>
                </a:lnTo>
                <a:lnTo>
                  <a:pt x="1661" y="2787"/>
                </a:lnTo>
                <a:lnTo>
                  <a:pt x="1686" y="2801"/>
                </a:lnTo>
                <a:lnTo>
                  <a:pt x="1713" y="2812"/>
                </a:lnTo>
                <a:lnTo>
                  <a:pt x="1739" y="2821"/>
                </a:lnTo>
                <a:lnTo>
                  <a:pt x="1766" y="2829"/>
                </a:lnTo>
                <a:lnTo>
                  <a:pt x="1795" y="2836"/>
                </a:lnTo>
                <a:lnTo>
                  <a:pt x="1822" y="2841"/>
                </a:lnTo>
                <a:lnTo>
                  <a:pt x="1851" y="2843"/>
                </a:lnTo>
                <a:lnTo>
                  <a:pt x="1881" y="2844"/>
                </a:lnTo>
                <a:lnTo>
                  <a:pt x="4338" y="2844"/>
                </a:lnTo>
                <a:lnTo>
                  <a:pt x="4367" y="2843"/>
                </a:lnTo>
                <a:lnTo>
                  <a:pt x="4395" y="2841"/>
                </a:lnTo>
                <a:lnTo>
                  <a:pt x="4424" y="2836"/>
                </a:lnTo>
                <a:lnTo>
                  <a:pt x="4452" y="2829"/>
                </a:lnTo>
                <a:lnTo>
                  <a:pt x="4479" y="2821"/>
                </a:lnTo>
                <a:lnTo>
                  <a:pt x="4506" y="2812"/>
                </a:lnTo>
                <a:lnTo>
                  <a:pt x="4532" y="2801"/>
                </a:lnTo>
                <a:lnTo>
                  <a:pt x="4558" y="2787"/>
                </a:lnTo>
                <a:lnTo>
                  <a:pt x="4583" y="2773"/>
                </a:lnTo>
                <a:lnTo>
                  <a:pt x="4608" y="2757"/>
                </a:lnTo>
                <a:lnTo>
                  <a:pt x="4631" y="2739"/>
                </a:lnTo>
                <a:lnTo>
                  <a:pt x="4654" y="2721"/>
                </a:lnTo>
                <a:lnTo>
                  <a:pt x="4676" y="2700"/>
                </a:lnTo>
                <a:lnTo>
                  <a:pt x="4698" y="2678"/>
                </a:lnTo>
                <a:lnTo>
                  <a:pt x="4718" y="2655"/>
                </a:lnTo>
                <a:lnTo>
                  <a:pt x="4738" y="2631"/>
                </a:lnTo>
                <a:lnTo>
                  <a:pt x="4756" y="2606"/>
                </a:lnTo>
                <a:lnTo>
                  <a:pt x="4775" y="2580"/>
                </a:lnTo>
                <a:lnTo>
                  <a:pt x="4791" y="2553"/>
                </a:lnTo>
                <a:lnTo>
                  <a:pt x="4807" y="2524"/>
                </a:lnTo>
                <a:lnTo>
                  <a:pt x="4821" y="2494"/>
                </a:lnTo>
                <a:lnTo>
                  <a:pt x="4835" y="2465"/>
                </a:lnTo>
                <a:lnTo>
                  <a:pt x="4848" y="2433"/>
                </a:lnTo>
                <a:lnTo>
                  <a:pt x="4859" y="2401"/>
                </a:lnTo>
                <a:lnTo>
                  <a:pt x="4869" y="2369"/>
                </a:lnTo>
                <a:lnTo>
                  <a:pt x="4877" y="2334"/>
                </a:lnTo>
                <a:lnTo>
                  <a:pt x="4885" y="2300"/>
                </a:lnTo>
                <a:lnTo>
                  <a:pt x="4892" y="2265"/>
                </a:lnTo>
                <a:lnTo>
                  <a:pt x="4897" y="2229"/>
                </a:lnTo>
                <a:lnTo>
                  <a:pt x="4900" y="2193"/>
                </a:lnTo>
                <a:lnTo>
                  <a:pt x="4903" y="2156"/>
                </a:lnTo>
                <a:lnTo>
                  <a:pt x="4904" y="2118"/>
                </a:lnTo>
                <a:lnTo>
                  <a:pt x="4904" y="1872"/>
                </a:lnTo>
                <a:lnTo>
                  <a:pt x="4903" y="1829"/>
                </a:lnTo>
                <a:lnTo>
                  <a:pt x="4899" y="1788"/>
                </a:lnTo>
                <a:lnTo>
                  <a:pt x="4895" y="1747"/>
                </a:lnTo>
                <a:lnTo>
                  <a:pt x="4889" y="1707"/>
                </a:lnTo>
                <a:lnTo>
                  <a:pt x="4880" y="1667"/>
                </a:lnTo>
                <a:lnTo>
                  <a:pt x="4871" y="1629"/>
                </a:lnTo>
                <a:lnTo>
                  <a:pt x="4859" y="1592"/>
                </a:lnTo>
                <a:lnTo>
                  <a:pt x="4845" y="1556"/>
                </a:lnTo>
                <a:lnTo>
                  <a:pt x="4832" y="1521"/>
                </a:lnTo>
                <a:lnTo>
                  <a:pt x="4816" y="1486"/>
                </a:lnTo>
                <a:lnTo>
                  <a:pt x="4799" y="1453"/>
                </a:lnTo>
                <a:lnTo>
                  <a:pt x="4779" y="1422"/>
                </a:lnTo>
                <a:lnTo>
                  <a:pt x="4760" y="1393"/>
                </a:lnTo>
                <a:lnTo>
                  <a:pt x="4738" y="1363"/>
                </a:lnTo>
                <a:lnTo>
                  <a:pt x="4716" y="1337"/>
                </a:lnTo>
                <a:lnTo>
                  <a:pt x="4692" y="1311"/>
                </a:lnTo>
                <a:lnTo>
                  <a:pt x="5124" y="1311"/>
                </a:lnTo>
                <a:lnTo>
                  <a:pt x="5132" y="1324"/>
                </a:lnTo>
                <a:lnTo>
                  <a:pt x="5141" y="1336"/>
                </a:lnTo>
                <a:lnTo>
                  <a:pt x="5153" y="1347"/>
                </a:lnTo>
                <a:lnTo>
                  <a:pt x="5165" y="1356"/>
                </a:lnTo>
                <a:lnTo>
                  <a:pt x="5179" y="1363"/>
                </a:lnTo>
                <a:lnTo>
                  <a:pt x="5193" y="1369"/>
                </a:lnTo>
                <a:lnTo>
                  <a:pt x="5209" y="1372"/>
                </a:lnTo>
                <a:lnTo>
                  <a:pt x="5225" y="1373"/>
                </a:lnTo>
                <a:lnTo>
                  <a:pt x="5241" y="1372"/>
                </a:lnTo>
                <a:lnTo>
                  <a:pt x="5257" y="1369"/>
                </a:lnTo>
                <a:lnTo>
                  <a:pt x="5272" y="1363"/>
                </a:lnTo>
                <a:lnTo>
                  <a:pt x="5285" y="1356"/>
                </a:lnTo>
                <a:lnTo>
                  <a:pt x="5297" y="1347"/>
                </a:lnTo>
                <a:lnTo>
                  <a:pt x="5308" y="1336"/>
                </a:lnTo>
                <a:lnTo>
                  <a:pt x="5317" y="1324"/>
                </a:lnTo>
                <a:lnTo>
                  <a:pt x="5325" y="1311"/>
                </a:lnTo>
                <a:lnTo>
                  <a:pt x="5526" y="1311"/>
                </a:lnTo>
                <a:lnTo>
                  <a:pt x="5534" y="1322"/>
                </a:lnTo>
                <a:lnTo>
                  <a:pt x="5545" y="1332"/>
                </a:lnTo>
                <a:lnTo>
                  <a:pt x="5554" y="1341"/>
                </a:lnTo>
                <a:lnTo>
                  <a:pt x="5564" y="1352"/>
                </a:lnTo>
                <a:lnTo>
                  <a:pt x="5576" y="1360"/>
                </a:lnTo>
                <a:lnTo>
                  <a:pt x="5587" y="1368"/>
                </a:lnTo>
                <a:lnTo>
                  <a:pt x="5598" y="1376"/>
                </a:lnTo>
                <a:lnTo>
                  <a:pt x="5611" y="1383"/>
                </a:lnTo>
                <a:lnTo>
                  <a:pt x="5624" y="1388"/>
                </a:lnTo>
                <a:lnTo>
                  <a:pt x="5637" y="1394"/>
                </a:lnTo>
                <a:lnTo>
                  <a:pt x="5650" y="1399"/>
                </a:lnTo>
                <a:lnTo>
                  <a:pt x="5664" y="1402"/>
                </a:lnTo>
                <a:lnTo>
                  <a:pt x="5678" y="1405"/>
                </a:lnTo>
                <a:lnTo>
                  <a:pt x="5692" y="1408"/>
                </a:lnTo>
                <a:lnTo>
                  <a:pt x="5707" y="1409"/>
                </a:lnTo>
                <a:lnTo>
                  <a:pt x="5722" y="1410"/>
                </a:lnTo>
                <a:lnTo>
                  <a:pt x="5722" y="917"/>
                </a:lnTo>
                <a:lnTo>
                  <a:pt x="5709" y="919"/>
                </a:lnTo>
                <a:lnTo>
                  <a:pt x="5696" y="920"/>
                </a:lnTo>
                <a:lnTo>
                  <a:pt x="5683" y="921"/>
                </a:lnTo>
                <a:lnTo>
                  <a:pt x="5669" y="924"/>
                </a:lnTo>
                <a:lnTo>
                  <a:pt x="5657" y="927"/>
                </a:lnTo>
                <a:lnTo>
                  <a:pt x="5645" y="931"/>
                </a:lnTo>
                <a:lnTo>
                  <a:pt x="5621" y="940"/>
                </a:lnTo>
                <a:lnTo>
                  <a:pt x="5598" y="952"/>
                </a:lnTo>
                <a:lnTo>
                  <a:pt x="5578" y="965"/>
                </a:lnTo>
                <a:lnTo>
                  <a:pt x="5558" y="981"/>
                </a:lnTo>
                <a:lnTo>
                  <a:pt x="5540" y="1000"/>
                </a:lnTo>
                <a:close/>
                <a:moveTo>
                  <a:pt x="4609" y="2052"/>
                </a:moveTo>
                <a:lnTo>
                  <a:pt x="4609" y="2052"/>
                </a:lnTo>
                <a:lnTo>
                  <a:pt x="4609" y="2080"/>
                </a:lnTo>
                <a:lnTo>
                  <a:pt x="4607" y="2106"/>
                </a:lnTo>
                <a:lnTo>
                  <a:pt x="4603" y="2132"/>
                </a:lnTo>
                <a:lnTo>
                  <a:pt x="4600" y="2158"/>
                </a:lnTo>
                <a:lnTo>
                  <a:pt x="4594" y="2184"/>
                </a:lnTo>
                <a:lnTo>
                  <a:pt x="4587" y="2209"/>
                </a:lnTo>
                <a:lnTo>
                  <a:pt x="4580" y="2233"/>
                </a:lnTo>
                <a:lnTo>
                  <a:pt x="4571" y="2257"/>
                </a:lnTo>
                <a:lnTo>
                  <a:pt x="4562" y="2281"/>
                </a:lnTo>
                <a:lnTo>
                  <a:pt x="4551" y="2303"/>
                </a:lnTo>
                <a:lnTo>
                  <a:pt x="4539" y="2325"/>
                </a:lnTo>
                <a:lnTo>
                  <a:pt x="4527" y="2347"/>
                </a:lnTo>
                <a:lnTo>
                  <a:pt x="4514" y="2367"/>
                </a:lnTo>
                <a:lnTo>
                  <a:pt x="4499" y="2387"/>
                </a:lnTo>
                <a:lnTo>
                  <a:pt x="4484" y="2406"/>
                </a:lnTo>
                <a:lnTo>
                  <a:pt x="4468" y="2425"/>
                </a:lnTo>
                <a:lnTo>
                  <a:pt x="4451" y="2442"/>
                </a:lnTo>
                <a:lnTo>
                  <a:pt x="4434" y="2459"/>
                </a:lnTo>
                <a:lnTo>
                  <a:pt x="4416" y="2474"/>
                </a:lnTo>
                <a:lnTo>
                  <a:pt x="4398" y="2489"/>
                </a:lnTo>
                <a:lnTo>
                  <a:pt x="4378" y="2502"/>
                </a:lnTo>
                <a:lnTo>
                  <a:pt x="4358" y="2515"/>
                </a:lnTo>
                <a:lnTo>
                  <a:pt x="4337" y="2526"/>
                </a:lnTo>
                <a:lnTo>
                  <a:pt x="4315" y="2538"/>
                </a:lnTo>
                <a:lnTo>
                  <a:pt x="4294" y="2547"/>
                </a:lnTo>
                <a:lnTo>
                  <a:pt x="4272" y="2555"/>
                </a:lnTo>
                <a:lnTo>
                  <a:pt x="4249" y="2562"/>
                </a:lnTo>
                <a:lnTo>
                  <a:pt x="4225" y="2567"/>
                </a:lnTo>
                <a:lnTo>
                  <a:pt x="4202" y="2572"/>
                </a:lnTo>
                <a:lnTo>
                  <a:pt x="4178" y="2575"/>
                </a:lnTo>
                <a:lnTo>
                  <a:pt x="4153" y="2578"/>
                </a:lnTo>
                <a:lnTo>
                  <a:pt x="4129" y="2579"/>
                </a:lnTo>
                <a:lnTo>
                  <a:pt x="2076" y="2579"/>
                </a:lnTo>
                <a:lnTo>
                  <a:pt x="2051" y="2578"/>
                </a:lnTo>
                <a:lnTo>
                  <a:pt x="2027" y="2575"/>
                </a:lnTo>
                <a:lnTo>
                  <a:pt x="2003" y="2572"/>
                </a:lnTo>
                <a:lnTo>
                  <a:pt x="1979" y="2567"/>
                </a:lnTo>
                <a:lnTo>
                  <a:pt x="1956" y="2562"/>
                </a:lnTo>
                <a:lnTo>
                  <a:pt x="1933" y="2555"/>
                </a:lnTo>
                <a:lnTo>
                  <a:pt x="1910" y="2547"/>
                </a:lnTo>
                <a:lnTo>
                  <a:pt x="1889" y="2538"/>
                </a:lnTo>
                <a:lnTo>
                  <a:pt x="1868" y="2526"/>
                </a:lnTo>
                <a:lnTo>
                  <a:pt x="1846" y="2515"/>
                </a:lnTo>
                <a:lnTo>
                  <a:pt x="1827" y="2502"/>
                </a:lnTo>
                <a:lnTo>
                  <a:pt x="1807" y="2489"/>
                </a:lnTo>
                <a:lnTo>
                  <a:pt x="1788" y="2474"/>
                </a:lnTo>
                <a:lnTo>
                  <a:pt x="1770" y="2459"/>
                </a:lnTo>
                <a:lnTo>
                  <a:pt x="1753" y="2442"/>
                </a:lnTo>
                <a:lnTo>
                  <a:pt x="1737" y="2425"/>
                </a:lnTo>
                <a:lnTo>
                  <a:pt x="1721" y="2406"/>
                </a:lnTo>
                <a:lnTo>
                  <a:pt x="1705" y="2387"/>
                </a:lnTo>
                <a:lnTo>
                  <a:pt x="1691" y="2367"/>
                </a:lnTo>
                <a:lnTo>
                  <a:pt x="1677" y="2347"/>
                </a:lnTo>
                <a:lnTo>
                  <a:pt x="1665" y="2325"/>
                </a:lnTo>
                <a:lnTo>
                  <a:pt x="1653" y="2303"/>
                </a:lnTo>
                <a:lnTo>
                  <a:pt x="1643" y="2281"/>
                </a:lnTo>
                <a:lnTo>
                  <a:pt x="1634" y="2257"/>
                </a:lnTo>
                <a:lnTo>
                  <a:pt x="1625" y="2233"/>
                </a:lnTo>
                <a:lnTo>
                  <a:pt x="1617" y="2209"/>
                </a:lnTo>
                <a:lnTo>
                  <a:pt x="1611" y="2184"/>
                </a:lnTo>
                <a:lnTo>
                  <a:pt x="1605" y="2158"/>
                </a:lnTo>
                <a:lnTo>
                  <a:pt x="1601" y="2132"/>
                </a:lnTo>
                <a:lnTo>
                  <a:pt x="1598" y="2106"/>
                </a:lnTo>
                <a:lnTo>
                  <a:pt x="1596" y="2080"/>
                </a:lnTo>
                <a:lnTo>
                  <a:pt x="1596" y="2052"/>
                </a:lnTo>
                <a:lnTo>
                  <a:pt x="1596" y="1873"/>
                </a:lnTo>
                <a:lnTo>
                  <a:pt x="1596" y="1846"/>
                </a:lnTo>
                <a:lnTo>
                  <a:pt x="1598" y="1819"/>
                </a:lnTo>
                <a:lnTo>
                  <a:pt x="1601" y="1793"/>
                </a:lnTo>
                <a:lnTo>
                  <a:pt x="1605" y="1766"/>
                </a:lnTo>
                <a:lnTo>
                  <a:pt x="1611" y="1741"/>
                </a:lnTo>
                <a:lnTo>
                  <a:pt x="1617" y="1716"/>
                </a:lnTo>
                <a:lnTo>
                  <a:pt x="1625" y="1692"/>
                </a:lnTo>
                <a:lnTo>
                  <a:pt x="1634" y="1668"/>
                </a:lnTo>
                <a:lnTo>
                  <a:pt x="1643" y="1645"/>
                </a:lnTo>
                <a:lnTo>
                  <a:pt x="1653" y="1622"/>
                </a:lnTo>
                <a:lnTo>
                  <a:pt x="1665" y="1600"/>
                </a:lnTo>
                <a:lnTo>
                  <a:pt x="1677" y="1579"/>
                </a:lnTo>
                <a:lnTo>
                  <a:pt x="1691" y="1558"/>
                </a:lnTo>
                <a:lnTo>
                  <a:pt x="1705" y="1538"/>
                </a:lnTo>
                <a:lnTo>
                  <a:pt x="1721" y="1518"/>
                </a:lnTo>
                <a:lnTo>
                  <a:pt x="1737" y="1500"/>
                </a:lnTo>
                <a:lnTo>
                  <a:pt x="1753" y="1483"/>
                </a:lnTo>
                <a:lnTo>
                  <a:pt x="1770" y="1467"/>
                </a:lnTo>
                <a:lnTo>
                  <a:pt x="1788" y="1451"/>
                </a:lnTo>
                <a:lnTo>
                  <a:pt x="1807" y="1436"/>
                </a:lnTo>
                <a:lnTo>
                  <a:pt x="1827" y="1422"/>
                </a:lnTo>
                <a:lnTo>
                  <a:pt x="1846" y="1410"/>
                </a:lnTo>
                <a:lnTo>
                  <a:pt x="1868" y="1399"/>
                </a:lnTo>
                <a:lnTo>
                  <a:pt x="1889" y="1388"/>
                </a:lnTo>
                <a:lnTo>
                  <a:pt x="1910" y="1378"/>
                </a:lnTo>
                <a:lnTo>
                  <a:pt x="1933" y="1370"/>
                </a:lnTo>
                <a:lnTo>
                  <a:pt x="1956" y="1363"/>
                </a:lnTo>
                <a:lnTo>
                  <a:pt x="1979" y="1357"/>
                </a:lnTo>
                <a:lnTo>
                  <a:pt x="2003" y="1353"/>
                </a:lnTo>
                <a:lnTo>
                  <a:pt x="2027" y="1349"/>
                </a:lnTo>
                <a:lnTo>
                  <a:pt x="2051" y="1347"/>
                </a:lnTo>
                <a:lnTo>
                  <a:pt x="2076" y="1346"/>
                </a:lnTo>
                <a:lnTo>
                  <a:pt x="2623" y="1346"/>
                </a:lnTo>
                <a:lnTo>
                  <a:pt x="2623" y="1862"/>
                </a:lnTo>
                <a:lnTo>
                  <a:pt x="2909" y="1862"/>
                </a:lnTo>
                <a:lnTo>
                  <a:pt x="2909" y="1346"/>
                </a:lnTo>
                <a:lnTo>
                  <a:pt x="3049" y="1346"/>
                </a:lnTo>
                <a:lnTo>
                  <a:pt x="3049" y="1862"/>
                </a:lnTo>
                <a:lnTo>
                  <a:pt x="3335" y="1862"/>
                </a:lnTo>
                <a:lnTo>
                  <a:pt x="3335" y="1346"/>
                </a:lnTo>
                <a:lnTo>
                  <a:pt x="3476" y="1346"/>
                </a:lnTo>
                <a:lnTo>
                  <a:pt x="3476" y="1862"/>
                </a:lnTo>
                <a:lnTo>
                  <a:pt x="3761" y="1862"/>
                </a:lnTo>
                <a:lnTo>
                  <a:pt x="3761" y="1346"/>
                </a:lnTo>
                <a:lnTo>
                  <a:pt x="3902" y="1346"/>
                </a:lnTo>
                <a:lnTo>
                  <a:pt x="3902" y="1862"/>
                </a:lnTo>
                <a:lnTo>
                  <a:pt x="4187" y="1862"/>
                </a:lnTo>
                <a:lnTo>
                  <a:pt x="4187" y="1353"/>
                </a:lnTo>
                <a:lnTo>
                  <a:pt x="4209" y="1356"/>
                </a:lnTo>
                <a:lnTo>
                  <a:pt x="4231" y="1361"/>
                </a:lnTo>
                <a:lnTo>
                  <a:pt x="4252" y="1367"/>
                </a:lnTo>
                <a:lnTo>
                  <a:pt x="4274" y="1373"/>
                </a:lnTo>
                <a:lnTo>
                  <a:pt x="4295" y="1381"/>
                </a:lnTo>
                <a:lnTo>
                  <a:pt x="4314" y="1389"/>
                </a:lnTo>
                <a:lnTo>
                  <a:pt x="4335" y="1400"/>
                </a:lnTo>
                <a:lnTo>
                  <a:pt x="4353" y="1410"/>
                </a:lnTo>
                <a:lnTo>
                  <a:pt x="4372" y="1421"/>
                </a:lnTo>
                <a:lnTo>
                  <a:pt x="4391" y="1434"/>
                </a:lnTo>
                <a:lnTo>
                  <a:pt x="4408" y="1446"/>
                </a:lnTo>
                <a:lnTo>
                  <a:pt x="4425" y="1460"/>
                </a:lnTo>
                <a:lnTo>
                  <a:pt x="4442" y="1475"/>
                </a:lnTo>
                <a:lnTo>
                  <a:pt x="4457" y="1491"/>
                </a:lnTo>
                <a:lnTo>
                  <a:pt x="4473" y="1507"/>
                </a:lnTo>
                <a:lnTo>
                  <a:pt x="4488" y="1524"/>
                </a:lnTo>
                <a:lnTo>
                  <a:pt x="4502" y="1541"/>
                </a:lnTo>
                <a:lnTo>
                  <a:pt x="4514" y="1560"/>
                </a:lnTo>
                <a:lnTo>
                  <a:pt x="4527" y="1579"/>
                </a:lnTo>
                <a:lnTo>
                  <a:pt x="4538" y="1598"/>
                </a:lnTo>
                <a:lnTo>
                  <a:pt x="4550" y="1619"/>
                </a:lnTo>
                <a:lnTo>
                  <a:pt x="4559" y="1640"/>
                </a:lnTo>
                <a:lnTo>
                  <a:pt x="4568" y="1661"/>
                </a:lnTo>
                <a:lnTo>
                  <a:pt x="4577" y="1683"/>
                </a:lnTo>
                <a:lnTo>
                  <a:pt x="4584" y="1705"/>
                </a:lnTo>
                <a:lnTo>
                  <a:pt x="4591" y="1728"/>
                </a:lnTo>
                <a:lnTo>
                  <a:pt x="4596" y="1752"/>
                </a:lnTo>
                <a:lnTo>
                  <a:pt x="4601" y="1774"/>
                </a:lnTo>
                <a:lnTo>
                  <a:pt x="4604" y="1798"/>
                </a:lnTo>
                <a:lnTo>
                  <a:pt x="4607" y="1824"/>
                </a:lnTo>
                <a:lnTo>
                  <a:pt x="4609" y="1848"/>
                </a:lnTo>
                <a:lnTo>
                  <a:pt x="4609" y="1873"/>
                </a:lnTo>
                <a:lnTo>
                  <a:pt x="4609" y="2052"/>
                </a:lnTo>
                <a:close/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75853" y="335323"/>
            <a:ext cx="433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OUR ACHIEVEMENT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2548348" y="2101851"/>
            <a:ext cx="2623728" cy="1155700"/>
          </a:xfrm>
          <a:prstGeom prst="line">
            <a:avLst/>
          </a:prstGeom>
          <a:ln>
            <a:solidFill>
              <a:srgbClr val="429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82140" y="4138691"/>
            <a:ext cx="3215640" cy="575598"/>
          </a:xfrm>
          <a:prstGeom prst="line">
            <a:avLst/>
          </a:prstGeom>
          <a:ln>
            <a:solidFill>
              <a:srgbClr val="5E9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11240" y="4757653"/>
            <a:ext cx="0" cy="493142"/>
          </a:xfrm>
          <a:prstGeom prst="line">
            <a:avLst/>
          </a:prstGeom>
          <a:ln>
            <a:solidFill>
              <a:srgbClr val="B259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445375" y="2809855"/>
            <a:ext cx="2098676" cy="279420"/>
          </a:xfrm>
          <a:prstGeom prst="line">
            <a:avLst/>
          </a:prstGeom>
          <a:ln>
            <a:solidFill>
              <a:srgbClr val="E9E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42895" y="3267236"/>
            <a:ext cx="133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100%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42764" y="2809855"/>
            <a:ext cx="13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30%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1577" y="5398334"/>
            <a:ext cx="13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40%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27655" y="6184019"/>
            <a:ext cx="13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10%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481557" y="3377754"/>
            <a:ext cx="13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20%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06280" y="920098"/>
            <a:ext cx="717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title introduce the our achievement to us write the word as you like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title introduce the our achievement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380441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38918" y="2704137"/>
            <a:ext cx="3520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FOUR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9011" y="3089652"/>
            <a:ext cx="2793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Photo By Volkan Olm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-14570" y="-12606"/>
            <a:ext cx="12206570" cy="2859089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14570" y="-16244"/>
            <a:ext cx="12206570" cy="2859089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89779" y="2286518"/>
            <a:ext cx="301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TEAM ANALYSIS</a:t>
            </a:r>
            <a:endParaRPr lang="zh-CN" altLang="en-US" sz="24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3260" y="3788228"/>
            <a:ext cx="1007836" cy="1007836"/>
            <a:chOff x="4717143" y="3773714"/>
            <a:chExt cx="1007836" cy="1007836"/>
          </a:xfrm>
        </p:grpSpPr>
        <p:sp>
          <p:nvSpPr>
            <p:cNvPr id="5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4192474" y="3788228"/>
            <a:ext cx="1007836" cy="1007836"/>
            <a:chOff x="4717143" y="3773714"/>
            <a:chExt cx="1007836" cy="1007836"/>
          </a:xfrm>
        </p:grpSpPr>
        <p:sp>
          <p:nvSpPr>
            <p:cNvPr id="11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6991690" y="3788228"/>
            <a:ext cx="1007836" cy="1007836"/>
            <a:chOff x="4717143" y="3773714"/>
            <a:chExt cx="1007836" cy="1007836"/>
          </a:xfrm>
        </p:grpSpPr>
        <p:sp>
          <p:nvSpPr>
            <p:cNvPr id="14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6200000">
            <a:off x="9790905" y="3788228"/>
            <a:ext cx="1007836" cy="1007836"/>
            <a:chOff x="4717143" y="3773714"/>
            <a:chExt cx="1007836" cy="1007836"/>
          </a:xfrm>
        </p:grpSpPr>
        <p:sp>
          <p:nvSpPr>
            <p:cNvPr id="17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" fmla="*/ 503918 w 1007836"/>
                <a:gd name="connsiteY0" fmla="*/ 1007836 h 1099276"/>
                <a:gd name="connsiteX1" fmla="*/ 0 w 1007836"/>
                <a:gd name="connsiteY1" fmla="*/ 503918 h 1099276"/>
                <a:gd name="connsiteX2" fmla="*/ 503918 w 1007836"/>
                <a:gd name="connsiteY2" fmla="*/ 0 h 1099276"/>
                <a:gd name="connsiteX3" fmla="*/ 1007836 w 1007836"/>
                <a:gd name="connsiteY3" fmla="*/ 503918 h 1099276"/>
                <a:gd name="connsiteX4" fmla="*/ 595358 w 1007836"/>
                <a:gd name="connsiteY4" fmla="*/ 1099276 h 1099276"/>
                <a:gd name="connsiteX0" fmla="*/ 503918 w 1007836"/>
                <a:gd name="connsiteY0" fmla="*/ 1007836 h 1007836"/>
                <a:gd name="connsiteX1" fmla="*/ 0 w 1007836"/>
                <a:gd name="connsiteY1" fmla="*/ 503918 h 1007836"/>
                <a:gd name="connsiteX2" fmla="*/ 503918 w 1007836"/>
                <a:gd name="connsiteY2" fmla="*/ 0 h 1007836"/>
                <a:gd name="connsiteX3" fmla="*/ 1007836 w 1007836"/>
                <a:gd name="connsiteY3" fmla="*/ 503918 h 1007836"/>
                <a:gd name="connsiteX0" fmla="*/ 0 w 1007836"/>
                <a:gd name="connsiteY0" fmla="*/ 503918 h 503918"/>
                <a:gd name="connsiteX1" fmla="*/ 503918 w 1007836"/>
                <a:gd name="connsiteY1" fmla="*/ 0 h 503918"/>
                <a:gd name="connsiteX2" fmla="*/ 1007836 w 1007836"/>
                <a:gd name="connsiteY2" fmla="*/ 503918 h 5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47235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B050"/>
                </a:solidFill>
                <a:latin typeface="Helvetica" panose="020B0604020202030204" pitchFamily="34" charset="0"/>
              </a:rPr>
              <a:t>S</a:t>
            </a:r>
            <a:endParaRPr lang="zh-CN" altLang="en-US" sz="5400" dirty="0">
              <a:solidFill>
                <a:srgbClr val="00B050"/>
              </a:solidFill>
              <a:latin typeface="Helvetica" panose="020B0604020202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6449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2">
                    <a:lumMod val="50000"/>
                  </a:schemeClr>
                </a:solidFill>
                <a:latin typeface="Helvetica" panose="020B0604020202030204" pitchFamily="34" charset="0"/>
              </a:rPr>
              <a:t>W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45665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0070C0"/>
                </a:solidFill>
                <a:latin typeface="Helvetica" panose="020B0604020202030204" pitchFamily="34" charset="0"/>
              </a:rPr>
              <a:t>T</a:t>
            </a:r>
            <a:endParaRPr lang="zh-CN" altLang="en-US" sz="5400" dirty="0">
              <a:solidFill>
                <a:srgbClr val="0070C0"/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44880" y="383048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FFC000"/>
                </a:solidFill>
                <a:latin typeface="Helvetica" panose="020B0604020202030204" pitchFamily="34" charset="0"/>
              </a:rPr>
              <a:t>O</a:t>
            </a:r>
            <a:endParaRPr lang="zh-CN" altLang="en-US" sz="5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6703" y="5145626"/>
            <a:ext cx="2780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it to us write the word as you like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8889" y="5143032"/>
            <a:ext cx="2780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it to us write the word as you like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1075" y="5166101"/>
            <a:ext cx="2780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it to us write the word as you like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04348" y="5166101"/>
            <a:ext cx="2780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it to us write the word as you like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1825172"/>
            <a:ext cx="6415314" cy="3207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2375" y="986972"/>
            <a:ext cx="761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HAVE A SUMMARY OF THIS SPEECH , YOU CAN SPEAK ANYTHING YOU THINK TO US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029" y="0"/>
            <a:ext cx="2292350" cy="522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5375" y="-706"/>
            <a:ext cx="219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SUMMARY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06700" y="2082800"/>
            <a:ext cx="416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OUR TEAM </a:t>
            </a:r>
          </a:p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IS THE BEST </a:t>
            </a:r>
            <a:r>
              <a:rPr lang="en-US" altLang="zh-CN" sz="36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ONE</a:t>
            </a:r>
            <a:endParaRPr lang="zh-CN" altLang="en-US" sz="36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6700" y="3274418"/>
            <a:ext cx="2969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it to us write the word as you like .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it .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3950" y="2227580"/>
            <a:ext cx="190500" cy="350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06700" y="5384459"/>
            <a:ext cx="810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it to us write the word as you like .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it .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892425" y="6033947"/>
            <a:ext cx="61776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3473"/>
          <a:stretch/>
        </p:blipFill>
        <p:spPr bwMode="auto">
          <a:xfrm>
            <a:off x="-1905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https://images.unsplash.com/photo-1423589989400-cc0270157ed0?crop=entropy&amp;dpr=0.95&amp;fit=crop&amp;fm=jpg&amp;h=725&amp;ixjsv=2.1.0&amp;ixlib=rb-0.3.5&amp;q=80&amp;w=14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r="17937"/>
          <a:stretch/>
        </p:blipFill>
        <p:spPr bwMode="auto">
          <a:xfrm>
            <a:off x="1936507" y="0"/>
            <a:ext cx="8290707" cy="6858000"/>
          </a:xfrm>
          <a:custGeom>
            <a:avLst/>
            <a:gdLst>
              <a:gd name="connsiteX0" fmla="*/ 3429000 w 8290707"/>
              <a:gd name="connsiteY0" fmla="*/ 0 h 6858000"/>
              <a:gd name="connsiteX1" fmla="*/ 4861708 w 8290707"/>
              <a:gd name="connsiteY1" fmla="*/ 0 h 6858000"/>
              <a:gd name="connsiteX2" fmla="*/ 8290707 w 8290707"/>
              <a:gd name="connsiteY2" fmla="*/ 3429000 h 6858000"/>
              <a:gd name="connsiteX3" fmla="*/ 4861707 w 8290707"/>
              <a:gd name="connsiteY3" fmla="*/ 6858000 h 6858000"/>
              <a:gd name="connsiteX4" fmla="*/ 3429001 w 8290707"/>
              <a:gd name="connsiteY4" fmla="*/ 6858000 h 6858000"/>
              <a:gd name="connsiteX5" fmla="*/ 0 w 8290707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0707" h="6858000">
                <a:moveTo>
                  <a:pt x="3429000" y="0"/>
                </a:moveTo>
                <a:lnTo>
                  <a:pt x="4861708" y="0"/>
                </a:lnTo>
                <a:lnTo>
                  <a:pt x="8290707" y="3429000"/>
                </a:lnTo>
                <a:lnTo>
                  <a:pt x="4861707" y="6858000"/>
                </a:lnTo>
                <a:lnTo>
                  <a:pt x="3429001" y="6858000"/>
                </a:lnTo>
                <a:lnTo>
                  <a:pt x="0" y="3429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337412" y="2363372"/>
            <a:ext cx="76556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39918" y="4433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PPTanger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原创作品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http://www.pptstore.net/author/PPTanger/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4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photo-1425321395722-b1dd54a97cf3?crop=entropy&amp;fit=crop&amp;fm=jpg&amp;h=675&amp;ixjsv=2.1.0&amp;ixlib=rb-0.3.5&amp;q=80&amp;w=137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" r="4137"/>
          <a:stretch/>
        </p:blipFill>
        <p:spPr bwMode="auto">
          <a:xfrm>
            <a:off x="0" y="0"/>
            <a:ext cx="1221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 rot="21311461">
            <a:off x="-1088616" y="2531542"/>
            <a:ext cx="13550305" cy="266988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85952" y="840653"/>
            <a:ext cx="2820097" cy="743352"/>
            <a:chOff x="4689955" y="1092230"/>
            <a:chExt cx="2820097" cy="743352"/>
          </a:xfrm>
        </p:grpSpPr>
        <p:sp>
          <p:nvSpPr>
            <p:cNvPr id="4" name="半闭框 3"/>
            <p:cNvSpPr>
              <a:spLocks noChangeAspect="1"/>
            </p:cNvSpPr>
            <p:nvPr/>
          </p:nvSpPr>
          <p:spPr>
            <a:xfrm>
              <a:off x="4689955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半闭框 6"/>
            <p:cNvSpPr>
              <a:spLocks noChangeAspect="1"/>
            </p:cNvSpPr>
            <p:nvPr/>
          </p:nvSpPr>
          <p:spPr>
            <a:xfrm flipH="1">
              <a:off x="7294052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半闭框 7"/>
            <p:cNvSpPr>
              <a:spLocks noChangeAspect="1"/>
            </p:cNvSpPr>
            <p:nvPr/>
          </p:nvSpPr>
          <p:spPr>
            <a:xfrm flipH="1" flipV="1">
              <a:off x="7294052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半闭框 8"/>
            <p:cNvSpPr>
              <a:spLocks noChangeAspect="1"/>
            </p:cNvSpPr>
            <p:nvPr/>
          </p:nvSpPr>
          <p:spPr>
            <a:xfrm flipV="1">
              <a:off x="4689955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242927" y="858386"/>
            <a:ext cx="368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8713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8664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08664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8713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04098" y="2972276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8049" y="2976270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04098" y="4376410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8049" y="4376410"/>
            <a:ext cx="366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849309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85963" y="2704137"/>
            <a:ext cx="2758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ONE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4937" y="3073469"/>
            <a:ext cx="2793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/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8100" y="0"/>
            <a:ext cx="122301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64444" y="1292956"/>
            <a:ext cx="204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ABOUT US 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5" name="KSO_Shape"/>
          <p:cNvSpPr/>
          <p:nvPr/>
        </p:nvSpPr>
        <p:spPr>
          <a:xfrm>
            <a:off x="7737769" y="3272980"/>
            <a:ext cx="331517" cy="308863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KSO_Shape"/>
          <p:cNvSpPr/>
          <p:nvPr/>
        </p:nvSpPr>
        <p:spPr>
          <a:xfrm>
            <a:off x="7756002" y="4312699"/>
            <a:ext cx="331517" cy="269634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7756002" y="3790629"/>
            <a:ext cx="313284" cy="313284"/>
          </a:xfrm>
          <a:custGeom>
            <a:avLst/>
            <a:gdLst>
              <a:gd name="T0" fmla="*/ 1619882 w 3951"/>
              <a:gd name="T1" fmla="*/ 1800397 h 3950"/>
              <a:gd name="T2" fmla="*/ 1077795 w 3951"/>
              <a:gd name="T3" fmla="*/ 1800397 h 3950"/>
              <a:gd name="T4" fmla="*/ 1077795 w 3951"/>
              <a:gd name="T5" fmla="*/ 1153621 h 3950"/>
              <a:gd name="T6" fmla="*/ 1290075 w 3951"/>
              <a:gd name="T7" fmla="*/ 1153621 h 3950"/>
              <a:gd name="T8" fmla="*/ 1290075 w 3951"/>
              <a:gd name="T9" fmla="*/ 901110 h 3950"/>
              <a:gd name="T10" fmla="*/ 1080984 w 3951"/>
              <a:gd name="T11" fmla="*/ 901110 h 3950"/>
              <a:gd name="T12" fmla="*/ 1080984 w 3951"/>
              <a:gd name="T13" fmla="*/ 753432 h 3950"/>
              <a:gd name="T14" fmla="*/ 1160703 w 3951"/>
              <a:gd name="T15" fmla="*/ 683695 h 3950"/>
              <a:gd name="T16" fmla="*/ 1365238 w 3951"/>
              <a:gd name="T17" fmla="*/ 682783 h 3950"/>
              <a:gd name="T18" fmla="*/ 1365238 w 3951"/>
              <a:gd name="T19" fmla="*/ 433918 h 3950"/>
              <a:gd name="T20" fmla="*/ 1037708 w 3951"/>
              <a:gd name="T21" fmla="*/ 433918 h 3950"/>
              <a:gd name="T22" fmla="*/ 791719 w 3951"/>
              <a:gd name="T23" fmla="*/ 705118 h 3950"/>
              <a:gd name="T24" fmla="*/ 791719 w 3951"/>
              <a:gd name="T25" fmla="*/ 901566 h 3950"/>
              <a:gd name="T26" fmla="*/ 610417 w 3951"/>
              <a:gd name="T27" fmla="*/ 901566 h 3950"/>
              <a:gd name="T28" fmla="*/ 609506 w 3951"/>
              <a:gd name="T29" fmla="*/ 1153621 h 3950"/>
              <a:gd name="T30" fmla="*/ 791719 w 3951"/>
              <a:gd name="T31" fmla="*/ 1153621 h 3950"/>
              <a:gd name="T32" fmla="*/ 791719 w 3951"/>
              <a:gd name="T33" fmla="*/ 1800397 h 3950"/>
              <a:gd name="T34" fmla="*/ 179936 w 3951"/>
              <a:gd name="T35" fmla="*/ 1800397 h 3950"/>
              <a:gd name="T36" fmla="*/ 0 w 3951"/>
              <a:gd name="T37" fmla="*/ 1620357 h 3950"/>
              <a:gd name="T38" fmla="*/ 0 w 3951"/>
              <a:gd name="T39" fmla="*/ 180040 h 3950"/>
              <a:gd name="T40" fmla="*/ 179936 w 3951"/>
              <a:gd name="T41" fmla="*/ 0 h 3950"/>
              <a:gd name="T42" fmla="*/ 1619882 w 3951"/>
              <a:gd name="T43" fmla="*/ 0 h 3950"/>
              <a:gd name="T44" fmla="*/ 1799818 w 3951"/>
              <a:gd name="T45" fmla="*/ 180040 h 3950"/>
              <a:gd name="T46" fmla="*/ 1799818 w 3951"/>
              <a:gd name="T47" fmla="*/ 1620357 h 3950"/>
              <a:gd name="T48" fmla="*/ 1619882 w 3951"/>
              <a:gd name="T49" fmla="*/ 1800397 h 39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51" h="3950">
                <a:moveTo>
                  <a:pt x="3556" y="3950"/>
                </a:moveTo>
                <a:cubicBezTo>
                  <a:pt x="2366" y="3950"/>
                  <a:pt x="2366" y="3950"/>
                  <a:pt x="2366" y="3950"/>
                </a:cubicBezTo>
                <a:cubicBezTo>
                  <a:pt x="2366" y="2531"/>
                  <a:pt x="2366" y="2531"/>
                  <a:pt x="2366" y="2531"/>
                </a:cubicBezTo>
                <a:cubicBezTo>
                  <a:pt x="2832" y="2531"/>
                  <a:pt x="2832" y="2531"/>
                  <a:pt x="2832" y="2531"/>
                </a:cubicBezTo>
                <a:cubicBezTo>
                  <a:pt x="2832" y="1977"/>
                  <a:pt x="2832" y="1977"/>
                  <a:pt x="2832" y="1977"/>
                </a:cubicBezTo>
                <a:cubicBezTo>
                  <a:pt x="2373" y="1977"/>
                  <a:pt x="2373" y="1977"/>
                  <a:pt x="2373" y="1977"/>
                </a:cubicBezTo>
                <a:cubicBezTo>
                  <a:pt x="2373" y="1653"/>
                  <a:pt x="2373" y="1653"/>
                  <a:pt x="2373" y="1653"/>
                </a:cubicBezTo>
                <a:cubicBezTo>
                  <a:pt x="2373" y="1653"/>
                  <a:pt x="2376" y="1500"/>
                  <a:pt x="2548" y="1500"/>
                </a:cubicBezTo>
                <a:cubicBezTo>
                  <a:pt x="2720" y="1500"/>
                  <a:pt x="2997" y="1498"/>
                  <a:pt x="2997" y="1498"/>
                </a:cubicBezTo>
                <a:cubicBezTo>
                  <a:pt x="2997" y="952"/>
                  <a:pt x="2997" y="952"/>
                  <a:pt x="2997" y="952"/>
                </a:cubicBezTo>
                <a:cubicBezTo>
                  <a:pt x="2997" y="952"/>
                  <a:pt x="2243" y="952"/>
                  <a:pt x="2278" y="952"/>
                </a:cubicBezTo>
                <a:cubicBezTo>
                  <a:pt x="1774" y="952"/>
                  <a:pt x="1738" y="1547"/>
                  <a:pt x="1738" y="1547"/>
                </a:cubicBezTo>
                <a:cubicBezTo>
                  <a:pt x="1738" y="1978"/>
                  <a:pt x="1738" y="1978"/>
                  <a:pt x="1738" y="1978"/>
                </a:cubicBezTo>
                <a:cubicBezTo>
                  <a:pt x="1340" y="1978"/>
                  <a:pt x="1340" y="1978"/>
                  <a:pt x="1340" y="1978"/>
                </a:cubicBezTo>
                <a:cubicBezTo>
                  <a:pt x="1338" y="2531"/>
                  <a:pt x="1338" y="2531"/>
                  <a:pt x="1338" y="2531"/>
                </a:cubicBezTo>
                <a:cubicBezTo>
                  <a:pt x="1738" y="2531"/>
                  <a:pt x="1738" y="2531"/>
                  <a:pt x="1738" y="2531"/>
                </a:cubicBezTo>
                <a:cubicBezTo>
                  <a:pt x="1738" y="3950"/>
                  <a:pt x="1738" y="3950"/>
                  <a:pt x="1738" y="3950"/>
                </a:cubicBezTo>
                <a:cubicBezTo>
                  <a:pt x="395" y="3950"/>
                  <a:pt x="395" y="3950"/>
                  <a:pt x="395" y="3950"/>
                </a:cubicBezTo>
                <a:cubicBezTo>
                  <a:pt x="177" y="3950"/>
                  <a:pt x="0" y="3773"/>
                  <a:pt x="0" y="3555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177"/>
                  <a:pt x="177" y="0"/>
                  <a:pt x="395" y="0"/>
                </a:cubicBezTo>
                <a:cubicBezTo>
                  <a:pt x="3556" y="0"/>
                  <a:pt x="3556" y="0"/>
                  <a:pt x="3556" y="0"/>
                </a:cubicBezTo>
                <a:cubicBezTo>
                  <a:pt x="3774" y="0"/>
                  <a:pt x="3951" y="177"/>
                  <a:pt x="3951" y="395"/>
                </a:cubicBezTo>
                <a:cubicBezTo>
                  <a:pt x="3951" y="3555"/>
                  <a:pt x="3951" y="3555"/>
                  <a:pt x="3951" y="3555"/>
                </a:cubicBezTo>
                <a:cubicBezTo>
                  <a:pt x="3951" y="3773"/>
                  <a:pt x="3774" y="3950"/>
                  <a:pt x="3556" y="39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>
            <a:off x="7756002" y="2741794"/>
            <a:ext cx="331517" cy="331517"/>
          </a:xfrm>
          <a:custGeom>
            <a:avLst/>
            <a:gdLst/>
            <a:ahLst/>
            <a:cxnLst/>
            <a:rect l="l" t="t" r="r" b="b"/>
            <a:pathLst>
              <a:path w="577593" h="577592">
                <a:moveTo>
                  <a:pt x="234310" y="380217"/>
                </a:moveTo>
                <a:cubicBezTo>
                  <a:pt x="246869" y="387442"/>
                  <a:pt x="258665" y="381442"/>
                  <a:pt x="262548" y="404283"/>
                </a:cubicBezTo>
                <a:cubicBezTo>
                  <a:pt x="266431" y="427125"/>
                  <a:pt x="242854" y="459767"/>
                  <a:pt x="229183" y="471323"/>
                </a:cubicBezTo>
                <a:cubicBezTo>
                  <a:pt x="215512" y="482878"/>
                  <a:pt x="193419" y="478515"/>
                  <a:pt x="180522" y="473617"/>
                </a:cubicBezTo>
                <a:cubicBezTo>
                  <a:pt x="193965" y="466292"/>
                  <a:pt x="207048" y="454529"/>
                  <a:pt x="217339" y="440601"/>
                </a:cubicBezTo>
                <a:cubicBezTo>
                  <a:pt x="233687" y="418479"/>
                  <a:pt x="240024" y="395096"/>
                  <a:pt x="234310" y="380217"/>
                </a:cubicBezTo>
                <a:close/>
                <a:moveTo>
                  <a:pt x="425006" y="121382"/>
                </a:moveTo>
                <a:cubicBezTo>
                  <a:pt x="429704" y="126991"/>
                  <a:pt x="433488" y="134230"/>
                  <a:pt x="436644" y="143057"/>
                </a:cubicBezTo>
                <a:cubicBezTo>
                  <a:pt x="453017" y="188848"/>
                  <a:pt x="374979" y="223071"/>
                  <a:pt x="356472" y="222273"/>
                </a:cubicBezTo>
                <a:cubicBezTo>
                  <a:pt x="340632" y="221589"/>
                  <a:pt x="329013" y="212922"/>
                  <a:pt x="316773" y="203393"/>
                </a:cubicBezTo>
                <a:cubicBezTo>
                  <a:pt x="332982" y="199546"/>
                  <a:pt x="349992" y="192409"/>
                  <a:pt x="365914" y="183372"/>
                </a:cubicBezTo>
                <a:cubicBezTo>
                  <a:pt x="400284" y="163865"/>
                  <a:pt x="423202" y="139309"/>
                  <a:pt x="425006" y="121382"/>
                </a:cubicBezTo>
                <a:close/>
                <a:moveTo>
                  <a:pt x="288797" y="0"/>
                </a:moveTo>
                <a:cubicBezTo>
                  <a:pt x="448295" y="0"/>
                  <a:pt x="577593" y="129298"/>
                  <a:pt x="577593" y="288796"/>
                </a:cubicBezTo>
                <a:cubicBezTo>
                  <a:pt x="577593" y="448294"/>
                  <a:pt x="448295" y="577592"/>
                  <a:pt x="288797" y="577592"/>
                </a:cubicBezTo>
                <a:cubicBezTo>
                  <a:pt x="242745" y="577593"/>
                  <a:pt x="199210" y="566813"/>
                  <a:pt x="160790" y="547224"/>
                </a:cubicBezTo>
                <a:lnTo>
                  <a:pt x="160978" y="548653"/>
                </a:lnTo>
                <a:cubicBezTo>
                  <a:pt x="160918" y="548616"/>
                  <a:pt x="159201" y="547509"/>
                  <a:pt x="156576" y="545302"/>
                </a:cubicBezTo>
                <a:cubicBezTo>
                  <a:pt x="155826" y="545059"/>
                  <a:pt x="155138" y="544697"/>
                  <a:pt x="154452" y="544332"/>
                </a:cubicBezTo>
                <a:lnTo>
                  <a:pt x="154081" y="542962"/>
                </a:lnTo>
                <a:cubicBezTo>
                  <a:pt x="143887" y="534039"/>
                  <a:pt x="126458" y="513897"/>
                  <a:pt x="125778" y="482542"/>
                </a:cubicBezTo>
                <a:cubicBezTo>
                  <a:pt x="125207" y="456209"/>
                  <a:pt x="135424" y="442013"/>
                  <a:pt x="144328" y="435402"/>
                </a:cubicBezTo>
                <a:cubicBezTo>
                  <a:pt x="141049" y="427772"/>
                  <a:pt x="139101" y="420175"/>
                  <a:pt x="137482" y="414002"/>
                </a:cubicBezTo>
                <a:cubicBezTo>
                  <a:pt x="130441" y="387159"/>
                  <a:pt x="138178" y="160274"/>
                  <a:pt x="347629" y="102143"/>
                </a:cubicBezTo>
                <a:cubicBezTo>
                  <a:pt x="355010" y="100659"/>
                  <a:pt x="362177" y="99561"/>
                  <a:pt x="369059" y="99057"/>
                </a:cubicBezTo>
                <a:cubicBezTo>
                  <a:pt x="375940" y="98553"/>
                  <a:pt x="382537" y="98644"/>
                  <a:pt x="388776" y="99538"/>
                </a:cubicBezTo>
                <a:cubicBezTo>
                  <a:pt x="400320" y="101193"/>
                  <a:pt x="410643" y="105601"/>
                  <a:pt x="418998" y="114390"/>
                </a:cubicBezTo>
                <a:cubicBezTo>
                  <a:pt x="425438" y="129703"/>
                  <a:pt x="401160" y="157423"/>
                  <a:pt x="362093" y="179190"/>
                </a:cubicBezTo>
                <a:cubicBezTo>
                  <a:pt x="345488" y="188443"/>
                  <a:pt x="327757" y="195717"/>
                  <a:pt x="311456" y="199847"/>
                </a:cubicBezTo>
                <a:cubicBezTo>
                  <a:pt x="306035" y="196348"/>
                  <a:pt x="300569" y="194901"/>
                  <a:pt x="294986" y="197818"/>
                </a:cubicBezTo>
                <a:cubicBezTo>
                  <a:pt x="275325" y="208090"/>
                  <a:pt x="219960" y="314670"/>
                  <a:pt x="214388" y="347873"/>
                </a:cubicBezTo>
                <a:cubicBezTo>
                  <a:pt x="212440" y="359480"/>
                  <a:pt x="217439" y="367666"/>
                  <a:pt x="224964" y="373701"/>
                </a:cubicBezTo>
                <a:lnTo>
                  <a:pt x="224630" y="374083"/>
                </a:lnTo>
                <a:cubicBezTo>
                  <a:pt x="237092" y="384983"/>
                  <a:pt x="231822" y="412316"/>
                  <a:pt x="212274" y="438164"/>
                </a:cubicBezTo>
                <a:cubicBezTo>
                  <a:pt x="201379" y="452569"/>
                  <a:pt x="187435" y="464598"/>
                  <a:pt x="173722" y="471257"/>
                </a:cubicBezTo>
                <a:cubicBezTo>
                  <a:pt x="160041" y="464734"/>
                  <a:pt x="151775" y="453122"/>
                  <a:pt x="146587" y="441033"/>
                </a:cubicBezTo>
                <a:cubicBezTo>
                  <a:pt x="139259" y="451214"/>
                  <a:pt x="130813" y="467448"/>
                  <a:pt x="133146" y="486288"/>
                </a:cubicBezTo>
                <a:cubicBezTo>
                  <a:pt x="137119" y="518381"/>
                  <a:pt x="141720" y="516247"/>
                  <a:pt x="146174" y="525248"/>
                </a:cubicBezTo>
                <a:cubicBezTo>
                  <a:pt x="158269" y="542339"/>
                  <a:pt x="158341" y="537239"/>
                  <a:pt x="159578" y="539900"/>
                </a:cubicBezTo>
                <a:cubicBezTo>
                  <a:pt x="198149" y="560306"/>
                  <a:pt x="242154" y="571597"/>
                  <a:pt x="288797" y="571597"/>
                </a:cubicBezTo>
                <a:cubicBezTo>
                  <a:pt x="444983" y="571597"/>
                  <a:pt x="571598" y="444983"/>
                  <a:pt x="571598" y="288796"/>
                </a:cubicBezTo>
                <a:cubicBezTo>
                  <a:pt x="571598" y="132609"/>
                  <a:pt x="444984" y="5995"/>
                  <a:pt x="288797" y="5995"/>
                </a:cubicBezTo>
                <a:cubicBezTo>
                  <a:pt x="132610" y="5995"/>
                  <a:pt x="5996" y="132609"/>
                  <a:pt x="5996" y="288796"/>
                </a:cubicBezTo>
                <a:cubicBezTo>
                  <a:pt x="5996" y="370017"/>
                  <a:pt x="40236" y="443242"/>
                  <a:pt x="95262" y="494616"/>
                </a:cubicBezTo>
                <a:lnTo>
                  <a:pt x="90248" y="498151"/>
                </a:lnTo>
                <a:cubicBezTo>
                  <a:pt x="34594" y="445716"/>
                  <a:pt x="0" y="371296"/>
                  <a:pt x="1" y="288796"/>
                </a:cubicBezTo>
                <a:cubicBezTo>
                  <a:pt x="1" y="129298"/>
                  <a:pt x="129299" y="0"/>
                  <a:pt x="288797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4444" y="2090945"/>
            <a:ext cx="4970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How many people our team or our company have , when our team or company begin . What we should do in future. Wo will have a introduce for every one</a:t>
            </a:r>
            <a:endParaRPr lang="zh-CN" altLang="en-US" sz="14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444" y="3208607"/>
            <a:ext cx="4970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How many people our team or our company have , when our team or company begin . What we should do in future. Wo will have a introduce for every one</a:t>
            </a:r>
            <a:endParaRPr lang="zh-CN" altLang="en-US" sz="14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4444" y="4326269"/>
            <a:ext cx="4970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How many people our team or our company have , when our team or company begin . What we should do in future. Wo will have a introduce for every one</a:t>
            </a:r>
            <a:endParaRPr lang="zh-CN" altLang="en-US" sz="14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1444" y="2091768"/>
            <a:ext cx="131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Follow us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9297" y="2764147"/>
            <a:ext cx="1914231" cy="2868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328837" y="2722886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123-023-230-12</a:t>
            </a:r>
            <a:endParaRPr lang="zh-CN" altLang="en-US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89297" y="3267903"/>
            <a:ext cx="1914231" cy="2868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9297" y="3803866"/>
            <a:ext cx="1914231" cy="2868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289297" y="4304111"/>
            <a:ext cx="1914231" cy="2868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28837" y="3229777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123-023-230-12</a:t>
            </a:r>
            <a:endParaRPr lang="zh-CN" altLang="en-US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28837" y="3762605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123-023-230-12</a:t>
            </a:r>
            <a:endParaRPr lang="zh-CN" altLang="en-US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28837" y="4262850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123-023-230-12</a:t>
            </a:r>
            <a:endParaRPr lang="zh-CN" altLang="en-US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874419" y="2313700"/>
            <a:ext cx="6759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3429" y="580571"/>
            <a:ext cx="268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OUR TEAM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45483" y="1645468"/>
            <a:ext cx="7101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How many people our team or our company have , when our team or company begin . What we should do in future. Wo will have a introduce for every one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.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20" name="图片 19" descr="Photo By Eli DeFa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8563" b="17757"/>
          <a:stretch>
            <a:fillRect/>
          </a:stretch>
        </p:blipFill>
        <p:spPr bwMode="auto">
          <a:xfrm>
            <a:off x="9213181" y="2928957"/>
            <a:ext cx="1171101" cy="1171102"/>
          </a:xfrm>
          <a:custGeom>
            <a:avLst/>
            <a:gdLst>
              <a:gd name="connsiteX0" fmla="*/ 585551 w 1171101"/>
              <a:gd name="connsiteY0" fmla="*/ 0 h 1171102"/>
              <a:gd name="connsiteX1" fmla="*/ 1159206 w 1171101"/>
              <a:gd name="connsiteY1" fmla="*/ 467542 h 1171102"/>
              <a:gd name="connsiteX2" fmla="*/ 1171101 w 1171101"/>
              <a:gd name="connsiteY2" fmla="*/ 585541 h 1171102"/>
              <a:gd name="connsiteX3" fmla="*/ 1171101 w 1171101"/>
              <a:gd name="connsiteY3" fmla="*/ 585561 h 1171102"/>
              <a:gd name="connsiteX4" fmla="*/ 1159206 w 1171101"/>
              <a:gd name="connsiteY4" fmla="*/ 703560 h 1171102"/>
              <a:gd name="connsiteX5" fmla="*/ 585551 w 1171101"/>
              <a:gd name="connsiteY5" fmla="*/ 1171102 h 1171102"/>
              <a:gd name="connsiteX6" fmla="*/ 0 w 1171101"/>
              <a:gd name="connsiteY6" fmla="*/ 585551 h 1171102"/>
              <a:gd name="connsiteX7" fmla="*/ 585551 w 1171101"/>
              <a:gd name="connsiteY7" fmla="*/ 0 h 117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101" h="1171102">
                <a:moveTo>
                  <a:pt x="585551" y="0"/>
                </a:moveTo>
                <a:cubicBezTo>
                  <a:pt x="868518" y="0"/>
                  <a:pt x="1104605" y="200716"/>
                  <a:pt x="1159206" y="467542"/>
                </a:cubicBezTo>
                <a:lnTo>
                  <a:pt x="1171101" y="585541"/>
                </a:lnTo>
                <a:lnTo>
                  <a:pt x="1171101" y="585561"/>
                </a:lnTo>
                <a:lnTo>
                  <a:pt x="1159206" y="703560"/>
                </a:lnTo>
                <a:cubicBezTo>
                  <a:pt x="1104605" y="970386"/>
                  <a:pt x="868518" y="1171102"/>
                  <a:pt x="585551" y="1171102"/>
                </a:cubicBezTo>
                <a:cubicBezTo>
                  <a:pt x="262160" y="1171102"/>
                  <a:pt x="0" y="908942"/>
                  <a:pt x="0" y="585551"/>
                </a:cubicBezTo>
                <a:cubicBezTo>
                  <a:pt x="0" y="262160"/>
                  <a:pt x="262160" y="0"/>
                  <a:pt x="5855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Photo By Martin Miran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0" t="38363" r="29540"/>
          <a:stretch>
            <a:fillRect/>
          </a:stretch>
        </p:blipFill>
        <p:spPr bwMode="auto">
          <a:xfrm>
            <a:off x="6703159" y="2948548"/>
            <a:ext cx="1171102" cy="1171101"/>
          </a:xfrm>
          <a:custGeom>
            <a:avLst/>
            <a:gdLst>
              <a:gd name="connsiteX0" fmla="*/ 585551 w 1171102"/>
              <a:gd name="connsiteY0" fmla="*/ 0 h 1171101"/>
              <a:gd name="connsiteX1" fmla="*/ 1171102 w 1171102"/>
              <a:gd name="connsiteY1" fmla="*/ 585551 h 1171101"/>
              <a:gd name="connsiteX2" fmla="*/ 703560 w 1171102"/>
              <a:gd name="connsiteY2" fmla="*/ 1159206 h 1171101"/>
              <a:gd name="connsiteX3" fmla="*/ 585561 w 1171102"/>
              <a:gd name="connsiteY3" fmla="*/ 1171101 h 1171101"/>
              <a:gd name="connsiteX4" fmla="*/ 585541 w 1171102"/>
              <a:gd name="connsiteY4" fmla="*/ 1171101 h 1171101"/>
              <a:gd name="connsiteX5" fmla="*/ 467542 w 1171102"/>
              <a:gd name="connsiteY5" fmla="*/ 1159206 h 1171101"/>
              <a:gd name="connsiteX6" fmla="*/ 0 w 1171102"/>
              <a:gd name="connsiteY6" fmla="*/ 585551 h 1171101"/>
              <a:gd name="connsiteX7" fmla="*/ 585551 w 1171102"/>
              <a:gd name="connsiteY7" fmla="*/ 0 h 11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102" h="1171101">
                <a:moveTo>
                  <a:pt x="585551" y="0"/>
                </a:moveTo>
                <a:cubicBezTo>
                  <a:pt x="908942" y="0"/>
                  <a:pt x="1171102" y="262160"/>
                  <a:pt x="1171102" y="585551"/>
                </a:cubicBezTo>
                <a:cubicBezTo>
                  <a:pt x="1171102" y="868518"/>
                  <a:pt x="970386" y="1104605"/>
                  <a:pt x="703560" y="1159206"/>
                </a:cubicBezTo>
                <a:lnTo>
                  <a:pt x="585561" y="1171101"/>
                </a:lnTo>
                <a:lnTo>
                  <a:pt x="585541" y="1171101"/>
                </a:lnTo>
                <a:lnTo>
                  <a:pt x="467542" y="1159206"/>
                </a:lnTo>
                <a:cubicBezTo>
                  <a:pt x="200717" y="1104605"/>
                  <a:pt x="0" y="868518"/>
                  <a:pt x="0" y="585551"/>
                </a:cubicBezTo>
                <a:cubicBezTo>
                  <a:pt x="0" y="262160"/>
                  <a:pt x="262160" y="0"/>
                  <a:pt x="5855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 descr="Photo By Forrest Cava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r="27613"/>
          <a:stretch>
            <a:fillRect/>
          </a:stretch>
        </p:blipFill>
        <p:spPr bwMode="auto">
          <a:xfrm>
            <a:off x="4193137" y="2933822"/>
            <a:ext cx="1171102" cy="1166237"/>
          </a:xfrm>
          <a:custGeom>
            <a:avLst/>
            <a:gdLst>
              <a:gd name="connsiteX0" fmla="*/ 537301 w 1171102"/>
              <a:gd name="connsiteY0" fmla="*/ 0 h 1166237"/>
              <a:gd name="connsiteX1" fmla="*/ 633801 w 1171102"/>
              <a:gd name="connsiteY1" fmla="*/ 0 h 1166237"/>
              <a:gd name="connsiteX2" fmla="*/ 703560 w 1171102"/>
              <a:gd name="connsiteY2" fmla="*/ 7032 h 1166237"/>
              <a:gd name="connsiteX3" fmla="*/ 1171102 w 1171102"/>
              <a:gd name="connsiteY3" fmla="*/ 580687 h 1166237"/>
              <a:gd name="connsiteX4" fmla="*/ 703560 w 1171102"/>
              <a:gd name="connsiteY4" fmla="*/ 1154342 h 1166237"/>
              <a:gd name="connsiteX5" fmla="*/ 585561 w 1171102"/>
              <a:gd name="connsiteY5" fmla="*/ 1166237 h 1166237"/>
              <a:gd name="connsiteX6" fmla="*/ 585541 w 1171102"/>
              <a:gd name="connsiteY6" fmla="*/ 1166237 h 1166237"/>
              <a:gd name="connsiteX7" fmla="*/ 467542 w 1171102"/>
              <a:gd name="connsiteY7" fmla="*/ 1154342 h 1166237"/>
              <a:gd name="connsiteX8" fmla="*/ 0 w 1171102"/>
              <a:gd name="connsiteY8" fmla="*/ 580687 h 1166237"/>
              <a:gd name="connsiteX9" fmla="*/ 467542 w 1171102"/>
              <a:gd name="connsiteY9" fmla="*/ 7032 h 116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1102" h="1166237">
                <a:moveTo>
                  <a:pt x="537301" y="0"/>
                </a:moveTo>
                <a:lnTo>
                  <a:pt x="633801" y="0"/>
                </a:lnTo>
                <a:lnTo>
                  <a:pt x="703560" y="7032"/>
                </a:lnTo>
                <a:cubicBezTo>
                  <a:pt x="970386" y="61633"/>
                  <a:pt x="1171102" y="297720"/>
                  <a:pt x="1171102" y="580687"/>
                </a:cubicBezTo>
                <a:cubicBezTo>
                  <a:pt x="1171102" y="863654"/>
                  <a:pt x="970386" y="1099742"/>
                  <a:pt x="703560" y="1154342"/>
                </a:cubicBezTo>
                <a:lnTo>
                  <a:pt x="585561" y="1166237"/>
                </a:lnTo>
                <a:lnTo>
                  <a:pt x="585541" y="1166237"/>
                </a:lnTo>
                <a:lnTo>
                  <a:pt x="467542" y="1154342"/>
                </a:lnTo>
                <a:cubicBezTo>
                  <a:pt x="200717" y="1099742"/>
                  <a:pt x="0" y="863654"/>
                  <a:pt x="0" y="580687"/>
                </a:cubicBezTo>
                <a:cubicBezTo>
                  <a:pt x="0" y="297720"/>
                  <a:pt x="200717" y="61633"/>
                  <a:pt x="467542" y="70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https://images.unsplash.com/photo-1446902236611-65b30daefc2a?ixlib=rb-0.3.5&amp;q=80&amp;fm=jpg&amp;crop=entropy&amp;w=1080&amp;fit=max&amp;s=c96722f6307a4fadf909ca4c8e498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3"/>
          <a:stretch>
            <a:fillRect/>
          </a:stretch>
        </p:blipFill>
        <p:spPr bwMode="auto">
          <a:xfrm>
            <a:off x="1683116" y="2928957"/>
            <a:ext cx="1171101" cy="1160820"/>
          </a:xfrm>
          <a:custGeom>
            <a:avLst/>
            <a:gdLst>
              <a:gd name="connsiteX0" fmla="*/ 585932 w 1171101"/>
              <a:gd name="connsiteY0" fmla="*/ 0 h 1160820"/>
              <a:gd name="connsiteX1" fmla="*/ 1159960 w 1171101"/>
              <a:gd name="connsiteY1" fmla="*/ 467846 h 1160820"/>
              <a:gd name="connsiteX2" fmla="*/ 1171101 w 1171101"/>
              <a:gd name="connsiteY2" fmla="*/ 578363 h 1160820"/>
              <a:gd name="connsiteX3" fmla="*/ 1171101 w 1171101"/>
              <a:gd name="connsiteY3" fmla="*/ 593501 h 1160820"/>
              <a:gd name="connsiteX4" fmla="*/ 1159960 w 1171101"/>
              <a:gd name="connsiteY4" fmla="*/ 704018 h 1160820"/>
              <a:gd name="connsiteX5" fmla="*/ 704018 w 1171101"/>
              <a:gd name="connsiteY5" fmla="*/ 1159960 h 1160820"/>
              <a:gd name="connsiteX6" fmla="*/ 695486 w 1171101"/>
              <a:gd name="connsiteY6" fmla="*/ 1160820 h 1160820"/>
              <a:gd name="connsiteX7" fmla="*/ 476378 w 1171101"/>
              <a:gd name="connsiteY7" fmla="*/ 1160820 h 1160820"/>
              <a:gd name="connsiteX8" fmla="*/ 467846 w 1171101"/>
              <a:gd name="connsiteY8" fmla="*/ 1159960 h 1160820"/>
              <a:gd name="connsiteX9" fmla="*/ 0 w 1171101"/>
              <a:gd name="connsiteY9" fmla="*/ 585932 h 1160820"/>
              <a:gd name="connsiteX10" fmla="*/ 585932 w 1171101"/>
              <a:gd name="connsiteY10" fmla="*/ 0 h 11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1101" h="1160820">
                <a:moveTo>
                  <a:pt x="585932" y="0"/>
                </a:moveTo>
                <a:cubicBezTo>
                  <a:pt x="869083" y="0"/>
                  <a:pt x="1105324" y="200847"/>
                  <a:pt x="1159960" y="467846"/>
                </a:cubicBezTo>
                <a:lnTo>
                  <a:pt x="1171101" y="578363"/>
                </a:lnTo>
                <a:lnTo>
                  <a:pt x="1171101" y="593501"/>
                </a:lnTo>
                <a:lnTo>
                  <a:pt x="1159960" y="704018"/>
                </a:lnTo>
                <a:cubicBezTo>
                  <a:pt x="1113129" y="932874"/>
                  <a:pt x="932874" y="1113129"/>
                  <a:pt x="704018" y="1159960"/>
                </a:cubicBezTo>
                <a:lnTo>
                  <a:pt x="695486" y="1160820"/>
                </a:lnTo>
                <a:lnTo>
                  <a:pt x="476378" y="1160820"/>
                </a:lnTo>
                <a:lnTo>
                  <a:pt x="467846" y="1159960"/>
                </a:lnTo>
                <a:cubicBezTo>
                  <a:pt x="200847" y="1105324"/>
                  <a:pt x="0" y="869083"/>
                  <a:pt x="0" y="585932"/>
                </a:cubicBezTo>
                <a:cubicBezTo>
                  <a:pt x="0" y="262331"/>
                  <a:pt x="262331" y="0"/>
                  <a:pt x="585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782712" y="4243811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Jack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1528" y="4787671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12621" y="4243856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Mark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0374" y="4787672"/>
            <a:ext cx="237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19970" y="4243811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Lacy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5999" y="4787672"/>
            <a:ext cx="238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29991" y="4245822"/>
            <a:ext cx="93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Mary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08219" y="4787673"/>
            <a:ext cx="238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082633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75468" y="2704136"/>
            <a:ext cx="2847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TWO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22941" y="3073468"/>
            <a:ext cx="2793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images.unsplash.com/uploads/1412408486325945f081a/09b0f9e1?ixlib=rb-0.3.5&amp;q=80&amp;fm=jpg&amp;crop=entropy&amp;w=1080&amp;fit=max&amp;s=ee44f3e249aeaecf9ff201144d3d8e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 b="14355"/>
          <a:stretch/>
        </p:blipFill>
        <p:spPr bwMode="auto">
          <a:xfrm>
            <a:off x="0" y="-29496"/>
            <a:ext cx="12192000" cy="68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122301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37315" y="580571"/>
            <a:ext cx="309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WHAT WE GET</a:t>
            </a:r>
            <a:endParaRPr lang="zh-CN" altLang="en-US" sz="3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81675" y="1319213"/>
            <a:ext cx="628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KSO_Shape"/>
          <p:cNvSpPr>
            <a:spLocks/>
          </p:cNvSpPr>
          <p:nvPr/>
        </p:nvSpPr>
        <p:spPr bwMode="auto">
          <a:xfrm>
            <a:off x="2005542" y="2452914"/>
            <a:ext cx="481333" cy="578757"/>
          </a:xfrm>
          <a:custGeom>
            <a:avLst/>
            <a:gdLst>
              <a:gd name="T0" fmla="*/ 808831 w 3808"/>
              <a:gd name="T1" fmla="*/ 1295383 h 4578"/>
              <a:gd name="T2" fmla="*/ 620770 w 3808"/>
              <a:gd name="T3" fmla="*/ 1061107 h 4578"/>
              <a:gd name="T4" fmla="*/ 609952 w 3808"/>
              <a:gd name="T5" fmla="*/ 993696 h 4578"/>
              <a:gd name="T6" fmla="*/ 804254 w 3808"/>
              <a:gd name="T7" fmla="*/ 1136009 h 4578"/>
              <a:gd name="T8" fmla="*/ 1261510 w 3808"/>
              <a:gd name="T9" fmla="*/ 605039 h 4578"/>
              <a:gd name="T10" fmla="*/ 997309 w 3808"/>
              <a:gd name="T11" fmla="*/ 385328 h 4578"/>
              <a:gd name="T12" fmla="*/ 1018112 w 3808"/>
              <a:gd name="T13" fmla="*/ 332896 h 4578"/>
              <a:gd name="T14" fmla="*/ 991900 w 3808"/>
              <a:gd name="T15" fmla="*/ 304600 h 4578"/>
              <a:gd name="T16" fmla="*/ 1025601 w 3808"/>
              <a:gd name="T17" fmla="*/ 199322 h 4578"/>
              <a:gd name="T18" fmla="*/ 992316 w 3808"/>
              <a:gd name="T19" fmla="*/ 5410 h 4578"/>
              <a:gd name="T20" fmla="*/ 833379 w 3808"/>
              <a:gd name="T21" fmla="*/ 32457 h 4578"/>
              <a:gd name="T22" fmla="*/ 644901 w 3808"/>
              <a:gd name="T23" fmla="*/ 86969 h 4578"/>
              <a:gd name="T24" fmla="*/ 529651 w 3808"/>
              <a:gd name="T25" fmla="*/ 12484 h 4578"/>
              <a:gd name="T26" fmla="*/ 540469 w 3808"/>
              <a:gd name="T27" fmla="*/ 193496 h 4578"/>
              <a:gd name="T28" fmla="*/ 583324 w 3808"/>
              <a:gd name="T29" fmla="*/ 312507 h 4578"/>
              <a:gd name="T30" fmla="*/ 583324 w 3808"/>
              <a:gd name="T31" fmla="*/ 347877 h 4578"/>
              <a:gd name="T32" fmla="*/ 568345 w 3808"/>
              <a:gd name="T33" fmla="*/ 414872 h 4578"/>
              <a:gd name="T34" fmla="*/ 277516 w 3808"/>
              <a:gd name="T35" fmla="*/ 646651 h 4578"/>
              <a:gd name="T36" fmla="*/ 123155 w 3808"/>
              <a:gd name="T37" fmla="*/ 909223 h 4578"/>
              <a:gd name="T38" fmla="*/ 10818 w 3808"/>
              <a:gd name="T39" fmla="*/ 1299545 h 4578"/>
              <a:gd name="T40" fmla="*/ 22468 w 3808"/>
              <a:gd name="T41" fmla="*/ 1617461 h 4578"/>
              <a:gd name="T42" fmla="*/ 102352 w 3808"/>
              <a:gd name="T43" fmla="*/ 1767680 h 4578"/>
              <a:gd name="T44" fmla="*/ 251303 w 3808"/>
              <a:gd name="T45" fmla="*/ 1865469 h 4578"/>
              <a:gd name="T46" fmla="*/ 780539 w 3808"/>
              <a:gd name="T47" fmla="*/ 1905000 h 4578"/>
              <a:gd name="T48" fmla="*/ 1293547 w 3808"/>
              <a:gd name="T49" fmla="*/ 1877120 h 4578"/>
              <a:gd name="T50" fmla="*/ 1458725 w 3808"/>
              <a:gd name="T51" fmla="*/ 1792231 h 4578"/>
              <a:gd name="T52" fmla="*/ 1551092 w 3808"/>
              <a:gd name="T53" fmla="*/ 1651166 h 4578"/>
              <a:gd name="T54" fmla="*/ 1582297 w 3808"/>
              <a:gd name="T55" fmla="*/ 1380272 h 4578"/>
              <a:gd name="T56" fmla="*/ 1490762 w 3808"/>
              <a:gd name="T57" fmla="*/ 981628 h 4578"/>
              <a:gd name="T58" fmla="*/ 1336402 w 3808"/>
              <a:gd name="T59" fmla="*/ 681606 h 4578"/>
              <a:gd name="T60" fmla="*/ 1097164 w 3808"/>
              <a:gd name="T61" fmla="*/ 1433119 h 4578"/>
              <a:gd name="T62" fmla="*/ 1012287 w 3808"/>
              <a:gd name="T63" fmla="*/ 1537566 h 4578"/>
              <a:gd name="T64" fmla="*/ 917008 w 3808"/>
              <a:gd name="T65" fmla="*/ 1662818 h 4578"/>
              <a:gd name="T66" fmla="*/ 866664 w 3808"/>
              <a:gd name="T67" fmla="*/ 1689866 h 4578"/>
              <a:gd name="T68" fmla="*/ 825890 w 3808"/>
              <a:gd name="T69" fmla="*/ 1654495 h 4578"/>
              <a:gd name="T70" fmla="*/ 762648 w 3808"/>
              <a:gd name="T71" fmla="*/ 1664898 h 4578"/>
              <a:gd name="T72" fmla="*/ 714800 w 3808"/>
              <a:gd name="T73" fmla="*/ 1689033 h 4578"/>
              <a:gd name="T74" fmla="*/ 671113 w 3808"/>
              <a:gd name="T75" fmla="*/ 1651166 h 4578"/>
              <a:gd name="T76" fmla="*/ 550871 w 3808"/>
              <a:gd name="T77" fmla="*/ 1504692 h 4578"/>
              <a:gd name="T78" fmla="*/ 478059 w 3808"/>
              <a:gd name="T79" fmla="*/ 1349895 h 4578"/>
              <a:gd name="T80" fmla="*/ 529651 w 3808"/>
              <a:gd name="T81" fmla="*/ 1306202 h 4578"/>
              <a:gd name="T82" fmla="*/ 594141 w 3808"/>
              <a:gd name="T83" fmla="*/ 1367372 h 4578"/>
              <a:gd name="T84" fmla="*/ 639909 w 3808"/>
              <a:gd name="T85" fmla="*/ 1456006 h 4578"/>
              <a:gd name="T86" fmla="*/ 543381 w 3808"/>
              <a:gd name="T87" fmla="*/ 1186776 h 4578"/>
              <a:gd name="T88" fmla="*/ 488045 w 3808"/>
              <a:gd name="T89" fmla="*/ 1064020 h 4578"/>
              <a:gd name="T90" fmla="*/ 536308 w 3808"/>
              <a:gd name="T91" fmla="*/ 909223 h 4578"/>
              <a:gd name="T92" fmla="*/ 661544 w 3808"/>
              <a:gd name="T93" fmla="*/ 747353 h 4578"/>
              <a:gd name="T94" fmla="*/ 703567 w 3808"/>
              <a:gd name="T95" fmla="*/ 706157 h 4578"/>
              <a:gd name="T96" fmla="*/ 758071 w 3808"/>
              <a:gd name="T97" fmla="*/ 727379 h 4578"/>
              <a:gd name="T98" fmla="*/ 827554 w 3808"/>
              <a:gd name="T99" fmla="*/ 742359 h 4578"/>
              <a:gd name="T100" fmla="*/ 871241 w 3808"/>
              <a:gd name="T101" fmla="*/ 704492 h 4578"/>
              <a:gd name="T102" fmla="*/ 924913 w 3808"/>
              <a:gd name="T103" fmla="*/ 734453 h 4578"/>
              <a:gd name="T104" fmla="*/ 1015616 w 3808"/>
              <a:gd name="T105" fmla="*/ 876766 h 4578"/>
              <a:gd name="T106" fmla="*/ 1082602 w 3808"/>
              <a:gd name="T107" fmla="*/ 981628 h 4578"/>
              <a:gd name="T108" fmla="*/ 1068456 w 3808"/>
              <a:gd name="T109" fmla="*/ 1092733 h 4578"/>
              <a:gd name="T110" fmla="*/ 990236 w 3808"/>
              <a:gd name="T111" fmla="*/ 1074007 h 4578"/>
              <a:gd name="T112" fmla="*/ 948629 w 3808"/>
              <a:gd name="T113" fmla="*/ 974138 h 4578"/>
              <a:gd name="T114" fmla="*/ 1066376 w 3808"/>
              <a:gd name="T115" fmla="*/ 1236294 h 4578"/>
              <a:gd name="T116" fmla="*/ 1109230 w 3808"/>
              <a:gd name="T117" fmla="*/ 1312028 h 4578"/>
              <a:gd name="T118" fmla="*/ 934899 w 3808"/>
              <a:gd name="T119" fmla="*/ 1481389 h 4578"/>
              <a:gd name="T120" fmla="*/ 982330 w 3808"/>
              <a:gd name="T121" fmla="*/ 1422716 h 4578"/>
              <a:gd name="T122" fmla="*/ 975257 w 3808"/>
              <a:gd name="T123" fmla="*/ 1356553 h 457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808" h="4578">
                <a:moveTo>
                  <a:pt x="1815" y="3080"/>
                </a:moveTo>
                <a:lnTo>
                  <a:pt x="1829" y="3629"/>
                </a:lnTo>
                <a:lnTo>
                  <a:pt x="1878" y="3637"/>
                </a:lnTo>
                <a:lnTo>
                  <a:pt x="1903" y="3639"/>
                </a:lnTo>
                <a:lnTo>
                  <a:pt x="1930" y="3641"/>
                </a:lnTo>
                <a:lnTo>
                  <a:pt x="1946" y="3640"/>
                </a:lnTo>
                <a:lnTo>
                  <a:pt x="1961" y="3638"/>
                </a:lnTo>
                <a:lnTo>
                  <a:pt x="1975" y="3636"/>
                </a:lnTo>
                <a:lnTo>
                  <a:pt x="1991" y="3635"/>
                </a:lnTo>
                <a:lnTo>
                  <a:pt x="1998" y="3125"/>
                </a:lnTo>
                <a:lnTo>
                  <a:pt x="1971" y="3119"/>
                </a:lnTo>
                <a:lnTo>
                  <a:pt x="1944" y="3113"/>
                </a:lnTo>
                <a:lnTo>
                  <a:pt x="1878" y="3096"/>
                </a:lnTo>
                <a:lnTo>
                  <a:pt x="1815" y="3080"/>
                </a:lnTo>
                <a:close/>
                <a:moveTo>
                  <a:pt x="1458" y="2434"/>
                </a:moveTo>
                <a:lnTo>
                  <a:pt x="1458" y="2434"/>
                </a:lnTo>
                <a:lnTo>
                  <a:pt x="1458" y="2450"/>
                </a:lnTo>
                <a:lnTo>
                  <a:pt x="1459" y="2465"/>
                </a:lnTo>
                <a:lnTo>
                  <a:pt x="1461" y="2481"/>
                </a:lnTo>
                <a:lnTo>
                  <a:pt x="1464" y="2495"/>
                </a:lnTo>
                <a:lnTo>
                  <a:pt x="1469" y="2509"/>
                </a:lnTo>
                <a:lnTo>
                  <a:pt x="1475" y="2523"/>
                </a:lnTo>
                <a:lnTo>
                  <a:pt x="1483" y="2537"/>
                </a:lnTo>
                <a:lnTo>
                  <a:pt x="1492" y="2550"/>
                </a:lnTo>
                <a:lnTo>
                  <a:pt x="1502" y="2563"/>
                </a:lnTo>
                <a:lnTo>
                  <a:pt x="1513" y="2574"/>
                </a:lnTo>
                <a:lnTo>
                  <a:pt x="1525" y="2586"/>
                </a:lnTo>
                <a:lnTo>
                  <a:pt x="1538" y="2597"/>
                </a:lnTo>
                <a:lnTo>
                  <a:pt x="1554" y="2266"/>
                </a:lnTo>
                <a:lnTo>
                  <a:pt x="1532" y="2284"/>
                </a:lnTo>
                <a:lnTo>
                  <a:pt x="1514" y="2303"/>
                </a:lnTo>
                <a:lnTo>
                  <a:pt x="1498" y="2324"/>
                </a:lnTo>
                <a:lnTo>
                  <a:pt x="1491" y="2334"/>
                </a:lnTo>
                <a:lnTo>
                  <a:pt x="1484" y="2344"/>
                </a:lnTo>
                <a:lnTo>
                  <a:pt x="1478" y="2355"/>
                </a:lnTo>
                <a:lnTo>
                  <a:pt x="1474" y="2366"/>
                </a:lnTo>
                <a:lnTo>
                  <a:pt x="1469" y="2377"/>
                </a:lnTo>
                <a:lnTo>
                  <a:pt x="1466" y="2388"/>
                </a:lnTo>
                <a:lnTo>
                  <a:pt x="1463" y="2399"/>
                </a:lnTo>
                <a:lnTo>
                  <a:pt x="1460" y="2410"/>
                </a:lnTo>
                <a:lnTo>
                  <a:pt x="1459" y="2423"/>
                </a:lnTo>
                <a:lnTo>
                  <a:pt x="1458" y="2434"/>
                </a:lnTo>
                <a:close/>
                <a:moveTo>
                  <a:pt x="1894" y="2175"/>
                </a:moveTo>
                <a:lnTo>
                  <a:pt x="1894" y="2175"/>
                </a:lnTo>
                <a:lnTo>
                  <a:pt x="1875" y="2176"/>
                </a:lnTo>
                <a:lnTo>
                  <a:pt x="1856" y="2178"/>
                </a:lnTo>
                <a:lnTo>
                  <a:pt x="1839" y="2180"/>
                </a:lnTo>
                <a:lnTo>
                  <a:pt x="1820" y="2182"/>
                </a:lnTo>
                <a:lnTo>
                  <a:pt x="1812" y="2698"/>
                </a:lnTo>
                <a:lnTo>
                  <a:pt x="1869" y="2714"/>
                </a:lnTo>
                <a:lnTo>
                  <a:pt x="1933" y="2730"/>
                </a:lnTo>
                <a:lnTo>
                  <a:pt x="1966" y="2740"/>
                </a:lnTo>
                <a:lnTo>
                  <a:pt x="2000" y="2750"/>
                </a:lnTo>
                <a:lnTo>
                  <a:pt x="1996" y="2185"/>
                </a:lnTo>
                <a:lnTo>
                  <a:pt x="1947" y="2178"/>
                </a:lnTo>
                <a:lnTo>
                  <a:pt x="1921" y="2176"/>
                </a:lnTo>
                <a:lnTo>
                  <a:pt x="1908" y="2175"/>
                </a:lnTo>
                <a:lnTo>
                  <a:pt x="1894" y="2175"/>
                </a:lnTo>
                <a:close/>
                <a:moveTo>
                  <a:pt x="3118" y="1530"/>
                </a:moveTo>
                <a:lnTo>
                  <a:pt x="3118" y="1530"/>
                </a:lnTo>
                <a:lnTo>
                  <a:pt x="3099" y="1512"/>
                </a:lnTo>
                <a:lnTo>
                  <a:pt x="3078" y="1494"/>
                </a:lnTo>
                <a:lnTo>
                  <a:pt x="3032" y="1454"/>
                </a:lnTo>
                <a:lnTo>
                  <a:pt x="2980" y="1413"/>
                </a:lnTo>
                <a:lnTo>
                  <a:pt x="2926" y="1371"/>
                </a:lnTo>
                <a:lnTo>
                  <a:pt x="2810" y="1285"/>
                </a:lnTo>
                <a:lnTo>
                  <a:pt x="2694" y="1197"/>
                </a:lnTo>
                <a:lnTo>
                  <a:pt x="2637" y="1154"/>
                </a:lnTo>
                <a:lnTo>
                  <a:pt x="2584" y="1113"/>
                </a:lnTo>
                <a:lnTo>
                  <a:pt x="2534" y="1071"/>
                </a:lnTo>
                <a:lnTo>
                  <a:pt x="2511" y="1052"/>
                </a:lnTo>
                <a:lnTo>
                  <a:pt x="2490" y="1032"/>
                </a:lnTo>
                <a:lnTo>
                  <a:pt x="2470" y="1013"/>
                </a:lnTo>
                <a:lnTo>
                  <a:pt x="2451" y="995"/>
                </a:lnTo>
                <a:lnTo>
                  <a:pt x="2435" y="976"/>
                </a:lnTo>
                <a:lnTo>
                  <a:pt x="2421" y="959"/>
                </a:lnTo>
                <a:lnTo>
                  <a:pt x="2407" y="943"/>
                </a:lnTo>
                <a:lnTo>
                  <a:pt x="2397" y="926"/>
                </a:lnTo>
                <a:lnTo>
                  <a:pt x="2389" y="911"/>
                </a:lnTo>
                <a:lnTo>
                  <a:pt x="2384" y="897"/>
                </a:lnTo>
                <a:lnTo>
                  <a:pt x="2371" y="857"/>
                </a:lnTo>
                <a:lnTo>
                  <a:pt x="2386" y="854"/>
                </a:lnTo>
                <a:lnTo>
                  <a:pt x="2401" y="850"/>
                </a:lnTo>
                <a:lnTo>
                  <a:pt x="2413" y="844"/>
                </a:lnTo>
                <a:lnTo>
                  <a:pt x="2425" y="836"/>
                </a:lnTo>
                <a:lnTo>
                  <a:pt x="2434" y="826"/>
                </a:lnTo>
                <a:lnTo>
                  <a:pt x="2438" y="821"/>
                </a:lnTo>
                <a:lnTo>
                  <a:pt x="2441" y="816"/>
                </a:lnTo>
                <a:lnTo>
                  <a:pt x="2444" y="811"/>
                </a:lnTo>
                <a:lnTo>
                  <a:pt x="2445" y="805"/>
                </a:lnTo>
                <a:lnTo>
                  <a:pt x="2447" y="800"/>
                </a:lnTo>
                <a:lnTo>
                  <a:pt x="2447" y="794"/>
                </a:lnTo>
                <a:lnTo>
                  <a:pt x="2446" y="787"/>
                </a:lnTo>
                <a:lnTo>
                  <a:pt x="2445" y="781"/>
                </a:lnTo>
                <a:lnTo>
                  <a:pt x="2443" y="775"/>
                </a:lnTo>
                <a:lnTo>
                  <a:pt x="2440" y="768"/>
                </a:lnTo>
                <a:lnTo>
                  <a:pt x="2436" y="763"/>
                </a:lnTo>
                <a:lnTo>
                  <a:pt x="2432" y="757"/>
                </a:lnTo>
                <a:lnTo>
                  <a:pt x="2427" y="753"/>
                </a:lnTo>
                <a:lnTo>
                  <a:pt x="2421" y="748"/>
                </a:lnTo>
                <a:lnTo>
                  <a:pt x="2414" y="744"/>
                </a:lnTo>
                <a:lnTo>
                  <a:pt x="2407" y="740"/>
                </a:lnTo>
                <a:lnTo>
                  <a:pt x="2400" y="737"/>
                </a:lnTo>
                <a:lnTo>
                  <a:pt x="2392" y="735"/>
                </a:lnTo>
                <a:lnTo>
                  <a:pt x="2384" y="732"/>
                </a:lnTo>
                <a:lnTo>
                  <a:pt x="2376" y="731"/>
                </a:lnTo>
                <a:lnTo>
                  <a:pt x="2367" y="730"/>
                </a:lnTo>
                <a:lnTo>
                  <a:pt x="2358" y="730"/>
                </a:lnTo>
                <a:lnTo>
                  <a:pt x="2353" y="730"/>
                </a:lnTo>
                <a:lnTo>
                  <a:pt x="2354" y="716"/>
                </a:lnTo>
                <a:lnTo>
                  <a:pt x="2356" y="704"/>
                </a:lnTo>
                <a:lnTo>
                  <a:pt x="2359" y="692"/>
                </a:lnTo>
                <a:lnTo>
                  <a:pt x="2363" y="680"/>
                </a:lnTo>
                <a:lnTo>
                  <a:pt x="2372" y="655"/>
                </a:lnTo>
                <a:lnTo>
                  <a:pt x="2383" y="631"/>
                </a:lnTo>
                <a:lnTo>
                  <a:pt x="2396" y="604"/>
                </a:lnTo>
                <a:lnTo>
                  <a:pt x="2410" y="577"/>
                </a:lnTo>
                <a:lnTo>
                  <a:pt x="2446" y="515"/>
                </a:lnTo>
                <a:lnTo>
                  <a:pt x="2465" y="479"/>
                </a:lnTo>
                <a:lnTo>
                  <a:pt x="2486" y="438"/>
                </a:lnTo>
                <a:lnTo>
                  <a:pt x="2508" y="394"/>
                </a:lnTo>
                <a:lnTo>
                  <a:pt x="2531" y="343"/>
                </a:lnTo>
                <a:lnTo>
                  <a:pt x="2554" y="287"/>
                </a:lnTo>
                <a:lnTo>
                  <a:pt x="2579" y="222"/>
                </a:lnTo>
                <a:lnTo>
                  <a:pt x="2603" y="152"/>
                </a:lnTo>
                <a:lnTo>
                  <a:pt x="2615" y="114"/>
                </a:lnTo>
                <a:lnTo>
                  <a:pt x="2627" y="74"/>
                </a:lnTo>
                <a:lnTo>
                  <a:pt x="2581" y="59"/>
                </a:lnTo>
                <a:lnTo>
                  <a:pt x="2536" y="47"/>
                </a:lnTo>
                <a:lnTo>
                  <a:pt x="2494" y="36"/>
                </a:lnTo>
                <a:lnTo>
                  <a:pt x="2455" y="27"/>
                </a:lnTo>
                <a:lnTo>
                  <a:pt x="2419" y="19"/>
                </a:lnTo>
                <a:lnTo>
                  <a:pt x="2385" y="13"/>
                </a:lnTo>
                <a:lnTo>
                  <a:pt x="2352" y="8"/>
                </a:lnTo>
                <a:lnTo>
                  <a:pt x="2322" y="3"/>
                </a:lnTo>
                <a:lnTo>
                  <a:pt x="2293" y="1"/>
                </a:lnTo>
                <a:lnTo>
                  <a:pt x="2267" y="0"/>
                </a:lnTo>
                <a:lnTo>
                  <a:pt x="2241" y="1"/>
                </a:lnTo>
                <a:lnTo>
                  <a:pt x="2217" y="2"/>
                </a:lnTo>
                <a:lnTo>
                  <a:pt x="2193" y="5"/>
                </a:lnTo>
                <a:lnTo>
                  <a:pt x="2171" y="10"/>
                </a:lnTo>
                <a:lnTo>
                  <a:pt x="2150" y="15"/>
                </a:lnTo>
                <a:lnTo>
                  <a:pt x="2128" y="21"/>
                </a:lnTo>
                <a:lnTo>
                  <a:pt x="2107" y="28"/>
                </a:lnTo>
                <a:lnTo>
                  <a:pt x="2086" y="36"/>
                </a:lnTo>
                <a:lnTo>
                  <a:pt x="2066" y="44"/>
                </a:lnTo>
                <a:lnTo>
                  <a:pt x="2045" y="54"/>
                </a:lnTo>
                <a:lnTo>
                  <a:pt x="2003" y="78"/>
                </a:lnTo>
                <a:lnTo>
                  <a:pt x="1957" y="103"/>
                </a:lnTo>
                <a:lnTo>
                  <a:pt x="1908" y="132"/>
                </a:lnTo>
                <a:lnTo>
                  <a:pt x="1853" y="163"/>
                </a:lnTo>
                <a:lnTo>
                  <a:pt x="1791" y="198"/>
                </a:lnTo>
                <a:lnTo>
                  <a:pt x="1757" y="215"/>
                </a:lnTo>
                <a:lnTo>
                  <a:pt x="1722" y="234"/>
                </a:lnTo>
                <a:lnTo>
                  <a:pt x="1695" y="238"/>
                </a:lnTo>
                <a:lnTo>
                  <a:pt x="1670" y="240"/>
                </a:lnTo>
                <a:lnTo>
                  <a:pt x="1646" y="240"/>
                </a:lnTo>
                <a:lnTo>
                  <a:pt x="1625" y="237"/>
                </a:lnTo>
                <a:lnTo>
                  <a:pt x="1605" y="233"/>
                </a:lnTo>
                <a:lnTo>
                  <a:pt x="1585" y="227"/>
                </a:lnTo>
                <a:lnTo>
                  <a:pt x="1567" y="218"/>
                </a:lnTo>
                <a:lnTo>
                  <a:pt x="1550" y="209"/>
                </a:lnTo>
                <a:lnTo>
                  <a:pt x="1532" y="199"/>
                </a:lnTo>
                <a:lnTo>
                  <a:pt x="1517" y="188"/>
                </a:lnTo>
                <a:lnTo>
                  <a:pt x="1502" y="176"/>
                </a:lnTo>
                <a:lnTo>
                  <a:pt x="1486" y="162"/>
                </a:lnTo>
                <a:lnTo>
                  <a:pt x="1458" y="136"/>
                </a:lnTo>
                <a:lnTo>
                  <a:pt x="1428" y="109"/>
                </a:lnTo>
                <a:lnTo>
                  <a:pt x="1414" y="97"/>
                </a:lnTo>
                <a:lnTo>
                  <a:pt x="1399" y="85"/>
                </a:lnTo>
                <a:lnTo>
                  <a:pt x="1384" y="73"/>
                </a:lnTo>
                <a:lnTo>
                  <a:pt x="1367" y="63"/>
                </a:lnTo>
                <a:lnTo>
                  <a:pt x="1350" y="53"/>
                </a:lnTo>
                <a:lnTo>
                  <a:pt x="1333" y="45"/>
                </a:lnTo>
                <a:lnTo>
                  <a:pt x="1313" y="38"/>
                </a:lnTo>
                <a:lnTo>
                  <a:pt x="1294" y="33"/>
                </a:lnTo>
                <a:lnTo>
                  <a:pt x="1273" y="30"/>
                </a:lnTo>
                <a:lnTo>
                  <a:pt x="1250" y="30"/>
                </a:lnTo>
                <a:lnTo>
                  <a:pt x="1226" y="31"/>
                </a:lnTo>
                <a:lnTo>
                  <a:pt x="1200" y="35"/>
                </a:lnTo>
                <a:lnTo>
                  <a:pt x="1173" y="41"/>
                </a:lnTo>
                <a:lnTo>
                  <a:pt x="1143" y="50"/>
                </a:lnTo>
                <a:lnTo>
                  <a:pt x="1112" y="64"/>
                </a:lnTo>
                <a:lnTo>
                  <a:pt x="1078" y="79"/>
                </a:lnTo>
                <a:lnTo>
                  <a:pt x="1113" y="151"/>
                </a:lnTo>
                <a:lnTo>
                  <a:pt x="1147" y="216"/>
                </a:lnTo>
                <a:lnTo>
                  <a:pt x="1180" y="276"/>
                </a:lnTo>
                <a:lnTo>
                  <a:pt x="1211" y="330"/>
                </a:lnTo>
                <a:lnTo>
                  <a:pt x="1242" y="379"/>
                </a:lnTo>
                <a:lnTo>
                  <a:pt x="1272" y="424"/>
                </a:lnTo>
                <a:lnTo>
                  <a:pt x="1299" y="465"/>
                </a:lnTo>
                <a:lnTo>
                  <a:pt x="1324" y="503"/>
                </a:lnTo>
                <a:lnTo>
                  <a:pt x="1370" y="568"/>
                </a:lnTo>
                <a:lnTo>
                  <a:pt x="1391" y="597"/>
                </a:lnTo>
                <a:lnTo>
                  <a:pt x="1409" y="625"/>
                </a:lnTo>
                <a:lnTo>
                  <a:pt x="1424" y="652"/>
                </a:lnTo>
                <a:lnTo>
                  <a:pt x="1438" y="678"/>
                </a:lnTo>
                <a:lnTo>
                  <a:pt x="1443" y="691"/>
                </a:lnTo>
                <a:lnTo>
                  <a:pt x="1448" y="704"/>
                </a:lnTo>
                <a:lnTo>
                  <a:pt x="1452" y="717"/>
                </a:lnTo>
                <a:lnTo>
                  <a:pt x="1456" y="731"/>
                </a:lnTo>
                <a:lnTo>
                  <a:pt x="1440" y="733"/>
                </a:lnTo>
                <a:lnTo>
                  <a:pt x="1425" y="738"/>
                </a:lnTo>
                <a:lnTo>
                  <a:pt x="1413" y="744"/>
                </a:lnTo>
                <a:lnTo>
                  <a:pt x="1402" y="751"/>
                </a:lnTo>
                <a:lnTo>
                  <a:pt x="1393" y="760"/>
                </a:lnTo>
                <a:lnTo>
                  <a:pt x="1389" y="765"/>
                </a:lnTo>
                <a:lnTo>
                  <a:pt x="1386" y="770"/>
                </a:lnTo>
                <a:lnTo>
                  <a:pt x="1383" y="777"/>
                </a:lnTo>
                <a:lnTo>
                  <a:pt x="1382" y="782"/>
                </a:lnTo>
                <a:lnTo>
                  <a:pt x="1381" y="788"/>
                </a:lnTo>
                <a:lnTo>
                  <a:pt x="1379" y="794"/>
                </a:lnTo>
                <a:lnTo>
                  <a:pt x="1381" y="800"/>
                </a:lnTo>
                <a:lnTo>
                  <a:pt x="1382" y="805"/>
                </a:lnTo>
                <a:lnTo>
                  <a:pt x="1383" y="811"/>
                </a:lnTo>
                <a:lnTo>
                  <a:pt x="1386" y="816"/>
                </a:lnTo>
                <a:lnTo>
                  <a:pt x="1389" y="821"/>
                </a:lnTo>
                <a:lnTo>
                  <a:pt x="1393" y="826"/>
                </a:lnTo>
                <a:lnTo>
                  <a:pt x="1402" y="836"/>
                </a:lnTo>
                <a:lnTo>
                  <a:pt x="1413" y="844"/>
                </a:lnTo>
                <a:lnTo>
                  <a:pt x="1425" y="850"/>
                </a:lnTo>
                <a:lnTo>
                  <a:pt x="1440" y="854"/>
                </a:lnTo>
                <a:lnTo>
                  <a:pt x="1456" y="857"/>
                </a:lnTo>
                <a:lnTo>
                  <a:pt x="1454" y="866"/>
                </a:lnTo>
                <a:lnTo>
                  <a:pt x="1452" y="876"/>
                </a:lnTo>
                <a:lnTo>
                  <a:pt x="1447" y="892"/>
                </a:lnTo>
                <a:lnTo>
                  <a:pt x="1439" y="907"/>
                </a:lnTo>
                <a:lnTo>
                  <a:pt x="1428" y="924"/>
                </a:lnTo>
                <a:lnTo>
                  <a:pt x="1416" y="941"/>
                </a:lnTo>
                <a:lnTo>
                  <a:pt x="1402" y="959"/>
                </a:lnTo>
                <a:lnTo>
                  <a:pt x="1385" y="977"/>
                </a:lnTo>
                <a:lnTo>
                  <a:pt x="1366" y="997"/>
                </a:lnTo>
                <a:lnTo>
                  <a:pt x="1346" y="1016"/>
                </a:lnTo>
                <a:lnTo>
                  <a:pt x="1324" y="1035"/>
                </a:lnTo>
                <a:lnTo>
                  <a:pt x="1301" y="1056"/>
                </a:lnTo>
                <a:lnTo>
                  <a:pt x="1250" y="1098"/>
                </a:lnTo>
                <a:lnTo>
                  <a:pt x="1195" y="1141"/>
                </a:lnTo>
                <a:lnTo>
                  <a:pt x="1136" y="1185"/>
                </a:lnTo>
                <a:lnTo>
                  <a:pt x="1015" y="1275"/>
                </a:lnTo>
                <a:lnTo>
                  <a:pt x="894" y="1363"/>
                </a:lnTo>
                <a:lnTo>
                  <a:pt x="837" y="1407"/>
                </a:lnTo>
                <a:lnTo>
                  <a:pt x="783" y="1450"/>
                </a:lnTo>
                <a:lnTo>
                  <a:pt x="734" y="1491"/>
                </a:lnTo>
                <a:lnTo>
                  <a:pt x="710" y="1511"/>
                </a:lnTo>
                <a:lnTo>
                  <a:pt x="690" y="1530"/>
                </a:lnTo>
                <a:lnTo>
                  <a:pt x="667" y="1554"/>
                </a:lnTo>
                <a:lnTo>
                  <a:pt x="644" y="1579"/>
                </a:lnTo>
                <a:lnTo>
                  <a:pt x="621" y="1608"/>
                </a:lnTo>
                <a:lnTo>
                  <a:pt x="596" y="1638"/>
                </a:lnTo>
                <a:lnTo>
                  <a:pt x="572" y="1673"/>
                </a:lnTo>
                <a:lnTo>
                  <a:pt x="547" y="1709"/>
                </a:lnTo>
                <a:lnTo>
                  <a:pt x="522" y="1747"/>
                </a:lnTo>
                <a:lnTo>
                  <a:pt x="496" y="1788"/>
                </a:lnTo>
                <a:lnTo>
                  <a:pt x="471" y="1832"/>
                </a:lnTo>
                <a:lnTo>
                  <a:pt x="445" y="1877"/>
                </a:lnTo>
                <a:lnTo>
                  <a:pt x="420" y="1923"/>
                </a:lnTo>
                <a:lnTo>
                  <a:pt x="394" y="1973"/>
                </a:lnTo>
                <a:lnTo>
                  <a:pt x="369" y="2023"/>
                </a:lnTo>
                <a:lnTo>
                  <a:pt x="344" y="2076"/>
                </a:lnTo>
                <a:lnTo>
                  <a:pt x="320" y="2130"/>
                </a:lnTo>
                <a:lnTo>
                  <a:pt x="296" y="2185"/>
                </a:lnTo>
                <a:lnTo>
                  <a:pt x="271" y="2242"/>
                </a:lnTo>
                <a:lnTo>
                  <a:pt x="248" y="2300"/>
                </a:lnTo>
                <a:lnTo>
                  <a:pt x="225" y="2359"/>
                </a:lnTo>
                <a:lnTo>
                  <a:pt x="203" y="2421"/>
                </a:lnTo>
                <a:lnTo>
                  <a:pt x="183" y="2482"/>
                </a:lnTo>
                <a:lnTo>
                  <a:pt x="161" y="2544"/>
                </a:lnTo>
                <a:lnTo>
                  <a:pt x="142" y="2606"/>
                </a:lnTo>
                <a:lnTo>
                  <a:pt x="123" y="2670"/>
                </a:lnTo>
                <a:lnTo>
                  <a:pt x="106" y="2734"/>
                </a:lnTo>
                <a:lnTo>
                  <a:pt x="89" y="2798"/>
                </a:lnTo>
                <a:lnTo>
                  <a:pt x="74" y="2863"/>
                </a:lnTo>
                <a:lnTo>
                  <a:pt x="60" y="2928"/>
                </a:lnTo>
                <a:lnTo>
                  <a:pt x="47" y="2993"/>
                </a:lnTo>
                <a:lnTo>
                  <a:pt x="36" y="3058"/>
                </a:lnTo>
                <a:lnTo>
                  <a:pt x="26" y="3123"/>
                </a:lnTo>
                <a:lnTo>
                  <a:pt x="17" y="3189"/>
                </a:lnTo>
                <a:lnTo>
                  <a:pt x="10" y="3253"/>
                </a:lnTo>
                <a:lnTo>
                  <a:pt x="5" y="3317"/>
                </a:lnTo>
                <a:lnTo>
                  <a:pt x="2" y="3380"/>
                </a:lnTo>
                <a:lnTo>
                  <a:pt x="0" y="3443"/>
                </a:lnTo>
                <a:lnTo>
                  <a:pt x="1" y="3506"/>
                </a:lnTo>
                <a:lnTo>
                  <a:pt x="3" y="3567"/>
                </a:lnTo>
                <a:lnTo>
                  <a:pt x="7" y="3629"/>
                </a:lnTo>
                <a:lnTo>
                  <a:pt x="14" y="3688"/>
                </a:lnTo>
                <a:lnTo>
                  <a:pt x="23" y="3747"/>
                </a:lnTo>
                <a:lnTo>
                  <a:pt x="28" y="3775"/>
                </a:lnTo>
                <a:lnTo>
                  <a:pt x="34" y="3804"/>
                </a:lnTo>
                <a:lnTo>
                  <a:pt x="40" y="3832"/>
                </a:lnTo>
                <a:lnTo>
                  <a:pt x="47" y="3860"/>
                </a:lnTo>
                <a:lnTo>
                  <a:pt x="54" y="3887"/>
                </a:lnTo>
                <a:lnTo>
                  <a:pt x="62" y="3915"/>
                </a:lnTo>
                <a:lnTo>
                  <a:pt x="71" y="3941"/>
                </a:lnTo>
                <a:lnTo>
                  <a:pt x="81" y="3968"/>
                </a:lnTo>
                <a:lnTo>
                  <a:pt x="91" y="3993"/>
                </a:lnTo>
                <a:lnTo>
                  <a:pt x="102" y="4019"/>
                </a:lnTo>
                <a:lnTo>
                  <a:pt x="113" y="4044"/>
                </a:lnTo>
                <a:lnTo>
                  <a:pt x="124" y="4069"/>
                </a:lnTo>
                <a:lnTo>
                  <a:pt x="138" y="4093"/>
                </a:lnTo>
                <a:lnTo>
                  <a:pt x="151" y="4116"/>
                </a:lnTo>
                <a:lnTo>
                  <a:pt x="165" y="4140"/>
                </a:lnTo>
                <a:lnTo>
                  <a:pt x="179" y="4162"/>
                </a:lnTo>
                <a:lnTo>
                  <a:pt x="195" y="4185"/>
                </a:lnTo>
                <a:lnTo>
                  <a:pt x="211" y="4206"/>
                </a:lnTo>
                <a:lnTo>
                  <a:pt x="228" y="4227"/>
                </a:lnTo>
                <a:lnTo>
                  <a:pt x="246" y="4248"/>
                </a:lnTo>
                <a:lnTo>
                  <a:pt x="264" y="4268"/>
                </a:lnTo>
                <a:lnTo>
                  <a:pt x="283" y="4288"/>
                </a:lnTo>
                <a:lnTo>
                  <a:pt x="303" y="4307"/>
                </a:lnTo>
                <a:lnTo>
                  <a:pt x="324" y="4325"/>
                </a:lnTo>
                <a:lnTo>
                  <a:pt x="346" y="4343"/>
                </a:lnTo>
                <a:lnTo>
                  <a:pt x="367" y="4360"/>
                </a:lnTo>
                <a:lnTo>
                  <a:pt x="390" y="4376"/>
                </a:lnTo>
                <a:lnTo>
                  <a:pt x="414" y="4391"/>
                </a:lnTo>
                <a:lnTo>
                  <a:pt x="439" y="4407"/>
                </a:lnTo>
                <a:lnTo>
                  <a:pt x="465" y="4421"/>
                </a:lnTo>
                <a:lnTo>
                  <a:pt x="490" y="4435"/>
                </a:lnTo>
                <a:lnTo>
                  <a:pt x="518" y="4449"/>
                </a:lnTo>
                <a:lnTo>
                  <a:pt x="545" y="4461"/>
                </a:lnTo>
                <a:lnTo>
                  <a:pt x="575" y="4472"/>
                </a:lnTo>
                <a:lnTo>
                  <a:pt x="604" y="4483"/>
                </a:lnTo>
                <a:lnTo>
                  <a:pt x="635" y="4493"/>
                </a:lnTo>
                <a:lnTo>
                  <a:pt x="666" y="4503"/>
                </a:lnTo>
                <a:lnTo>
                  <a:pt x="699" y="4511"/>
                </a:lnTo>
                <a:lnTo>
                  <a:pt x="732" y="4519"/>
                </a:lnTo>
                <a:lnTo>
                  <a:pt x="766" y="4526"/>
                </a:lnTo>
                <a:lnTo>
                  <a:pt x="801" y="4532"/>
                </a:lnTo>
                <a:lnTo>
                  <a:pt x="838" y="4537"/>
                </a:lnTo>
                <a:lnTo>
                  <a:pt x="874" y="4541"/>
                </a:lnTo>
                <a:lnTo>
                  <a:pt x="912" y="4545"/>
                </a:lnTo>
                <a:lnTo>
                  <a:pt x="952" y="4548"/>
                </a:lnTo>
                <a:lnTo>
                  <a:pt x="991" y="4549"/>
                </a:lnTo>
                <a:lnTo>
                  <a:pt x="1475" y="4566"/>
                </a:lnTo>
                <a:lnTo>
                  <a:pt x="1751" y="4575"/>
                </a:lnTo>
                <a:lnTo>
                  <a:pt x="1876" y="4578"/>
                </a:lnTo>
                <a:lnTo>
                  <a:pt x="1904" y="4578"/>
                </a:lnTo>
                <a:lnTo>
                  <a:pt x="1933" y="4578"/>
                </a:lnTo>
                <a:lnTo>
                  <a:pt x="2057" y="4575"/>
                </a:lnTo>
                <a:lnTo>
                  <a:pt x="2333" y="4566"/>
                </a:lnTo>
                <a:lnTo>
                  <a:pt x="2817" y="4549"/>
                </a:lnTo>
                <a:lnTo>
                  <a:pt x="2857" y="4548"/>
                </a:lnTo>
                <a:lnTo>
                  <a:pt x="2896" y="4545"/>
                </a:lnTo>
                <a:lnTo>
                  <a:pt x="2934" y="4541"/>
                </a:lnTo>
                <a:lnTo>
                  <a:pt x="2971" y="4537"/>
                </a:lnTo>
                <a:lnTo>
                  <a:pt x="3007" y="4532"/>
                </a:lnTo>
                <a:lnTo>
                  <a:pt x="3042" y="4526"/>
                </a:lnTo>
                <a:lnTo>
                  <a:pt x="3077" y="4519"/>
                </a:lnTo>
                <a:lnTo>
                  <a:pt x="3109" y="4511"/>
                </a:lnTo>
                <a:lnTo>
                  <a:pt x="3142" y="4503"/>
                </a:lnTo>
                <a:lnTo>
                  <a:pt x="3173" y="4493"/>
                </a:lnTo>
                <a:lnTo>
                  <a:pt x="3204" y="4483"/>
                </a:lnTo>
                <a:lnTo>
                  <a:pt x="3234" y="4472"/>
                </a:lnTo>
                <a:lnTo>
                  <a:pt x="3263" y="4461"/>
                </a:lnTo>
                <a:lnTo>
                  <a:pt x="3291" y="4449"/>
                </a:lnTo>
                <a:lnTo>
                  <a:pt x="3318" y="4435"/>
                </a:lnTo>
                <a:lnTo>
                  <a:pt x="3345" y="4421"/>
                </a:lnTo>
                <a:lnTo>
                  <a:pt x="3369" y="4407"/>
                </a:lnTo>
                <a:lnTo>
                  <a:pt x="3394" y="4391"/>
                </a:lnTo>
                <a:lnTo>
                  <a:pt x="3418" y="4376"/>
                </a:lnTo>
                <a:lnTo>
                  <a:pt x="3441" y="4360"/>
                </a:lnTo>
                <a:lnTo>
                  <a:pt x="3463" y="4343"/>
                </a:lnTo>
                <a:lnTo>
                  <a:pt x="3484" y="4325"/>
                </a:lnTo>
                <a:lnTo>
                  <a:pt x="3506" y="4307"/>
                </a:lnTo>
                <a:lnTo>
                  <a:pt x="3525" y="4288"/>
                </a:lnTo>
                <a:lnTo>
                  <a:pt x="3544" y="4268"/>
                </a:lnTo>
                <a:lnTo>
                  <a:pt x="3563" y="4248"/>
                </a:lnTo>
                <a:lnTo>
                  <a:pt x="3580" y="4227"/>
                </a:lnTo>
                <a:lnTo>
                  <a:pt x="3597" y="4206"/>
                </a:lnTo>
                <a:lnTo>
                  <a:pt x="3614" y="4185"/>
                </a:lnTo>
                <a:lnTo>
                  <a:pt x="3629" y="4162"/>
                </a:lnTo>
                <a:lnTo>
                  <a:pt x="3643" y="4140"/>
                </a:lnTo>
                <a:lnTo>
                  <a:pt x="3657" y="4116"/>
                </a:lnTo>
                <a:lnTo>
                  <a:pt x="3671" y="4093"/>
                </a:lnTo>
                <a:lnTo>
                  <a:pt x="3684" y="4069"/>
                </a:lnTo>
                <a:lnTo>
                  <a:pt x="3695" y="4044"/>
                </a:lnTo>
                <a:lnTo>
                  <a:pt x="3706" y="4019"/>
                </a:lnTo>
                <a:lnTo>
                  <a:pt x="3717" y="3993"/>
                </a:lnTo>
                <a:lnTo>
                  <a:pt x="3728" y="3968"/>
                </a:lnTo>
                <a:lnTo>
                  <a:pt x="3737" y="3941"/>
                </a:lnTo>
                <a:lnTo>
                  <a:pt x="3746" y="3915"/>
                </a:lnTo>
                <a:lnTo>
                  <a:pt x="3754" y="3887"/>
                </a:lnTo>
                <a:lnTo>
                  <a:pt x="3761" y="3860"/>
                </a:lnTo>
                <a:lnTo>
                  <a:pt x="3768" y="3832"/>
                </a:lnTo>
                <a:lnTo>
                  <a:pt x="3774" y="3804"/>
                </a:lnTo>
                <a:lnTo>
                  <a:pt x="3781" y="3775"/>
                </a:lnTo>
                <a:lnTo>
                  <a:pt x="3786" y="3747"/>
                </a:lnTo>
                <a:lnTo>
                  <a:pt x="3794" y="3688"/>
                </a:lnTo>
                <a:lnTo>
                  <a:pt x="3801" y="3629"/>
                </a:lnTo>
                <a:lnTo>
                  <a:pt x="3805" y="3567"/>
                </a:lnTo>
                <a:lnTo>
                  <a:pt x="3807" y="3506"/>
                </a:lnTo>
                <a:lnTo>
                  <a:pt x="3808" y="3443"/>
                </a:lnTo>
                <a:lnTo>
                  <a:pt x="3806" y="3380"/>
                </a:lnTo>
                <a:lnTo>
                  <a:pt x="3803" y="3317"/>
                </a:lnTo>
                <a:lnTo>
                  <a:pt x="3798" y="3253"/>
                </a:lnTo>
                <a:lnTo>
                  <a:pt x="3791" y="3189"/>
                </a:lnTo>
                <a:lnTo>
                  <a:pt x="3783" y="3123"/>
                </a:lnTo>
                <a:lnTo>
                  <a:pt x="3772" y="3058"/>
                </a:lnTo>
                <a:lnTo>
                  <a:pt x="3761" y="2993"/>
                </a:lnTo>
                <a:lnTo>
                  <a:pt x="3749" y="2928"/>
                </a:lnTo>
                <a:lnTo>
                  <a:pt x="3735" y="2863"/>
                </a:lnTo>
                <a:lnTo>
                  <a:pt x="3719" y="2798"/>
                </a:lnTo>
                <a:lnTo>
                  <a:pt x="3702" y="2734"/>
                </a:lnTo>
                <a:lnTo>
                  <a:pt x="3685" y="2670"/>
                </a:lnTo>
                <a:lnTo>
                  <a:pt x="3666" y="2606"/>
                </a:lnTo>
                <a:lnTo>
                  <a:pt x="3647" y="2544"/>
                </a:lnTo>
                <a:lnTo>
                  <a:pt x="3626" y="2482"/>
                </a:lnTo>
                <a:lnTo>
                  <a:pt x="3605" y="2421"/>
                </a:lnTo>
                <a:lnTo>
                  <a:pt x="3583" y="2359"/>
                </a:lnTo>
                <a:lnTo>
                  <a:pt x="3561" y="2300"/>
                </a:lnTo>
                <a:lnTo>
                  <a:pt x="3537" y="2242"/>
                </a:lnTo>
                <a:lnTo>
                  <a:pt x="3513" y="2185"/>
                </a:lnTo>
                <a:lnTo>
                  <a:pt x="3488" y="2130"/>
                </a:lnTo>
                <a:lnTo>
                  <a:pt x="3464" y="2076"/>
                </a:lnTo>
                <a:lnTo>
                  <a:pt x="3439" y="2023"/>
                </a:lnTo>
                <a:lnTo>
                  <a:pt x="3414" y="1973"/>
                </a:lnTo>
                <a:lnTo>
                  <a:pt x="3388" y="1923"/>
                </a:lnTo>
                <a:lnTo>
                  <a:pt x="3363" y="1877"/>
                </a:lnTo>
                <a:lnTo>
                  <a:pt x="3337" y="1832"/>
                </a:lnTo>
                <a:lnTo>
                  <a:pt x="3312" y="1788"/>
                </a:lnTo>
                <a:lnTo>
                  <a:pt x="3287" y="1747"/>
                </a:lnTo>
                <a:lnTo>
                  <a:pt x="3261" y="1709"/>
                </a:lnTo>
                <a:lnTo>
                  <a:pt x="3237" y="1673"/>
                </a:lnTo>
                <a:lnTo>
                  <a:pt x="3212" y="1638"/>
                </a:lnTo>
                <a:lnTo>
                  <a:pt x="3188" y="1608"/>
                </a:lnTo>
                <a:lnTo>
                  <a:pt x="3164" y="1579"/>
                </a:lnTo>
                <a:lnTo>
                  <a:pt x="3141" y="1554"/>
                </a:lnTo>
                <a:lnTo>
                  <a:pt x="3118" y="1530"/>
                </a:lnTo>
                <a:close/>
                <a:moveTo>
                  <a:pt x="2672" y="3305"/>
                </a:moveTo>
                <a:lnTo>
                  <a:pt x="2672" y="3305"/>
                </a:lnTo>
                <a:lnTo>
                  <a:pt x="2669" y="3323"/>
                </a:lnTo>
                <a:lnTo>
                  <a:pt x="2667" y="3340"/>
                </a:lnTo>
                <a:lnTo>
                  <a:pt x="2663" y="3359"/>
                </a:lnTo>
                <a:lnTo>
                  <a:pt x="2659" y="3376"/>
                </a:lnTo>
                <a:lnTo>
                  <a:pt x="2654" y="3393"/>
                </a:lnTo>
                <a:lnTo>
                  <a:pt x="2649" y="3410"/>
                </a:lnTo>
                <a:lnTo>
                  <a:pt x="2643" y="3427"/>
                </a:lnTo>
                <a:lnTo>
                  <a:pt x="2637" y="3444"/>
                </a:lnTo>
                <a:lnTo>
                  <a:pt x="2629" y="3460"/>
                </a:lnTo>
                <a:lnTo>
                  <a:pt x="2621" y="3477"/>
                </a:lnTo>
                <a:lnTo>
                  <a:pt x="2604" y="3509"/>
                </a:lnTo>
                <a:lnTo>
                  <a:pt x="2584" y="3542"/>
                </a:lnTo>
                <a:lnTo>
                  <a:pt x="2561" y="3574"/>
                </a:lnTo>
                <a:lnTo>
                  <a:pt x="2549" y="3589"/>
                </a:lnTo>
                <a:lnTo>
                  <a:pt x="2537" y="3603"/>
                </a:lnTo>
                <a:lnTo>
                  <a:pt x="2523" y="3617"/>
                </a:lnTo>
                <a:lnTo>
                  <a:pt x="2509" y="3632"/>
                </a:lnTo>
                <a:lnTo>
                  <a:pt x="2495" y="3645"/>
                </a:lnTo>
                <a:lnTo>
                  <a:pt x="2481" y="3658"/>
                </a:lnTo>
                <a:lnTo>
                  <a:pt x="2465" y="3670"/>
                </a:lnTo>
                <a:lnTo>
                  <a:pt x="2449" y="3683"/>
                </a:lnTo>
                <a:lnTo>
                  <a:pt x="2433" y="3695"/>
                </a:lnTo>
                <a:lnTo>
                  <a:pt x="2416" y="3706"/>
                </a:lnTo>
                <a:lnTo>
                  <a:pt x="2398" y="3717"/>
                </a:lnTo>
                <a:lnTo>
                  <a:pt x="2380" y="3727"/>
                </a:lnTo>
                <a:lnTo>
                  <a:pt x="2342" y="3748"/>
                </a:lnTo>
                <a:lnTo>
                  <a:pt x="2302" y="3766"/>
                </a:lnTo>
                <a:lnTo>
                  <a:pt x="2283" y="3774"/>
                </a:lnTo>
                <a:lnTo>
                  <a:pt x="2263" y="3780"/>
                </a:lnTo>
                <a:lnTo>
                  <a:pt x="2242" y="3785"/>
                </a:lnTo>
                <a:lnTo>
                  <a:pt x="2223" y="3792"/>
                </a:lnTo>
                <a:lnTo>
                  <a:pt x="2210" y="3970"/>
                </a:lnTo>
                <a:lnTo>
                  <a:pt x="2209" y="3979"/>
                </a:lnTo>
                <a:lnTo>
                  <a:pt x="2207" y="3987"/>
                </a:lnTo>
                <a:lnTo>
                  <a:pt x="2204" y="3996"/>
                </a:lnTo>
                <a:lnTo>
                  <a:pt x="2200" y="4004"/>
                </a:lnTo>
                <a:lnTo>
                  <a:pt x="2194" y="4013"/>
                </a:lnTo>
                <a:lnTo>
                  <a:pt x="2188" y="4020"/>
                </a:lnTo>
                <a:lnTo>
                  <a:pt x="2181" y="4027"/>
                </a:lnTo>
                <a:lnTo>
                  <a:pt x="2174" y="4033"/>
                </a:lnTo>
                <a:lnTo>
                  <a:pt x="2166" y="4039"/>
                </a:lnTo>
                <a:lnTo>
                  <a:pt x="2157" y="4045"/>
                </a:lnTo>
                <a:lnTo>
                  <a:pt x="2148" y="4049"/>
                </a:lnTo>
                <a:lnTo>
                  <a:pt x="2137" y="4053"/>
                </a:lnTo>
                <a:lnTo>
                  <a:pt x="2127" y="4056"/>
                </a:lnTo>
                <a:lnTo>
                  <a:pt x="2117" y="4059"/>
                </a:lnTo>
                <a:lnTo>
                  <a:pt x="2106" y="4060"/>
                </a:lnTo>
                <a:lnTo>
                  <a:pt x="2095" y="4061"/>
                </a:lnTo>
                <a:lnTo>
                  <a:pt x="2083" y="4061"/>
                </a:lnTo>
                <a:lnTo>
                  <a:pt x="2072" y="4060"/>
                </a:lnTo>
                <a:lnTo>
                  <a:pt x="2061" y="4058"/>
                </a:lnTo>
                <a:lnTo>
                  <a:pt x="2052" y="4055"/>
                </a:lnTo>
                <a:lnTo>
                  <a:pt x="2042" y="4052"/>
                </a:lnTo>
                <a:lnTo>
                  <a:pt x="2032" y="4048"/>
                </a:lnTo>
                <a:lnTo>
                  <a:pt x="2024" y="4043"/>
                </a:lnTo>
                <a:lnTo>
                  <a:pt x="2016" y="4038"/>
                </a:lnTo>
                <a:lnTo>
                  <a:pt x="2009" y="4032"/>
                </a:lnTo>
                <a:lnTo>
                  <a:pt x="2003" y="4025"/>
                </a:lnTo>
                <a:lnTo>
                  <a:pt x="1998" y="4018"/>
                </a:lnTo>
                <a:lnTo>
                  <a:pt x="1993" y="4011"/>
                </a:lnTo>
                <a:lnTo>
                  <a:pt x="1990" y="4002"/>
                </a:lnTo>
                <a:lnTo>
                  <a:pt x="1987" y="3993"/>
                </a:lnTo>
                <a:lnTo>
                  <a:pt x="1986" y="3985"/>
                </a:lnTo>
                <a:lnTo>
                  <a:pt x="1985" y="3976"/>
                </a:lnTo>
                <a:lnTo>
                  <a:pt x="1987" y="3833"/>
                </a:lnTo>
                <a:lnTo>
                  <a:pt x="1973" y="3834"/>
                </a:lnTo>
                <a:lnTo>
                  <a:pt x="1960" y="3835"/>
                </a:lnTo>
                <a:lnTo>
                  <a:pt x="1946" y="3836"/>
                </a:lnTo>
                <a:lnTo>
                  <a:pt x="1932" y="3837"/>
                </a:lnTo>
                <a:lnTo>
                  <a:pt x="1906" y="3836"/>
                </a:lnTo>
                <a:lnTo>
                  <a:pt x="1882" y="3835"/>
                </a:lnTo>
                <a:lnTo>
                  <a:pt x="1834" y="3832"/>
                </a:lnTo>
                <a:lnTo>
                  <a:pt x="1838" y="3976"/>
                </a:lnTo>
                <a:lnTo>
                  <a:pt x="1837" y="3985"/>
                </a:lnTo>
                <a:lnTo>
                  <a:pt x="1836" y="3993"/>
                </a:lnTo>
                <a:lnTo>
                  <a:pt x="1833" y="4001"/>
                </a:lnTo>
                <a:lnTo>
                  <a:pt x="1830" y="4010"/>
                </a:lnTo>
                <a:lnTo>
                  <a:pt x="1825" y="4017"/>
                </a:lnTo>
                <a:lnTo>
                  <a:pt x="1820" y="4024"/>
                </a:lnTo>
                <a:lnTo>
                  <a:pt x="1813" y="4031"/>
                </a:lnTo>
                <a:lnTo>
                  <a:pt x="1806" y="4037"/>
                </a:lnTo>
                <a:lnTo>
                  <a:pt x="1798" y="4042"/>
                </a:lnTo>
                <a:lnTo>
                  <a:pt x="1790" y="4047"/>
                </a:lnTo>
                <a:lnTo>
                  <a:pt x="1781" y="4051"/>
                </a:lnTo>
                <a:lnTo>
                  <a:pt x="1772" y="4054"/>
                </a:lnTo>
                <a:lnTo>
                  <a:pt x="1762" y="4057"/>
                </a:lnTo>
                <a:lnTo>
                  <a:pt x="1750" y="4059"/>
                </a:lnTo>
                <a:lnTo>
                  <a:pt x="1740" y="4060"/>
                </a:lnTo>
                <a:lnTo>
                  <a:pt x="1729" y="4060"/>
                </a:lnTo>
                <a:lnTo>
                  <a:pt x="1718" y="4059"/>
                </a:lnTo>
                <a:lnTo>
                  <a:pt x="1706" y="4058"/>
                </a:lnTo>
                <a:lnTo>
                  <a:pt x="1695" y="4055"/>
                </a:lnTo>
                <a:lnTo>
                  <a:pt x="1685" y="4052"/>
                </a:lnTo>
                <a:lnTo>
                  <a:pt x="1675" y="4048"/>
                </a:lnTo>
                <a:lnTo>
                  <a:pt x="1666" y="4043"/>
                </a:lnTo>
                <a:lnTo>
                  <a:pt x="1658" y="4038"/>
                </a:lnTo>
                <a:lnTo>
                  <a:pt x="1649" y="4032"/>
                </a:lnTo>
                <a:lnTo>
                  <a:pt x="1641" y="4026"/>
                </a:lnTo>
                <a:lnTo>
                  <a:pt x="1635" y="4019"/>
                </a:lnTo>
                <a:lnTo>
                  <a:pt x="1629" y="4011"/>
                </a:lnTo>
                <a:lnTo>
                  <a:pt x="1624" y="4002"/>
                </a:lnTo>
                <a:lnTo>
                  <a:pt x="1620" y="3994"/>
                </a:lnTo>
                <a:lnTo>
                  <a:pt x="1617" y="3986"/>
                </a:lnTo>
                <a:lnTo>
                  <a:pt x="1614" y="3977"/>
                </a:lnTo>
                <a:lnTo>
                  <a:pt x="1613" y="3968"/>
                </a:lnTo>
                <a:lnTo>
                  <a:pt x="1600" y="3789"/>
                </a:lnTo>
                <a:lnTo>
                  <a:pt x="1573" y="3780"/>
                </a:lnTo>
                <a:lnTo>
                  <a:pt x="1547" y="3770"/>
                </a:lnTo>
                <a:lnTo>
                  <a:pt x="1521" y="3760"/>
                </a:lnTo>
                <a:lnTo>
                  <a:pt x="1498" y="3749"/>
                </a:lnTo>
                <a:lnTo>
                  <a:pt x="1474" y="3737"/>
                </a:lnTo>
                <a:lnTo>
                  <a:pt x="1452" y="3724"/>
                </a:lnTo>
                <a:lnTo>
                  <a:pt x="1429" y="3711"/>
                </a:lnTo>
                <a:lnTo>
                  <a:pt x="1409" y="3697"/>
                </a:lnTo>
                <a:lnTo>
                  <a:pt x="1387" y="3678"/>
                </a:lnTo>
                <a:lnTo>
                  <a:pt x="1365" y="3659"/>
                </a:lnTo>
                <a:lnTo>
                  <a:pt x="1345" y="3639"/>
                </a:lnTo>
                <a:lnTo>
                  <a:pt x="1324" y="3616"/>
                </a:lnTo>
                <a:lnTo>
                  <a:pt x="1305" y="3594"/>
                </a:lnTo>
                <a:lnTo>
                  <a:pt x="1287" y="3569"/>
                </a:lnTo>
                <a:lnTo>
                  <a:pt x="1269" y="3544"/>
                </a:lnTo>
                <a:lnTo>
                  <a:pt x="1252" y="3518"/>
                </a:lnTo>
                <a:lnTo>
                  <a:pt x="1237" y="3489"/>
                </a:lnTo>
                <a:lnTo>
                  <a:pt x="1222" y="3460"/>
                </a:lnTo>
                <a:lnTo>
                  <a:pt x="1207" y="3432"/>
                </a:lnTo>
                <a:lnTo>
                  <a:pt x="1194" y="3401"/>
                </a:lnTo>
                <a:lnTo>
                  <a:pt x="1182" y="3370"/>
                </a:lnTo>
                <a:lnTo>
                  <a:pt x="1170" y="3338"/>
                </a:lnTo>
                <a:lnTo>
                  <a:pt x="1159" y="3306"/>
                </a:lnTo>
                <a:lnTo>
                  <a:pt x="1149" y="3272"/>
                </a:lnTo>
                <a:lnTo>
                  <a:pt x="1148" y="3258"/>
                </a:lnTo>
                <a:lnTo>
                  <a:pt x="1149" y="3244"/>
                </a:lnTo>
                <a:lnTo>
                  <a:pt x="1151" y="3230"/>
                </a:lnTo>
                <a:lnTo>
                  <a:pt x="1154" y="3217"/>
                </a:lnTo>
                <a:lnTo>
                  <a:pt x="1158" y="3205"/>
                </a:lnTo>
                <a:lnTo>
                  <a:pt x="1165" y="3194"/>
                </a:lnTo>
                <a:lnTo>
                  <a:pt x="1172" y="3183"/>
                </a:lnTo>
                <a:lnTo>
                  <a:pt x="1179" y="3173"/>
                </a:lnTo>
                <a:lnTo>
                  <a:pt x="1188" y="3165"/>
                </a:lnTo>
                <a:lnTo>
                  <a:pt x="1197" y="3157"/>
                </a:lnTo>
                <a:lnTo>
                  <a:pt x="1208" y="3151"/>
                </a:lnTo>
                <a:lnTo>
                  <a:pt x="1220" y="3146"/>
                </a:lnTo>
                <a:lnTo>
                  <a:pt x="1232" y="3142"/>
                </a:lnTo>
                <a:lnTo>
                  <a:pt x="1245" y="3140"/>
                </a:lnTo>
                <a:lnTo>
                  <a:pt x="1258" y="3139"/>
                </a:lnTo>
                <a:lnTo>
                  <a:pt x="1273" y="3139"/>
                </a:lnTo>
                <a:lnTo>
                  <a:pt x="1288" y="3141"/>
                </a:lnTo>
                <a:lnTo>
                  <a:pt x="1302" y="3145"/>
                </a:lnTo>
                <a:lnTo>
                  <a:pt x="1316" y="3149"/>
                </a:lnTo>
                <a:lnTo>
                  <a:pt x="1330" y="3155"/>
                </a:lnTo>
                <a:lnTo>
                  <a:pt x="1343" y="3163"/>
                </a:lnTo>
                <a:lnTo>
                  <a:pt x="1355" y="3171"/>
                </a:lnTo>
                <a:lnTo>
                  <a:pt x="1367" y="3181"/>
                </a:lnTo>
                <a:lnTo>
                  <a:pt x="1378" y="3192"/>
                </a:lnTo>
                <a:lnTo>
                  <a:pt x="1389" y="3203"/>
                </a:lnTo>
                <a:lnTo>
                  <a:pt x="1398" y="3215"/>
                </a:lnTo>
                <a:lnTo>
                  <a:pt x="1407" y="3228"/>
                </a:lnTo>
                <a:lnTo>
                  <a:pt x="1414" y="3243"/>
                </a:lnTo>
                <a:lnTo>
                  <a:pt x="1420" y="3256"/>
                </a:lnTo>
                <a:lnTo>
                  <a:pt x="1424" y="3271"/>
                </a:lnTo>
                <a:lnTo>
                  <a:pt x="1428" y="3286"/>
                </a:lnTo>
                <a:lnTo>
                  <a:pt x="1430" y="3302"/>
                </a:lnTo>
                <a:lnTo>
                  <a:pt x="1436" y="3321"/>
                </a:lnTo>
                <a:lnTo>
                  <a:pt x="1441" y="3339"/>
                </a:lnTo>
                <a:lnTo>
                  <a:pt x="1447" y="3358"/>
                </a:lnTo>
                <a:lnTo>
                  <a:pt x="1454" y="3375"/>
                </a:lnTo>
                <a:lnTo>
                  <a:pt x="1461" y="3391"/>
                </a:lnTo>
                <a:lnTo>
                  <a:pt x="1469" y="3407"/>
                </a:lnTo>
                <a:lnTo>
                  <a:pt x="1477" y="3421"/>
                </a:lnTo>
                <a:lnTo>
                  <a:pt x="1486" y="3435"/>
                </a:lnTo>
                <a:lnTo>
                  <a:pt x="1496" y="3449"/>
                </a:lnTo>
                <a:lnTo>
                  <a:pt x="1506" y="3463"/>
                </a:lnTo>
                <a:lnTo>
                  <a:pt x="1516" y="3475"/>
                </a:lnTo>
                <a:lnTo>
                  <a:pt x="1527" y="3487"/>
                </a:lnTo>
                <a:lnTo>
                  <a:pt x="1538" y="3499"/>
                </a:lnTo>
                <a:lnTo>
                  <a:pt x="1551" y="3510"/>
                </a:lnTo>
                <a:lnTo>
                  <a:pt x="1577" y="3533"/>
                </a:lnTo>
                <a:lnTo>
                  <a:pt x="1542" y="2990"/>
                </a:lnTo>
                <a:lnTo>
                  <a:pt x="1507" y="2977"/>
                </a:lnTo>
                <a:lnTo>
                  <a:pt x="1474" y="2962"/>
                </a:lnTo>
                <a:lnTo>
                  <a:pt x="1446" y="2949"/>
                </a:lnTo>
                <a:lnTo>
                  <a:pt x="1420" y="2937"/>
                </a:lnTo>
                <a:lnTo>
                  <a:pt x="1389" y="2918"/>
                </a:lnTo>
                <a:lnTo>
                  <a:pt x="1359" y="2897"/>
                </a:lnTo>
                <a:lnTo>
                  <a:pt x="1345" y="2886"/>
                </a:lnTo>
                <a:lnTo>
                  <a:pt x="1332" y="2875"/>
                </a:lnTo>
                <a:lnTo>
                  <a:pt x="1318" y="2864"/>
                </a:lnTo>
                <a:lnTo>
                  <a:pt x="1306" y="2852"/>
                </a:lnTo>
                <a:lnTo>
                  <a:pt x="1294" y="2840"/>
                </a:lnTo>
                <a:lnTo>
                  <a:pt x="1283" y="2827"/>
                </a:lnTo>
                <a:lnTo>
                  <a:pt x="1273" y="2815"/>
                </a:lnTo>
                <a:lnTo>
                  <a:pt x="1262" y="2801"/>
                </a:lnTo>
                <a:lnTo>
                  <a:pt x="1252" y="2787"/>
                </a:lnTo>
                <a:lnTo>
                  <a:pt x="1243" y="2774"/>
                </a:lnTo>
                <a:lnTo>
                  <a:pt x="1235" y="2760"/>
                </a:lnTo>
                <a:lnTo>
                  <a:pt x="1227" y="2744"/>
                </a:lnTo>
                <a:lnTo>
                  <a:pt x="1212" y="2715"/>
                </a:lnTo>
                <a:lnTo>
                  <a:pt x="1200" y="2684"/>
                </a:lnTo>
                <a:lnTo>
                  <a:pt x="1190" y="2654"/>
                </a:lnTo>
                <a:lnTo>
                  <a:pt x="1182" y="2622"/>
                </a:lnTo>
                <a:lnTo>
                  <a:pt x="1177" y="2590"/>
                </a:lnTo>
                <a:lnTo>
                  <a:pt x="1173" y="2557"/>
                </a:lnTo>
                <a:lnTo>
                  <a:pt x="1172" y="2523"/>
                </a:lnTo>
                <a:lnTo>
                  <a:pt x="1173" y="2490"/>
                </a:lnTo>
                <a:lnTo>
                  <a:pt x="1175" y="2458"/>
                </a:lnTo>
                <a:lnTo>
                  <a:pt x="1179" y="2429"/>
                </a:lnTo>
                <a:lnTo>
                  <a:pt x="1185" y="2399"/>
                </a:lnTo>
                <a:lnTo>
                  <a:pt x="1192" y="2370"/>
                </a:lnTo>
                <a:lnTo>
                  <a:pt x="1201" y="2341"/>
                </a:lnTo>
                <a:lnTo>
                  <a:pt x="1212" y="2314"/>
                </a:lnTo>
                <a:lnTo>
                  <a:pt x="1225" y="2286"/>
                </a:lnTo>
                <a:lnTo>
                  <a:pt x="1239" y="2260"/>
                </a:lnTo>
                <a:lnTo>
                  <a:pt x="1254" y="2234"/>
                </a:lnTo>
                <a:lnTo>
                  <a:pt x="1270" y="2209"/>
                </a:lnTo>
                <a:lnTo>
                  <a:pt x="1289" y="2185"/>
                </a:lnTo>
                <a:lnTo>
                  <a:pt x="1308" y="2163"/>
                </a:lnTo>
                <a:lnTo>
                  <a:pt x="1329" y="2140"/>
                </a:lnTo>
                <a:lnTo>
                  <a:pt x="1350" y="2120"/>
                </a:lnTo>
                <a:lnTo>
                  <a:pt x="1372" y="2101"/>
                </a:lnTo>
                <a:lnTo>
                  <a:pt x="1396" y="2082"/>
                </a:lnTo>
                <a:lnTo>
                  <a:pt x="1413" y="2069"/>
                </a:lnTo>
                <a:lnTo>
                  <a:pt x="1432" y="2058"/>
                </a:lnTo>
                <a:lnTo>
                  <a:pt x="1453" y="2046"/>
                </a:lnTo>
                <a:lnTo>
                  <a:pt x="1474" y="2034"/>
                </a:lnTo>
                <a:lnTo>
                  <a:pt x="1498" y="2024"/>
                </a:lnTo>
                <a:lnTo>
                  <a:pt x="1521" y="2013"/>
                </a:lnTo>
                <a:lnTo>
                  <a:pt x="1547" y="2003"/>
                </a:lnTo>
                <a:lnTo>
                  <a:pt x="1574" y="1993"/>
                </a:lnTo>
                <a:lnTo>
                  <a:pt x="1590" y="1796"/>
                </a:lnTo>
                <a:lnTo>
                  <a:pt x="1592" y="1786"/>
                </a:lnTo>
                <a:lnTo>
                  <a:pt x="1594" y="1777"/>
                </a:lnTo>
                <a:lnTo>
                  <a:pt x="1599" y="1768"/>
                </a:lnTo>
                <a:lnTo>
                  <a:pt x="1603" y="1758"/>
                </a:lnTo>
                <a:lnTo>
                  <a:pt x="1609" y="1749"/>
                </a:lnTo>
                <a:lnTo>
                  <a:pt x="1615" y="1741"/>
                </a:lnTo>
                <a:lnTo>
                  <a:pt x="1622" y="1734"/>
                </a:lnTo>
                <a:lnTo>
                  <a:pt x="1630" y="1727"/>
                </a:lnTo>
                <a:lnTo>
                  <a:pt x="1639" y="1720"/>
                </a:lnTo>
                <a:lnTo>
                  <a:pt x="1648" y="1714"/>
                </a:lnTo>
                <a:lnTo>
                  <a:pt x="1659" y="1709"/>
                </a:lnTo>
                <a:lnTo>
                  <a:pt x="1669" y="1704"/>
                </a:lnTo>
                <a:lnTo>
                  <a:pt x="1680" y="1700"/>
                </a:lnTo>
                <a:lnTo>
                  <a:pt x="1691" y="1697"/>
                </a:lnTo>
                <a:lnTo>
                  <a:pt x="1703" y="1695"/>
                </a:lnTo>
                <a:lnTo>
                  <a:pt x="1716" y="1694"/>
                </a:lnTo>
                <a:lnTo>
                  <a:pt x="1727" y="1694"/>
                </a:lnTo>
                <a:lnTo>
                  <a:pt x="1739" y="1695"/>
                </a:lnTo>
                <a:lnTo>
                  <a:pt x="1750" y="1697"/>
                </a:lnTo>
                <a:lnTo>
                  <a:pt x="1760" y="1700"/>
                </a:lnTo>
                <a:lnTo>
                  <a:pt x="1771" y="1703"/>
                </a:lnTo>
                <a:lnTo>
                  <a:pt x="1781" y="1708"/>
                </a:lnTo>
                <a:lnTo>
                  <a:pt x="1789" y="1713"/>
                </a:lnTo>
                <a:lnTo>
                  <a:pt x="1797" y="1719"/>
                </a:lnTo>
                <a:lnTo>
                  <a:pt x="1805" y="1725"/>
                </a:lnTo>
                <a:lnTo>
                  <a:pt x="1811" y="1732"/>
                </a:lnTo>
                <a:lnTo>
                  <a:pt x="1818" y="1740"/>
                </a:lnTo>
                <a:lnTo>
                  <a:pt x="1822" y="1748"/>
                </a:lnTo>
                <a:lnTo>
                  <a:pt x="1826" y="1756"/>
                </a:lnTo>
                <a:lnTo>
                  <a:pt x="1829" y="1766"/>
                </a:lnTo>
                <a:lnTo>
                  <a:pt x="1830" y="1775"/>
                </a:lnTo>
                <a:lnTo>
                  <a:pt x="1831" y="1784"/>
                </a:lnTo>
                <a:lnTo>
                  <a:pt x="1826" y="1944"/>
                </a:lnTo>
                <a:lnTo>
                  <a:pt x="1849" y="1943"/>
                </a:lnTo>
                <a:lnTo>
                  <a:pt x="1861" y="1942"/>
                </a:lnTo>
                <a:lnTo>
                  <a:pt x="1873" y="1941"/>
                </a:lnTo>
                <a:lnTo>
                  <a:pt x="1904" y="1942"/>
                </a:lnTo>
                <a:lnTo>
                  <a:pt x="1934" y="1944"/>
                </a:lnTo>
                <a:lnTo>
                  <a:pt x="1992" y="1949"/>
                </a:lnTo>
                <a:lnTo>
                  <a:pt x="1989" y="1784"/>
                </a:lnTo>
                <a:lnTo>
                  <a:pt x="1990" y="1774"/>
                </a:lnTo>
                <a:lnTo>
                  <a:pt x="1991" y="1765"/>
                </a:lnTo>
                <a:lnTo>
                  <a:pt x="1994" y="1755"/>
                </a:lnTo>
                <a:lnTo>
                  <a:pt x="1998" y="1747"/>
                </a:lnTo>
                <a:lnTo>
                  <a:pt x="2002" y="1739"/>
                </a:lnTo>
                <a:lnTo>
                  <a:pt x="2008" y="1731"/>
                </a:lnTo>
                <a:lnTo>
                  <a:pt x="2015" y="1725"/>
                </a:lnTo>
                <a:lnTo>
                  <a:pt x="2022" y="1718"/>
                </a:lnTo>
                <a:lnTo>
                  <a:pt x="2030" y="1712"/>
                </a:lnTo>
                <a:lnTo>
                  <a:pt x="2040" y="1707"/>
                </a:lnTo>
                <a:lnTo>
                  <a:pt x="2049" y="1702"/>
                </a:lnTo>
                <a:lnTo>
                  <a:pt x="2059" y="1698"/>
                </a:lnTo>
                <a:lnTo>
                  <a:pt x="2070" y="1696"/>
                </a:lnTo>
                <a:lnTo>
                  <a:pt x="2081" y="1694"/>
                </a:lnTo>
                <a:lnTo>
                  <a:pt x="2094" y="1693"/>
                </a:lnTo>
                <a:lnTo>
                  <a:pt x="2105" y="1693"/>
                </a:lnTo>
                <a:lnTo>
                  <a:pt x="2117" y="1694"/>
                </a:lnTo>
                <a:lnTo>
                  <a:pt x="2129" y="1695"/>
                </a:lnTo>
                <a:lnTo>
                  <a:pt x="2140" y="1698"/>
                </a:lnTo>
                <a:lnTo>
                  <a:pt x="2152" y="1702"/>
                </a:lnTo>
                <a:lnTo>
                  <a:pt x="2162" y="1707"/>
                </a:lnTo>
                <a:lnTo>
                  <a:pt x="2172" y="1712"/>
                </a:lnTo>
                <a:lnTo>
                  <a:pt x="2181" y="1718"/>
                </a:lnTo>
                <a:lnTo>
                  <a:pt x="2190" y="1724"/>
                </a:lnTo>
                <a:lnTo>
                  <a:pt x="2199" y="1731"/>
                </a:lnTo>
                <a:lnTo>
                  <a:pt x="2206" y="1739"/>
                </a:lnTo>
                <a:lnTo>
                  <a:pt x="2213" y="1747"/>
                </a:lnTo>
                <a:lnTo>
                  <a:pt x="2218" y="1755"/>
                </a:lnTo>
                <a:lnTo>
                  <a:pt x="2223" y="1765"/>
                </a:lnTo>
                <a:lnTo>
                  <a:pt x="2226" y="1774"/>
                </a:lnTo>
                <a:lnTo>
                  <a:pt x="2229" y="1783"/>
                </a:lnTo>
                <a:lnTo>
                  <a:pt x="2230" y="1793"/>
                </a:lnTo>
                <a:lnTo>
                  <a:pt x="2246" y="2001"/>
                </a:lnTo>
                <a:lnTo>
                  <a:pt x="2256" y="2004"/>
                </a:lnTo>
                <a:lnTo>
                  <a:pt x="2266" y="2007"/>
                </a:lnTo>
                <a:lnTo>
                  <a:pt x="2307" y="2024"/>
                </a:lnTo>
                <a:lnTo>
                  <a:pt x="2344" y="2043"/>
                </a:lnTo>
                <a:lnTo>
                  <a:pt x="2379" y="2063"/>
                </a:lnTo>
                <a:lnTo>
                  <a:pt x="2395" y="2073"/>
                </a:lnTo>
                <a:lnTo>
                  <a:pt x="2411" y="2084"/>
                </a:lnTo>
                <a:lnTo>
                  <a:pt x="2427" y="2096"/>
                </a:lnTo>
                <a:lnTo>
                  <a:pt x="2441" y="2107"/>
                </a:lnTo>
                <a:lnTo>
                  <a:pt x="2454" y="2119"/>
                </a:lnTo>
                <a:lnTo>
                  <a:pt x="2467" y="2130"/>
                </a:lnTo>
                <a:lnTo>
                  <a:pt x="2481" y="2143"/>
                </a:lnTo>
                <a:lnTo>
                  <a:pt x="2493" y="2156"/>
                </a:lnTo>
                <a:lnTo>
                  <a:pt x="2504" y="2169"/>
                </a:lnTo>
                <a:lnTo>
                  <a:pt x="2514" y="2182"/>
                </a:lnTo>
                <a:lnTo>
                  <a:pt x="2525" y="2196"/>
                </a:lnTo>
                <a:lnTo>
                  <a:pt x="2535" y="2211"/>
                </a:lnTo>
                <a:lnTo>
                  <a:pt x="2544" y="2227"/>
                </a:lnTo>
                <a:lnTo>
                  <a:pt x="2553" y="2244"/>
                </a:lnTo>
                <a:lnTo>
                  <a:pt x="2562" y="2262"/>
                </a:lnTo>
                <a:lnTo>
                  <a:pt x="2570" y="2280"/>
                </a:lnTo>
                <a:lnTo>
                  <a:pt x="2587" y="2319"/>
                </a:lnTo>
                <a:lnTo>
                  <a:pt x="2602" y="2359"/>
                </a:lnTo>
                <a:lnTo>
                  <a:pt x="2615" y="2403"/>
                </a:lnTo>
                <a:lnTo>
                  <a:pt x="2626" y="2447"/>
                </a:lnTo>
                <a:lnTo>
                  <a:pt x="2637" y="2493"/>
                </a:lnTo>
                <a:lnTo>
                  <a:pt x="2637" y="2508"/>
                </a:lnTo>
                <a:lnTo>
                  <a:pt x="2636" y="2523"/>
                </a:lnTo>
                <a:lnTo>
                  <a:pt x="2633" y="2539"/>
                </a:lnTo>
                <a:lnTo>
                  <a:pt x="2628" y="2553"/>
                </a:lnTo>
                <a:lnTo>
                  <a:pt x="2623" y="2566"/>
                </a:lnTo>
                <a:lnTo>
                  <a:pt x="2616" y="2578"/>
                </a:lnTo>
                <a:lnTo>
                  <a:pt x="2609" y="2590"/>
                </a:lnTo>
                <a:lnTo>
                  <a:pt x="2600" y="2601"/>
                </a:lnTo>
                <a:lnTo>
                  <a:pt x="2591" y="2611"/>
                </a:lnTo>
                <a:lnTo>
                  <a:pt x="2580" y="2619"/>
                </a:lnTo>
                <a:lnTo>
                  <a:pt x="2568" y="2626"/>
                </a:lnTo>
                <a:lnTo>
                  <a:pt x="2556" y="2632"/>
                </a:lnTo>
                <a:lnTo>
                  <a:pt x="2543" y="2637"/>
                </a:lnTo>
                <a:lnTo>
                  <a:pt x="2529" y="2642"/>
                </a:lnTo>
                <a:lnTo>
                  <a:pt x="2514" y="2644"/>
                </a:lnTo>
                <a:lnTo>
                  <a:pt x="2500" y="2644"/>
                </a:lnTo>
                <a:lnTo>
                  <a:pt x="2485" y="2643"/>
                </a:lnTo>
                <a:lnTo>
                  <a:pt x="2470" y="2640"/>
                </a:lnTo>
                <a:lnTo>
                  <a:pt x="2454" y="2635"/>
                </a:lnTo>
                <a:lnTo>
                  <a:pt x="2440" y="2629"/>
                </a:lnTo>
                <a:lnTo>
                  <a:pt x="2427" y="2622"/>
                </a:lnTo>
                <a:lnTo>
                  <a:pt x="2413" y="2614"/>
                </a:lnTo>
                <a:lnTo>
                  <a:pt x="2401" y="2604"/>
                </a:lnTo>
                <a:lnTo>
                  <a:pt x="2390" y="2594"/>
                </a:lnTo>
                <a:lnTo>
                  <a:pt x="2380" y="2581"/>
                </a:lnTo>
                <a:lnTo>
                  <a:pt x="2371" y="2569"/>
                </a:lnTo>
                <a:lnTo>
                  <a:pt x="2363" y="2555"/>
                </a:lnTo>
                <a:lnTo>
                  <a:pt x="2355" y="2541"/>
                </a:lnTo>
                <a:lnTo>
                  <a:pt x="2349" y="2525"/>
                </a:lnTo>
                <a:lnTo>
                  <a:pt x="2345" y="2510"/>
                </a:lnTo>
                <a:lnTo>
                  <a:pt x="2342" y="2494"/>
                </a:lnTo>
                <a:lnTo>
                  <a:pt x="2341" y="2478"/>
                </a:lnTo>
                <a:lnTo>
                  <a:pt x="2335" y="2453"/>
                </a:lnTo>
                <a:lnTo>
                  <a:pt x="2329" y="2432"/>
                </a:lnTo>
                <a:lnTo>
                  <a:pt x="2321" y="2411"/>
                </a:lnTo>
                <a:lnTo>
                  <a:pt x="2313" y="2392"/>
                </a:lnTo>
                <a:lnTo>
                  <a:pt x="2302" y="2374"/>
                </a:lnTo>
                <a:lnTo>
                  <a:pt x="2291" y="2357"/>
                </a:lnTo>
                <a:lnTo>
                  <a:pt x="2280" y="2341"/>
                </a:lnTo>
                <a:lnTo>
                  <a:pt x="2268" y="2325"/>
                </a:lnTo>
                <a:lnTo>
                  <a:pt x="2278" y="2832"/>
                </a:lnTo>
                <a:lnTo>
                  <a:pt x="2328" y="2847"/>
                </a:lnTo>
                <a:lnTo>
                  <a:pt x="2372" y="2864"/>
                </a:lnTo>
                <a:lnTo>
                  <a:pt x="2409" y="2878"/>
                </a:lnTo>
                <a:lnTo>
                  <a:pt x="2442" y="2891"/>
                </a:lnTo>
                <a:lnTo>
                  <a:pt x="2473" y="2906"/>
                </a:lnTo>
                <a:lnTo>
                  <a:pt x="2501" y="2923"/>
                </a:lnTo>
                <a:lnTo>
                  <a:pt x="2514" y="2932"/>
                </a:lnTo>
                <a:lnTo>
                  <a:pt x="2528" y="2941"/>
                </a:lnTo>
                <a:lnTo>
                  <a:pt x="2540" y="2950"/>
                </a:lnTo>
                <a:lnTo>
                  <a:pt x="2551" y="2960"/>
                </a:lnTo>
                <a:lnTo>
                  <a:pt x="2563" y="2971"/>
                </a:lnTo>
                <a:lnTo>
                  <a:pt x="2573" y="2981"/>
                </a:lnTo>
                <a:lnTo>
                  <a:pt x="2584" y="2992"/>
                </a:lnTo>
                <a:lnTo>
                  <a:pt x="2594" y="3003"/>
                </a:lnTo>
                <a:lnTo>
                  <a:pt x="2603" y="3015"/>
                </a:lnTo>
                <a:lnTo>
                  <a:pt x="2612" y="3028"/>
                </a:lnTo>
                <a:lnTo>
                  <a:pt x="2620" y="3040"/>
                </a:lnTo>
                <a:lnTo>
                  <a:pt x="2628" y="3053"/>
                </a:lnTo>
                <a:lnTo>
                  <a:pt x="2636" y="3066"/>
                </a:lnTo>
                <a:lnTo>
                  <a:pt x="2642" y="3080"/>
                </a:lnTo>
                <a:lnTo>
                  <a:pt x="2648" y="3094"/>
                </a:lnTo>
                <a:lnTo>
                  <a:pt x="2653" y="3108"/>
                </a:lnTo>
                <a:lnTo>
                  <a:pt x="2658" y="3122"/>
                </a:lnTo>
                <a:lnTo>
                  <a:pt x="2662" y="3138"/>
                </a:lnTo>
                <a:lnTo>
                  <a:pt x="2666" y="3153"/>
                </a:lnTo>
                <a:lnTo>
                  <a:pt x="2669" y="3168"/>
                </a:lnTo>
                <a:lnTo>
                  <a:pt x="2671" y="3184"/>
                </a:lnTo>
                <a:lnTo>
                  <a:pt x="2673" y="3201"/>
                </a:lnTo>
                <a:lnTo>
                  <a:pt x="2675" y="3234"/>
                </a:lnTo>
                <a:lnTo>
                  <a:pt x="2674" y="3269"/>
                </a:lnTo>
                <a:lnTo>
                  <a:pt x="2672" y="3305"/>
                </a:lnTo>
                <a:close/>
                <a:moveTo>
                  <a:pt x="2291" y="3213"/>
                </a:moveTo>
                <a:lnTo>
                  <a:pt x="2291" y="3213"/>
                </a:lnTo>
                <a:lnTo>
                  <a:pt x="2285" y="3210"/>
                </a:lnTo>
                <a:lnTo>
                  <a:pt x="2279" y="3207"/>
                </a:lnTo>
                <a:lnTo>
                  <a:pt x="2266" y="3202"/>
                </a:lnTo>
                <a:lnTo>
                  <a:pt x="2240" y="3563"/>
                </a:lnTo>
                <a:lnTo>
                  <a:pt x="2247" y="3560"/>
                </a:lnTo>
                <a:lnTo>
                  <a:pt x="2250" y="3558"/>
                </a:lnTo>
                <a:lnTo>
                  <a:pt x="2254" y="3557"/>
                </a:lnTo>
                <a:lnTo>
                  <a:pt x="2267" y="3546"/>
                </a:lnTo>
                <a:lnTo>
                  <a:pt x="2279" y="3536"/>
                </a:lnTo>
                <a:lnTo>
                  <a:pt x="2291" y="3526"/>
                </a:lnTo>
                <a:lnTo>
                  <a:pt x="2301" y="3514"/>
                </a:lnTo>
                <a:lnTo>
                  <a:pt x="2312" y="3503"/>
                </a:lnTo>
                <a:lnTo>
                  <a:pt x="2321" y="3492"/>
                </a:lnTo>
                <a:lnTo>
                  <a:pt x="2330" y="3480"/>
                </a:lnTo>
                <a:lnTo>
                  <a:pt x="2338" y="3469"/>
                </a:lnTo>
                <a:lnTo>
                  <a:pt x="2344" y="3456"/>
                </a:lnTo>
                <a:lnTo>
                  <a:pt x="2350" y="3444"/>
                </a:lnTo>
                <a:lnTo>
                  <a:pt x="2356" y="3432"/>
                </a:lnTo>
                <a:lnTo>
                  <a:pt x="2361" y="3419"/>
                </a:lnTo>
                <a:lnTo>
                  <a:pt x="2365" y="3407"/>
                </a:lnTo>
                <a:lnTo>
                  <a:pt x="2368" y="3393"/>
                </a:lnTo>
                <a:lnTo>
                  <a:pt x="2371" y="3380"/>
                </a:lnTo>
                <a:lnTo>
                  <a:pt x="2372" y="3366"/>
                </a:lnTo>
                <a:lnTo>
                  <a:pt x="2373" y="3355"/>
                </a:lnTo>
                <a:lnTo>
                  <a:pt x="2373" y="3342"/>
                </a:lnTo>
                <a:lnTo>
                  <a:pt x="2372" y="3331"/>
                </a:lnTo>
                <a:lnTo>
                  <a:pt x="2371" y="3320"/>
                </a:lnTo>
                <a:lnTo>
                  <a:pt x="2368" y="3309"/>
                </a:lnTo>
                <a:lnTo>
                  <a:pt x="2365" y="3299"/>
                </a:lnTo>
                <a:lnTo>
                  <a:pt x="2361" y="3288"/>
                </a:lnTo>
                <a:lnTo>
                  <a:pt x="2356" y="3278"/>
                </a:lnTo>
                <a:lnTo>
                  <a:pt x="2350" y="3269"/>
                </a:lnTo>
                <a:lnTo>
                  <a:pt x="2344" y="3260"/>
                </a:lnTo>
                <a:lnTo>
                  <a:pt x="2337" y="3252"/>
                </a:lnTo>
                <a:lnTo>
                  <a:pt x="2330" y="3243"/>
                </a:lnTo>
                <a:lnTo>
                  <a:pt x="2321" y="3235"/>
                </a:lnTo>
                <a:lnTo>
                  <a:pt x="2312" y="3227"/>
                </a:lnTo>
                <a:lnTo>
                  <a:pt x="2301" y="3220"/>
                </a:lnTo>
                <a:lnTo>
                  <a:pt x="2291" y="32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69454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10</a:t>
            </a:r>
            <a:r>
              <a:rPr lang="zh-CN" altLang="en-US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2456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4581444" y="2414113"/>
            <a:ext cx="481333" cy="578757"/>
          </a:xfrm>
          <a:custGeom>
            <a:avLst/>
            <a:gdLst>
              <a:gd name="connsiteX0" fmla="*/ 331068 w 1208088"/>
              <a:gd name="connsiteY0" fmla="*/ 665573 h 1452563"/>
              <a:gd name="connsiteX1" fmla="*/ 508820 w 1208088"/>
              <a:gd name="connsiteY1" fmla="*/ 932822 h 1452563"/>
              <a:gd name="connsiteX2" fmla="*/ 369158 w 1208088"/>
              <a:gd name="connsiteY2" fmla="*/ 932822 h 1452563"/>
              <a:gd name="connsiteX3" fmla="*/ 369158 w 1208088"/>
              <a:gd name="connsiteY3" fmla="*/ 983727 h 1452563"/>
              <a:gd name="connsiteX4" fmla="*/ 534213 w 1208088"/>
              <a:gd name="connsiteY4" fmla="*/ 983727 h 1452563"/>
              <a:gd name="connsiteX5" fmla="*/ 534213 w 1208088"/>
              <a:gd name="connsiteY5" fmla="*/ 1034632 h 1452563"/>
              <a:gd name="connsiteX6" fmla="*/ 369158 w 1208088"/>
              <a:gd name="connsiteY6" fmla="*/ 1034632 h 1452563"/>
              <a:gd name="connsiteX7" fmla="*/ 369158 w 1208088"/>
              <a:gd name="connsiteY7" fmla="*/ 1085536 h 1452563"/>
              <a:gd name="connsiteX8" fmla="*/ 534213 w 1208088"/>
              <a:gd name="connsiteY8" fmla="*/ 1085536 h 1452563"/>
              <a:gd name="connsiteX9" fmla="*/ 534213 w 1208088"/>
              <a:gd name="connsiteY9" fmla="*/ 1238250 h 1452563"/>
              <a:gd name="connsiteX10" fmla="*/ 673875 w 1208088"/>
              <a:gd name="connsiteY10" fmla="*/ 1238250 h 1452563"/>
              <a:gd name="connsiteX11" fmla="*/ 673875 w 1208088"/>
              <a:gd name="connsiteY11" fmla="*/ 1085536 h 1452563"/>
              <a:gd name="connsiteX12" fmla="*/ 864324 w 1208088"/>
              <a:gd name="connsiteY12" fmla="*/ 1085536 h 1452563"/>
              <a:gd name="connsiteX13" fmla="*/ 864324 w 1208088"/>
              <a:gd name="connsiteY13" fmla="*/ 1034632 h 1452563"/>
              <a:gd name="connsiteX14" fmla="*/ 673875 w 1208088"/>
              <a:gd name="connsiteY14" fmla="*/ 1034632 h 1452563"/>
              <a:gd name="connsiteX15" fmla="*/ 673875 w 1208088"/>
              <a:gd name="connsiteY15" fmla="*/ 983727 h 1452563"/>
              <a:gd name="connsiteX16" fmla="*/ 864324 w 1208088"/>
              <a:gd name="connsiteY16" fmla="*/ 983727 h 1452563"/>
              <a:gd name="connsiteX17" fmla="*/ 864324 w 1208088"/>
              <a:gd name="connsiteY17" fmla="*/ 932822 h 1452563"/>
              <a:gd name="connsiteX18" fmla="*/ 699268 w 1208088"/>
              <a:gd name="connsiteY18" fmla="*/ 932822 h 1452563"/>
              <a:gd name="connsiteX19" fmla="*/ 877020 w 1208088"/>
              <a:gd name="connsiteY19" fmla="*/ 665573 h 1452563"/>
              <a:gd name="connsiteX20" fmla="*/ 737358 w 1208088"/>
              <a:gd name="connsiteY20" fmla="*/ 665573 h 1452563"/>
              <a:gd name="connsiteX21" fmla="*/ 597696 w 1208088"/>
              <a:gd name="connsiteY21" fmla="*/ 881918 h 1452563"/>
              <a:gd name="connsiteX22" fmla="*/ 458034 w 1208088"/>
              <a:gd name="connsiteY22" fmla="*/ 665573 h 1452563"/>
              <a:gd name="connsiteX23" fmla="*/ 331068 w 1208088"/>
              <a:gd name="connsiteY23" fmla="*/ 665573 h 1452563"/>
              <a:gd name="connsiteX24" fmla="*/ 719206 w 1208088"/>
              <a:gd name="connsiteY24" fmla="*/ 0 h 1452563"/>
              <a:gd name="connsiteX25" fmla="*/ 727454 w 1208088"/>
              <a:gd name="connsiteY25" fmla="*/ 317 h 1452563"/>
              <a:gd name="connsiteX26" fmla="*/ 736654 w 1208088"/>
              <a:gd name="connsiteY26" fmla="*/ 952 h 1452563"/>
              <a:gd name="connsiteX27" fmla="*/ 746172 w 1208088"/>
              <a:gd name="connsiteY27" fmla="*/ 2538 h 1452563"/>
              <a:gd name="connsiteX28" fmla="*/ 756641 w 1208088"/>
              <a:gd name="connsiteY28" fmla="*/ 4125 h 1452563"/>
              <a:gd name="connsiteX29" fmla="*/ 767428 w 1208088"/>
              <a:gd name="connsiteY29" fmla="*/ 6028 h 1452563"/>
              <a:gd name="connsiteX30" fmla="*/ 778849 w 1208088"/>
              <a:gd name="connsiteY30" fmla="*/ 8567 h 1452563"/>
              <a:gd name="connsiteX31" fmla="*/ 791222 w 1208088"/>
              <a:gd name="connsiteY31" fmla="*/ 11422 h 1452563"/>
              <a:gd name="connsiteX32" fmla="*/ 804546 w 1208088"/>
              <a:gd name="connsiteY32" fmla="*/ 14913 h 1452563"/>
              <a:gd name="connsiteX33" fmla="*/ 818822 w 1208088"/>
              <a:gd name="connsiteY33" fmla="*/ 18720 h 1452563"/>
              <a:gd name="connsiteX34" fmla="*/ 833416 w 1208088"/>
              <a:gd name="connsiteY34" fmla="*/ 23480 h 1452563"/>
              <a:gd name="connsiteX35" fmla="*/ 829609 w 1208088"/>
              <a:gd name="connsiteY35" fmla="*/ 36171 h 1452563"/>
              <a:gd name="connsiteX36" fmla="*/ 825802 w 1208088"/>
              <a:gd name="connsiteY36" fmla="*/ 48228 h 1452563"/>
              <a:gd name="connsiteX37" fmla="*/ 818188 w 1208088"/>
              <a:gd name="connsiteY37" fmla="*/ 70439 h 1452563"/>
              <a:gd name="connsiteX38" fmla="*/ 810256 w 1208088"/>
              <a:gd name="connsiteY38" fmla="*/ 91063 h 1452563"/>
              <a:gd name="connsiteX39" fmla="*/ 802960 w 1208088"/>
              <a:gd name="connsiteY39" fmla="*/ 108831 h 1452563"/>
              <a:gd name="connsiteX40" fmla="*/ 795663 w 1208088"/>
              <a:gd name="connsiteY40" fmla="*/ 125013 h 1452563"/>
              <a:gd name="connsiteX41" fmla="*/ 788684 w 1208088"/>
              <a:gd name="connsiteY41" fmla="*/ 138974 h 1452563"/>
              <a:gd name="connsiteX42" fmla="*/ 782021 w 1208088"/>
              <a:gd name="connsiteY42" fmla="*/ 151983 h 1452563"/>
              <a:gd name="connsiteX43" fmla="*/ 775994 w 1208088"/>
              <a:gd name="connsiteY43" fmla="*/ 163405 h 1452563"/>
              <a:gd name="connsiteX44" fmla="*/ 764572 w 1208088"/>
              <a:gd name="connsiteY44" fmla="*/ 183077 h 1452563"/>
              <a:gd name="connsiteX45" fmla="*/ 760131 w 1208088"/>
              <a:gd name="connsiteY45" fmla="*/ 191644 h 1452563"/>
              <a:gd name="connsiteX46" fmla="*/ 756007 w 1208088"/>
              <a:gd name="connsiteY46" fmla="*/ 200211 h 1452563"/>
              <a:gd name="connsiteX47" fmla="*/ 752517 w 1208088"/>
              <a:gd name="connsiteY47" fmla="*/ 207826 h 1452563"/>
              <a:gd name="connsiteX48" fmla="*/ 749662 w 1208088"/>
              <a:gd name="connsiteY48" fmla="*/ 215759 h 1452563"/>
              <a:gd name="connsiteX49" fmla="*/ 748393 w 1208088"/>
              <a:gd name="connsiteY49" fmla="*/ 219566 h 1452563"/>
              <a:gd name="connsiteX50" fmla="*/ 747441 w 1208088"/>
              <a:gd name="connsiteY50" fmla="*/ 223374 h 1452563"/>
              <a:gd name="connsiteX51" fmla="*/ 746806 w 1208088"/>
              <a:gd name="connsiteY51" fmla="*/ 227181 h 1452563"/>
              <a:gd name="connsiteX52" fmla="*/ 746489 w 1208088"/>
              <a:gd name="connsiteY52" fmla="*/ 231623 h 1452563"/>
              <a:gd name="connsiteX53" fmla="*/ 748076 w 1208088"/>
              <a:gd name="connsiteY53" fmla="*/ 231623 h 1452563"/>
              <a:gd name="connsiteX54" fmla="*/ 750931 w 1208088"/>
              <a:gd name="connsiteY54" fmla="*/ 231623 h 1452563"/>
              <a:gd name="connsiteX55" fmla="*/ 753786 w 1208088"/>
              <a:gd name="connsiteY55" fmla="*/ 231940 h 1452563"/>
              <a:gd name="connsiteX56" fmla="*/ 756324 w 1208088"/>
              <a:gd name="connsiteY56" fmla="*/ 232258 h 1452563"/>
              <a:gd name="connsiteX57" fmla="*/ 758862 w 1208088"/>
              <a:gd name="connsiteY57" fmla="*/ 233210 h 1452563"/>
              <a:gd name="connsiteX58" fmla="*/ 761400 w 1208088"/>
              <a:gd name="connsiteY58" fmla="*/ 233844 h 1452563"/>
              <a:gd name="connsiteX59" fmla="*/ 763621 w 1208088"/>
              <a:gd name="connsiteY59" fmla="*/ 234796 h 1452563"/>
              <a:gd name="connsiteX60" fmla="*/ 765842 w 1208088"/>
              <a:gd name="connsiteY60" fmla="*/ 236065 h 1452563"/>
              <a:gd name="connsiteX61" fmla="*/ 768062 w 1208088"/>
              <a:gd name="connsiteY61" fmla="*/ 237334 h 1452563"/>
              <a:gd name="connsiteX62" fmla="*/ 769966 w 1208088"/>
              <a:gd name="connsiteY62" fmla="*/ 238921 h 1452563"/>
              <a:gd name="connsiteX63" fmla="*/ 771552 w 1208088"/>
              <a:gd name="connsiteY63" fmla="*/ 240190 h 1452563"/>
              <a:gd name="connsiteX64" fmla="*/ 772821 w 1208088"/>
              <a:gd name="connsiteY64" fmla="*/ 242094 h 1452563"/>
              <a:gd name="connsiteX65" fmla="*/ 774090 w 1208088"/>
              <a:gd name="connsiteY65" fmla="*/ 243680 h 1452563"/>
              <a:gd name="connsiteX66" fmla="*/ 775042 w 1208088"/>
              <a:gd name="connsiteY66" fmla="*/ 245901 h 1452563"/>
              <a:gd name="connsiteX67" fmla="*/ 775676 w 1208088"/>
              <a:gd name="connsiteY67" fmla="*/ 247805 h 1452563"/>
              <a:gd name="connsiteX68" fmla="*/ 775994 w 1208088"/>
              <a:gd name="connsiteY68" fmla="*/ 249709 h 1452563"/>
              <a:gd name="connsiteX69" fmla="*/ 776311 w 1208088"/>
              <a:gd name="connsiteY69" fmla="*/ 251930 h 1452563"/>
              <a:gd name="connsiteX70" fmla="*/ 776311 w 1208088"/>
              <a:gd name="connsiteY70" fmla="*/ 253834 h 1452563"/>
              <a:gd name="connsiteX71" fmla="*/ 775676 w 1208088"/>
              <a:gd name="connsiteY71" fmla="*/ 255420 h 1452563"/>
              <a:gd name="connsiteX72" fmla="*/ 775359 w 1208088"/>
              <a:gd name="connsiteY72" fmla="*/ 257324 h 1452563"/>
              <a:gd name="connsiteX73" fmla="*/ 774407 w 1208088"/>
              <a:gd name="connsiteY73" fmla="*/ 258910 h 1452563"/>
              <a:gd name="connsiteX74" fmla="*/ 773456 w 1208088"/>
              <a:gd name="connsiteY74" fmla="*/ 260497 h 1452563"/>
              <a:gd name="connsiteX75" fmla="*/ 772186 w 1208088"/>
              <a:gd name="connsiteY75" fmla="*/ 262083 h 1452563"/>
              <a:gd name="connsiteX76" fmla="*/ 769331 w 1208088"/>
              <a:gd name="connsiteY76" fmla="*/ 265256 h 1452563"/>
              <a:gd name="connsiteX77" fmla="*/ 765524 w 1208088"/>
              <a:gd name="connsiteY77" fmla="*/ 267794 h 1452563"/>
              <a:gd name="connsiteX78" fmla="*/ 761717 w 1208088"/>
              <a:gd name="connsiteY78" fmla="*/ 269698 h 1452563"/>
              <a:gd name="connsiteX79" fmla="*/ 756958 w 1208088"/>
              <a:gd name="connsiteY79" fmla="*/ 270967 h 1452563"/>
              <a:gd name="connsiteX80" fmla="*/ 752200 w 1208088"/>
              <a:gd name="connsiteY80" fmla="*/ 271919 h 1452563"/>
              <a:gd name="connsiteX81" fmla="*/ 756324 w 1208088"/>
              <a:gd name="connsiteY81" fmla="*/ 284611 h 1452563"/>
              <a:gd name="connsiteX82" fmla="*/ 757910 w 1208088"/>
              <a:gd name="connsiteY82" fmla="*/ 289053 h 1452563"/>
              <a:gd name="connsiteX83" fmla="*/ 760448 w 1208088"/>
              <a:gd name="connsiteY83" fmla="*/ 293812 h 1452563"/>
              <a:gd name="connsiteX84" fmla="*/ 763621 w 1208088"/>
              <a:gd name="connsiteY84" fmla="*/ 299206 h 1452563"/>
              <a:gd name="connsiteX85" fmla="*/ 768062 w 1208088"/>
              <a:gd name="connsiteY85" fmla="*/ 304283 h 1452563"/>
              <a:gd name="connsiteX86" fmla="*/ 772504 w 1208088"/>
              <a:gd name="connsiteY86" fmla="*/ 309677 h 1452563"/>
              <a:gd name="connsiteX87" fmla="*/ 777580 w 1208088"/>
              <a:gd name="connsiteY87" fmla="*/ 315706 h 1452563"/>
              <a:gd name="connsiteX88" fmla="*/ 783608 w 1208088"/>
              <a:gd name="connsiteY88" fmla="*/ 321417 h 1452563"/>
              <a:gd name="connsiteX89" fmla="*/ 789952 w 1208088"/>
              <a:gd name="connsiteY89" fmla="*/ 327445 h 1452563"/>
              <a:gd name="connsiteX90" fmla="*/ 796615 w 1208088"/>
              <a:gd name="connsiteY90" fmla="*/ 333791 h 1452563"/>
              <a:gd name="connsiteX91" fmla="*/ 803912 w 1208088"/>
              <a:gd name="connsiteY91" fmla="*/ 339820 h 1452563"/>
              <a:gd name="connsiteX92" fmla="*/ 819774 w 1208088"/>
              <a:gd name="connsiteY92" fmla="*/ 353146 h 1452563"/>
              <a:gd name="connsiteX93" fmla="*/ 836588 w 1208088"/>
              <a:gd name="connsiteY93" fmla="*/ 366155 h 1452563"/>
              <a:gd name="connsiteX94" fmla="*/ 854672 w 1208088"/>
              <a:gd name="connsiteY94" fmla="*/ 379798 h 1452563"/>
              <a:gd name="connsiteX95" fmla="*/ 891472 w 1208088"/>
              <a:gd name="connsiteY95" fmla="*/ 407720 h 1452563"/>
              <a:gd name="connsiteX96" fmla="*/ 928274 w 1208088"/>
              <a:gd name="connsiteY96" fmla="*/ 435008 h 1452563"/>
              <a:gd name="connsiteX97" fmla="*/ 945405 w 1208088"/>
              <a:gd name="connsiteY97" fmla="*/ 448334 h 1452563"/>
              <a:gd name="connsiteX98" fmla="*/ 961902 w 1208088"/>
              <a:gd name="connsiteY98" fmla="*/ 461343 h 1452563"/>
              <a:gd name="connsiteX99" fmla="*/ 976496 w 1208088"/>
              <a:gd name="connsiteY99" fmla="*/ 474034 h 1452563"/>
              <a:gd name="connsiteX100" fmla="*/ 983158 w 1208088"/>
              <a:gd name="connsiteY100" fmla="*/ 479746 h 1452563"/>
              <a:gd name="connsiteX101" fmla="*/ 989186 w 1208088"/>
              <a:gd name="connsiteY101" fmla="*/ 485457 h 1452563"/>
              <a:gd name="connsiteX102" fmla="*/ 996482 w 1208088"/>
              <a:gd name="connsiteY102" fmla="*/ 493072 h 1452563"/>
              <a:gd name="connsiteX103" fmla="*/ 1003779 w 1208088"/>
              <a:gd name="connsiteY103" fmla="*/ 501004 h 1452563"/>
              <a:gd name="connsiteX104" fmla="*/ 1011393 w 1208088"/>
              <a:gd name="connsiteY104" fmla="*/ 510206 h 1452563"/>
              <a:gd name="connsiteX105" fmla="*/ 1019007 w 1208088"/>
              <a:gd name="connsiteY105" fmla="*/ 519725 h 1452563"/>
              <a:gd name="connsiteX106" fmla="*/ 1026938 w 1208088"/>
              <a:gd name="connsiteY106" fmla="*/ 530830 h 1452563"/>
              <a:gd name="connsiteX107" fmla="*/ 1034552 w 1208088"/>
              <a:gd name="connsiteY107" fmla="*/ 542252 h 1452563"/>
              <a:gd name="connsiteX108" fmla="*/ 1042801 w 1208088"/>
              <a:gd name="connsiteY108" fmla="*/ 554309 h 1452563"/>
              <a:gd name="connsiteX109" fmla="*/ 1050732 w 1208088"/>
              <a:gd name="connsiteY109" fmla="*/ 567318 h 1452563"/>
              <a:gd name="connsiteX110" fmla="*/ 1058663 w 1208088"/>
              <a:gd name="connsiteY110" fmla="*/ 581279 h 1452563"/>
              <a:gd name="connsiteX111" fmla="*/ 1066912 w 1208088"/>
              <a:gd name="connsiteY111" fmla="*/ 595557 h 1452563"/>
              <a:gd name="connsiteX112" fmla="*/ 1074843 w 1208088"/>
              <a:gd name="connsiteY112" fmla="*/ 610153 h 1452563"/>
              <a:gd name="connsiteX113" fmla="*/ 1083092 w 1208088"/>
              <a:gd name="connsiteY113" fmla="*/ 626017 h 1452563"/>
              <a:gd name="connsiteX114" fmla="*/ 1091023 w 1208088"/>
              <a:gd name="connsiteY114" fmla="*/ 641882 h 1452563"/>
              <a:gd name="connsiteX115" fmla="*/ 1098954 w 1208088"/>
              <a:gd name="connsiteY115" fmla="*/ 658698 h 1452563"/>
              <a:gd name="connsiteX116" fmla="*/ 1106568 w 1208088"/>
              <a:gd name="connsiteY116" fmla="*/ 675832 h 1452563"/>
              <a:gd name="connsiteX117" fmla="*/ 1114499 w 1208088"/>
              <a:gd name="connsiteY117" fmla="*/ 693283 h 1452563"/>
              <a:gd name="connsiteX118" fmla="*/ 1122113 w 1208088"/>
              <a:gd name="connsiteY118" fmla="*/ 711369 h 1452563"/>
              <a:gd name="connsiteX119" fmla="*/ 1129727 w 1208088"/>
              <a:gd name="connsiteY119" fmla="*/ 729772 h 1452563"/>
              <a:gd name="connsiteX120" fmla="*/ 1136707 w 1208088"/>
              <a:gd name="connsiteY120" fmla="*/ 748492 h 1452563"/>
              <a:gd name="connsiteX121" fmla="*/ 1143686 w 1208088"/>
              <a:gd name="connsiteY121" fmla="*/ 768164 h 1452563"/>
              <a:gd name="connsiteX122" fmla="*/ 1150348 w 1208088"/>
              <a:gd name="connsiteY122" fmla="*/ 787519 h 1452563"/>
              <a:gd name="connsiteX123" fmla="*/ 1157011 w 1208088"/>
              <a:gd name="connsiteY123" fmla="*/ 807191 h 1452563"/>
              <a:gd name="connsiteX124" fmla="*/ 1163038 w 1208088"/>
              <a:gd name="connsiteY124" fmla="*/ 826863 h 1452563"/>
              <a:gd name="connsiteX125" fmla="*/ 1169066 w 1208088"/>
              <a:gd name="connsiteY125" fmla="*/ 847170 h 1452563"/>
              <a:gd name="connsiteX126" fmla="*/ 1174460 w 1208088"/>
              <a:gd name="connsiteY126" fmla="*/ 867477 h 1452563"/>
              <a:gd name="connsiteX127" fmla="*/ 1179853 w 1208088"/>
              <a:gd name="connsiteY127" fmla="*/ 887783 h 1452563"/>
              <a:gd name="connsiteX128" fmla="*/ 1184929 w 1208088"/>
              <a:gd name="connsiteY128" fmla="*/ 908407 h 1452563"/>
              <a:gd name="connsiteX129" fmla="*/ 1189370 w 1208088"/>
              <a:gd name="connsiteY129" fmla="*/ 929031 h 1452563"/>
              <a:gd name="connsiteX130" fmla="*/ 1193177 w 1208088"/>
              <a:gd name="connsiteY130" fmla="*/ 949655 h 1452563"/>
              <a:gd name="connsiteX131" fmla="*/ 1196667 w 1208088"/>
              <a:gd name="connsiteY131" fmla="*/ 970279 h 1452563"/>
              <a:gd name="connsiteX132" fmla="*/ 1200157 w 1208088"/>
              <a:gd name="connsiteY132" fmla="*/ 990903 h 1452563"/>
              <a:gd name="connsiteX133" fmla="*/ 1202695 w 1208088"/>
              <a:gd name="connsiteY133" fmla="*/ 1011845 h 1452563"/>
              <a:gd name="connsiteX134" fmla="*/ 1204916 w 1208088"/>
              <a:gd name="connsiteY134" fmla="*/ 1032151 h 1452563"/>
              <a:gd name="connsiteX135" fmla="*/ 1206502 w 1208088"/>
              <a:gd name="connsiteY135" fmla="*/ 1052458 h 1452563"/>
              <a:gd name="connsiteX136" fmla="*/ 1207454 w 1208088"/>
              <a:gd name="connsiteY136" fmla="*/ 1072447 h 1452563"/>
              <a:gd name="connsiteX137" fmla="*/ 1208088 w 1208088"/>
              <a:gd name="connsiteY137" fmla="*/ 1092437 h 1452563"/>
              <a:gd name="connsiteX138" fmla="*/ 1207771 w 1208088"/>
              <a:gd name="connsiteY138" fmla="*/ 1112426 h 1452563"/>
              <a:gd name="connsiteX139" fmla="*/ 1207136 w 1208088"/>
              <a:gd name="connsiteY139" fmla="*/ 1131781 h 1452563"/>
              <a:gd name="connsiteX140" fmla="*/ 1205867 w 1208088"/>
              <a:gd name="connsiteY140" fmla="*/ 1151453 h 1452563"/>
              <a:gd name="connsiteX141" fmla="*/ 1203646 w 1208088"/>
              <a:gd name="connsiteY141" fmla="*/ 1170173 h 1452563"/>
              <a:gd name="connsiteX142" fmla="*/ 1201108 w 1208088"/>
              <a:gd name="connsiteY142" fmla="*/ 1188893 h 1452563"/>
              <a:gd name="connsiteX143" fmla="*/ 1199522 w 1208088"/>
              <a:gd name="connsiteY143" fmla="*/ 1197778 h 1452563"/>
              <a:gd name="connsiteX144" fmla="*/ 1197302 w 1208088"/>
              <a:gd name="connsiteY144" fmla="*/ 1206979 h 1452563"/>
              <a:gd name="connsiteX145" fmla="*/ 1195398 w 1208088"/>
              <a:gd name="connsiteY145" fmla="*/ 1215863 h 1452563"/>
              <a:gd name="connsiteX146" fmla="*/ 1193177 w 1208088"/>
              <a:gd name="connsiteY146" fmla="*/ 1224747 h 1452563"/>
              <a:gd name="connsiteX147" fmla="*/ 1190956 w 1208088"/>
              <a:gd name="connsiteY147" fmla="*/ 1233314 h 1452563"/>
              <a:gd name="connsiteX148" fmla="*/ 1188418 w 1208088"/>
              <a:gd name="connsiteY148" fmla="*/ 1242199 h 1452563"/>
              <a:gd name="connsiteX149" fmla="*/ 1185563 w 1208088"/>
              <a:gd name="connsiteY149" fmla="*/ 1250448 h 1452563"/>
              <a:gd name="connsiteX150" fmla="*/ 1182708 w 1208088"/>
              <a:gd name="connsiteY150" fmla="*/ 1259015 h 1452563"/>
              <a:gd name="connsiteX151" fmla="*/ 1179218 w 1208088"/>
              <a:gd name="connsiteY151" fmla="*/ 1266947 h 1452563"/>
              <a:gd name="connsiteX152" fmla="*/ 1175728 w 1208088"/>
              <a:gd name="connsiteY152" fmla="*/ 1275197 h 1452563"/>
              <a:gd name="connsiteX153" fmla="*/ 1172239 w 1208088"/>
              <a:gd name="connsiteY153" fmla="*/ 1283129 h 1452563"/>
              <a:gd name="connsiteX154" fmla="*/ 1168749 w 1208088"/>
              <a:gd name="connsiteY154" fmla="*/ 1291062 h 1452563"/>
              <a:gd name="connsiteX155" fmla="*/ 1164625 w 1208088"/>
              <a:gd name="connsiteY155" fmla="*/ 1298677 h 1452563"/>
              <a:gd name="connsiteX156" fmla="*/ 1160183 w 1208088"/>
              <a:gd name="connsiteY156" fmla="*/ 1305974 h 1452563"/>
              <a:gd name="connsiteX157" fmla="*/ 1155742 w 1208088"/>
              <a:gd name="connsiteY157" fmla="*/ 1313589 h 1452563"/>
              <a:gd name="connsiteX158" fmla="*/ 1151300 w 1208088"/>
              <a:gd name="connsiteY158" fmla="*/ 1320570 h 1452563"/>
              <a:gd name="connsiteX159" fmla="*/ 1146542 w 1208088"/>
              <a:gd name="connsiteY159" fmla="*/ 1327867 h 1452563"/>
              <a:gd name="connsiteX160" fmla="*/ 1141148 w 1208088"/>
              <a:gd name="connsiteY160" fmla="*/ 1334531 h 1452563"/>
              <a:gd name="connsiteX161" fmla="*/ 1135755 w 1208088"/>
              <a:gd name="connsiteY161" fmla="*/ 1341194 h 1452563"/>
              <a:gd name="connsiteX162" fmla="*/ 1130362 w 1208088"/>
              <a:gd name="connsiteY162" fmla="*/ 1347857 h 1452563"/>
              <a:gd name="connsiteX163" fmla="*/ 1124334 w 1208088"/>
              <a:gd name="connsiteY163" fmla="*/ 1354203 h 1452563"/>
              <a:gd name="connsiteX164" fmla="*/ 1118306 w 1208088"/>
              <a:gd name="connsiteY164" fmla="*/ 1360548 h 1452563"/>
              <a:gd name="connsiteX165" fmla="*/ 1112278 w 1208088"/>
              <a:gd name="connsiteY165" fmla="*/ 1366577 h 1452563"/>
              <a:gd name="connsiteX166" fmla="*/ 1105299 w 1208088"/>
              <a:gd name="connsiteY166" fmla="*/ 1372288 h 1452563"/>
              <a:gd name="connsiteX167" fmla="*/ 1098637 w 1208088"/>
              <a:gd name="connsiteY167" fmla="*/ 1378000 h 1452563"/>
              <a:gd name="connsiteX168" fmla="*/ 1091657 w 1208088"/>
              <a:gd name="connsiteY168" fmla="*/ 1383394 h 1452563"/>
              <a:gd name="connsiteX169" fmla="*/ 1084360 w 1208088"/>
              <a:gd name="connsiteY169" fmla="*/ 1388470 h 1452563"/>
              <a:gd name="connsiteX170" fmla="*/ 1076746 w 1208088"/>
              <a:gd name="connsiteY170" fmla="*/ 1393230 h 1452563"/>
              <a:gd name="connsiteX171" fmla="*/ 1068815 w 1208088"/>
              <a:gd name="connsiteY171" fmla="*/ 1398306 h 1452563"/>
              <a:gd name="connsiteX172" fmla="*/ 1061201 w 1208088"/>
              <a:gd name="connsiteY172" fmla="*/ 1402748 h 1452563"/>
              <a:gd name="connsiteX173" fmla="*/ 1052636 w 1208088"/>
              <a:gd name="connsiteY173" fmla="*/ 1407190 h 1452563"/>
              <a:gd name="connsiteX174" fmla="*/ 1044070 w 1208088"/>
              <a:gd name="connsiteY174" fmla="*/ 1411633 h 1452563"/>
              <a:gd name="connsiteX175" fmla="*/ 1035187 w 1208088"/>
              <a:gd name="connsiteY175" fmla="*/ 1415440 h 1452563"/>
              <a:gd name="connsiteX176" fmla="*/ 1025986 w 1208088"/>
              <a:gd name="connsiteY176" fmla="*/ 1418930 h 1452563"/>
              <a:gd name="connsiteX177" fmla="*/ 1016469 w 1208088"/>
              <a:gd name="connsiteY177" fmla="*/ 1422420 h 1452563"/>
              <a:gd name="connsiteX178" fmla="*/ 1006634 w 1208088"/>
              <a:gd name="connsiteY178" fmla="*/ 1425593 h 1452563"/>
              <a:gd name="connsiteX179" fmla="*/ 996800 w 1208088"/>
              <a:gd name="connsiteY179" fmla="*/ 1428766 h 1452563"/>
              <a:gd name="connsiteX180" fmla="*/ 986330 w 1208088"/>
              <a:gd name="connsiteY180" fmla="*/ 1431305 h 1452563"/>
              <a:gd name="connsiteX181" fmla="*/ 976178 w 1208088"/>
              <a:gd name="connsiteY181" fmla="*/ 1433843 h 1452563"/>
              <a:gd name="connsiteX182" fmla="*/ 965074 w 1208088"/>
              <a:gd name="connsiteY182" fmla="*/ 1436064 h 1452563"/>
              <a:gd name="connsiteX183" fmla="*/ 953971 w 1208088"/>
              <a:gd name="connsiteY183" fmla="*/ 1437968 h 1452563"/>
              <a:gd name="connsiteX184" fmla="*/ 942550 w 1208088"/>
              <a:gd name="connsiteY184" fmla="*/ 1439554 h 1452563"/>
              <a:gd name="connsiteX185" fmla="*/ 930812 w 1208088"/>
              <a:gd name="connsiteY185" fmla="*/ 1440823 h 1452563"/>
              <a:gd name="connsiteX186" fmla="*/ 918756 w 1208088"/>
              <a:gd name="connsiteY186" fmla="*/ 1442093 h 1452563"/>
              <a:gd name="connsiteX187" fmla="*/ 906383 w 1208088"/>
              <a:gd name="connsiteY187" fmla="*/ 1443044 h 1452563"/>
              <a:gd name="connsiteX188" fmla="*/ 893693 w 1208088"/>
              <a:gd name="connsiteY188" fmla="*/ 1443362 h 1452563"/>
              <a:gd name="connsiteX189" fmla="*/ 740144 w 1208088"/>
              <a:gd name="connsiteY189" fmla="*/ 1448756 h 1452563"/>
              <a:gd name="connsiteX190" fmla="*/ 652583 w 1208088"/>
              <a:gd name="connsiteY190" fmla="*/ 1451611 h 1452563"/>
              <a:gd name="connsiteX191" fmla="*/ 613244 w 1208088"/>
              <a:gd name="connsiteY191" fmla="*/ 1452563 h 1452563"/>
              <a:gd name="connsiteX192" fmla="*/ 604044 w 1208088"/>
              <a:gd name="connsiteY192" fmla="*/ 1452563 h 1452563"/>
              <a:gd name="connsiteX193" fmla="*/ 595161 w 1208088"/>
              <a:gd name="connsiteY193" fmla="*/ 1452563 h 1452563"/>
              <a:gd name="connsiteX194" fmla="*/ 555505 w 1208088"/>
              <a:gd name="connsiteY194" fmla="*/ 1451611 h 1452563"/>
              <a:gd name="connsiteX195" fmla="*/ 467944 w 1208088"/>
              <a:gd name="connsiteY195" fmla="*/ 1448756 h 1452563"/>
              <a:gd name="connsiteX196" fmla="*/ 314395 w 1208088"/>
              <a:gd name="connsiteY196" fmla="*/ 1443362 h 1452563"/>
              <a:gd name="connsiteX197" fmla="*/ 302022 w 1208088"/>
              <a:gd name="connsiteY197" fmla="*/ 1443044 h 1452563"/>
              <a:gd name="connsiteX198" fmla="*/ 289332 w 1208088"/>
              <a:gd name="connsiteY198" fmla="*/ 1442093 h 1452563"/>
              <a:gd name="connsiteX199" fmla="*/ 277276 w 1208088"/>
              <a:gd name="connsiteY199" fmla="*/ 1440823 h 1452563"/>
              <a:gd name="connsiteX200" fmla="*/ 265856 w 1208088"/>
              <a:gd name="connsiteY200" fmla="*/ 1439554 h 1452563"/>
              <a:gd name="connsiteX201" fmla="*/ 254117 w 1208088"/>
              <a:gd name="connsiteY201" fmla="*/ 1437968 h 1452563"/>
              <a:gd name="connsiteX202" fmla="*/ 243014 w 1208088"/>
              <a:gd name="connsiteY202" fmla="*/ 1436064 h 1452563"/>
              <a:gd name="connsiteX203" fmla="*/ 232227 w 1208088"/>
              <a:gd name="connsiteY203" fmla="*/ 1433843 h 1452563"/>
              <a:gd name="connsiteX204" fmla="*/ 221758 w 1208088"/>
              <a:gd name="connsiteY204" fmla="*/ 1431305 h 1452563"/>
              <a:gd name="connsiteX205" fmla="*/ 211288 w 1208088"/>
              <a:gd name="connsiteY205" fmla="*/ 1428766 h 1452563"/>
              <a:gd name="connsiteX206" fmla="*/ 201454 w 1208088"/>
              <a:gd name="connsiteY206" fmla="*/ 1425593 h 1452563"/>
              <a:gd name="connsiteX207" fmla="*/ 191619 w 1208088"/>
              <a:gd name="connsiteY207" fmla="*/ 1422420 h 1452563"/>
              <a:gd name="connsiteX208" fmla="*/ 182419 w 1208088"/>
              <a:gd name="connsiteY208" fmla="*/ 1418930 h 1452563"/>
              <a:gd name="connsiteX209" fmla="*/ 172901 w 1208088"/>
              <a:gd name="connsiteY209" fmla="*/ 1415440 h 1452563"/>
              <a:gd name="connsiteX210" fmla="*/ 164336 w 1208088"/>
              <a:gd name="connsiteY210" fmla="*/ 1411633 h 1452563"/>
              <a:gd name="connsiteX211" fmla="*/ 155452 w 1208088"/>
              <a:gd name="connsiteY211" fmla="*/ 1407190 h 1452563"/>
              <a:gd name="connsiteX212" fmla="*/ 147521 w 1208088"/>
              <a:gd name="connsiteY212" fmla="*/ 1402748 h 1452563"/>
              <a:gd name="connsiteX213" fmla="*/ 139273 w 1208088"/>
              <a:gd name="connsiteY213" fmla="*/ 1398306 h 1452563"/>
              <a:gd name="connsiteX214" fmla="*/ 131342 w 1208088"/>
              <a:gd name="connsiteY214" fmla="*/ 1393230 h 1452563"/>
              <a:gd name="connsiteX215" fmla="*/ 123728 w 1208088"/>
              <a:gd name="connsiteY215" fmla="*/ 1388470 h 1452563"/>
              <a:gd name="connsiteX216" fmla="*/ 116431 w 1208088"/>
              <a:gd name="connsiteY216" fmla="*/ 1383394 h 1452563"/>
              <a:gd name="connsiteX217" fmla="*/ 109768 w 1208088"/>
              <a:gd name="connsiteY217" fmla="*/ 1378000 h 1452563"/>
              <a:gd name="connsiteX218" fmla="*/ 102789 w 1208088"/>
              <a:gd name="connsiteY218" fmla="*/ 1372288 h 1452563"/>
              <a:gd name="connsiteX219" fmla="*/ 96127 w 1208088"/>
              <a:gd name="connsiteY219" fmla="*/ 1366577 h 1452563"/>
              <a:gd name="connsiteX220" fmla="*/ 89782 w 1208088"/>
              <a:gd name="connsiteY220" fmla="*/ 1360548 h 1452563"/>
              <a:gd name="connsiteX221" fmla="*/ 83754 w 1208088"/>
              <a:gd name="connsiteY221" fmla="*/ 1354203 h 1452563"/>
              <a:gd name="connsiteX222" fmla="*/ 78044 w 1208088"/>
              <a:gd name="connsiteY222" fmla="*/ 1347857 h 1452563"/>
              <a:gd name="connsiteX223" fmla="*/ 72333 w 1208088"/>
              <a:gd name="connsiteY223" fmla="*/ 1341194 h 1452563"/>
              <a:gd name="connsiteX224" fmla="*/ 66940 w 1208088"/>
              <a:gd name="connsiteY224" fmla="*/ 1334531 h 1452563"/>
              <a:gd name="connsiteX225" fmla="*/ 61864 w 1208088"/>
              <a:gd name="connsiteY225" fmla="*/ 1327867 h 1452563"/>
              <a:gd name="connsiteX226" fmla="*/ 56788 w 1208088"/>
              <a:gd name="connsiteY226" fmla="*/ 1320570 h 1452563"/>
              <a:gd name="connsiteX227" fmla="*/ 52346 w 1208088"/>
              <a:gd name="connsiteY227" fmla="*/ 1313589 h 1452563"/>
              <a:gd name="connsiteX228" fmla="*/ 47905 w 1208088"/>
              <a:gd name="connsiteY228" fmla="*/ 1305974 h 1452563"/>
              <a:gd name="connsiteX229" fmla="*/ 43780 w 1208088"/>
              <a:gd name="connsiteY229" fmla="*/ 1298677 h 1452563"/>
              <a:gd name="connsiteX230" fmla="*/ 39339 w 1208088"/>
              <a:gd name="connsiteY230" fmla="*/ 1291062 h 1452563"/>
              <a:gd name="connsiteX231" fmla="*/ 35849 w 1208088"/>
              <a:gd name="connsiteY231" fmla="*/ 1283129 h 1452563"/>
              <a:gd name="connsiteX232" fmla="*/ 32360 w 1208088"/>
              <a:gd name="connsiteY232" fmla="*/ 1275197 h 1452563"/>
              <a:gd name="connsiteX233" fmla="*/ 28870 w 1208088"/>
              <a:gd name="connsiteY233" fmla="*/ 1266947 h 1452563"/>
              <a:gd name="connsiteX234" fmla="*/ 25697 w 1208088"/>
              <a:gd name="connsiteY234" fmla="*/ 1259015 h 1452563"/>
              <a:gd name="connsiteX235" fmla="*/ 22525 w 1208088"/>
              <a:gd name="connsiteY235" fmla="*/ 1250448 h 1452563"/>
              <a:gd name="connsiteX236" fmla="*/ 19670 w 1208088"/>
              <a:gd name="connsiteY236" fmla="*/ 1242199 h 1452563"/>
              <a:gd name="connsiteX237" fmla="*/ 17132 w 1208088"/>
              <a:gd name="connsiteY237" fmla="*/ 1233314 h 1452563"/>
              <a:gd name="connsiteX238" fmla="*/ 14911 w 1208088"/>
              <a:gd name="connsiteY238" fmla="*/ 1224747 h 1452563"/>
              <a:gd name="connsiteX239" fmla="*/ 12690 w 1208088"/>
              <a:gd name="connsiteY239" fmla="*/ 1215863 h 1452563"/>
              <a:gd name="connsiteX240" fmla="*/ 10786 w 1208088"/>
              <a:gd name="connsiteY240" fmla="*/ 1206979 h 1452563"/>
              <a:gd name="connsiteX241" fmla="*/ 8883 w 1208088"/>
              <a:gd name="connsiteY241" fmla="*/ 1197778 h 1452563"/>
              <a:gd name="connsiteX242" fmla="*/ 7297 w 1208088"/>
              <a:gd name="connsiteY242" fmla="*/ 1188893 h 1452563"/>
              <a:gd name="connsiteX243" fmla="*/ 4442 w 1208088"/>
              <a:gd name="connsiteY243" fmla="*/ 1170173 h 1452563"/>
              <a:gd name="connsiteX244" fmla="*/ 2221 w 1208088"/>
              <a:gd name="connsiteY244" fmla="*/ 1151453 h 1452563"/>
              <a:gd name="connsiteX245" fmla="*/ 952 w 1208088"/>
              <a:gd name="connsiteY245" fmla="*/ 1131781 h 1452563"/>
              <a:gd name="connsiteX246" fmla="*/ 317 w 1208088"/>
              <a:gd name="connsiteY246" fmla="*/ 1112426 h 1452563"/>
              <a:gd name="connsiteX247" fmla="*/ 0 w 1208088"/>
              <a:gd name="connsiteY247" fmla="*/ 1092437 h 1452563"/>
              <a:gd name="connsiteX248" fmla="*/ 634 w 1208088"/>
              <a:gd name="connsiteY248" fmla="*/ 1072447 h 1452563"/>
              <a:gd name="connsiteX249" fmla="*/ 1586 w 1208088"/>
              <a:gd name="connsiteY249" fmla="*/ 1052458 h 1452563"/>
              <a:gd name="connsiteX250" fmla="*/ 3172 w 1208088"/>
              <a:gd name="connsiteY250" fmla="*/ 1032151 h 1452563"/>
              <a:gd name="connsiteX251" fmla="*/ 5393 w 1208088"/>
              <a:gd name="connsiteY251" fmla="*/ 1011845 h 1452563"/>
              <a:gd name="connsiteX252" fmla="*/ 8248 w 1208088"/>
              <a:gd name="connsiteY252" fmla="*/ 990903 h 1452563"/>
              <a:gd name="connsiteX253" fmla="*/ 11421 w 1208088"/>
              <a:gd name="connsiteY253" fmla="*/ 970279 h 1452563"/>
              <a:gd name="connsiteX254" fmla="*/ 14911 w 1208088"/>
              <a:gd name="connsiteY254" fmla="*/ 949655 h 1452563"/>
              <a:gd name="connsiteX255" fmla="*/ 19035 w 1208088"/>
              <a:gd name="connsiteY255" fmla="*/ 929031 h 1452563"/>
              <a:gd name="connsiteX256" fmla="*/ 23476 w 1208088"/>
              <a:gd name="connsiteY256" fmla="*/ 908407 h 1452563"/>
              <a:gd name="connsiteX257" fmla="*/ 28235 w 1208088"/>
              <a:gd name="connsiteY257" fmla="*/ 887783 h 1452563"/>
              <a:gd name="connsiteX258" fmla="*/ 33628 w 1208088"/>
              <a:gd name="connsiteY258" fmla="*/ 867477 h 1452563"/>
              <a:gd name="connsiteX259" fmla="*/ 39022 w 1208088"/>
              <a:gd name="connsiteY259" fmla="*/ 847170 h 1452563"/>
              <a:gd name="connsiteX260" fmla="*/ 45050 w 1208088"/>
              <a:gd name="connsiteY260" fmla="*/ 826863 h 1452563"/>
              <a:gd name="connsiteX261" fmla="*/ 51077 w 1208088"/>
              <a:gd name="connsiteY261" fmla="*/ 807191 h 1452563"/>
              <a:gd name="connsiteX262" fmla="*/ 58057 w 1208088"/>
              <a:gd name="connsiteY262" fmla="*/ 787519 h 1452563"/>
              <a:gd name="connsiteX263" fmla="*/ 64402 w 1208088"/>
              <a:gd name="connsiteY263" fmla="*/ 768164 h 1452563"/>
              <a:gd name="connsiteX264" fmla="*/ 71381 w 1208088"/>
              <a:gd name="connsiteY264" fmla="*/ 748492 h 1452563"/>
              <a:gd name="connsiteX265" fmla="*/ 78678 w 1208088"/>
              <a:gd name="connsiteY265" fmla="*/ 729772 h 1452563"/>
              <a:gd name="connsiteX266" fmla="*/ 85975 w 1208088"/>
              <a:gd name="connsiteY266" fmla="*/ 711369 h 1452563"/>
              <a:gd name="connsiteX267" fmla="*/ 93906 w 1208088"/>
              <a:gd name="connsiteY267" fmla="*/ 693283 h 1452563"/>
              <a:gd name="connsiteX268" fmla="*/ 101520 w 1208088"/>
              <a:gd name="connsiteY268" fmla="*/ 675832 h 1452563"/>
              <a:gd name="connsiteX269" fmla="*/ 109134 w 1208088"/>
              <a:gd name="connsiteY269" fmla="*/ 658698 h 1452563"/>
              <a:gd name="connsiteX270" fmla="*/ 117065 w 1208088"/>
              <a:gd name="connsiteY270" fmla="*/ 641882 h 1452563"/>
              <a:gd name="connsiteX271" fmla="*/ 124996 w 1208088"/>
              <a:gd name="connsiteY271" fmla="*/ 626017 h 1452563"/>
              <a:gd name="connsiteX272" fmla="*/ 133245 w 1208088"/>
              <a:gd name="connsiteY272" fmla="*/ 610153 h 1452563"/>
              <a:gd name="connsiteX273" fmla="*/ 141176 w 1208088"/>
              <a:gd name="connsiteY273" fmla="*/ 595557 h 1452563"/>
              <a:gd name="connsiteX274" fmla="*/ 149425 w 1208088"/>
              <a:gd name="connsiteY274" fmla="*/ 581279 h 1452563"/>
              <a:gd name="connsiteX275" fmla="*/ 157356 w 1208088"/>
              <a:gd name="connsiteY275" fmla="*/ 567318 h 1452563"/>
              <a:gd name="connsiteX276" fmla="*/ 165604 w 1208088"/>
              <a:gd name="connsiteY276" fmla="*/ 554309 h 1452563"/>
              <a:gd name="connsiteX277" fmla="*/ 173536 w 1208088"/>
              <a:gd name="connsiteY277" fmla="*/ 542252 h 1452563"/>
              <a:gd name="connsiteX278" fmla="*/ 181467 w 1208088"/>
              <a:gd name="connsiteY278" fmla="*/ 530830 h 1452563"/>
              <a:gd name="connsiteX279" fmla="*/ 189081 w 1208088"/>
              <a:gd name="connsiteY279" fmla="*/ 519725 h 1452563"/>
              <a:gd name="connsiteX280" fmla="*/ 197012 w 1208088"/>
              <a:gd name="connsiteY280" fmla="*/ 510206 h 1452563"/>
              <a:gd name="connsiteX281" fmla="*/ 204309 w 1208088"/>
              <a:gd name="connsiteY281" fmla="*/ 501004 h 1452563"/>
              <a:gd name="connsiteX282" fmla="*/ 211606 w 1208088"/>
              <a:gd name="connsiteY282" fmla="*/ 493072 h 1452563"/>
              <a:gd name="connsiteX283" fmla="*/ 218902 w 1208088"/>
              <a:gd name="connsiteY283" fmla="*/ 485457 h 1452563"/>
              <a:gd name="connsiteX284" fmla="*/ 225248 w 1208088"/>
              <a:gd name="connsiteY284" fmla="*/ 479428 h 1452563"/>
              <a:gd name="connsiteX285" fmla="*/ 232862 w 1208088"/>
              <a:gd name="connsiteY285" fmla="*/ 473083 h 1452563"/>
              <a:gd name="connsiteX286" fmla="*/ 248407 w 1208088"/>
              <a:gd name="connsiteY286" fmla="*/ 460074 h 1452563"/>
              <a:gd name="connsiteX287" fmla="*/ 265538 w 1208088"/>
              <a:gd name="connsiteY287" fmla="*/ 446430 h 1452563"/>
              <a:gd name="connsiteX288" fmla="*/ 283622 w 1208088"/>
              <a:gd name="connsiteY288" fmla="*/ 432469 h 1452563"/>
              <a:gd name="connsiteX289" fmla="*/ 322009 w 1208088"/>
              <a:gd name="connsiteY289" fmla="*/ 404548 h 1452563"/>
              <a:gd name="connsiteX290" fmla="*/ 360396 w 1208088"/>
              <a:gd name="connsiteY290" fmla="*/ 375991 h 1452563"/>
              <a:gd name="connsiteX291" fmla="*/ 379114 w 1208088"/>
              <a:gd name="connsiteY291" fmla="*/ 362030 h 1452563"/>
              <a:gd name="connsiteX292" fmla="*/ 396562 w 1208088"/>
              <a:gd name="connsiteY292" fmla="*/ 348387 h 1452563"/>
              <a:gd name="connsiteX293" fmla="*/ 412742 w 1208088"/>
              <a:gd name="connsiteY293" fmla="*/ 335060 h 1452563"/>
              <a:gd name="connsiteX294" fmla="*/ 420039 w 1208088"/>
              <a:gd name="connsiteY294" fmla="*/ 328397 h 1452563"/>
              <a:gd name="connsiteX295" fmla="*/ 427018 w 1208088"/>
              <a:gd name="connsiteY295" fmla="*/ 322369 h 1452563"/>
              <a:gd name="connsiteX296" fmla="*/ 433364 w 1208088"/>
              <a:gd name="connsiteY296" fmla="*/ 316340 h 1452563"/>
              <a:gd name="connsiteX297" fmla="*/ 439391 w 1208088"/>
              <a:gd name="connsiteY297" fmla="*/ 309994 h 1452563"/>
              <a:gd name="connsiteX298" fmla="*/ 444784 w 1208088"/>
              <a:gd name="connsiteY298" fmla="*/ 304283 h 1452563"/>
              <a:gd name="connsiteX299" fmla="*/ 449226 w 1208088"/>
              <a:gd name="connsiteY299" fmla="*/ 298572 h 1452563"/>
              <a:gd name="connsiteX300" fmla="*/ 453033 w 1208088"/>
              <a:gd name="connsiteY300" fmla="*/ 293178 h 1452563"/>
              <a:gd name="connsiteX301" fmla="*/ 456523 w 1208088"/>
              <a:gd name="connsiteY301" fmla="*/ 287784 h 1452563"/>
              <a:gd name="connsiteX302" fmla="*/ 459061 w 1208088"/>
              <a:gd name="connsiteY302" fmla="*/ 283024 h 1452563"/>
              <a:gd name="connsiteX303" fmla="*/ 460647 w 1208088"/>
              <a:gd name="connsiteY303" fmla="*/ 277948 h 1452563"/>
              <a:gd name="connsiteX304" fmla="*/ 461282 w 1208088"/>
              <a:gd name="connsiteY304" fmla="*/ 274775 h 1452563"/>
              <a:gd name="connsiteX305" fmla="*/ 461916 w 1208088"/>
              <a:gd name="connsiteY305" fmla="*/ 271919 h 1452563"/>
              <a:gd name="connsiteX306" fmla="*/ 456840 w 1208088"/>
              <a:gd name="connsiteY306" fmla="*/ 270967 h 1452563"/>
              <a:gd name="connsiteX307" fmla="*/ 452081 w 1208088"/>
              <a:gd name="connsiteY307" fmla="*/ 269698 h 1452563"/>
              <a:gd name="connsiteX308" fmla="*/ 448274 w 1208088"/>
              <a:gd name="connsiteY308" fmla="*/ 267794 h 1452563"/>
              <a:gd name="connsiteX309" fmla="*/ 444784 w 1208088"/>
              <a:gd name="connsiteY309" fmla="*/ 265256 h 1452563"/>
              <a:gd name="connsiteX310" fmla="*/ 441929 w 1208088"/>
              <a:gd name="connsiteY310" fmla="*/ 262083 h 1452563"/>
              <a:gd name="connsiteX311" fmla="*/ 440660 w 1208088"/>
              <a:gd name="connsiteY311" fmla="*/ 260497 h 1452563"/>
              <a:gd name="connsiteX312" fmla="*/ 439708 w 1208088"/>
              <a:gd name="connsiteY312" fmla="*/ 258910 h 1452563"/>
              <a:gd name="connsiteX313" fmla="*/ 438757 w 1208088"/>
              <a:gd name="connsiteY313" fmla="*/ 257324 h 1452563"/>
              <a:gd name="connsiteX314" fmla="*/ 438440 w 1208088"/>
              <a:gd name="connsiteY314" fmla="*/ 255420 h 1452563"/>
              <a:gd name="connsiteX315" fmla="*/ 438122 w 1208088"/>
              <a:gd name="connsiteY315" fmla="*/ 253834 h 1452563"/>
              <a:gd name="connsiteX316" fmla="*/ 437488 w 1208088"/>
              <a:gd name="connsiteY316" fmla="*/ 251930 h 1452563"/>
              <a:gd name="connsiteX317" fmla="*/ 438122 w 1208088"/>
              <a:gd name="connsiteY317" fmla="*/ 250026 h 1452563"/>
              <a:gd name="connsiteX318" fmla="*/ 438440 w 1208088"/>
              <a:gd name="connsiteY318" fmla="*/ 248122 h 1452563"/>
              <a:gd name="connsiteX319" fmla="*/ 438757 w 1208088"/>
              <a:gd name="connsiteY319" fmla="*/ 246536 h 1452563"/>
              <a:gd name="connsiteX320" fmla="*/ 439708 w 1208088"/>
              <a:gd name="connsiteY320" fmla="*/ 244315 h 1452563"/>
              <a:gd name="connsiteX321" fmla="*/ 440660 w 1208088"/>
              <a:gd name="connsiteY321" fmla="*/ 242728 h 1452563"/>
              <a:gd name="connsiteX322" fmla="*/ 441929 w 1208088"/>
              <a:gd name="connsiteY322" fmla="*/ 241142 h 1452563"/>
              <a:gd name="connsiteX323" fmla="*/ 444784 w 1208088"/>
              <a:gd name="connsiteY323" fmla="*/ 238286 h 1452563"/>
              <a:gd name="connsiteX324" fmla="*/ 448274 w 1208088"/>
              <a:gd name="connsiteY324" fmla="*/ 236065 h 1452563"/>
              <a:gd name="connsiteX325" fmla="*/ 452081 w 1208088"/>
              <a:gd name="connsiteY325" fmla="*/ 234161 h 1452563"/>
              <a:gd name="connsiteX326" fmla="*/ 456840 w 1208088"/>
              <a:gd name="connsiteY326" fmla="*/ 232575 h 1452563"/>
              <a:gd name="connsiteX327" fmla="*/ 461916 w 1208088"/>
              <a:gd name="connsiteY327" fmla="*/ 231940 h 1452563"/>
              <a:gd name="connsiteX328" fmla="*/ 460647 w 1208088"/>
              <a:gd name="connsiteY328" fmla="*/ 227498 h 1452563"/>
              <a:gd name="connsiteX329" fmla="*/ 459378 w 1208088"/>
              <a:gd name="connsiteY329" fmla="*/ 223374 h 1452563"/>
              <a:gd name="connsiteX330" fmla="*/ 457792 w 1208088"/>
              <a:gd name="connsiteY330" fmla="*/ 219249 h 1452563"/>
              <a:gd name="connsiteX331" fmla="*/ 456206 w 1208088"/>
              <a:gd name="connsiteY331" fmla="*/ 215124 h 1452563"/>
              <a:gd name="connsiteX332" fmla="*/ 451764 w 1208088"/>
              <a:gd name="connsiteY332" fmla="*/ 206874 h 1452563"/>
              <a:gd name="connsiteX333" fmla="*/ 447005 w 1208088"/>
              <a:gd name="connsiteY333" fmla="*/ 198307 h 1452563"/>
              <a:gd name="connsiteX334" fmla="*/ 441295 w 1208088"/>
              <a:gd name="connsiteY334" fmla="*/ 189423 h 1452563"/>
              <a:gd name="connsiteX335" fmla="*/ 434632 w 1208088"/>
              <a:gd name="connsiteY335" fmla="*/ 180222 h 1452563"/>
              <a:gd name="connsiteX336" fmla="*/ 420039 w 1208088"/>
              <a:gd name="connsiteY336" fmla="*/ 159598 h 1452563"/>
              <a:gd name="connsiteX337" fmla="*/ 412108 w 1208088"/>
              <a:gd name="connsiteY337" fmla="*/ 147541 h 1452563"/>
              <a:gd name="connsiteX338" fmla="*/ 403542 w 1208088"/>
              <a:gd name="connsiteY338" fmla="*/ 134532 h 1452563"/>
              <a:gd name="connsiteX339" fmla="*/ 394024 w 1208088"/>
              <a:gd name="connsiteY339" fmla="*/ 120254 h 1452563"/>
              <a:gd name="connsiteX340" fmla="*/ 384190 w 1208088"/>
              <a:gd name="connsiteY340" fmla="*/ 104706 h 1452563"/>
              <a:gd name="connsiteX341" fmla="*/ 374355 w 1208088"/>
              <a:gd name="connsiteY341" fmla="*/ 87573 h 1452563"/>
              <a:gd name="connsiteX342" fmla="*/ 363886 w 1208088"/>
              <a:gd name="connsiteY342" fmla="*/ 68535 h 1452563"/>
              <a:gd name="connsiteX343" fmla="*/ 353099 w 1208088"/>
              <a:gd name="connsiteY343" fmla="*/ 47911 h 1452563"/>
              <a:gd name="connsiteX344" fmla="*/ 341996 w 1208088"/>
              <a:gd name="connsiteY344" fmla="*/ 25066 h 1452563"/>
              <a:gd name="connsiteX345" fmla="*/ 352782 w 1208088"/>
              <a:gd name="connsiteY345" fmla="*/ 20307 h 1452563"/>
              <a:gd name="connsiteX346" fmla="*/ 362617 w 1208088"/>
              <a:gd name="connsiteY346" fmla="*/ 15865 h 1452563"/>
              <a:gd name="connsiteX347" fmla="*/ 372134 w 1208088"/>
              <a:gd name="connsiteY347" fmla="*/ 13009 h 1452563"/>
              <a:gd name="connsiteX348" fmla="*/ 380700 w 1208088"/>
              <a:gd name="connsiteY348" fmla="*/ 11105 h 1452563"/>
              <a:gd name="connsiteX349" fmla="*/ 388948 w 1208088"/>
              <a:gd name="connsiteY349" fmla="*/ 9836 h 1452563"/>
              <a:gd name="connsiteX350" fmla="*/ 396562 w 1208088"/>
              <a:gd name="connsiteY350" fmla="*/ 9519 h 1452563"/>
              <a:gd name="connsiteX351" fmla="*/ 403859 w 1208088"/>
              <a:gd name="connsiteY351" fmla="*/ 9519 h 1452563"/>
              <a:gd name="connsiteX352" fmla="*/ 410522 w 1208088"/>
              <a:gd name="connsiteY352" fmla="*/ 10471 h 1452563"/>
              <a:gd name="connsiteX353" fmla="*/ 416549 w 1208088"/>
              <a:gd name="connsiteY353" fmla="*/ 12057 h 1452563"/>
              <a:gd name="connsiteX354" fmla="*/ 422894 w 1208088"/>
              <a:gd name="connsiteY354" fmla="*/ 14278 h 1452563"/>
              <a:gd name="connsiteX355" fmla="*/ 428288 w 1208088"/>
              <a:gd name="connsiteY355" fmla="*/ 16816 h 1452563"/>
              <a:gd name="connsiteX356" fmla="*/ 433681 w 1208088"/>
              <a:gd name="connsiteY356" fmla="*/ 19989 h 1452563"/>
              <a:gd name="connsiteX357" fmla="*/ 439074 w 1208088"/>
              <a:gd name="connsiteY357" fmla="*/ 23162 h 1452563"/>
              <a:gd name="connsiteX358" fmla="*/ 443833 w 1208088"/>
              <a:gd name="connsiteY358" fmla="*/ 26970 h 1452563"/>
              <a:gd name="connsiteX359" fmla="*/ 448592 w 1208088"/>
              <a:gd name="connsiteY359" fmla="*/ 30777 h 1452563"/>
              <a:gd name="connsiteX360" fmla="*/ 453033 w 1208088"/>
              <a:gd name="connsiteY360" fmla="*/ 34585 h 1452563"/>
              <a:gd name="connsiteX361" fmla="*/ 462550 w 1208088"/>
              <a:gd name="connsiteY361" fmla="*/ 43152 h 1452563"/>
              <a:gd name="connsiteX362" fmla="*/ 471434 w 1208088"/>
              <a:gd name="connsiteY362" fmla="*/ 51401 h 1452563"/>
              <a:gd name="connsiteX363" fmla="*/ 476510 w 1208088"/>
              <a:gd name="connsiteY363" fmla="*/ 55843 h 1452563"/>
              <a:gd name="connsiteX364" fmla="*/ 481268 w 1208088"/>
              <a:gd name="connsiteY364" fmla="*/ 59651 h 1452563"/>
              <a:gd name="connsiteX365" fmla="*/ 486027 w 1208088"/>
              <a:gd name="connsiteY365" fmla="*/ 63141 h 1452563"/>
              <a:gd name="connsiteX366" fmla="*/ 491738 w 1208088"/>
              <a:gd name="connsiteY366" fmla="*/ 66314 h 1452563"/>
              <a:gd name="connsiteX367" fmla="*/ 497131 w 1208088"/>
              <a:gd name="connsiteY367" fmla="*/ 69170 h 1452563"/>
              <a:gd name="connsiteX368" fmla="*/ 502841 w 1208088"/>
              <a:gd name="connsiteY368" fmla="*/ 72025 h 1452563"/>
              <a:gd name="connsiteX369" fmla="*/ 509186 w 1208088"/>
              <a:gd name="connsiteY369" fmla="*/ 73929 h 1452563"/>
              <a:gd name="connsiteX370" fmla="*/ 515531 w 1208088"/>
              <a:gd name="connsiteY370" fmla="*/ 75198 h 1452563"/>
              <a:gd name="connsiteX371" fmla="*/ 522194 w 1208088"/>
              <a:gd name="connsiteY371" fmla="*/ 76150 h 1452563"/>
              <a:gd name="connsiteX372" fmla="*/ 529808 w 1208088"/>
              <a:gd name="connsiteY372" fmla="*/ 76150 h 1452563"/>
              <a:gd name="connsiteX373" fmla="*/ 537739 w 1208088"/>
              <a:gd name="connsiteY373" fmla="*/ 75515 h 1452563"/>
              <a:gd name="connsiteX374" fmla="*/ 546304 w 1208088"/>
              <a:gd name="connsiteY374" fmla="*/ 74246 h 1452563"/>
              <a:gd name="connsiteX375" fmla="*/ 557408 w 1208088"/>
              <a:gd name="connsiteY375" fmla="*/ 68218 h 1452563"/>
              <a:gd name="connsiteX376" fmla="*/ 568195 w 1208088"/>
              <a:gd name="connsiteY376" fmla="*/ 62824 h 1452563"/>
              <a:gd name="connsiteX377" fmla="*/ 587864 w 1208088"/>
              <a:gd name="connsiteY377" fmla="*/ 51719 h 1452563"/>
              <a:gd name="connsiteX378" fmla="*/ 605313 w 1208088"/>
              <a:gd name="connsiteY378" fmla="*/ 41882 h 1452563"/>
              <a:gd name="connsiteX379" fmla="*/ 620858 w 1208088"/>
              <a:gd name="connsiteY379" fmla="*/ 32681 h 1452563"/>
              <a:gd name="connsiteX380" fmla="*/ 635452 w 1208088"/>
              <a:gd name="connsiteY380" fmla="*/ 24749 h 1452563"/>
              <a:gd name="connsiteX381" fmla="*/ 648776 w 1208088"/>
              <a:gd name="connsiteY381" fmla="*/ 17134 h 1452563"/>
              <a:gd name="connsiteX382" fmla="*/ 655438 w 1208088"/>
              <a:gd name="connsiteY382" fmla="*/ 13961 h 1452563"/>
              <a:gd name="connsiteX383" fmla="*/ 661784 w 1208088"/>
              <a:gd name="connsiteY383" fmla="*/ 11422 h 1452563"/>
              <a:gd name="connsiteX384" fmla="*/ 668446 w 1208088"/>
              <a:gd name="connsiteY384" fmla="*/ 8884 h 1452563"/>
              <a:gd name="connsiteX385" fmla="*/ 675108 w 1208088"/>
              <a:gd name="connsiteY385" fmla="*/ 6663 h 1452563"/>
              <a:gd name="connsiteX386" fmla="*/ 682088 w 1208088"/>
              <a:gd name="connsiteY386" fmla="*/ 4759 h 1452563"/>
              <a:gd name="connsiteX387" fmla="*/ 688750 w 1208088"/>
              <a:gd name="connsiteY387" fmla="*/ 3173 h 1452563"/>
              <a:gd name="connsiteX388" fmla="*/ 695729 w 1208088"/>
              <a:gd name="connsiteY388" fmla="*/ 1586 h 1452563"/>
              <a:gd name="connsiteX389" fmla="*/ 703343 w 1208088"/>
              <a:gd name="connsiteY389" fmla="*/ 635 h 1452563"/>
              <a:gd name="connsiteX390" fmla="*/ 710957 w 1208088"/>
              <a:gd name="connsiteY390" fmla="*/ 317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</a:cxnLst>
            <a:rect l="l" t="t" r="r" b="b"/>
            <a:pathLst>
              <a:path w="1208088" h="1452563">
                <a:moveTo>
                  <a:pt x="331068" y="665573"/>
                </a:moveTo>
                <a:cubicBezTo>
                  <a:pt x="331068" y="665573"/>
                  <a:pt x="331068" y="665573"/>
                  <a:pt x="508820" y="932822"/>
                </a:cubicBezTo>
                <a:cubicBezTo>
                  <a:pt x="508820" y="932822"/>
                  <a:pt x="508820" y="932822"/>
                  <a:pt x="369158" y="932822"/>
                </a:cubicBezTo>
                <a:cubicBezTo>
                  <a:pt x="369158" y="932822"/>
                  <a:pt x="369158" y="932822"/>
                  <a:pt x="369158" y="983727"/>
                </a:cubicBezTo>
                <a:cubicBezTo>
                  <a:pt x="369158" y="983727"/>
                  <a:pt x="369158" y="983727"/>
                  <a:pt x="534213" y="983727"/>
                </a:cubicBezTo>
                <a:cubicBezTo>
                  <a:pt x="534213" y="983727"/>
                  <a:pt x="534213" y="983727"/>
                  <a:pt x="534213" y="1034632"/>
                </a:cubicBezTo>
                <a:cubicBezTo>
                  <a:pt x="534213" y="1034632"/>
                  <a:pt x="534213" y="1034632"/>
                  <a:pt x="369158" y="1034632"/>
                </a:cubicBezTo>
                <a:cubicBezTo>
                  <a:pt x="369158" y="1034632"/>
                  <a:pt x="369158" y="1034632"/>
                  <a:pt x="369158" y="1085536"/>
                </a:cubicBezTo>
                <a:cubicBezTo>
                  <a:pt x="369158" y="1085536"/>
                  <a:pt x="369158" y="1085536"/>
                  <a:pt x="534213" y="1085536"/>
                </a:cubicBezTo>
                <a:cubicBezTo>
                  <a:pt x="534213" y="1085536"/>
                  <a:pt x="534213" y="1085536"/>
                  <a:pt x="534213" y="1238250"/>
                </a:cubicBezTo>
                <a:cubicBezTo>
                  <a:pt x="534213" y="1238250"/>
                  <a:pt x="534213" y="1238250"/>
                  <a:pt x="673875" y="1238250"/>
                </a:cubicBezTo>
                <a:cubicBezTo>
                  <a:pt x="673875" y="1238250"/>
                  <a:pt x="673875" y="1238250"/>
                  <a:pt x="673875" y="1085536"/>
                </a:cubicBezTo>
                <a:cubicBezTo>
                  <a:pt x="673875" y="1085536"/>
                  <a:pt x="673875" y="1085536"/>
                  <a:pt x="864324" y="1085536"/>
                </a:cubicBezTo>
                <a:cubicBezTo>
                  <a:pt x="864324" y="1085536"/>
                  <a:pt x="864324" y="1085536"/>
                  <a:pt x="864324" y="1034632"/>
                </a:cubicBezTo>
                <a:cubicBezTo>
                  <a:pt x="864324" y="1034632"/>
                  <a:pt x="864324" y="1034632"/>
                  <a:pt x="673875" y="1034632"/>
                </a:cubicBezTo>
                <a:cubicBezTo>
                  <a:pt x="673875" y="1034632"/>
                  <a:pt x="673875" y="1034632"/>
                  <a:pt x="673875" y="983727"/>
                </a:cubicBezTo>
                <a:cubicBezTo>
                  <a:pt x="673875" y="983727"/>
                  <a:pt x="673875" y="983727"/>
                  <a:pt x="864324" y="983727"/>
                </a:cubicBezTo>
                <a:cubicBezTo>
                  <a:pt x="864324" y="983727"/>
                  <a:pt x="864324" y="983727"/>
                  <a:pt x="864324" y="932822"/>
                </a:cubicBezTo>
                <a:cubicBezTo>
                  <a:pt x="864324" y="932822"/>
                  <a:pt x="864324" y="932822"/>
                  <a:pt x="699268" y="932822"/>
                </a:cubicBezTo>
                <a:cubicBezTo>
                  <a:pt x="699268" y="932822"/>
                  <a:pt x="699268" y="932822"/>
                  <a:pt x="877020" y="665573"/>
                </a:cubicBezTo>
                <a:cubicBezTo>
                  <a:pt x="877020" y="665573"/>
                  <a:pt x="877020" y="665573"/>
                  <a:pt x="737358" y="665573"/>
                </a:cubicBezTo>
                <a:cubicBezTo>
                  <a:pt x="737358" y="665573"/>
                  <a:pt x="737358" y="665573"/>
                  <a:pt x="597696" y="881918"/>
                </a:cubicBezTo>
                <a:cubicBezTo>
                  <a:pt x="597696" y="881918"/>
                  <a:pt x="597696" y="881918"/>
                  <a:pt x="458034" y="665573"/>
                </a:cubicBezTo>
                <a:cubicBezTo>
                  <a:pt x="458034" y="665573"/>
                  <a:pt x="458034" y="665573"/>
                  <a:pt x="331068" y="665573"/>
                </a:cubicBezTo>
                <a:close/>
                <a:moveTo>
                  <a:pt x="719206" y="0"/>
                </a:moveTo>
                <a:lnTo>
                  <a:pt x="727454" y="317"/>
                </a:lnTo>
                <a:lnTo>
                  <a:pt x="736654" y="952"/>
                </a:lnTo>
                <a:lnTo>
                  <a:pt x="746172" y="2538"/>
                </a:lnTo>
                <a:lnTo>
                  <a:pt x="756641" y="4125"/>
                </a:lnTo>
                <a:lnTo>
                  <a:pt x="767428" y="6028"/>
                </a:lnTo>
                <a:lnTo>
                  <a:pt x="778849" y="8567"/>
                </a:lnTo>
                <a:lnTo>
                  <a:pt x="791222" y="11422"/>
                </a:lnTo>
                <a:lnTo>
                  <a:pt x="804546" y="14913"/>
                </a:lnTo>
                <a:lnTo>
                  <a:pt x="818822" y="18720"/>
                </a:lnTo>
                <a:lnTo>
                  <a:pt x="833416" y="23480"/>
                </a:lnTo>
                <a:lnTo>
                  <a:pt x="829609" y="36171"/>
                </a:lnTo>
                <a:lnTo>
                  <a:pt x="825802" y="48228"/>
                </a:lnTo>
                <a:lnTo>
                  <a:pt x="818188" y="70439"/>
                </a:lnTo>
                <a:lnTo>
                  <a:pt x="810256" y="91063"/>
                </a:lnTo>
                <a:lnTo>
                  <a:pt x="802960" y="108831"/>
                </a:lnTo>
                <a:lnTo>
                  <a:pt x="795663" y="125013"/>
                </a:lnTo>
                <a:lnTo>
                  <a:pt x="788684" y="138974"/>
                </a:lnTo>
                <a:lnTo>
                  <a:pt x="782021" y="151983"/>
                </a:lnTo>
                <a:lnTo>
                  <a:pt x="775994" y="163405"/>
                </a:lnTo>
                <a:lnTo>
                  <a:pt x="764572" y="183077"/>
                </a:lnTo>
                <a:lnTo>
                  <a:pt x="760131" y="191644"/>
                </a:lnTo>
                <a:lnTo>
                  <a:pt x="756007" y="200211"/>
                </a:lnTo>
                <a:lnTo>
                  <a:pt x="752517" y="207826"/>
                </a:lnTo>
                <a:lnTo>
                  <a:pt x="749662" y="215759"/>
                </a:lnTo>
                <a:lnTo>
                  <a:pt x="748393" y="219566"/>
                </a:lnTo>
                <a:lnTo>
                  <a:pt x="747441" y="223374"/>
                </a:lnTo>
                <a:lnTo>
                  <a:pt x="746806" y="227181"/>
                </a:lnTo>
                <a:lnTo>
                  <a:pt x="746489" y="231623"/>
                </a:lnTo>
                <a:lnTo>
                  <a:pt x="748076" y="231623"/>
                </a:lnTo>
                <a:lnTo>
                  <a:pt x="750931" y="231623"/>
                </a:lnTo>
                <a:lnTo>
                  <a:pt x="753786" y="231940"/>
                </a:lnTo>
                <a:lnTo>
                  <a:pt x="756324" y="232258"/>
                </a:lnTo>
                <a:lnTo>
                  <a:pt x="758862" y="233210"/>
                </a:lnTo>
                <a:lnTo>
                  <a:pt x="761400" y="233844"/>
                </a:lnTo>
                <a:lnTo>
                  <a:pt x="763621" y="234796"/>
                </a:lnTo>
                <a:lnTo>
                  <a:pt x="765842" y="236065"/>
                </a:lnTo>
                <a:lnTo>
                  <a:pt x="768062" y="237334"/>
                </a:lnTo>
                <a:lnTo>
                  <a:pt x="769966" y="238921"/>
                </a:lnTo>
                <a:lnTo>
                  <a:pt x="771552" y="240190"/>
                </a:lnTo>
                <a:lnTo>
                  <a:pt x="772821" y="242094"/>
                </a:lnTo>
                <a:lnTo>
                  <a:pt x="774090" y="243680"/>
                </a:lnTo>
                <a:lnTo>
                  <a:pt x="775042" y="245901"/>
                </a:lnTo>
                <a:lnTo>
                  <a:pt x="775676" y="247805"/>
                </a:lnTo>
                <a:lnTo>
                  <a:pt x="775994" y="249709"/>
                </a:lnTo>
                <a:lnTo>
                  <a:pt x="776311" y="251930"/>
                </a:lnTo>
                <a:lnTo>
                  <a:pt x="776311" y="253834"/>
                </a:lnTo>
                <a:lnTo>
                  <a:pt x="775676" y="255420"/>
                </a:lnTo>
                <a:lnTo>
                  <a:pt x="775359" y="257324"/>
                </a:lnTo>
                <a:lnTo>
                  <a:pt x="774407" y="258910"/>
                </a:lnTo>
                <a:lnTo>
                  <a:pt x="773456" y="260497"/>
                </a:lnTo>
                <a:lnTo>
                  <a:pt x="772186" y="262083"/>
                </a:lnTo>
                <a:lnTo>
                  <a:pt x="769331" y="265256"/>
                </a:lnTo>
                <a:lnTo>
                  <a:pt x="765524" y="267794"/>
                </a:lnTo>
                <a:lnTo>
                  <a:pt x="761717" y="269698"/>
                </a:lnTo>
                <a:lnTo>
                  <a:pt x="756958" y="270967"/>
                </a:lnTo>
                <a:lnTo>
                  <a:pt x="752200" y="271919"/>
                </a:lnTo>
                <a:lnTo>
                  <a:pt x="756324" y="284611"/>
                </a:lnTo>
                <a:lnTo>
                  <a:pt x="757910" y="289053"/>
                </a:lnTo>
                <a:lnTo>
                  <a:pt x="760448" y="293812"/>
                </a:lnTo>
                <a:lnTo>
                  <a:pt x="763621" y="299206"/>
                </a:lnTo>
                <a:lnTo>
                  <a:pt x="768062" y="304283"/>
                </a:lnTo>
                <a:lnTo>
                  <a:pt x="772504" y="309677"/>
                </a:lnTo>
                <a:lnTo>
                  <a:pt x="777580" y="315706"/>
                </a:lnTo>
                <a:lnTo>
                  <a:pt x="783608" y="321417"/>
                </a:lnTo>
                <a:lnTo>
                  <a:pt x="789952" y="327445"/>
                </a:lnTo>
                <a:lnTo>
                  <a:pt x="796615" y="333791"/>
                </a:lnTo>
                <a:lnTo>
                  <a:pt x="803912" y="339820"/>
                </a:lnTo>
                <a:lnTo>
                  <a:pt x="819774" y="353146"/>
                </a:lnTo>
                <a:lnTo>
                  <a:pt x="836588" y="366155"/>
                </a:lnTo>
                <a:lnTo>
                  <a:pt x="854672" y="379798"/>
                </a:lnTo>
                <a:lnTo>
                  <a:pt x="891472" y="407720"/>
                </a:lnTo>
                <a:lnTo>
                  <a:pt x="928274" y="435008"/>
                </a:lnTo>
                <a:lnTo>
                  <a:pt x="945405" y="448334"/>
                </a:lnTo>
                <a:lnTo>
                  <a:pt x="961902" y="461343"/>
                </a:lnTo>
                <a:lnTo>
                  <a:pt x="976496" y="474034"/>
                </a:lnTo>
                <a:lnTo>
                  <a:pt x="983158" y="479746"/>
                </a:lnTo>
                <a:lnTo>
                  <a:pt x="989186" y="485457"/>
                </a:lnTo>
                <a:lnTo>
                  <a:pt x="996482" y="493072"/>
                </a:lnTo>
                <a:lnTo>
                  <a:pt x="1003779" y="501004"/>
                </a:lnTo>
                <a:lnTo>
                  <a:pt x="1011393" y="510206"/>
                </a:lnTo>
                <a:lnTo>
                  <a:pt x="1019007" y="519725"/>
                </a:lnTo>
                <a:lnTo>
                  <a:pt x="1026938" y="530830"/>
                </a:lnTo>
                <a:lnTo>
                  <a:pt x="1034552" y="542252"/>
                </a:lnTo>
                <a:lnTo>
                  <a:pt x="1042801" y="554309"/>
                </a:lnTo>
                <a:lnTo>
                  <a:pt x="1050732" y="567318"/>
                </a:lnTo>
                <a:lnTo>
                  <a:pt x="1058663" y="581279"/>
                </a:lnTo>
                <a:lnTo>
                  <a:pt x="1066912" y="595557"/>
                </a:lnTo>
                <a:lnTo>
                  <a:pt x="1074843" y="610153"/>
                </a:lnTo>
                <a:lnTo>
                  <a:pt x="1083092" y="626017"/>
                </a:lnTo>
                <a:lnTo>
                  <a:pt x="1091023" y="641882"/>
                </a:lnTo>
                <a:lnTo>
                  <a:pt x="1098954" y="658698"/>
                </a:lnTo>
                <a:lnTo>
                  <a:pt x="1106568" y="675832"/>
                </a:lnTo>
                <a:lnTo>
                  <a:pt x="1114499" y="693283"/>
                </a:lnTo>
                <a:lnTo>
                  <a:pt x="1122113" y="711369"/>
                </a:lnTo>
                <a:lnTo>
                  <a:pt x="1129727" y="729772"/>
                </a:lnTo>
                <a:lnTo>
                  <a:pt x="1136707" y="748492"/>
                </a:lnTo>
                <a:lnTo>
                  <a:pt x="1143686" y="768164"/>
                </a:lnTo>
                <a:lnTo>
                  <a:pt x="1150348" y="787519"/>
                </a:lnTo>
                <a:lnTo>
                  <a:pt x="1157011" y="807191"/>
                </a:lnTo>
                <a:lnTo>
                  <a:pt x="1163038" y="826863"/>
                </a:lnTo>
                <a:lnTo>
                  <a:pt x="1169066" y="847170"/>
                </a:lnTo>
                <a:lnTo>
                  <a:pt x="1174460" y="867477"/>
                </a:lnTo>
                <a:lnTo>
                  <a:pt x="1179853" y="887783"/>
                </a:lnTo>
                <a:lnTo>
                  <a:pt x="1184929" y="908407"/>
                </a:lnTo>
                <a:lnTo>
                  <a:pt x="1189370" y="929031"/>
                </a:lnTo>
                <a:lnTo>
                  <a:pt x="1193177" y="949655"/>
                </a:lnTo>
                <a:lnTo>
                  <a:pt x="1196667" y="970279"/>
                </a:lnTo>
                <a:lnTo>
                  <a:pt x="1200157" y="990903"/>
                </a:lnTo>
                <a:lnTo>
                  <a:pt x="1202695" y="1011845"/>
                </a:lnTo>
                <a:lnTo>
                  <a:pt x="1204916" y="1032151"/>
                </a:lnTo>
                <a:lnTo>
                  <a:pt x="1206502" y="1052458"/>
                </a:lnTo>
                <a:lnTo>
                  <a:pt x="1207454" y="1072447"/>
                </a:lnTo>
                <a:lnTo>
                  <a:pt x="1208088" y="1092437"/>
                </a:lnTo>
                <a:lnTo>
                  <a:pt x="1207771" y="1112426"/>
                </a:lnTo>
                <a:lnTo>
                  <a:pt x="1207136" y="1131781"/>
                </a:lnTo>
                <a:lnTo>
                  <a:pt x="1205867" y="1151453"/>
                </a:lnTo>
                <a:lnTo>
                  <a:pt x="1203646" y="1170173"/>
                </a:lnTo>
                <a:lnTo>
                  <a:pt x="1201108" y="1188893"/>
                </a:lnTo>
                <a:lnTo>
                  <a:pt x="1199522" y="1197778"/>
                </a:lnTo>
                <a:lnTo>
                  <a:pt x="1197302" y="1206979"/>
                </a:lnTo>
                <a:lnTo>
                  <a:pt x="1195398" y="1215863"/>
                </a:lnTo>
                <a:lnTo>
                  <a:pt x="1193177" y="1224747"/>
                </a:lnTo>
                <a:lnTo>
                  <a:pt x="1190956" y="1233314"/>
                </a:lnTo>
                <a:lnTo>
                  <a:pt x="1188418" y="1242199"/>
                </a:lnTo>
                <a:lnTo>
                  <a:pt x="1185563" y="1250448"/>
                </a:lnTo>
                <a:lnTo>
                  <a:pt x="1182708" y="1259015"/>
                </a:lnTo>
                <a:lnTo>
                  <a:pt x="1179218" y="1266947"/>
                </a:lnTo>
                <a:lnTo>
                  <a:pt x="1175728" y="1275197"/>
                </a:lnTo>
                <a:lnTo>
                  <a:pt x="1172239" y="1283129"/>
                </a:lnTo>
                <a:lnTo>
                  <a:pt x="1168749" y="1291062"/>
                </a:lnTo>
                <a:lnTo>
                  <a:pt x="1164625" y="1298677"/>
                </a:lnTo>
                <a:lnTo>
                  <a:pt x="1160183" y="1305974"/>
                </a:lnTo>
                <a:lnTo>
                  <a:pt x="1155742" y="1313589"/>
                </a:lnTo>
                <a:lnTo>
                  <a:pt x="1151300" y="1320570"/>
                </a:lnTo>
                <a:lnTo>
                  <a:pt x="1146542" y="1327867"/>
                </a:lnTo>
                <a:lnTo>
                  <a:pt x="1141148" y="1334531"/>
                </a:lnTo>
                <a:lnTo>
                  <a:pt x="1135755" y="1341194"/>
                </a:lnTo>
                <a:lnTo>
                  <a:pt x="1130362" y="1347857"/>
                </a:lnTo>
                <a:lnTo>
                  <a:pt x="1124334" y="1354203"/>
                </a:lnTo>
                <a:lnTo>
                  <a:pt x="1118306" y="1360548"/>
                </a:lnTo>
                <a:lnTo>
                  <a:pt x="1112278" y="1366577"/>
                </a:lnTo>
                <a:lnTo>
                  <a:pt x="1105299" y="1372288"/>
                </a:lnTo>
                <a:lnTo>
                  <a:pt x="1098637" y="1378000"/>
                </a:lnTo>
                <a:lnTo>
                  <a:pt x="1091657" y="1383394"/>
                </a:lnTo>
                <a:lnTo>
                  <a:pt x="1084360" y="1388470"/>
                </a:lnTo>
                <a:lnTo>
                  <a:pt x="1076746" y="1393230"/>
                </a:lnTo>
                <a:lnTo>
                  <a:pt x="1068815" y="1398306"/>
                </a:lnTo>
                <a:lnTo>
                  <a:pt x="1061201" y="1402748"/>
                </a:lnTo>
                <a:lnTo>
                  <a:pt x="1052636" y="1407190"/>
                </a:lnTo>
                <a:lnTo>
                  <a:pt x="1044070" y="1411633"/>
                </a:lnTo>
                <a:lnTo>
                  <a:pt x="1035187" y="1415440"/>
                </a:lnTo>
                <a:lnTo>
                  <a:pt x="1025986" y="1418930"/>
                </a:lnTo>
                <a:lnTo>
                  <a:pt x="1016469" y="1422420"/>
                </a:lnTo>
                <a:lnTo>
                  <a:pt x="1006634" y="1425593"/>
                </a:lnTo>
                <a:lnTo>
                  <a:pt x="996800" y="1428766"/>
                </a:lnTo>
                <a:lnTo>
                  <a:pt x="986330" y="1431305"/>
                </a:lnTo>
                <a:lnTo>
                  <a:pt x="976178" y="1433843"/>
                </a:lnTo>
                <a:lnTo>
                  <a:pt x="965074" y="1436064"/>
                </a:lnTo>
                <a:lnTo>
                  <a:pt x="953971" y="1437968"/>
                </a:lnTo>
                <a:lnTo>
                  <a:pt x="942550" y="1439554"/>
                </a:lnTo>
                <a:lnTo>
                  <a:pt x="930812" y="1440823"/>
                </a:lnTo>
                <a:lnTo>
                  <a:pt x="918756" y="1442093"/>
                </a:lnTo>
                <a:lnTo>
                  <a:pt x="906383" y="1443044"/>
                </a:lnTo>
                <a:lnTo>
                  <a:pt x="893693" y="1443362"/>
                </a:lnTo>
                <a:lnTo>
                  <a:pt x="740144" y="1448756"/>
                </a:lnTo>
                <a:lnTo>
                  <a:pt x="652583" y="1451611"/>
                </a:lnTo>
                <a:lnTo>
                  <a:pt x="613244" y="1452563"/>
                </a:lnTo>
                <a:lnTo>
                  <a:pt x="604044" y="1452563"/>
                </a:lnTo>
                <a:lnTo>
                  <a:pt x="595161" y="1452563"/>
                </a:lnTo>
                <a:lnTo>
                  <a:pt x="555505" y="1451611"/>
                </a:lnTo>
                <a:lnTo>
                  <a:pt x="467944" y="1448756"/>
                </a:lnTo>
                <a:lnTo>
                  <a:pt x="314395" y="1443362"/>
                </a:lnTo>
                <a:lnTo>
                  <a:pt x="302022" y="1443044"/>
                </a:lnTo>
                <a:lnTo>
                  <a:pt x="289332" y="1442093"/>
                </a:lnTo>
                <a:lnTo>
                  <a:pt x="277276" y="1440823"/>
                </a:lnTo>
                <a:lnTo>
                  <a:pt x="265856" y="1439554"/>
                </a:lnTo>
                <a:lnTo>
                  <a:pt x="254117" y="1437968"/>
                </a:lnTo>
                <a:lnTo>
                  <a:pt x="243014" y="1436064"/>
                </a:lnTo>
                <a:lnTo>
                  <a:pt x="232227" y="1433843"/>
                </a:lnTo>
                <a:lnTo>
                  <a:pt x="221758" y="1431305"/>
                </a:lnTo>
                <a:lnTo>
                  <a:pt x="211288" y="1428766"/>
                </a:lnTo>
                <a:lnTo>
                  <a:pt x="201454" y="1425593"/>
                </a:lnTo>
                <a:lnTo>
                  <a:pt x="191619" y="1422420"/>
                </a:lnTo>
                <a:lnTo>
                  <a:pt x="182419" y="1418930"/>
                </a:lnTo>
                <a:lnTo>
                  <a:pt x="172901" y="1415440"/>
                </a:lnTo>
                <a:lnTo>
                  <a:pt x="164336" y="1411633"/>
                </a:lnTo>
                <a:lnTo>
                  <a:pt x="155452" y="1407190"/>
                </a:lnTo>
                <a:lnTo>
                  <a:pt x="147521" y="1402748"/>
                </a:lnTo>
                <a:lnTo>
                  <a:pt x="139273" y="1398306"/>
                </a:lnTo>
                <a:lnTo>
                  <a:pt x="131342" y="1393230"/>
                </a:lnTo>
                <a:lnTo>
                  <a:pt x="123728" y="1388470"/>
                </a:lnTo>
                <a:lnTo>
                  <a:pt x="116431" y="1383394"/>
                </a:lnTo>
                <a:lnTo>
                  <a:pt x="109768" y="1378000"/>
                </a:lnTo>
                <a:lnTo>
                  <a:pt x="102789" y="1372288"/>
                </a:lnTo>
                <a:lnTo>
                  <a:pt x="96127" y="1366577"/>
                </a:lnTo>
                <a:lnTo>
                  <a:pt x="89782" y="1360548"/>
                </a:lnTo>
                <a:lnTo>
                  <a:pt x="83754" y="1354203"/>
                </a:lnTo>
                <a:lnTo>
                  <a:pt x="78044" y="1347857"/>
                </a:lnTo>
                <a:lnTo>
                  <a:pt x="72333" y="1341194"/>
                </a:lnTo>
                <a:lnTo>
                  <a:pt x="66940" y="1334531"/>
                </a:lnTo>
                <a:lnTo>
                  <a:pt x="61864" y="1327867"/>
                </a:lnTo>
                <a:lnTo>
                  <a:pt x="56788" y="1320570"/>
                </a:lnTo>
                <a:lnTo>
                  <a:pt x="52346" y="1313589"/>
                </a:lnTo>
                <a:lnTo>
                  <a:pt x="47905" y="1305974"/>
                </a:lnTo>
                <a:lnTo>
                  <a:pt x="43780" y="1298677"/>
                </a:lnTo>
                <a:lnTo>
                  <a:pt x="39339" y="1291062"/>
                </a:lnTo>
                <a:lnTo>
                  <a:pt x="35849" y="1283129"/>
                </a:lnTo>
                <a:lnTo>
                  <a:pt x="32360" y="1275197"/>
                </a:lnTo>
                <a:lnTo>
                  <a:pt x="28870" y="1266947"/>
                </a:lnTo>
                <a:lnTo>
                  <a:pt x="25697" y="1259015"/>
                </a:lnTo>
                <a:lnTo>
                  <a:pt x="22525" y="1250448"/>
                </a:lnTo>
                <a:lnTo>
                  <a:pt x="19670" y="1242199"/>
                </a:lnTo>
                <a:lnTo>
                  <a:pt x="17132" y="1233314"/>
                </a:lnTo>
                <a:lnTo>
                  <a:pt x="14911" y="1224747"/>
                </a:lnTo>
                <a:lnTo>
                  <a:pt x="12690" y="1215863"/>
                </a:lnTo>
                <a:lnTo>
                  <a:pt x="10786" y="1206979"/>
                </a:lnTo>
                <a:lnTo>
                  <a:pt x="8883" y="1197778"/>
                </a:lnTo>
                <a:lnTo>
                  <a:pt x="7297" y="1188893"/>
                </a:lnTo>
                <a:lnTo>
                  <a:pt x="4442" y="1170173"/>
                </a:lnTo>
                <a:lnTo>
                  <a:pt x="2221" y="1151453"/>
                </a:lnTo>
                <a:lnTo>
                  <a:pt x="952" y="1131781"/>
                </a:lnTo>
                <a:lnTo>
                  <a:pt x="317" y="1112426"/>
                </a:lnTo>
                <a:lnTo>
                  <a:pt x="0" y="1092437"/>
                </a:lnTo>
                <a:lnTo>
                  <a:pt x="634" y="1072447"/>
                </a:lnTo>
                <a:lnTo>
                  <a:pt x="1586" y="1052458"/>
                </a:lnTo>
                <a:lnTo>
                  <a:pt x="3172" y="1032151"/>
                </a:lnTo>
                <a:lnTo>
                  <a:pt x="5393" y="1011845"/>
                </a:lnTo>
                <a:lnTo>
                  <a:pt x="8248" y="990903"/>
                </a:lnTo>
                <a:lnTo>
                  <a:pt x="11421" y="970279"/>
                </a:lnTo>
                <a:lnTo>
                  <a:pt x="14911" y="949655"/>
                </a:lnTo>
                <a:lnTo>
                  <a:pt x="19035" y="929031"/>
                </a:lnTo>
                <a:lnTo>
                  <a:pt x="23476" y="908407"/>
                </a:lnTo>
                <a:lnTo>
                  <a:pt x="28235" y="887783"/>
                </a:lnTo>
                <a:lnTo>
                  <a:pt x="33628" y="867477"/>
                </a:lnTo>
                <a:lnTo>
                  <a:pt x="39022" y="847170"/>
                </a:lnTo>
                <a:lnTo>
                  <a:pt x="45050" y="826863"/>
                </a:lnTo>
                <a:lnTo>
                  <a:pt x="51077" y="807191"/>
                </a:lnTo>
                <a:lnTo>
                  <a:pt x="58057" y="787519"/>
                </a:lnTo>
                <a:lnTo>
                  <a:pt x="64402" y="768164"/>
                </a:lnTo>
                <a:lnTo>
                  <a:pt x="71381" y="748492"/>
                </a:lnTo>
                <a:lnTo>
                  <a:pt x="78678" y="729772"/>
                </a:lnTo>
                <a:lnTo>
                  <a:pt x="85975" y="711369"/>
                </a:lnTo>
                <a:lnTo>
                  <a:pt x="93906" y="693283"/>
                </a:lnTo>
                <a:lnTo>
                  <a:pt x="101520" y="675832"/>
                </a:lnTo>
                <a:lnTo>
                  <a:pt x="109134" y="658698"/>
                </a:lnTo>
                <a:lnTo>
                  <a:pt x="117065" y="641882"/>
                </a:lnTo>
                <a:lnTo>
                  <a:pt x="124996" y="626017"/>
                </a:lnTo>
                <a:lnTo>
                  <a:pt x="133245" y="610153"/>
                </a:lnTo>
                <a:lnTo>
                  <a:pt x="141176" y="595557"/>
                </a:lnTo>
                <a:lnTo>
                  <a:pt x="149425" y="581279"/>
                </a:lnTo>
                <a:lnTo>
                  <a:pt x="157356" y="567318"/>
                </a:lnTo>
                <a:lnTo>
                  <a:pt x="165604" y="554309"/>
                </a:lnTo>
                <a:lnTo>
                  <a:pt x="173536" y="542252"/>
                </a:lnTo>
                <a:lnTo>
                  <a:pt x="181467" y="530830"/>
                </a:lnTo>
                <a:lnTo>
                  <a:pt x="189081" y="519725"/>
                </a:lnTo>
                <a:lnTo>
                  <a:pt x="197012" y="510206"/>
                </a:lnTo>
                <a:lnTo>
                  <a:pt x="204309" y="501004"/>
                </a:lnTo>
                <a:lnTo>
                  <a:pt x="211606" y="493072"/>
                </a:lnTo>
                <a:lnTo>
                  <a:pt x="218902" y="485457"/>
                </a:lnTo>
                <a:lnTo>
                  <a:pt x="225248" y="479428"/>
                </a:lnTo>
                <a:lnTo>
                  <a:pt x="232862" y="473083"/>
                </a:lnTo>
                <a:lnTo>
                  <a:pt x="248407" y="460074"/>
                </a:lnTo>
                <a:lnTo>
                  <a:pt x="265538" y="446430"/>
                </a:lnTo>
                <a:lnTo>
                  <a:pt x="283622" y="432469"/>
                </a:lnTo>
                <a:lnTo>
                  <a:pt x="322009" y="404548"/>
                </a:lnTo>
                <a:lnTo>
                  <a:pt x="360396" y="375991"/>
                </a:lnTo>
                <a:lnTo>
                  <a:pt x="379114" y="362030"/>
                </a:lnTo>
                <a:lnTo>
                  <a:pt x="396562" y="348387"/>
                </a:lnTo>
                <a:lnTo>
                  <a:pt x="412742" y="335060"/>
                </a:lnTo>
                <a:lnTo>
                  <a:pt x="420039" y="328397"/>
                </a:lnTo>
                <a:lnTo>
                  <a:pt x="427018" y="322369"/>
                </a:lnTo>
                <a:lnTo>
                  <a:pt x="433364" y="316340"/>
                </a:lnTo>
                <a:lnTo>
                  <a:pt x="439391" y="309994"/>
                </a:lnTo>
                <a:lnTo>
                  <a:pt x="444784" y="304283"/>
                </a:lnTo>
                <a:lnTo>
                  <a:pt x="449226" y="298572"/>
                </a:lnTo>
                <a:lnTo>
                  <a:pt x="453033" y="293178"/>
                </a:lnTo>
                <a:lnTo>
                  <a:pt x="456523" y="287784"/>
                </a:lnTo>
                <a:lnTo>
                  <a:pt x="459061" y="283024"/>
                </a:lnTo>
                <a:lnTo>
                  <a:pt x="460647" y="277948"/>
                </a:lnTo>
                <a:lnTo>
                  <a:pt x="461282" y="274775"/>
                </a:lnTo>
                <a:lnTo>
                  <a:pt x="461916" y="271919"/>
                </a:lnTo>
                <a:lnTo>
                  <a:pt x="456840" y="270967"/>
                </a:lnTo>
                <a:lnTo>
                  <a:pt x="452081" y="269698"/>
                </a:lnTo>
                <a:lnTo>
                  <a:pt x="448274" y="267794"/>
                </a:lnTo>
                <a:lnTo>
                  <a:pt x="444784" y="265256"/>
                </a:lnTo>
                <a:lnTo>
                  <a:pt x="441929" y="262083"/>
                </a:lnTo>
                <a:lnTo>
                  <a:pt x="440660" y="260497"/>
                </a:lnTo>
                <a:lnTo>
                  <a:pt x="439708" y="258910"/>
                </a:lnTo>
                <a:lnTo>
                  <a:pt x="438757" y="257324"/>
                </a:lnTo>
                <a:lnTo>
                  <a:pt x="438440" y="255420"/>
                </a:lnTo>
                <a:lnTo>
                  <a:pt x="438122" y="253834"/>
                </a:lnTo>
                <a:lnTo>
                  <a:pt x="437488" y="251930"/>
                </a:lnTo>
                <a:lnTo>
                  <a:pt x="438122" y="250026"/>
                </a:lnTo>
                <a:lnTo>
                  <a:pt x="438440" y="248122"/>
                </a:lnTo>
                <a:lnTo>
                  <a:pt x="438757" y="246536"/>
                </a:lnTo>
                <a:lnTo>
                  <a:pt x="439708" y="244315"/>
                </a:lnTo>
                <a:lnTo>
                  <a:pt x="440660" y="242728"/>
                </a:lnTo>
                <a:lnTo>
                  <a:pt x="441929" y="241142"/>
                </a:lnTo>
                <a:lnTo>
                  <a:pt x="444784" y="238286"/>
                </a:lnTo>
                <a:lnTo>
                  <a:pt x="448274" y="236065"/>
                </a:lnTo>
                <a:lnTo>
                  <a:pt x="452081" y="234161"/>
                </a:lnTo>
                <a:lnTo>
                  <a:pt x="456840" y="232575"/>
                </a:lnTo>
                <a:lnTo>
                  <a:pt x="461916" y="231940"/>
                </a:lnTo>
                <a:lnTo>
                  <a:pt x="460647" y="227498"/>
                </a:lnTo>
                <a:lnTo>
                  <a:pt x="459378" y="223374"/>
                </a:lnTo>
                <a:lnTo>
                  <a:pt x="457792" y="219249"/>
                </a:lnTo>
                <a:lnTo>
                  <a:pt x="456206" y="215124"/>
                </a:lnTo>
                <a:lnTo>
                  <a:pt x="451764" y="206874"/>
                </a:lnTo>
                <a:lnTo>
                  <a:pt x="447005" y="198307"/>
                </a:lnTo>
                <a:lnTo>
                  <a:pt x="441295" y="189423"/>
                </a:lnTo>
                <a:lnTo>
                  <a:pt x="434632" y="180222"/>
                </a:lnTo>
                <a:lnTo>
                  <a:pt x="420039" y="159598"/>
                </a:lnTo>
                <a:lnTo>
                  <a:pt x="412108" y="147541"/>
                </a:lnTo>
                <a:lnTo>
                  <a:pt x="403542" y="134532"/>
                </a:lnTo>
                <a:lnTo>
                  <a:pt x="394024" y="120254"/>
                </a:lnTo>
                <a:lnTo>
                  <a:pt x="384190" y="104706"/>
                </a:lnTo>
                <a:lnTo>
                  <a:pt x="374355" y="87573"/>
                </a:lnTo>
                <a:lnTo>
                  <a:pt x="363886" y="68535"/>
                </a:lnTo>
                <a:lnTo>
                  <a:pt x="353099" y="47911"/>
                </a:lnTo>
                <a:lnTo>
                  <a:pt x="341996" y="25066"/>
                </a:lnTo>
                <a:lnTo>
                  <a:pt x="352782" y="20307"/>
                </a:lnTo>
                <a:lnTo>
                  <a:pt x="362617" y="15865"/>
                </a:lnTo>
                <a:lnTo>
                  <a:pt x="372134" y="13009"/>
                </a:lnTo>
                <a:lnTo>
                  <a:pt x="380700" y="11105"/>
                </a:lnTo>
                <a:lnTo>
                  <a:pt x="388948" y="9836"/>
                </a:lnTo>
                <a:lnTo>
                  <a:pt x="396562" y="9519"/>
                </a:lnTo>
                <a:lnTo>
                  <a:pt x="403859" y="9519"/>
                </a:lnTo>
                <a:lnTo>
                  <a:pt x="410522" y="10471"/>
                </a:lnTo>
                <a:lnTo>
                  <a:pt x="416549" y="12057"/>
                </a:lnTo>
                <a:lnTo>
                  <a:pt x="422894" y="14278"/>
                </a:lnTo>
                <a:lnTo>
                  <a:pt x="428288" y="16816"/>
                </a:lnTo>
                <a:lnTo>
                  <a:pt x="433681" y="19989"/>
                </a:lnTo>
                <a:lnTo>
                  <a:pt x="439074" y="23162"/>
                </a:lnTo>
                <a:lnTo>
                  <a:pt x="443833" y="26970"/>
                </a:lnTo>
                <a:lnTo>
                  <a:pt x="448592" y="30777"/>
                </a:lnTo>
                <a:lnTo>
                  <a:pt x="453033" y="34585"/>
                </a:lnTo>
                <a:lnTo>
                  <a:pt x="462550" y="43152"/>
                </a:lnTo>
                <a:lnTo>
                  <a:pt x="471434" y="51401"/>
                </a:lnTo>
                <a:lnTo>
                  <a:pt x="476510" y="55843"/>
                </a:lnTo>
                <a:lnTo>
                  <a:pt x="481268" y="59651"/>
                </a:lnTo>
                <a:lnTo>
                  <a:pt x="486027" y="63141"/>
                </a:lnTo>
                <a:lnTo>
                  <a:pt x="491738" y="66314"/>
                </a:lnTo>
                <a:lnTo>
                  <a:pt x="497131" y="69170"/>
                </a:lnTo>
                <a:lnTo>
                  <a:pt x="502841" y="72025"/>
                </a:lnTo>
                <a:lnTo>
                  <a:pt x="509186" y="73929"/>
                </a:lnTo>
                <a:lnTo>
                  <a:pt x="515531" y="75198"/>
                </a:lnTo>
                <a:lnTo>
                  <a:pt x="522194" y="76150"/>
                </a:lnTo>
                <a:lnTo>
                  <a:pt x="529808" y="76150"/>
                </a:lnTo>
                <a:lnTo>
                  <a:pt x="537739" y="75515"/>
                </a:lnTo>
                <a:lnTo>
                  <a:pt x="546304" y="74246"/>
                </a:lnTo>
                <a:lnTo>
                  <a:pt x="557408" y="68218"/>
                </a:lnTo>
                <a:lnTo>
                  <a:pt x="568195" y="62824"/>
                </a:lnTo>
                <a:lnTo>
                  <a:pt x="587864" y="51719"/>
                </a:lnTo>
                <a:lnTo>
                  <a:pt x="605313" y="41882"/>
                </a:lnTo>
                <a:lnTo>
                  <a:pt x="620858" y="32681"/>
                </a:lnTo>
                <a:lnTo>
                  <a:pt x="635452" y="24749"/>
                </a:lnTo>
                <a:lnTo>
                  <a:pt x="648776" y="17134"/>
                </a:lnTo>
                <a:lnTo>
                  <a:pt x="655438" y="13961"/>
                </a:lnTo>
                <a:lnTo>
                  <a:pt x="661784" y="11422"/>
                </a:lnTo>
                <a:lnTo>
                  <a:pt x="668446" y="8884"/>
                </a:lnTo>
                <a:lnTo>
                  <a:pt x="675108" y="6663"/>
                </a:lnTo>
                <a:lnTo>
                  <a:pt x="682088" y="4759"/>
                </a:lnTo>
                <a:lnTo>
                  <a:pt x="688750" y="3173"/>
                </a:lnTo>
                <a:lnTo>
                  <a:pt x="695729" y="1586"/>
                </a:lnTo>
                <a:lnTo>
                  <a:pt x="703343" y="635"/>
                </a:lnTo>
                <a:lnTo>
                  <a:pt x="710957" y="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9647335" y="2394713"/>
            <a:ext cx="596916" cy="541204"/>
          </a:xfrm>
          <a:custGeom>
            <a:avLst/>
            <a:gdLst>
              <a:gd name="T0" fmla="*/ 1371801 w 2268538"/>
              <a:gd name="T1" fmla="*/ 830613 h 2057401"/>
              <a:gd name="T2" fmla="*/ 1456090 w 2268538"/>
              <a:gd name="T3" fmla="*/ 907350 h 2057401"/>
              <a:gd name="T4" fmla="*/ 1479718 w 2268538"/>
              <a:gd name="T5" fmla="*/ 1024726 h 2057401"/>
              <a:gd name="T6" fmla="*/ 1163236 w 2268538"/>
              <a:gd name="T7" fmla="*/ 934367 h 2057401"/>
              <a:gd name="T8" fmla="*/ 1113254 w 2268538"/>
              <a:gd name="T9" fmla="*/ 918929 h 2057401"/>
              <a:gd name="T10" fmla="*/ 1070087 w 2268538"/>
              <a:gd name="T11" fmla="*/ 947762 h 2057401"/>
              <a:gd name="T12" fmla="*/ 1075767 w 2268538"/>
              <a:gd name="T13" fmla="*/ 1032673 h 2057401"/>
              <a:gd name="T14" fmla="*/ 1224125 w 2268538"/>
              <a:gd name="T15" fmla="*/ 1118718 h 2057401"/>
              <a:gd name="T16" fmla="*/ 1442912 w 2268538"/>
              <a:gd name="T17" fmla="*/ 1233597 h 2057401"/>
              <a:gd name="T18" fmla="*/ 1499257 w 2268538"/>
              <a:gd name="T19" fmla="*/ 1319416 h 2057401"/>
              <a:gd name="T20" fmla="*/ 1510843 w 2268538"/>
              <a:gd name="T21" fmla="*/ 1444057 h 2057401"/>
              <a:gd name="T22" fmla="*/ 1482444 w 2268538"/>
              <a:gd name="T23" fmla="*/ 1535325 h 2057401"/>
              <a:gd name="T24" fmla="*/ 1419511 w 2268538"/>
              <a:gd name="T25" fmla="*/ 1604570 h 2057401"/>
              <a:gd name="T26" fmla="*/ 1274334 w 2268538"/>
              <a:gd name="T27" fmla="*/ 1664052 h 2057401"/>
              <a:gd name="T28" fmla="*/ 948765 w 2268538"/>
              <a:gd name="T29" fmla="*/ 1651112 h 2057401"/>
              <a:gd name="T30" fmla="*/ 815175 w 2268538"/>
              <a:gd name="T31" fmla="*/ 1574601 h 2057401"/>
              <a:gd name="T32" fmla="*/ 768827 w 2268538"/>
              <a:gd name="T33" fmla="*/ 1482199 h 2057401"/>
              <a:gd name="T34" fmla="*/ 1062817 w 2268538"/>
              <a:gd name="T35" fmla="*/ 1450187 h 2057401"/>
              <a:gd name="T36" fmla="*/ 1085082 w 2268538"/>
              <a:gd name="T37" fmla="*/ 1534643 h 2057401"/>
              <a:gd name="T38" fmla="*/ 1151649 w 2268538"/>
              <a:gd name="T39" fmla="*/ 1534416 h 2057401"/>
              <a:gd name="T40" fmla="*/ 1177323 w 2268538"/>
              <a:gd name="T41" fmla="*/ 1489464 h 2057401"/>
              <a:gd name="T42" fmla="*/ 1158693 w 2268538"/>
              <a:gd name="T43" fmla="*/ 1368909 h 2057401"/>
              <a:gd name="T44" fmla="*/ 1032827 w 2268538"/>
              <a:gd name="T45" fmla="*/ 1292399 h 2057401"/>
              <a:gd name="T46" fmla="*/ 831533 w 2268538"/>
              <a:gd name="T47" fmla="*/ 1179563 h 2057401"/>
              <a:gd name="T48" fmla="*/ 767010 w 2268538"/>
              <a:gd name="T49" fmla="*/ 1082393 h 2057401"/>
              <a:gd name="T50" fmla="*/ 759058 w 2268538"/>
              <a:gd name="T51" fmla="*/ 969557 h 2057401"/>
              <a:gd name="T52" fmla="*/ 791774 w 2268538"/>
              <a:gd name="T53" fmla="*/ 895544 h 2057401"/>
              <a:gd name="T54" fmla="*/ 887650 w 2268538"/>
              <a:gd name="T55" fmla="*/ 825618 h 2057401"/>
              <a:gd name="T56" fmla="*/ 1101038 w 2268538"/>
              <a:gd name="T57" fmla="*/ 591004 h 2057401"/>
              <a:gd name="T58" fmla="*/ 867856 w 2268538"/>
              <a:gd name="T59" fmla="*/ 647247 h 2057401"/>
              <a:gd name="T60" fmla="*/ 676410 w 2268538"/>
              <a:gd name="T61" fmla="*/ 779917 h 2057401"/>
              <a:gd name="T62" fmla="*/ 544168 w 2268538"/>
              <a:gd name="T63" fmla="*/ 971324 h 2057401"/>
              <a:gd name="T64" fmla="*/ 487687 w 2268538"/>
              <a:gd name="T65" fmla="*/ 1204233 h 2057401"/>
              <a:gd name="T66" fmla="*/ 520804 w 2268538"/>
              <a:gd name="T67" fmla="*/ 1445306 h 2057401"/>
              <a:gd name="T68" fmla="*/ 634673 w 2268538"/>
              <a:gd name="T69" fmla="*/ 1649187 h 2057401"/>
              <a:gd name="T70" fmla="*/ 812056 w 2268538"/>
              <a:gd name="T71" fmla="*/ 1799092 h 2057401"/>
              <a:gd name="T72" fmla="*/ 1035711 w 2268538"/>
              <a:gd name="T73" fmla="*/ 1877333 h 2057401"/>
              <a:gd name="T74" fmla="*/ 1280689 w 2268538"/>
              <a:gd name="T75" fmla="*/ 1868489 h 2057401"/>
              <a:gd name="T76" fmla="*/ 1496405 w 2268538"/>
              <a:gd name="T77" fmla="*/ 1774146 h 2057401"/>
              <a:gd name="T78" fmla="*/ 1662445 w 2268538"/>
              <a:gd name="T79" fmla="*/ 1612221 h 2057401"/>
              <a:gd name="T80" fmla="*/ 1761571 w 2268538"/>
              <a:gd name="T81" fmla="*/ 1399269 h 2057401"/>
              <a:gd name="T82" fmla="*/ 1776768 w 2268538"/>
              <a:gd name="T83" fmla="*/ 1155021 h 2057401"/>
              <a:gd name="T84" fmla="*/ 1703729 w 2268538"/>
              <a:gd name="T85" fmla="*/ 928915 h 2057401"/>
              <a:gd name="T86" fmla="*/ 1558103 w 2268538"/>
              <a:gd name="T87" fmla="*/ 748167 h 2057401"/>
              <a:gd name="T88" fmla="*/ 1356904 w 2268538"/>
              <a:gd name="T89" fmla="*/ 629557 h 2057401"/>
              <a:gd name="T90" fmla="*/ 127706 w 2268538"/>
              <a:gd name="T91" fmla="*/ 417513 h 2057401"/>
              <a:gd name="T92" fmla="*/ 2222265 w 2268538"/>
              <a:gd name="T93" fmla="*/ 446768 h 2057401"/>
              <a:gd name="T94" fmla="*/ 2267404 w 2268538"/>
              <a:gd name="T95" fmla="*/ 525916 h 2057401"/>
              <a:gd name="T96" fmla="*/ 2250392 w 2268538"/>
              <a:gd name="T97" fmla="*/ 1995942 h 2057401"/>
              <a:gd name="T98" fmla="*/ 2179167 w 2268538"/>
              <a:gd name="T99" fmla="*/ 2051732 h 2057401"/>
              <a:gd name="T100" fmla="*/ 77803 w 2268538"/>
              <a:gd name="T101" fmla="*/ 2047423 h 2057401"/>
              <a:gd name="T102" fmla="*/ 12702 w 2268538"/>
              <a:gd name="T103" fmla="*/ 1985283 h 2057401"/>
              <a:gd name="T104" fmla="*/ 4083 w 2268538"/>
              <a:gd name="T105" fmla="*/ 513216 h 2057401"/>
              <a:gd name="T106" fmla="*/ 56254 w 2268538"/>
              <a:gd name="T107" fmla="*/ 439511 h 2057401"/>
              <a:gd name="T108" fmla="*/ 1383574 w 2268538"/>
              <a:gd name="T109" fmla="*/ 226 h 2057401"/>
              <a:gd name="T110" fmla="*/ 1503802 w 2268538"/>
              <a:gd name="T111" fmla="*/ 53453 h 2057401"/>
              <a:gd name="T112" fmla="*/ 1557111 w 2268538"/>
              <a:gd name="T113" fmla="*/ 173269 h 2057401"/>
              <a:gd name="T114" fmla="*/ 1388338 w 2268538"/>
              <a:gd name="T115" fmla="*/ 156508 h 2057401"/>
              <a:gd name="T116" fmla="*/ 869767 w 2268538"/>
              <a:gd name="T117" fmla="*/ 163756 h 2057401"/>
              <a:gd name="T118" fmla="*/ 715511 w 2268538"/>
              <a:gd name="T119" fmla="*/ 137256 h 2057401"/>
              <a:gd name="T120" fmla="*/ 790597 w 2268538"/>
              <a:gd name="T121" fmla="*/ 31030 h 2057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8538" h="2057401">
                <a:moveTo>
                  <a:pt x="1062362" y="717550"/>
                </a:moveTo>
                <a:lnTo>
                  <a:pt x="1201632" y="717550"/>
                </a:lnTo>
                <a:lnTo>
                  <a:pt x="1201632" y="787477"/>
                </a:lnTo>
                <a:lnTo>
                  <a:pt x="1218672" y="789293"/>
                </a:lnTo>
                <a:lnTo>
                  <a:pt x="1235484" y="791336"/>
                </a:lnTo>
                <a:lnTo>
                  <a:pt x="1251388" y="793606"/>
                </a:lnTo>
                <a:lnTo>
                  <a:pt x="1267064" y="796558"/>
                </a:lnTo>
                <a:lnTo>
                  <a:pt x="1282059" y="799736"/>
                </a:lnTo>
                <a:lnTo>
                  <a:pt x="1296599" y="802915"/>
                </a:lnTo>
                <a:lnTo>
                  <a:pt x="1310685" y="806774"/>
                </a:lnTo>
                <a:lnTo>
                  <a:pt x="1323863" y="811088"/>
                </a:lnTo>
                <a:lnTo>
                  <a:pt x="1336586" y="815402"/>
                </a:lnTo>
                <a:lnTo>
                  <a:pt x="1348854" y="819942"/>
                </a:lnTo>
                <a:lnTo>
                  <a:pt x="1360668" y="825164"/>
                </a:lnTo>
                <a:lnTo>
                  <a:pt x="1371801" y="830613"/>
                </a:lnTo>
                <a:lnTo>
                  <a:pt x="1382479" y="836289"/>
                </a:lnTo>
                <a:lnTo>
                  <a:pt x="1392475" y="842419"/>
                </a:lnTo>
                <a:lnTo>
                  <a:pt x="1402017" y="848776"/>
                </a:lnTo>
                <a:lnTo>
                  <a:pt x="1411105" y="855360"/>
                </a:lnTo>
                <a:lnTo>
                  <a:pt x="1419284" y="862625"/>
                </a:lnTo>
                <a:lnTo>
                  <a:pt x="1427463" y="869890"/>
                </a:lnTo>
                <a:lnTo>
                  <a:pt x="1430871" y="873749"/>
                </a:lnTo>
                <a:lnTo>
                  <a:pt x="1434506" y="877609"/>
                </a:lnTo>
                <a:lnTo>
                  <a:pt x="1438141" y="881695"/>
                </a:lnTo>
                <a:lnTo>
                  <a:pt x="1441549" y="885555"/>
                </a:lnTo>
                <a:lnTo>
                  <a:pt x="1444730" y="889642"/>
                </a:lnTo>
                <a:lnTo>
                  <a:pt x="1447684" y="894182"/>
                </a:lnTo>
                <a:lnTo>
                  <a:pt x="1450637" y="898269"/>
                </a:lnTo>
                <a:lnTo>
                  <a:pt x="1453363" y="902582"/>
                </a:lnTo>
                <a:lnTo>
                  <a:pt x="1456090" y="907350"/>
                </a:lnTo>
                <a:lnTo>
                  <a:pt x="1458589" y="911664"/>
                </a:lnTo>
                <a:lnTo>
                  <a:pt x="1460861" y="916432"/>
                </a:lnTo>
                <a:lnTo>
                  <a:pt x="1463360" y="920972"/>
                </a:lnTo>
                <a:lnTo>
                  <a:pt x="1465405" y="925967"/>
                </a:lnTo>
                <a:lnTo>
                  <a:pt x="1467449" y="930735"/>
                </a:lnTo>
                <a:lnTo>
                  <a:pt x="1469267" y="935729"/>
                </a:lnTo>
                <a:lnTo>
                  <a:pt x="1470857" y="940951"/>
                </a:lnTo>
                <a:lnTo>
                  <a:pt x="1473811" y="951168"/>
                </a:lnTo>
                <a:lnTo>
                  <a:pt x="1476310" y="961838"/>
                </a:lnTo>
                <a:lnTo>
                  <a:pt x="1478355" y="972963"/>
                </a:lnTo>
                <a:lnTo>
                  <a:pt x="1479491" y="984087"/>
                </a:lnTo>
                <a:lnTo>
                  <a:pt x="1480399" y="995666"/>
                </a:lnTo>
                <a:lnTo>
                  <a:pt x="1480627" y="1007699"/>
                </a:lnTo>
                <a:lnTo>
                  <a:pt x="1480399" y="1015418"/>
                </a:lnTo>
                <a:lnTo>
                  <a:pt x="1479718" y="1024726"/>
                </a:lnTo>
                <a:lnTo>
                  <a:pt x="1479036" y="1035851"/>
                </a:lnTo>
                <a:lnTo>
                  <a:pt x="1477673" y="1048792"/>
                </a:lnTo>
                <a:lnTo>
                  <a:pt x="1175505" y="1048792"/>
                </a:lnTo>
                <a:lnTo>
                  <a:pt x="1175505" y="1012694"/>
                </a:lnTo>
                <a:lnTo>
                  <a:pt x="1175278" y="998618"/>
                </a:lnTo>
                <a:lnTo>
                  <a:pt x="1174596" y="986131"/>
                </a:lnTo>
                <a:lnTo>
                  <a:pt x="1173915" y="974779"/>
                </a:lnTo>
                <a:lnTo>
                  <a:pt x="1172551" y="964563"/>
                </a:lnTo>
                <a:lnTo>
                  <a:pt x="1171188" y="955481"/>
                </a:lnTo>
                <a:lnTo>
                  <a:pt x="1169598" y="947989"/>
                </a:lnTo>
                <a:lnTo>
                  <a:pt x="1168462" y="944811"/>
                </a:lnTo>
                <a:lnTo>
                  <a:pt x="1167099" y="941632"/>
                </a:lnTo>
                <a:lnTo>
                  <a:pt x="1166190" y="939135"/>
                </a:lnTo>
                <a:lnTo>
                  <a:pt x="1164827" y="936637"/>
                </a:lnTo>
                <a:lnTo>
                  <a:pt x="1163236" y="934367"/>
                </a:lnTo>
                <a:lnTo>
                  <a:pt x="1161646" y="932324"/>
                </a:lnTo>
                <a:lnTo>
                  <a:pt x="1159828" y="930508"/>
                </a:lnTo>
                <a:lnTo>
                  <a:pt x="1158011" y="928691"/>
                </a:lnTo>
                <a:lnTo>
                  <a:pt x="1155966" y="927102"/>
                </a:lnTo>
                <a:lnTo>
                  <a:pt x="1153467" y="925740"/>
                </a:lnTo>
                <a:lnTo>
                  <a:pt x="1151195" y="924378"/>
                </a:lnTo>
                <a:lnTo>
                  <a:pt x="1148242" y="923243"/>
                </a:lnTo>
                <a:lnTo>
                  <a:pt x="1145515" y="922107"/>
                </a:lnTo>
                <a:lnTo>
                  <a:pt x="1142335" y="921199"/>
                </a:lnTo>
                <a:lnTo>
                  <a:pt x="1138927" y="920518"/>
                </a:lnTo>
                <a:lnTo>
                  <a:pt x="1135746" y="920064"/>
                </a:lnTo>
                <a:lnTo>
                  <a:pt x="1132111" y="919383"/>
                </a:lnTo>
                <a:lnTo>
                  <a:pt x="1128248" y="918929"/>
                </a:lnTo>
                <a:lnTo>
                  <a:pt x="1119842" y="918702"/>
                </a:lnTo>
                <a:lnTo>
                  <a:pt x="1113254" y="918929"/>
                </a:lnTo>
                <a:lnTo>
                  <a:pt x="1106892" y="919610"/>
                </a:lnTo>
                <a:lnTo>
                  <a:pt x="1100985" y="920972"/>
                </a:lnTo>
                <a:lnTo>
                  <a:pt x="1095533" y="922561"/>
                </a:lnTo>
                <a:lnTo>
                  <a:pt x="1090761" y="924832"/>
                </a:lnTo>
                <a:lnTo>
                  <a:pt x="1088262" y="926194"/>
                </a:lnTo>
                <a:lnTo>
                  <a:pt x="1086218" y="927556"/>
                </a:lnTo>
                <a:lnTo>
                  <a:pt x="1083946" y="928918"/>
                </a:lnTo>
                <a:lnTo>
                  <a:pt x="1082128" y="930508"/>
                </a:lnTo>
                <a:lnTo>
                  <a:pt x="1080083" y="932324"/>
                </a:lnTo>
                <a:lnTo>
                  <a:pt x="1078266" y="934140"/>
                </a:lnTo>
                <a:lnTo>
                  <a:pt x="1076675" y="936183"/>
                </a:lnTo>
                <a:lnTo>
                  <a:pt x="1075085" y="938227"/>
                </a:lnTo>
                <a:lnTo>
                  <a:pt x="1073722" y="940724"/>
                </a:lnTo>
                <a:lnTo>
                  <a:pt x="1072359" y="942994"/>
                </a:lnTo>
                <a:lnTo>
                  <a:pt x="1070087" y="947762"/>
                </a:lnTo>
                <a:lnTo>
                  <a:pt x="1068042" y="953438"/>
                </a:lnTo>
                <a:lnTo>
                  <a:pt x="1066452" y="959568"/>
                </a:lnTo>
                <a:lnTo>
                  <a:pt x="1065316" y="966152"/>
                </a:lnTo>
                <a:lnTo>
                  <a:pt x="1064861" y="973190"/>
                </a:lnTo>
                <a:lnTo>
                  <a:pt x="1064634" y="980682"/>
                </a:lnTo>
                <a:lnTo>
                  <a:pt x="1064634" y="986812"/>
                </a:lnTo>
                <a:lnTo>
                  <a:pt x="1065089" y="992942"/>
                </a:lnTo>
                <a:lnTo>
                  <a:pt x="1065543" y="998618"/>
                </a:lnTo>
                <a:lnTo>
                  <a:pt x="1066452" y="1004293"/>
                </a:lnTo>
                <a:lnTo>
                  <a:pt x="1067360" y="1009742"/>
                </a:lnTo>
                <a:lnTo>
                  <a:pt x="1068496" y="1014964"/>
                </a:lnTo>
                <a:lnTo>
                  <a:pt x="1070087" y="1019959"/>
                </a:lnTo>
                <a:lnTo>
                  <a:pt x="1071450" y="1024272"/>
                </a:lnTo>
                <a:lnTo>
                  <a:pt x="1073722" y="1028586"/>
                </a:lnTo>
                <a:lnTo>
                  <a:pt x="1075767" y="1032673"/>
                </a:lnTo>
                <a:lnTo>
                  <a:pt x="1078039" y="1036986"/>
                </a:lnTo>
                <a:lnTo>
                  <a:pt x="1080538" y="1040619"/>
                </a:lnTo>
                <a:lnTo>
                  <a:pt x="1083491" y="1043797"/>
                </a:lnTo>
                <a:lnTo>
                  <a:pt x="1086218" y="1046976"/>
                </a:lnTo>
                <a:lnTo>
                  <a:pt x="1089625" y="1050154"/>
                </a:lnTo>
                <a:lnTo>
                  <a:pt x="1093033" y="1052652"/>
                </a:lnTo>
                <a:lnTo>
                  <a:pt x="1096896" y="1055603"/>
                </a:lnTo>
                <a:lnTo>
                  <a:pt x="1101440" y="1058554"/>
                </a:lnTo>
                <a:lnTo>
                  <a:pt x="1107119" y="1061733"/>
                </a:lnTo>
                <a:lnTo>
                  <a:pt x="1113708" y="1065592"/>
                </a:lnTo>
                <a:lnTo>
                  <a:pt x="1128930" y="1073539"/>
                </a:lnTo>
                <a:lnTo>
                  <a:pt x="1147560" y="1083074"/>
                </a:lnTo>
                <a:lnTo>
                  <a:pt x="1169825" y="1093745"/>
                </a:lnTo>
                <a:lnTo>
                  <a:pt x="1195044" y="1105550"/>
                </a:lnTo>
                <a:lnTo>
                  <a:pt x="1224125" y="1118718"/>
                </a:lnTo>
                <a:lnTo>
                  <a:pt x="1256159" y="1133021"/>
                </a:lnTo>
                <a:lnTo>
                  <a:pt x="1283649" y="1145281"/>
                </a:lnTo>
                <a:lnTo>
                  <a:pt x="1309322" y="1156633"/>
                </a:lnTo>
                <a:lnTo>
                  <a:pt x="1332269" y="1167530"/>
                </a:lnTo>
                <a:lnTo>
                  <a:pt x="1352944" y="1177520"/>
                </a:lnTo>
                <a:lnTo>
                  <a:pt x="1371573" y="1186828"/>
                </a:lnTo>
                <a:lnTo>
                  <a:pt x="1387931" y="1195456"/>
                </a:lnTo>
                <a:lnTo>
                  <a:pt x="1401563" y="1203175"/>
                </a:lnTo>
                <a:lnTo>
                  <a:pt x="1413150" y="1210440"/>
                </a:lnTo>
                <a:lnTo>
                  <a:pt x="1418375" y="1213845"/>
                </a:lnTo>
                <a:lnTo>
                  <a:pt x="1423601" y="1217251"/>
                </a:lnTo>
                <a:lnTo>
                  <a:pt x="1428372" y="1221337"/>
                </a:lnTo>
                <a:lnTo>
                  <a:pt x="1433370" y="1225197"/>
                </a:lnTo>
                <a:lnTo>
                  <a:pt x="1438141" y="1229284"/>
                </a:lnTo>
                <a:lnTo>
                  <a:pt x="1442912" y="1233597"/>
                </a:lnTo>
                <a:lnTo>
                  <a:pt x="1447456" y="1237911"/>
                </a:lnTo>
                <a:lnTo>
                  <a:pt x="1452000" y="1242678"/>
                </a:lnTo>
                <a:lnTo>
                  <a:pt x="1456317" y="1247673"/>
                </a:lnTo>
                <a:lnTo>
                  <a:pt x="1460406" y="1252441"/>
                </a:lnTo>
                <a:lnTo>
                  <a:pt x="1464496" y="1257663"/>
                </a:lnTo>
                <a:lnTo>
                  <a:pt x="1468813" y="1263111"/>
                </a:lnTo>
                <a:lnTo>
                  <a:pt x="1472902" y="1268787"/>
                </a:lnTo>
                <a:lnTo>
                  <a:pt x="1476537" y="1274463"/>
                </a:lnTo>
                <a:lnTo>
                  <a:pt x="1480399" y="1280139"/>
                </a:lnTo>
                <a:lnTo>
                  <a:pt x="1484035" y="1286269"/>
                </a:lnTo>
                <a:lnTo>
                  <a:pt x="1487670" y="1292399"/>
                </a:lnTo>
                <a:lnTo>
                  <a:pt x="1490623" y="1298983"/>
                </a:lnTo>
                <a:lnTo>
                  <a:pt x="1493804" y="1305340"/>
                </a:lnTo>
                <a:lnTo>
                  <a:pt x="1496530" y="1312378"/>
                </a:lnTo>
                <a:lnTo>
                  <a:pt x="1499257" y="1319416"/>
                </a:lnTo>
                <a:lnTo>
                  <a:pt x="1501529" y="1326454"/>
                </a:lnTo>
                <a:lnTo>
                  <a:pt x="1503573" y="1333719"/>
                </a:lnTo>
                <a:lnTo>
                  <a:pt x="1505618" y="1341211"/>
                </a:lnTo>
                <a:lnTo>
                  <a:pt x="1507208" y="1348930"/>
                </a:lnTo>
                <a:lnTo>
                  <a:pt x="1508799" y="1357103"/>
                </a:lnTo>
                <a:lnTo>
                  <a:pt x="1509935" y="1365049"/>
                </a:lnTo>
                <a:lnTo>
                  <a:pt x="1511071" y="1373450"/>
                </a:lnTo>
                <a:lnTo>
                  <a:pt x="1511752" y="1382077"/>
                </a:lnTo>
                <a:lnTo>
                  <a:pt x="1512434" y="1390477"/>
                </a:lnTo>
                <a:lnTo>
                  <a:pt x="1512661" y="1399559"/>
                </a:lnTo>
                <a:lnTo>
                  <a:pt x="1512888" y="1408640"/>
                </a:lnTo>
                <a:lnTo>
                  <a:pt x="1512434" y="1423170"/>
                </a:lnTo>
                <a:lnTo>
                  <a:pt x="1512207" y="1429981"/>
                </a:lnTo>
                <a:lnTo>
                  <a:pt x="1511525" y="1437019"/>
                </a:lnTo>
                <a:lnTo>
                  <a:pt x="1510843" y="1444057"/>
                </a:lnTo>
                <a:lnTo>
                  <a:pt x="1509935" y="1450641"/>
                </a:lnTo>
                <a:lnTo>
                  <a:pt x="1509026" y="1457452"/>
                </a:lnTo>
                <a:lnTo>
                  <a:pt x="1507890" y="1463809"/>
                </a:lnTo>
                <a:lnTo>
                  <a:pt x="1506754" y="1470620"/>
                </a:lnTo>
                <a:lnTo>
                  <a:pt x="1505164" y="1476750"/>
                </a:lnTo>
                <a:lnTo>
                  <a:pt x="1503573" y="1483334"/>
                </a:lnTo>
                <a:lnTo>
                  <a:pt x="1501756" y="1489464"/>
                </a:lnTo>
                <a:lnTo>
                  <a:pt x="1499938" y="1495367"/>
                </a:lnTo>
                <a:lnTo>
                  <a:pt x="1497893" y="1501270"/>
                </a:lnTo>
                <a:lnTo>
                  <a:pt x="1495621" y="1507172"/>
                </a:lnTo>
                <a:lnTo>
                  <a:pt x="1493350" y="1513302"/>
                </a:lnTo>
                <a:lnTo>
                  <a:pt x="1490850" y="1518978"/>
                </a:lnTo>
                <a:lnTo>
                  <a:pt x="1488124" y="1524200"/>
                </a:lnTo>
                <a:lnTo>
                  <a:pt x="1485171" y="1529876"/>
                </a:lnTo>
                <a:lnTo>
                  <a:pt x="1482444" y="1535325"/>
                </a:lnTo>
                <a:lnTo>
                  <a:pt x="1479263" y="1540546"/>
                </a:lnTo>
                <a:lnTo>
                  <a:pt x="1475856" y="1545768"/>
                </a:lnTo>
                <a:lnTo>
                  <a:pt x="1472675" y="1550990"/>
                </a:lnTo>
                <a:lnTo>
                  <a:pt x="1469040" y="1555985"/>
                </a:lnTo>
                <a:lnTo>
                  <a:pt x="1465405" y="1560979"/>
                </a:lnTo>
                <a:lnTo>
                  <a:pt x="1461542" y="1565520"/>
                </a:lnTo>
                <a:lnTo>
                  <a:pt x="1457226" y="1570288"/>
                </a:lnTo>
                <a:lnTo>
                  <a:pt x="1453136" y="1574828"/>
                </a:lnTo>
                <a:lnTo>
                  <a:pt x="1448819" y="1579596"/>
                </a:lnTo>
                <a:lnTo>
                  <a:pt x="1444503" y="1583910"/>
                </a:lnTo>
                <a:lnTo>
                  <a:pt x="1439732" y="1588223"/>
                </a:lnTo>
                <a:lnTo>
                  <a:pt x="1434961" y="1592537"/>
                </a:lnTo>
                <a:lnTo>
                  <a:pt x="1429962" y="1596624"/>
                </a:lnTo>
                <a:lnTo>
                  <a:pt x="1424964" y="1600710"/>
                </a:lnTo>
                <a:lnTo>
                  <a:pt x="1419511" y="1604570"/>
                </a:lnTo>
                <a:lnTo>
                  <a:pt x="1414286" y="1608429"/>
                </a:lnTo>
                <a:lnTo>
                  <a:pt x="1408833" y="1612062"/>
                </a:lnTo>
                <a:lnTo>
                  <a:pt x="1403153" y="1615694"/>
                </a:lnTo>
                <a:lnTo>
                  <a:pt x="1397019" y="1619327"/>
                </a:lnTo>
                <a:lnTo>
                  <a:pt x="1391112" y="1622732"/>
                </a:lnTo>
                <a:lnTo>
                  <a:pt x="1384978" y="1625911"/>
                </a:lnTo>
                <a:lnTo>
                  <a:pt x="1378844" y="1629089"/>
                </a:lnTo>
                <a:lnTo>
                  <a:pt x="1372255" y="1632268"/>
                </a:lnTo>
                <a:lnTo>
                  <a:pt x="1365666" y="1635219"/>
                </a:lnTo>
                <a:lnTo>
                  <a:pt x="1351808" y="1640895"/>
                </a:lnTo>
                <a:lnTo>
                  <a:pt x="1337722" y="1646344"/>
                </a:lnTo>
                <a:lnTo>
                  <a:pt x="1322727" y="1651339"/>
                </a:lnTo>
                <a:lnTo>
                  <a:pt x="1307278" y="1655879"/>
                </a:lnTo>
                <a:lnTo>
                  <a:pt x="1291147" y="1660193"/>
                </a:lnTo>
                <a:lnTo>
                  <a:pt x="1274334" y="1664052"/>
                </a:lnTo>
                <a:lnTo>
                  <a:pt x="1257068" y="1667231"/>
                </a:lnTo>
                <a:lnTo>
                  <a:pt x="1239347" y="1670182"/>
                </a:lnTo>
                <a:lnTo>
                  <a:pt x="1220717" y="1672680"/>
                </a:lnTo>
                <a:lnTo>
                  <a:pt x="1201632" y="1674723"/>
                </a:lnTo>
                <a:lnTo>
                  <a:pt x="1201632" y="1757363"/>
                </a:lnTo>
                <a:lnTo>
                  <a:pt x="1062362" y="1757363"/>
                </a:lnTo>
                <a:lnTo>
                  <a:pt x="1062362" y="1672226"/>
                </a:lnTo>
                <a:lnTo>
                  <a:pt x="1047367" y="1670863"/>
                </a:lnTo>
                <a:lnTo>
                  <a:pt x="1032600" y="1669047"/>
                </a:lnTo>
                <a:lnTo>
                  <a:pt x="1017832" y="1667004"/>
                </a:lnTo>
                <a:lnTo>
                  <a:pt x="1003519" y="1664734"/>
                </a:lnTo>
                <a:lnTo>
                  <a:pt x="989660" y="1662009"/>
                </a:lnTo>
                <a:lnTo>
                  <a:pt x="975801" y="1658604"/>
                </a:lnTo>
                <a:lnTo>
                  <a:pt x="961942" y="1654971"/>
                </a:lnTo>
                <a:lnTo>
                  <a:pt x="948765" y="1651112"/>
                </a:lnTo>
                <a:lnTo>
                  <a:pt x="935588" y="1646571"/>
                </a:lnTo>
                <a:lnTo>
                  <a:pt x="922638" y="1641803"/>
                </a:lnTo>
                <a:lnTo>
                  <a:pt x="910142" y="1636581"/>
                </a:lnTo>
                <a:lnTo>
                  <a:pt x="897646" y="1630906"/>
                </a:lnTo>
                <a:lnTo>
                  <a:pt x="885605" y="1625003"/>
                </a:lnTo>
                <a:lnTo>
                  <a:pt x="873564" y="1618646"/>
                </a:lnTo>
                <a:lnTo>
                  <a:pt x="861977" y="1611835"/>
                </a:lnTo>
                <a:lnTo>
                  <a:pt x="850617" y="1604570"/>
                </a:lnTo>
                <a:lnTo>
                  <a:pt x="844937" y="1600937"/>
                </a:lnTo>
                <a:lnTo>
                  <a:pt x="839485" y="1596851"/>
                </a:lnTo>
                <a:lnTo>
                  <a:pt x="834259" y="1592991"/>
                </a:lnTo>
                <a:lnTo>
                  <a:pt x="829488" y="1588677"/>
                </a:lnTo>
                <a:lnTo>
                  <a:pt x="824490" y="1584137"/>
                </a:lnTo>
                <a:lnTo>
                  <a:pt x="819946" y="1579596"/>
                </a:lnTo>
                <a:lnTo>
                  <a:pt x="815175" y="1574601"/>
                </a:lnTo>
                <a:lnTo>
                  <a:pt x="810858" y="1569834"/>
                </a:lnTo>
                <a:lnTo>
                  <a:pt x="806769" y="1564612"/>
                </a:lnTo>
                <a:lnTo>
                  <a:pt x="802907" y="1559390"/>
                </a:lnTo>
                <a:lnTo>
                  <a:pt x="799044" y="1553714"/>
                </a:lnTo>
                <a:lnTo>
                  <a:pt x="795409" y="1548265"/>
                </a:lnTo>
                <a:lnTo>
                  <a:pt x="792001" y="1542363"/>
                </a:lnTo>
                <a:lnTo>
                  <a:pt x="788593" y="1536460"/>
                </a:lnTo>
                <a:lnTo>
                  <a:pt x="785640" y="1530330"/>
                </a:lnTo>
                <a:lnTo>
                  <a:pt x="782686" y="1523746"/>
                </a:lnTo>
                <a:lnTo>
                  <a:pt x="779733" y="1517389"/>
                </a:lnTo>
                <a:lnTo>
                  <a:pt x="777234" y="1510578"/>
                </a:lnTo>
                <a:lnTo>
                  <a:pt x="774962" y="1503994"/>
                </a:lnTo>
                <a:lnTo>
                  <a:pt x="772690" y="1496956"/>
                </a:lnTo>
                <a:lnTo>
                  <a:pt x="770872" y="1489691"/>
                </a:lnTo>
                <a:lnTo>
                  <a:pt x="768827" y="1482199"/>
                </a:lnTo>
                <a:lnTo>
                  <a:pt x="767237" y="1474707"/>
                </a:lnTo>
                <a:lnTo>
                  <a:pt x="765647" y="1466987"/>
                </a:lnTo>
                <a:lnTo>
                  <a:pt x="764284" y="1459268"/>
                </a:lnTo>
                <a:lnTo>
                  <a:pt x="763148" y="1451322"/>
                </a:lnTo>
                <a:lnTo>
                  <a:pt x="762239" y="1442922"/>
                </a:lnTo>
                <a:lnTo>
                  <a:pt x="761557" y="1434522"/>
                </a:lnTo>
                <a:lnTo>
                  <a:pt x="760648" y="1425894"/>
                </a:lnTo>
                <a:lnTo>
                  <a:pt x="760194" y="1417494"/>
                </a:lnTo>
                <a:lnTo>
                  <a:pt x="759967" y="1408413"/>
                </a:lnTo>
                <a:lnTo>
                  <a:pt x="759967" y="1399332"/>
                </a:lnTo>
                <a:lnTo>
                  <a:pt x="759967" y="1356422"/>
                </a:lnTo>
                <a:lnTo>
                  <a:pt x="1062362" y="1356422"/>
                </a:lnTo>
                <a:lnTo>
                  <a:pt x="1062362" y="1410229"/>
                </a:lnTo>
                <a:lnTo>
                  <a:pt x="1062589" y="1431343"/>
                </a:lnTo>
                <a:lnTo>
                  <a:pt x="1062817" y="1450187"/>
                </a:lnTo>
                <a:lnTo>
                  <a:pt x="1063498" y="1466987"/>
                </a:lnTo>
                <a:lnTo>
                  <a:pt x="1064634" y="1481972"/>
                </a:lnTo>
                <a:lnTo>
                  <a:pt x="1065770" y="1494686"/>
                </a:lnTo>
                <a:lnTo>
                  <a:pt x="1067588" y="1505129"/>
                </a:lnTo>
                <a:lnTo>
                  <a:pt x="1068496" y="1509670"/>
                </a:lnTo>
                <a:lnTo>
                  <a:pt x="1069405" y="1513756"/>
                </a:lnTo>
                <a:lnTo>
                  <a:pt x="1070541" y="1517162"/>
                </a:lnTo>
                <a:lnTo>
                  <a:pt x="1071450" y="1519886"/>
                </a:lnTo>
                <a:lnTo>
                  <a:pt x="1072813" y="1522611"/>
                </a:lnTo>
                <a:lnTo>
                  <a:pt x="1074403" y="1525108"/>
                </a:lnTo>
                <a:lnTo>
                  <a:pt x="1076221" y="1527378"/>
                </a:lnTo>
                <a:lnTo>
                  <a:pt x="1078039" y="1529422"/>
                </a:lnTo>
                <a:lnTo>
                  <a:pt x="1080083" y="1531238"/>
                </a:lnTo>
                <a:lnTo>
                  <a:pt x="1082355" y="1533054"/>
                </a:lnTo>
                <a:lnTo>
                  <a:pt x="1085082" y="1534643"/>
                </a:lnTo>
                <a:lnTo>
                  <a:pt x="1087581" y="1536233"/>
                </a:lnTo>
                <a:lnTo>
                  <a:pt x="1090761" y="1537368"/>
                </a:lnTo>
                <a:lnTo>
                  <a:pt x="1093715" y="1538503"/>
                </a:lnTo>
                <a:lnTo>
                  <a:pt x="1097123" y="1539184"/>
                </a:lnTo>
                <a:lnTo>
                  <a:pt x="1100758" y="1540092"/>
                </a:lnTo>
                <a:lnTo>
                  <a:pt x="1104393" y="1540773"/>
                </a:lnTo>
                <a:lnTo>
                  <a:pt x="1108255" y="1541000"/>
                </a:lnTo>
                <a:lnTo>
                  <a:pt x="1112572" y="1541454"/>
                </a:lnTo>
                <a:lnTo>
                  <a:pt x="1117116" y="1541681"/>
                </a:lnTo>
                <a:lnTo>
                  <a:pt x="1124386" y="1541454"/>
                </a:lnTo>
                <a:lnTo>
                  <a:pt x="1131202" y="1540546"/>
                </a:lnTo>
                <a:lnTo>
                  <a:pt x="1137791" y="1539184"/>
                </a:lnTo>
                <a:lnTo>
                  <a:pt x="1143698" y="1537822"/>
                </a:lnTo>
                <a:lnTo>
                  <a:pt x="1149150" y="1535779"/>
                </a:lnTo>
                <a:lnTo>
                  <a:pt x="1151649" y="1534416"/>
                </a:lnTo>
                <a:lnTo>
                  <a:pt x="1153921" y="1533054"/>
                </a:lnTo>
                <a:lnTo>
                  <a:pt x="1156421" y="1531465"/>
                </a:lnTo>
                <a:lnTo>
                  <a:pt x="1158693" y="1529876"/>
                </a:lnTo>
                <a:lnTo>
                  <a:pt x="1160737" y="1528514"/>
                </a:lnTo>
                <a:lnTo>
                  <a:pt x="1162555" y="1526697"/>
                </a:lnTo>
                <a:lnTo>
                  <a:pt x="1164372" y="1524654"/>
                </a:lnTo>
                <a:lnTo>
                  <a:pt x="1166190" y="1522611"/>
                </a:lnTo>
                <a:lnTo>
                  <a:pt x="1167780" y="1520340"/>
                </a:lnTo>
                <a:lnTo>
                  <a:pt x="1169144" y="1518070"/>
                </a:lnTo>
                <a:lnTo>
                  <a:pt x="1170507" y="1515800"/>
                </a:lnTo>
                <a:lnTo>
                  <a:pt x="1171870" y="1513529"/>
                </a:lnTo>
                <a:lnTo>
                  <a:pt x="1173915" y="1508081"/>
                </a:lnTo>
                <a:lnTo>
                  <a:pt x="1175505" y="1502405"/>
                </a:lnTo>
                <a:lnTo>
                  <a:pt x="1176641" y="1496275"/>
                </a:lnTo>
                <a:lnTo>
                  <a:pt x="1177323" y="1489464"/>
                </a:lnTo>
                <a:lnTo>
                  <a:pt x="1177550" y="1482199"/>
                </a:lnTo>
                <a:lnTo>
                  <a:pt x="1177323" y="1464717"/>
                </a:lnTo>
                <a:lnTo>
                  <a:pt x="1176641" y="1448144"/>
                </a:lnTo>
                <a:lnTo>
                  <a:pt x="1175505" y="1432932"/>
                </a:lnTo>
                <a:lnTo>
                  <a:pt x="1173915" y="1419083"/>
                </a:lnTo>
                <a:lnTo>
                  <a:pt x="1173006" y="1412727"/>
                </a:lnTo>
                <a:lnTo>
                  <a:pt x="1172097" y="1406597"/>
                </a:lnTo>
                <a:lnTo>
                  <a:pt x="1170734" y="1400921"/>
                </a:lnTo>
                <a:lnTo>
                  <a:pt x="1169598" y="1395245"/>
                </a:lnTo>
                <a:lnTo>
                  <a:pt x="1168235" y="1390250"/>
                </a:lnTo>
                <a:lnTo>
                  <a:pt x="1166644" y="1385482"/>
                </a:lnTo>
                <a:lnTo>
                  <a:pt x="1165054" y="1380942"/>
                </a:lnTo>
                <a:lnTo>
                  <a:pt x="1163236" y="1376855"/>
                </a:lnTo>
                <a:lnTo>
                  <a:pt x="1161192" y="1372769"/>
                </a:lnTo>
                <a:lnTo>
                  <a:pt x="1158693" y="1368909"/>
                </a:lnTo>
                <a:lnTo>
                  <a:pt x="1155512" y="1364822"/>
                </a:lnTo>
                <a:lnTo>
                  <a:pt x="1151877" y="1360736"/>
                </a:lnTo>
                <a:lnTo>
                  <a:pt x="1147787" y="1356422"/>
                </a:lnTo>
                <a:lnTo>
                  <a:pt x="1142789" y="1352336"/>
                </a:lnTo>
                <a:lnTo>
                  <a:pt x="1137791" y="1348022"/>
                </a:lnTo>
                <a:lnTo>
                  <a:pt x="1132111" y="1343708"/>
                </a:lnTo>
                <a:lnTo>
                  <a:pt x="1125522" y="1339395"/>
                </a:lnTo>
                <a:lnTo>
                  <a:pt x="1118479" y="1334854"/>
                </a:lnTo>
                <a:lnTo>
                  <a:pt x="1111436" y="1330540"/>
                </a:lnTo>
                <a:lnTo>
                  <a:pt x="1103257" y="1326000"/>
                </a:lnTo>
                <a:lnTo>
                  <a:pt x="1094851" y="1321459"/>
                </a:lnTo>
                <a:lnTo>
                  <a:pt x="1085763" y="1316918"/>
                </a:lnTo>
                <a:lnTo>
                  <a:pt x="1076221" y="1312378"/>
                </a:lnTo>
                <a:lnTo>
                  <a:pt x="1066225" y="1307610"/>
                </a:lnTo>
                <a:lnTo>
                  <a:pt x="1032827" y="1292399"/>
                </a:lnTo>
                <a:lnTo>
                  <a:pt x="1002383" y="1278323"/>
                </a:lnTo>
                <a:lnTo>
                  <a:pt x="974665" y="1265155"/>
                </a:lnTo>
                <a:lnTo>
                  <a:pt x="949901" y="1252895"/>
                </a:lnTo>
                <a:lnTo>
                  <a:pt x="927636" y="1242224"/>
                </a:lnTo>
                <a:lnTo>
                  <a:pt x="908325" y="1232008"/>
                </a:lnTo>
                <a:lnTo>
                  <a:pt x="891739" y="1222927"/>
                </a:lnTo>
                <a:lnTo>
                  <a:pt x="877881" y="1215207"/>
                </a:lnTo>
                <a:lnTo>
                  <a:pt x="871746" y="1211348"/>
                </a:lnTo>
                <a:lnTo>
                  <a:pt x="865612" y="1207261"/>
                </a:lnTo>
                <a:lnTo>
                  <a:pt x="859705" y="1203175"/>
                </a:lnTo>
                <a:lnTo>
                  <a:pt x="853798" y="1198861"/>
                </a:lnTo>
                <a:lnTo>
                  <a:pt x="848118" y="1194320"/>
                </a:lnTo>
                <a:lnTo>
                  <a:pt x="842438" y="1189780"/>
                </a:lnTo>
                <a:lnTo>
                  <a:pt x="836986" y="1184558"/>
                </a:lnTo>
                <a:lnTo>
                  <a:pt x="831533" y="1179563"/>
                </a:lnTo>
                <a:lnTo>
                  <a:pt x="826080" y="1174341"/>
                </a:lnTo>
                <a:lnTo>
                  <a:pt x="820855" y="1168893"/>
                </a:lnTo>
                <a:lnTo>
                  <a:pt x="815857" y="1163217"/>
                </a:lnTo>
                <a:lnTo>
                  <a:pt x="810858" y="1157314"/>
                </a:lnTo>
                <a:lnTo>
                  <a:pt x="805860" y="1151184"/>
                </a:lnTo>
                <a:lnTo>
                  <a:pt x="801089" y="1145054"/>
                </a:lnTo>
                <a:lnTo>
                  <a:pt x="796318" y="1138697"/>
                </a:lnTo>
                <a:lnTo>
                  <a:pt x="791774" y="1131886"/>
                </a:lnTo>
                <a:lnTo>
                  <a:pt x="787230" y="1125302"/>
                </a:lnTo>
                <a:lnTo>
                  <a:pt x="783141" y="1118264"/>
                </a:lnTo>
                <a:lnTo>
                  <a:pt x="779506" y="1111226"/>
                </a:lnTo>
                <a:lnTo>
                  <a:pt x="775870" y="1104188"/>
                </a:lnTo>
                <a:lnTo>
                  <a:pt x="772690" y="1097150"/>
                </a:lnTo>
                <a:lnTo>
                  <a:pt x="769736" y="1089658"/>
                </a:lnTo>
                <a:lnTo>
                  <a:pt x="767010" y="1082393"/>
                </a:lnTo>
                <a:lnTo>
                  <a:pt x="764511" y="1074674"/>
                </a:lnTo>
                <a:lnTo>
                  <a:pt x="762466" y="1067182"/>
                </a:lnTo>
                <a:lnTo>
                  <a:pt x="760648" y="1059463"/>
                </a:lnTo>
                <a:lnTo>
                  <a:pt x="759058" y="1051289"/>
                </a:lnTo>
                <a:lnTo>
                  <a:pt x="757922" y="1043343"/>
                </a:lnTo>
                <a:lnTo>
                  <a:pt x="756786" y="1035397"/>
                </a:lnTo>
                <a:lnTo>
                  <a:pt x="756105" y="1026997"/>
                </a:lnTo>
                <a:lnTo>
                  <a:pt x="755650" y="1018824"/>
                </a:lnTo>
                <a:lnTo>
                  <a:pt x="755650" y="1010423"/>
                </a:lnTo>
                <a:lnTo>
                  <a:pt x="755877" y="998164"/>
                </a:lnTo>
                <a:lnTo>
                  <a:pt x="756105" y="992488"/>
                </a:lnTo>
                <a:lnTo>
                  <a:pt x="756786" y="986585"/>
                </a:lnTo>
                <a:lnTo>
                  <a:pt x="757468" y="980909"/>
                </a:lnTo>
                <a:lnTo>
                  <a:pt x="758149" y="975233"/>
                </a:lnTo>
                <a:lnTo>
                  <a:pt x="759058" y="969557"/>
                </a:lnTo>
                <a:lnTo>
                  <a:pt x="760194" y="963881"/>
                </a:lnTo>
                <a:lnTo>
                  <a:pt x="761557" y="958433"/>
                </a:lnTo>
                <a:lnTo>
                  <a:pt x="763148" y="953211"/>
                </a:lnTo>
                <a:lnTo>
                  <a:pt x="764511" y="947762"/>
                </a:lnTo>
                <a:lnTo>
                  <a:pt x="766328" y="942767"/>
                </a:lnTo>
                <a:lnTo>
                  <a:pt x="768146" y="937546"/>
                </a:lnTo>
                <a:lnTo>
                  <a:pt x="770191" y="932551"/>
                </a:lnTo>
                <a:lnTo>
                  <a:pt x="772235" y="927783"/>
                </a:lnTo>
                <a:lnTo>
                  <a:pt x="774734" y="922788"/>
                </a:lnTo>
                <a:lnTo>
                  <a:pt x="777234" y="918248"/>
                </a:lnTo>
                <a:lnTo>
                  <a:pt x="779733" y="913253"/>
                </a:lnTo>
                <a:lnTo>
                  <a:pt x="782459" y="908485"/>
                </a:lnTo>
                <a:lnTo>
                  <a:pt x="785640" y="904172"/>
                </a:lnTo>
                <a:lnTo>
                  <a:pt x="788593" y="899858"/>
                </a:lnTo>
                <a:lnTo>
                  <a:pt x="791774" y="895544"/>
                </a:lnTo>
                <a:lnTo>
                  <a:pt x="795182" y="891004"/>
                </a:lnTo>
                <a:lnTo>
                  <a:pt x="798817" y="886917"/>
                </a:lnTo>
                <a:lnTo>
                  <a:pt x="802225" y="882831"/>
                </a:lnTo>
                <a:lnTo>
                  <a:pt x="806087" y="878744"/>
                </a:lnTo>
                <a:lnTo>
                  <a:pt x="810177" y="874884"/>
                </a:lnTo>
                <a:lnTo>
                  <a:pt x="814266" y="870798"/>
                </a:lnTo>
                <a:lnTo>
                  <a:pt x="818583" y="867392"/>
                </a:lnTo>
                <a:lnTo>
                  <a:pt x="822900" y="863533"/>
                </a:lnTo>
                <a:lnTo>
                  <a:pt x="827443" y="859900"/>
                </a:lnTo>
                <a:lnTo>
                  <a:pt x="832215" y="856495"/>
                </a:lnTo>
                <a:lnTo>
                  <a:pt x="842211" y="849457"/>
                </a:lnTo>
                <a:lnTo>
                  <a:pt x="852662" y="843100"/>
                </a:lnTo>
                <a:lnTo>
                  <a:pt x="863567" y="836743"/>
                </a:lnTo>
                <a:lnTo>
                  <a:pt x="875381" y="831067"/>
                </a:lnTo>
                <a:lnTo>
                  <a:pt x="887650" y="825618"/>
                </a:lnTo>
                <a:lnTo>
                  <a:pt x="900600" y="820623"/>
                </a:lnTo>
                <a:lnTo>
                  <a:pt x="914004" y="815629"/>
                </a:lnTo>
                <a:lnTo>
                  <a:pt x="928090" y="811315"/>
                </a:lnTo>
                <a:lnTo>
                  <a:pt x="942858" y="807228"/>
                </a:lnTo>
                <a:lnTo>
                  <a:pt x="958080" y="803369"/>
                </a:lnTo>
                <a:lnTo>
                  <a:pt x="973984" y="799736"/>
                </a:lnTo>
                <a:lnTo>
                  <a:pt x="990342" y="796558"/>
                </a:lnTo>
                <a:lnTo>
                  <a:pt x="1007381" y="794061"/>
                </a:lnTo>
                <a:lnTo>
                  <a:pt x="1025102" y="791336"/>
                </a:lnTo>
                <a:lnTo>
                  <a:pt x="1043505" y="789293"/>
                </a:lnTo>
                <a:lnTo>
                  <a:pt x="1062362" y="787477"/>
                </a:lnTo>
                <a:lnTo>
                  <a:pt x="1062362" y="717550"/>
                </a:lnTo>
                <a:close/>
                <a:moveTo>
                  <a:pt x="1134383" y="590324"/>
                </a:moveTo>
                <a:lnTo>
                  <a:pt x="1117597" y="590550"/>
                </a:lnTo>
                <a:lnTo>
                  <a:pt x="1101038" y="591004"/>
                </a:lnTo>
                <a:lnTo>
                  <a:pt x="1084480" y="592138"/>
                </a:lnTo>
                <a:lnTo>
                  <a:pt x="1068375" y="593725"/>
                </a:lnTo>
                <a:lnTo>
                  <a:pt x="1052043" y="595540"/>
                </a:lnTo>
                <a:lnTo>
                  <a:pt x="1035711" y="597807"/>
                </a:lnTo>
                <a:lnTo>
                  <a:pt x="1019833" y="600302"/>
                </a:lnTo>
                <a:lnTo>
                  <a:pt x="1003728" y="603477"/>
                </a:lnTo>
                <a:lnTo>
                  <a:pt x="988077" y="606879"/>
                </a:lnTo>
                <a:lnTo>
                  <a:pt x="972652" y="610734"/>
                </a:lnTo>
                <a:lnTo>
                  <a:pt x="957001" y="614816"/>
                </a:lnTo>
                <a:lnTo>
                  <a:pt x="941803" y="619579"/>
                </a:lnTo>
                <a:lnTo>
                  <a:pt x="926605" y="624341"/>
                </a:lnTo>
                <a:lnTo>
                  <a:pt x="911634" y="629557"/>
                </a:lnTo>
                <a:lnTo>
                  <a:pt x="896890" y="635227"/>
                </a:lnTo>
                <a:lnTo>
                  <a:pt x="882373" y="641124"/>
                </a:lnTo>
                <a:lnTo>
                  <a:pt x="867856" y="647247"/>
                </a:lnTo>
                <a:lnTo>
                  <a:pt x="853566" y="654050"/>
                </a:lnTo>
                <a:lnTo>
                  <a:pt x="839502" y="661081"/>
                </a:lnTo>
                <a:lnTo>
                  <a:pt x="825892" y="668565"/>
                </a:lnTo>
                <a:lnTo>
                  <a:pt x="812056" y="676049"/>
                </a:lnTo>
                <a:lnTo>
                  <a:pt x="798673" y="683986"/>
                </a:lnTo>
                <a:lnTo>
                  <a:pt x="785289" y="692150"/>
                </a:lnTo>
                <a:lnTo>
                  <a:pt x="772360" y="700768"/>
                </a:lnTo>
                <a:lnTo>
                  <a:pt x="759431" y="709840"/>
                </a:lnTo>
                <a:lnTo>
                  <a:pt x="746728" y="718685"/>
                </a:lnTo>
                <a:lnTo>
                  <a:pt x="734479" y="728210"/>
                </a:lnTo>
                <a:lnTo>
                  <a:pt x="722684" y="738188"/>
                </a:lnTo>
                <a:lnTo>
                  <a:pt x="710662" y="748167"/>
                </a:lnTo>
                <a:lnTo>
                  <a:pt x="698867" y="758372"/>
                </a:lnTo>
                <a:lnTo>
                  <a:pt x="687525" y="769031"/>
                </a:lnTo>
                <a:lnTo>
                  <a:pt x="676410" y="779917"/>
                </a:lnTo>
                <a:lnTo>
                  <a:pt x="665522" y="791029"/>
                </a:lnTo>
                <a:lnTo>
                  <a:pt x="655088" y="802369"/>
                </a:lnTo>
                <a:lnTo>
                  <a:pt x="644654" y="813935"/>
                </a:lnTo>
                <a:lnTo>
                  <a:pt x="634673" y="825728"/>
                </a:lnTo>
                <a:lnTo>
                  <a:pt x="624920" y="837974"/>
                </a:lnTo>
                <a:lnTo>
                  <a:pt x="615619" y="850221"/>
                </a:lnTo>
                <a:lnTo>
                  <a:pt x="606319" y="862921"/>
                </a:lnTo>
                <a:lnTo>
                  <a:pt x="597473" y="875621"/>
                </a:lnTo>
                <a:lnTo>
                  <a:pt x="588853" y="888774"/>
                </a:lnTo>
                <a:lnTo>
                  <a:pt x="580461" y="901928"/>
                </a:lnTo>
                <a:lnTo>
                  <a:pt x="572748" y="915308"/>
                </a:lnTo>
                <a:lnTo>
                  <a:pt x="565036" y="928915"/>
                </a:lnTo>
                <a:lnTo>
                  <a:pt x="557778" y="942749"/>
                </a:lnTo>
                <a:lnTo>
                  <a:pt x="550746" y="957037"/>
                </a:lnTo>
                <a:lnTo>
                  <a:pt x="544168" y="971324"/>
                </a:lnTo>
                <a:lnTo>
                  <a:pt x="537590" y="985612"/>
                </a:lnTo>
                <a:lnTo>
                  <a:pt x="531692" y="1000126"/>
                </a:lnTo>
                <a:lnTo>
                  <a:pt x="526021" y="1015094"/>
                </a:lnTo>
                <a:lnTo>
                  <a:pt x="520804" y="1030062"/>
                </a:lnTo>
                <a:lnTo>
                  <a:pt x="516041" y="1045029"/>
                </a:lnTo>
                <a:lnTo>
                  <a:pt x="511277" y="1060451"/>
                </a:lnTo>
                <a:lnTo>
                  <a:pt x="507194" y="1075646"/>
                </a:lnTo>
                <a:lnTo>
                  <a:pt x="503338" y="1091294"/>
                </a:lnTo>
                <a:lnTo>
                  <a:pt x="499936" y="1107169"/>
                </a:lnTo>
                <a:lnTo>
                  <a:pt x="496760" y="1122817"/>
                </a:lnTo>
                <a:lnTo>
                  <a:pt x="494265" y="1138919"/>
                </a:lnTo>
                <a:lnTo>
                  <a:pt x="491997" y="1155021"/>
                </a:lnTo>
                <a:lnTo>
                  <a:pt x="490182" y="1171349"/>
                </a:lnTo>
                <a:lnTo>
                  <a:pt x="488594" y="1187905"/>
                </a:lnTo>
                <a:lnTo>
                  <a:pt x="487687" y="1204233"/>
                </a:lnTo>
                <a:lnTo>
                  <a:pt x="487006" y="1220788"/>
                </a:lnTo>
                <a:lnTo>
                  <a:pt x="486779" y="1237571"/>
                </a:lnTo>
                <a:lnTo>
                  <a:pt x="487006" y="1254126"/>
                </a:lnTo>
                <a:lnTo>
                  <a:pt x="487687" y="1270908"/>
                </a:lnTo>
                <a:lnTo>
                  <a:pt x="488594" y="1287463"/>
                </a:lnTo>
                <a:lnTo>
                  <a:pt x="490182" y="1303565"/>
                </a:lnTo>
                <a:lnTo>
                  <a:pt x="491997" y="1319894"/>
                </a:lnTo>
                <a:lnTo>
                  <a:pt x="494265" y="1336222"/>
                </a:lnTo>
                <a:lnTo>
                  <a:pt x="496760" y="1352097"/>
                </a:lnTo>
                <a:lnTo>
                  <a:pt x="499936" y="1368199"/>
                </a:lnTo>
                <a:lnTo>
                  <a:pt x="503338" y="1383847"/>
                </a:lnTo>
                <a:lnTo>
                  <a:pt x="507194" y="1399269"/>
                </a:lnTo>
                <a:lnTo>
                  <a:pt x="511277" y="1414690"/>
                </a:lnTo>
                <a:lnTo>
                  <a:pt x="516041" y="1429885"/>
                </a:lnTo>
                <a:lnTo>
                  <a:pt x="520804" y="1445306"/>
                </a:lnTo>
                <a:lnTo>
                  <a:pt x="526021" y="1460047"/>
                </a:lnTo>
                <a:lnTo>
                  <a:pt x="531692" y="1474789"/>
                </a:lnTo>
                <a:lnTo>
                  <a:pt x="537590" y="1489530"/>
                </a:lnTo>
                <a:lnTo>
                  <a:pt x="544168" y="1504044"/>
                </a:lnTo>
                <a:lnTo>
                  <a:pt x="550746" y="1518105"/>
                </a:lnTo>
                <a:lnTo>
                  <a:pt x="557778" y="1532165"/>
                </a:lnTo>
                <a:lnTo>
                  <a:pt x="565036" y="1545999"/>
                </a:lnTo>
                <a:lnTo>
                  <a:pt x="572748" y="1559606"/>
                </a:lnTo>
                <a:lnTo>
                  <a:pt x="580461" y="1573214"/>
                </a:lnTo>
                <a:lnTo>
                  <a:pt x="588853" y="1586594"/>
                </a:lnTo>
                <a:lnTo>
                  <a:pt x="597473" y="1599521"/>
                </a:lnTo>
                <a:lnTo>
                  <a:pt x="606319" y="1612221"/>
                </a:lnTo>
                <a:lnTo>
                  <a:pt x="615619" y="1624921"/>
                </a:lnTo>
                <a:lnTo>
                  <a:pt x="624920" y="1637167"/>
                </a:lnTo>
                <a:lnTo>
                  <a:pt x="634673" y="1649187"/>
                </a:lnTo>
                <a:lnTo>
                  <a:pt x="644654" y="1660980"/>
                </a:lnTo>
                <a:lnTo>
                  <a:pt x="655088" y="1672546"/>
                </a:lnTo>
                <a:lnTo>
                  <a:pt x="665522" y="1684339"/>
                </a:lnTo>
                <a:lnTo>
                  <a:pt x="676410" y="1695451"/>
                </a:lnTo>
                <a:lnTo>
                  <a:pt x="687525" y="1706110"/>
                </a:lnTo>
                <a:lnTo>
                  <a:pt x="698867" y="1716769"/>
                </a:lnTo>
                <a:lnTo>
                  <a:pt x="710662" y="1726974"/>
                </a:lnTo>
                <a:lnTo>
                  <a:pt x="722684" y="1737180"/>
                </a:lnTo>
                <a:lnTo>
                  <a:pt x="734479" y="1746705"/>
                </a:lnTo>
                <a:lnTo>
                  <a:pt x="746728" y="1756230"/>
                </a:lnTo>
                <a:lnTo>
                  <a:pt x="759431" y="1765528"/>
                </a:lnTo>
                <a:lnTo>
                  <a:pt x="772360" y="1774146"/>
                </a:lnTo>
                <a:lnTo>
                  <a:pt x="785289" y="1782764"/>
                </a:lnTo>
                <a:lnTo>
                  <a:pt x="798673" y="1790928"/>
                </a:lnTo>
                <a:lnTo>
                  <a:pt x="812056" y="1799092"/>
                </a:lnTo>
                <a:lnTo>
                  <a:pt x="825892" y="1806803"/>
                </a:lnTo>
                <a:lnTo>
                  <a:pt x="839502" y="1814060"/>
                </a:lnTo>
                <a:lnTo>
                  <a:pt x="853566" y="1820864"/>
                </a:lnTo>
                <a:lnTo>
                  <a:pt x="867856" y="1827667"/>
                </a:lnTo>
                <a:lnTo>
                  <a:pt x="882373" y="1834017"/>
                </a:lnTo>
                <a:lnTo>
                  <a:pt x="896890" y="1839914"/>
                </a:lnTo>
                <a:lnTo>
                  <a:pt x="911634" y="1845583"/>
                </a:lnTo>
                <a:lnTo>
                  <a:pt x="926605" y="1850799"/>
                </a:lnTo>
                <a:lnTo>
                  <a:pt x="941803" y="1855789"/>
                </a:lnTo>
                <a:lnTo>
                  <a:pt x="957001" y="1860324"/>
                </a:lnTo>
                <a:lnTo>
                  <a:pt x="972652" y="1864406"/>
                </a:lnTo>
                <a:lnTo>
                  <a:pt x="988077" y="1868489"/>
                </a:lnTo>
                <a:lnTo>
                  <a:pt x="1003728" y="1871664"/>
                </a:lnTo>
                <a:lnTo>
                  <a:pt x="1019833" y="1874839"/>
                </a:lnTo>
                <a:lnTo>
                  <a:pt x="1035711" y="1877333"/>
                </a:lnTo>
                <a:lnTo>
                  <a:pt x="1052043" y="1879828"/>
                </a:lnTo>
                <a:lnTo>
                  <a:pt x="1068375" y="1881415"/>
                </a:lnTo>
                <a:lnTo>
                  <a:pt x="1084480" y="1883003"/>
                </a:lnTo>
                <a:lnTo>
                  <a:pt x="1101038" y="1884137"/>
                </a:lnTo>
                <a:lnTo>
                  <a:pt x="1117597" y="1884590"/>
                </a:lnTo>
                <a:lnTo>
                  <a:pt x="1134383" y="1884817"/>
                </a:lnTo>
                <a:lnTo>
                  <a:pt x="1151168" y="1884590"/>
                </a:lnTo>
                <a:lnTo>
                  <a:pt x="1167500" y="1884137"/>
                </a:lnTo>
                <a:lnTo>
                  <a:pt x="1184059" y="1883003"/>
                </a:lnTo>
                <a:lnTo>
                  <a:pt x="1200617" y="1881415"/>
                </a:lnTo>
                <a:lnTo>
                  <a:pt x="1216949" y="1879828"/>
                </a:lnTo>
                <a:lnTo>
                  <a:pt x="1232827" y="1877333"/>
                </a:lnTo>
                <a:lnTo>
                  <a:pt x="1249159" y="1874839"/>
                </a:lnTo>
                <a:lnTo>
                  <a:pt x="1264810" y="1871664"/>
                </a:lnTo>
                <a:lnTo>
                  <a:pt x="1280689" y="1868489"/>
                </a:lnTo>
                <a:lnTo>
                  <a:pt x="1296340" y="1864406"/>
                </a:lnTo>
                <a:lnTo>
                  <a:pt x="1311538" y="1860324"/>
                </a:lnTo>
                <a:lnTo>
                  <a:pt x="1326962" y="1855789"/>
                </a:lnTo>
                <a:lnTo>
                  <a:pt x="1341933" y="1850799"/>
                </a:lnTo>
                <a:lnTo>
                  <a:pt x="1356904" y="1845583"/>
                </a:lnTo>
                <a:lnTo>
                  <a:pt x="1371875" y="1839914"/>
                </a:lnTo>
                <a:lnTo>
                  <a:pt x="1386392" y="1834017"/>
                </a:lnTo>
                <a:lnTo>
                  <a:pt x="1400909" y="1827667"/>
                </a:lnTo>
                <a:lnTo>
                  <a:pt x="1414973" y="1820864"/>
                </a:lnTo>
                <a:lnTo>
                  <a:pt x="1429263" y="1814060"/>
                </a:lnTo>
                <a:lnTo>
                  <a:pt x="1443100" y="1806803"/>
                </a:lnTo>
                <a:lnTo>
                  <a:pt x="1456710" y="1799092"/>
                </a:lnTo>
                <a:lnTo>
                  <a:pt x="1470093" y="1790928"/>
                </a:lnTo>
                <a:lnTo>
                  <a:pt x="1483249" y="1782764"/>
                </a:lnTo>
                <a:lnTo>
                  <a:pt x="1496405" y="1774146"/>
                </a:lnTo>
                <a:lnTo>
                  <a:pt x="1509108" y="1765528"/>
                </a:lnTo>
                <a:lnTo>
                  <a:pt x="1521810" y="1756230"/>
                </a:lnTo>
                <a:lnTo>
                  <a:pt x="1534286" y="1746705"/>
                </a:lnTo>
                <a:lnTo>
                  <a:pt x="1546308" y="1737180"/>
                </a:lnTo>
                <a:lnTo>
                  <a:pt x="1558103" y="1726974"/>
                </a:lnTo>
                <a:lnTo>
                  <a:pt x="1569672" y="1716769"/>
                </a:lnTo>
                <a:lnTo>
                  <a:pt x="1581240" y="1706110"/>
                </a:lnTo>
                <a:lnTo>
                  <a:pt x="1592128" y="1695451"/>
                </a:lnTo>
                <a:lnTo>
                  <a:pt x="1603016" y="1684339"/>
                </a:lnTo>
                <a:lnTo>
                  <a:pt x="1613677" y="1672546"/>
                </a:lnTo>
                <a:lnTo>
                  <a:pt x="1623884" y="1660980"/>
                </a:lnTo>
                <a:lnTo>
                  <a:pt x="1634092" y="1649187"/>
                </a:lnTo>
                <a:lnTo>
                  <a:pt x="1643845" y="1637167"/>
                </a:lnTo>
                <a:lnTo>
                  <a:pt x="1653372" y="1624921"/>
                </a:lnTo>
                <a:lnTo>
                  <a:pt x="1662445" y="1612221"/>
                </a:lnTo>
                <a:lnTo>
                  <a:pt x="1671519" y="1599521"/>
                </a:lnTo>
                <a:lnTo>
                  <a:pt x="1679911" y="1586594"/>
                </a:lnTo>
                <a:lnTo>
                  <a:pt x="1688304" y="1573214"/>
                </a:lnTo>
                <a:lnTo>
                  <a:pt x="1696243" y="1559606"/>
                </a:lnTo>
                <a:lnTo>
                  <a:pt x="1703729" y="1545999"/>
                </a:lnTo>
                <a:lnTo>
                  <a:pt x="1711214" y="1532165"/>
                </a:lnTo>
                <a:lnTo>
                  <a:pt x="1718019" y="1518105"/>
                </a:lnTo>
                <a:lnTo>
                  <a:pt x="1724824" y="1504044"/>
                </a:lnTo>
                <a:lnTo>
                  <a:pt x="1730948" y="1489530"/>
                </a:lnTo>
                <a:lnTo>
                  <a:pt x="1736846" y="1474789"/>
                </a:lnTo>
                <a:lnTo>
                  <a:pt x="1742517" y="1460047"/>
                </a:lnTo>
                <a:lnTo>
                  <a:pt x="1747734" y="1445306"/>
                </a:lnTo>
                <a:lnTo>
                  <a:pt x="1752724" y="1429885"/>
                </a:lnTo>
                <a:lnTo>
                  <a:pt x="1757261" y="1414690"/>
                </a:lnTo>
                <a:lnTo>
                  <a:pt x="1761571" y="1399269"/>
                </a:lnTo>
                <a:lnTo>
                  <a:pt x="1765427" y="1383847"/>
                </a:lnTo>
                <a:lnTo>
                  <a:pt x="1768602" y="1368199"/>
                </a:lnTo>
                <a:lnTo>
                  <a:pt x="1771778" y="1352097"/>
                </a:lnTo>
                <a:lnTo>
                  <a:pt x="1774273" y="1336222"/>
                </a:lnTo>
                <a:lnTo>
                  <a:pt x="1776768" y="1319894"/>
                </a:lnTo>
                <a:lnTo>
                  <a:pt x="1778583" y="1303565"/>
                </a:lnTo>
                <a:lnTo>
                  <a:pt x="1779944" y="1287463"/>
                </a:lnTo>
                <a:lnTo>
                  <a:pt x="1781078" y="1270908"/>
                </a:lnTo>
                <a:lnTo>
                  <a:pt x="1781532" y="1254126"/>
                </a:lnTo>
                <a:lnTo>
                  <a:pt x="1781759" y="1237571"/>
                </a:lnTo>
                <a:lnTo>
                  <a:pt x="1781532" y="1220788"/>
                </a:lnTo>
                <a:lnTo>
                  <a:pt x="1781078" y="1204233"/>
                </a:lnTo>
                <a:lnTo>
                  <a:pt x="1779944" y="1187905"/>
                </a:lnTo>
                <a:lnTo>
                  <a:pt x="1778583" y="1171349"/>
                </a:lnTo>
                <a:lnTo>
                  <a:pt x="1776768" y="1155021"/>
                </a:lnTo>
                <a:lnTo>
                  <a:pt x="1774273" y="1138919"/>
                </a:lnTo>
                <a:lnTo>
                  <a:pt x="1771778" y="1122817"/>
                </a:lnTo>
                <a:lnTo>
                  <a:pt x="1768602" y="1107169"/>
                </a:lnTo>
                <a:lnTo>
                  <a:pt x="1765427" y="1091294"/>
                </a:lnTo>
                <a:lnTo>
                  <a:pt x="1761571" y="1075646"/>
                </a:lnTo>
                <a:lnTo>
                  <a:pt x="1757261" y="1060451"/>
                </a:lnTo>
                <a:lnTo>
                  <a:pt x="1752724" y="1045029"/>
                </a:lnTo>
                <a:lnTo>
                  <a:pt x="1747734" y="1030062"/>
                </a:lnTo>
                <a:lnTo>
                  <a:pt x="1742517" y="1015094"/>
                </a:lnTo>
                <a:lnTo>
                  <a:pt x="1736846" y="1000126"/>
                </a:lnTo>
                <a:lnTo>
                  <a:pt x="1730948" y="985612"/>
                </a:lnTo>
                <a:lnTo>
                  <a:pt x="1724824" y="971324"/>
                </a:lnTo>
                <a:lnTo>
                  <a:pt x="1718019" y="957037"/>
                </a:lnTo>
                <a:lnTo>
                  <a:pt x="1711214" y="942749"/>
                </a:lnTo>
                <a:lnTo>
                  <a:pt x="1703729" y="928915"/>
                </a:lnTo>
                <a:lnTo>
                  <a:pt x="1696243" y="915308"/>
                </a:lnTo>
                <a:lnTo>
                  <a:pt x="1688304" y="901928"/>
                </a:lnTo>
                <a:lnTo>
                  <a:pt x="1679911" y="888774"/>
                </a:lnTo>
                <a:lnTo>
                  <a:pt x="1671519" y="875621"/>
                </a:lnTo>
                <a:lnTo>
                  <a:pt x="1662445" y="862921"/>
                </a:lnTo>
                <a:lnTo>
                  <a:pt x="1653372" y="850221"/>
                </a:lnTo>
                <a:lnTo>
                  <a:pt x="1643845" y="837974"/>
                </a:lnTo>
                <a:lnTo>
                  <a:pt x="1634092" y="825728"/>
                </a:lnTo>
                <a:lnTo>
                  <a:pt x="1623884" y="813935"/>
                </a:lnTo>
                <a:lnTo>
                  <a:pt x="1613677" y="802369"/>
                </a:lnTo>
                <a:lnTo>
                  <a:pt x="1603016" y="791029"/>
                </a:lnTo>
                <a:lnTo>
                  <a:pt x="1592128" y="779917"/>
                </a:lnTo>
                <a:lnTo>
                  <a:pt x="1581240" y="769031"/>
                </a:lnTo>
                <a:lnTo>
                  <a:pt x="1569672" y="758372"/>
                </a:lnTo>
                <a:lnTo>
                  <a:pt x="1558103" y="748167"/>
                </a:lnTo>
                <a:lnTo>
                  <a:pt x="1546308" y="738188"/>
                </a:lnTo>
                <a:lnTo>
                  <a:pt x="1534286" y="728210"/>
                </a:lnTo>
                <a:lnTo>
                  <a:pt x="1521810" y="718685"/>
                </a:lnTo>
                <a:lnTo>
                  <a:pt x="1509108" y="709840"/>
                </a:lnTo>
                <a:lnTo>
                  <a:pt x="1496405" y="700768"/>
                </a:lnTo>
                <a:lnTo>
                  <a:pt x="1483249" y="692150"/>
                </a:lnTo>
                <a:lnTo>
                  <a:pt x="1470093" y="683986"/>
                </a:lnTo>
                <a:lnTo>
                  <a:pt x="1456710" y="676049"/>
                </a:lnTo>
                <a:lnTo>
                  <a:pt x="1443100" y="668565"/>
                </a:lnTo>
                <a:lnTo>
                  <a:pt x="1429263" y="661081"/>
                </a:lnTo>
                <a:lnTo>
                  <a:pt x="1414973" y="654050"/>
                </a:lnTo>
                <a:lnTo>
                  <a:pt x="1400909" y="647247"/>
                </a:lnTo>
                <a:lnTo>
                  <a:pt x="1386392" y="641124"/>
                </a:lnTo>
                <a:lnTo>
                  <a:pt x="1371875" y="635227"/>
                </a:lnTo>
                <a:lnTo>
                  <a:pt x="1356904" y="629557"/>
                </a:lnTo>
                <a:lnTo>
                  <a:pt x="1341933" y="624341"/>
                </a:lnTo>
                <a:lnTo>
                  <a:pt x="1326962" y="619579"/>
                </a:lnTo>
                <a:lnTo>
                  <a:pt x="1311538" y="614816"/>
                </a:lnTo>
                <a:lnTo>
                  <a:pt x="1296340" y="610734"/>
                </a:lnTo>
                <a:lnTo>
                  <a:pt x="1280689" y="606879"/>
                </a:lnTo>
                <a:lnTo>
                  <a:pt x="1264810" y="603477"/>
                </a:lnTo>
                <a:lnTo>
                  <a:pt x="1249159" y="600302"/>
                </a:lnTo>
                <a:lnTo>
                  <a:pt x="1232827" y="597807"/>
                </a:lnTo>
                <a:lnTo>
                  <a:pt x="1216949" y="595540"/>
                </a:lnTo>
                <a:lnTo>
                  <a:pt x="1200617" y="593725"/>
                </a:lnTo>
                <a:lnTo>
                  <a:pt x="1184059" y="592138"/>
                </a:lnTo>
                <a:lnTo>
                  <a:pt x="1167500" y="591004"/>
                </a:lnTo>
                <a:lnTo>
                  <a:pt x="1151168" y="590550"/>
                </a:lnTo>
                <a:lnTo>
                  <a:pt x="1134383" y="590324"/>
                </a:lnTo>
                <a:close/>
                <a:moveTo>
                  <a:pt x="127706" y="417513"/>
                </a:moveTo>
                <a:lnTo>
                  <a:pt x="2140832" y="417513"/>
                </a:lnTo>
                <a:lnTo>
                  <a:pt x="2147637" y="417740"/>
                </a:lnTo>
                <a:lnTo>
                  <a:pt x="2153988" y="418420"/>
                </a:lnTo>
                <a:lnTo>
                  <a:pt x="2160567" y="419100"/>
                </a:lnTo>
                <a:lnTo>
                  <a:pt x="2166691" y="420234"/>
                </a:lnTo>
                <a:lnTo>
                  <a:pt x="2173042" y="421595"/>
                </a:lnTo>
                <a:lnTo>
                  <a:pt x="2179167" y="423182"/>
                </a:lnTo>
                <a:lnTo>
                  <a:pt x="2185064" y="425223"/>
                </a:lnTo>
                <a:lnTo>
                  <a:pt x="2190735" y="427718"/>
                </a:lnTo>
                <a:lnTo>
                  <a:pt x="2196406" y="430213"/>
                </a:lnTo>
                <a:lnTo>
                  <a:pt x="2201850" y="432934"/>
                </a:lnTo>
                <a:lnTo>
                  <a:pt x="2207294" y="436109"/>
                </a:lnTo>
                <a:lnTo>
                  <a:pt x="2212511" y="439511"/>
                </a:lnTo>
                <a:lnTo>
                  <a:pt x="2217274" y="442913"/>
                </a:lnTo>
                <a:lnTo>
                  <a:pt x="2222265" y="446768"/>
                </a:lnTo>
                <a:lnTo>
                  <a:pt x="2226801" y="450850"/>
                </a:lnTo>
                <a:lnTo>
                  <a:pt x="2231338" y="454932"/>
                </a:lnTo>
                <a:lnTo>
                  <a:pt x="2235648" y="459241"/>
                </a:lnTo>
                <a:lnTo>
                  <a:pt x="2239504" y="464004"/>
                </a:lnTo>
                <a:lnTo>
                  <a:pt x="2243360" y="468766"/>
                </a:lnTo>
                <a:lnTo>
                  <a:pt x="2246989" y="473756"/>
                </a:lnTo>
                <a:lnTo>
                  <a:pt x="2250392" y="478972"/>
                </a:lnTo>
                <a:lnTo>
                  <a:pt x="2253340" y="484415"/>
                </a:lnTo>
                <a:lnTo>
                  <a:pt x="2256062" y="489857"/>
                </a:lnTo>
                <a:lnTo>
                  <a:pt x="2258558" y="495527"/>
                </a:lnTo>
                <a:lnTo>
                  <a:pt x="2260826" y="501423"/>
                </a:lnTo>
                <a:lnTo>
                  <a:pt x="2262867" y="507320"/>
                </a:lnTo>
                <a:lnTo>
                  <a:pt x="2264682" y="513216"/>
                </a:lnTo>
                <a:lnTo>
                  <a:pt x="2266043" y="519340"/>
                </a:lnTo>
                <a:lnTo>
                  <a:pt x="2267404" y="525916"/>
                </a:lnTo>
                <a:lnTo>
                  <a:pt x="2268084" y="532040"/>
                </a:lnTo>
                <a:lnTo>
                  <a:pt x="2268538" y="538390"/>
                </a:lnTo>
                <a:lnTo>
                  <a:pt x="2268538" y="545193"/>
                </a:lnTo>
                <a:lnTo>
                  <a:pt x="2268538" y="1929948"/>
                </a:lnTo>
                <a:lnTo>
                  <a:pt x="2268538" y="1936524"/>
                </a:lnTo>
                <a:lnTo>
                  <a:pt x="2268084" y="1942874"/>
                </a:lnTo>
                <a:lnTo>
                  <a:pt x="2267404" y="1949451"/>
                </a:lnTo>
                <a:lnTo>
                  <a:pt x="2266043" y="1955574"/>
                </a:lnTo>
                <a:lnTo>
                  <a:pt x="2264682" y="1961698"/>
                </a:lnTo>
                <a:lnTo>
                  <a:pt x="2262867" y="1967821"/>
                </a:lnTo>
                <a:lnTo>
                  <a:pt x="2260826" y="1973944"/>
                </a:lnTo>
                <a:lnTo>
                  <a:pt x="2258558" y="1979614"/>
                </a:lnTo>
                <a:lnTo>
                  <a:pt x="2256062" y="1985283"/>
                </a:lnTo>
                <a:lnTo>
                  <a:pt x="2253340" y="1990499"/>
                </a:lnTo>
                <a:lnTo>
                  <a:pt x="2250392" y="1995942"/>
                </a:lnTo>
                <a:lnTo>
                  <a:pt x="2246989" y="2001158"/>
                </a:lnTo>
                <a:lnTo>
                  <a:pt x="2243360" y="2006374"/>
                </a:lnTo>
                <a:lnTo>
                  <a:pt x="2239504" y="2010910"/>
                </a:lnTo>
                <a:lnTo>
                  <a:pt x="2235648" y="2015673"/>
                </a:lnTo>
                <a:lnTo>
                  <a:pt x="2231338" y="2019982"/>
                </a:lnTo>
                <a:lnTo>
                  <a:pt x="2226801" y="2024290"/>
                </a:lnTo>
                <a:lnTo>
                  <a:pt x="2222265" y="2028373"/>
                </a:lnTo>
                <a:lnTo>
                  <a:pt x="2217274" y="2032228"/>
                </a:lnTo>
                <a:lnTo>
                  <a:pt x="2212511" y="2035630"/>
                </a:lnTo>
                <a:lnTo>
                  <a:pt x="2207294" y="2039032"/>
                </a:lnTo>
                <a:lnTo>
                  <a:pt x="2201850" y="2042207"/>
                </a:lnTo>
                <a:lnTo>
                  <a:pt x="2196406" y="2044928"/>
                </a:lnTo>
                <a:lnTo>
                  <a:pt x="2190735" y="2047423"/>
                </a:lnTo>
                <a:lnTo>
                  <a:pt x="2185064" y="2049690"/>
                </a:lnTo>
                <a:lnTo>
                  <a:pt x="2179167" y="2051732"/>
                </a:lnTo>
                <a:lnTo>
                  <a:pt x="2173042" y="2053546"/>
                </a:lnTo>
                <a:lnTo>
                  <a:pt x="2166691" y="2054907"/>
                </a:lnTo>
                <a:lnTo>
                  <a:pt x="2160567" y="2056040"/>
                </a:lnTo>
                <a:lnTo>
                  <a:pt x="2153988" y="2056948"/>
                </a:lnTo>
                <a:lnTo>
                  <a:pt x="2147637" y="2057401"/>
                </a:lnTo>
                <a:lnTo>
                  <a:pt x="2140832" y="2057401"/>
                </a:lnTo>
                <a:lnTo>
                  <a:pt x="127706" y="2057401"/>
                </a:lnTo>
                <a:lnTo>
                  <a:pt x="121355" y="2057401"/>
                </a:lnTo>
                <a:lnTo>
                  <a:pt x="114776" y="2056948"/>
                </a:lnTo>
                <a:lnTo>
                  <a:pt x="108425" y="2056040"/>
                </a:lnTo>
                <a:lnTo>
                  <a:pt x="101847" y="2054907"/>
                </a:lnTo>
                <a:lnTo>
                  <a:pt x="95723" y="2053546"/>
                </a:lnTo>
                <a:lnTo>
                  <a:pt x="89825" y="2051732"/>
                </a:lnTo>
                <a:lnTo>
                  <a:pt x="83927" y="2049690"/>
                </a:lnTo>
                <a:lnTo>
                  <a:pt x="77803" y="2047423"/>
                </a:lnTo>
                <a:lnTo>
                  <a:pt x="72586" y="2044928"/>
                </a:lnTo>
                <a:lnTo>
                  <a:pt x="66915" y="2042207"/>
                </a:lnTo>
                <a:lnTo>
                  <a:pt x="61471" y="2039032"/>
                </a:lnTo>
                <a:lnTo>
                  <a:pt x="56254" y="2035630"/>
                </a:lnTo>
                <a:lnTo>
                  <a:pt x="51264" y="2032228"/>
                </a:lnTo>
                <a:lnTo>
                  <a:pt x="46500" y="2028373"/>
                </a:lnTo>
                <a:lnTo>
                  <a:pt x="41737" y="2024290"/>
                </a:lnTo>
                <a:lnTo>
                  <a:pt x="37427" y="2019982"/>
                </a:lnTo>
                <a:lnTo>
                  <a:pt x="33344" y="2015673"/>
                </a:lnTo>
                <a:lnTo>
                  <a:pt x="29261" y="2010910"/>
                </a:lnTo>
                <a:lnTo>
                  <a:pt x="25632" y="2006374"/>
                </a:lnTo>
                <a:lnTo>
                  <a:pt x="22002" y="2001158"/>
                </a:lnTo>
                <a:lnTo>
                  <a:pt x="18600" y="1995942"/>
                </a:lnTo>
                <a:lnTo>
                  <a:pt x="15424" y="1990499"/>
                </a:lnTo>
                <a:lnTo>
                  <a:pt x="12702" y="1985283"/>
                </a:lnTo>
                <a:lnTo>
                  <a:pt x="9980" y="1979614"/>
                </a:lnTo>
                <a:lnTo>
                  <a:pt x="7712" y="1973944"/>
                </a:lnTo>
                <a:lnTo>
                  <a:pt x="5671" y="1967821"/>
                </a:lnTo>
                <a:lnTo>
                  <a:pt x="4083" y="1961698"/>
                </a:lnTo>
                <a:lnTo>
                  <a:pt x="2495" y="1955574"/>
                </a:lnTo>
                <a:lnTo>
                  <a:pt x="1588" y="1949451"/>
                </a:lnTo>
                <a:lnTo>
                  <a:pt x="680" y="1942874"/>
                </a:lnTo>
                <a:lnTo>
                  <a:pt x="227" y="1936524"/>
                </a:lnTo>
                <a:lnTo>
                  <a:pt x="0" y="1929948"/>
                </a:lnTo>
                <a:lnTo>
                  <a:pt x="0" y="545193"/>
                </a:lnTo>
                <a:lnTo>
                  <a:pt x="227" y="538390"/>
                </a:lnTo>
                <a:lnTo>
                  <a:pt x="680" y="532040"/>
                </a:lnTo>
                <a:lnTo>
                  <a:pt x="1588" y="525916"/>
                </a:lnTo>
                <a:lnTo>
                  <a:pt x="2495" y="519340"/>
                </a:lnTo>
                <a:lnTo>
                  <a:pt x="4083" y="513216"/>
                </a:lnTo>
                <a:lnTo>
                  <a:pt x="5671" y="507320"/>
                </a:lnTo>
                <a:lnTo>
                  <a:pt x="7712" y="501423"/>
                </a:lnTo>
                <a:lnTo>
                  <a:pt x="9980" y="495527"/>
                </a:lnTo>
                <a:lnTo>
                  <a:pt x="12702" y="489857"/>
                </a:lnTo>
                <a:lnTo>
                  <a:pt x="15424" y="484415"/>
                </a:lnTo>
                <a:lnTo>
                  <a:pt x="18600" y="478972"/>
                </a:lnTo>
                <a:lnTo>
                  <a:pt x="22002" y="473756"/>
                </a:lnTo>
                <a:lnTo>
                  <a:pt x="25632" y="468766"/>
                </a:lnTo>
                <a:lnTo>
                  <a:pt x="29261" y="464004"/>
                </a:lnTo>
                <a:lnTo>
                  <a:pt x="33344" y="459241"/>
                </a:lnTo>
                <a:lnTo>
                  <a:pt x="37427" y="454932"/>
                </a:lnTo>
                <a:lnTo>
                  <a:pt x="41737" y="450850"/>
                </a:lnTo>
                <a:lnTo>
                  <a:pt x="46500" y="446768"/>
                </a:lnTo>
                <a:lnTo>
                  <a:pt x="51264" y="442913"/>
                </a:lnTo>
                <a:lnTo>
                  <a:pt x="56254" y="439511"/>
                </a:lnTo>
                <a:lnTo>
                  <a:pt x="61471" y="436109"/>
                </a:lnTo>
                <a:lnTo>
                  <a:pt x="66915" y="432934"/>
                </a:lnTo>
                <a:lnTo>
                  <a:pt x="72586" y="430213"/>
                </a:lnTo>
                <a:lnTo>
                  <a:pt x="77803" y="427718"/>
                </a:lnTo>
                <a:lnTo>
                  <a:pt x="83927" y="425223"/>
                </a:lnTo>
                <a:lnTo>
                  <a:pt x="89825" y="423182"/>
                </a:lnTo>
                <a:lnTo>
                  <a:pt x="95723" y="421595"/>
                </a:lnTo>
                <a:lnTo>
                  <a:pt x="101847" y="420234"/>
                </a:lnTo>
                <a:lnTo>
                  <a:pt x="108425" y="419100"/>
                </a:lnTo>
                <a:lnTo>
                  <a:pt x="114776" y="418420"/>
                </a:lnTo>
                <a:lnTo>
                  <a:pt x="121355" y="417740"/>
                </a:lnTo>
                <a:lnTo>
                  <a:pt x="127706" y="417513"/>
                </a:lnTo>
                <a:close/>
                <a:moveTo>
                  <a:pt x="892905" y="0"/>
                </a:moveTo>
                <a:lnTo>
                  <a:pt x="1374273" y="0"/>
                </a:lnTo>
                <a:lnTo>
                  <a:pt x="1383574" y="226"/>
                </a:lnTo>
                <a:lnTo>
                  <a:pt x="1392875" y="679"/>
                </a:lnTo>
                <a:lnTo>
                  <a:pt x="1402175" y="2038"/>
                </a:lnTo>
                <a:lnTo>
                  <a:pt x="1411022" y="3624"/>
                </a:lnTo>
                <a:lnTo>
                  <a:pt x="1419869" y="5662"/>
                </a:lnTo>
                <a:lnTo>
                  <a:pt x="1428716" y="8154"/>
                </a:lnTo>
                <a:lnTo>
                  <a:pt x="1437110" y="11098"/>
                </a:lnTo>
                <a:lnTo>
                  <a:pt x="1445503" y="14269"/>
                </a:lnTo>
                <a:lnTo>
                  <a:pt x="1453669" y="17893"/>
                </a:lnTo>
                <a:lnTo>
                  <a:pt x="1461382" y="21743"/>
                </a:lnTo>
                <a:lnTo>
                  <a:pt x="1469095" y="26500"/>
                </a:lnTo>
                <a:lnTo>
                  <a:pt x="1476581" y="31030"/>
                </a:lnTo>
                <a:lnTo>
                  <a:pt x="1483840" y="36239"/>
                </a:lnTo>
                <a:lnTo>
                  <a:pt x="1490872" y="41675"/>
                </a:lnTo>
                <a:lnTo>
                  <a:pt x="1497224" y="47337"/>
                </a:lnTo>
                <a:lnTo>
                  <a:pt x="1503802" y="53453"/>
                </a:lnTo>
                <a:lnTo>
                  <a:pt x="1509927" y="60021"/>
                </a:lnTo>
                <a:lnTo>
                  <a:pt x="1515598" y="66363"/>
                </a:lnTo>
                <a:lnTo>
                  <a:pt x="1521043" y="73384"/>
                </a:lnTo>
                <a:lnTo>
                  <a:pt x="1526260" y="80632"/>
                </a:lnTo>
                <a:lnTo>
                  <a:pt x="1530797" y="88107"/>
                </a:lnTo>
                <a:lnTo>
                  <a:pt x="1535334" y="95807"/>
                </a:lnTo>
                <a:lnTo>
                  <a:pt x="1539417" y="103508"/>
                </a:lnTo>
                <a:lnTo>
                  <a:pt x="1543047" y="111662"/>
                </a:lnTo>
                <a:lnTo>
                  <a:pt x="1546223" y="120043"/>
                </a:lnTo>
                <a:lnTo>
                  <a:pt x="1549172" y="128423"/>
                </a:lnTo>
                <a:lnTo>
                  <a:pt x="1551667" y="137256"/>
                </a:lnTo>
                <a:lnTo>
                  <a:pt x="1553709" y="146090"/>
                </a:lnTo>
                <a:lnTo>
                  <a:pt x="1555297" y="154923"/>
                </a:lnTo>
                <a:lnTo>
                  <a:pt x="1556658" y="163983"/>
                </a:lnTo>
                <a:lnTo>
                  <a:pt x="1557111" y="173269"/>
                </a:lnTo>
                <a:lnTo>
                  <a:pt x="1557338" y="182782"/>
                </a:lnTo>
                <a:lnTo>
                  <a:pt x="1557338" y="354013"/>
                </a:lnTo>
                <a:lnTo>
                  <a:pt x="1404217" y="354013"/>
                </a:lnTo>
                <a:lnTo>
                  <a:pt x="1404217" y="182782"/>
                </a:lnTo>
                <a:lnTo>
                  <a:pt x="1404217" y="179837"/>
                </a:lnTo>
                <a:lnTo>
                  <a:pt x="1403536" y="176667"/>
                </a:lnTo>
                <a:lnTo>
                  <a:pt x="1402856" y="173722"/>
                </a:lnTo>
                <a:lnTo>
                  <a:pt x="1401948" y="171231"/>
                </a:lnTo>
                <a:lnTo>
                  <a:pt x="1400587" y="168286"/>
                </a:lnTo>
                <a:lnTo>
                  <a:pt x="1398999" y="166021"/>
                </a:lnTo>
                <a:lnTo>
                  <a:pt x="1397412" y="163756"/>
                </a:lnTo>
                <a:lnTo>
                  <a:pt x="1395370" y="161718"/>
                </a:lnTo>
                <a:lnTo>
                  <a:pt x="1393328" y="159679"/>
                </a:lnTo>
                <a:lnTo>
                  <a:pt x="1391060" y="157867"/>
                </a:lnTo>
                <a:lnTo>
                  <a:pt x="1388338" y="156508"/>
                </a:lnTo>
                <a:lnTo>
                  <a:pt x="1385842" y="155149"/>
                </a:lnTo>
                <a:lnTo>
                  <a:pt x="1383347" y="154243"/>
                </a:lnTo>
                <a:lnTo>
                  <a:pt x="1380171" y="153564"/>
                </a:lnTo>
                <a:lnTo>
                  <a:pt x="1377222" y="152884"/>
                </a:lnTo>
                <a:lnTo>
                  <a:pt x="1374273" y="152658"/>
                </a:lnTo>
                <a:lnTo>
                  <a:pt x="892905" y="152658"/>
                </a:lnTo>
                <a:lnTo>
                  <a:pt x="889956" y="152884"/>
                </a:lnTo>
                <a:lnTo>
                  <a:pt x="886780" y="153564"/>
                </a:lnTo>
                <a:lnTo>
                  <a:pt x="884058" y="154243"/>
                </a:lnTo>
                <a:lnTo>
                  <a:pt x="881109" y="155149"/>
                </a:lnTo>
                <a:lnTo>
                  <a:pt x="878614" y="156508"/>
                </a:lnTo>
                <a:lnTo>
                  <a:pt x="876118" y="157867"/>
                </a:lnTo>
                <a:lnTo>
                  <a:pt x="873623" y="159679"/>
                </a:lnTo>
                <a:lnTo>
                  <a:pt x="871581" y="161718"/>
                </a:lnTo>
                <a:lnTo>
                  <a:pt x="869767" y="163756"/>
                </a:lnTo>
                <a:lnTo>
                  <a:pt x="867952" y="166021"/>
                </a:lnTo>
                <a:lnTo>
                  <a:pt x="866591" y="168286"/>
                </a:lnTo>
                <a:lnTo>
                  <a:pt x="865230" y="171231"/>
                </a:lnTo>
                <a:lnTo>
                  <a:pt x="864096" y="173722"/>
                </a:lnTo>
                <a:lnTo>
                  <a:pt x="863415" y="176667"/>
                </a:lnTo>
                <a:lnTo>
                  <a:pt x="863188" y="179837"/>
                </a:lnTo>
                <a:lnTo>
                  <a:pt x="862961" y="182782"/>
                </a:lnTo>
                <a:lnTo>
                  <a:pt x="862961" y="354013"/>
                </a:lnTo>
                <a:lnTo>
                  <a:pt x="709613" y="354013"/>
                </a:lnTo>
                <a:lnTo>
                  <a:pt x="709613" y="182782"/>
                </a:lnTo>
                <a:lnTo>
                  <a:pt x="709840" y="173269"/>
                </a:lnTo>
                <a:lnTo>
                  <a:pt x="710747" y="163983"/>
                </a:lnTo>
                <a:lnTo>
                  <a:pt x="711654" y="154923"/>
                </a:lnTo>
                <a:lnTo>
                  <a:pt x="713469" y="146090"/>
                </a:lnTo>
                <a:lnTo>
                  <a:pt x="715511" y="137256"/>
                </a:lnTo>
                <a:lnTo>
                  <a:pt x="718006" y="128423"/>
                </a:lnTo>
                <a:lnTo>
                  <a:pt x="720728" y="120043"/>
                </a:lnTo>
                <a:lnTo>
                  <a:pt x="724131" y="111662"/>
                </a:lnTo>
                <a:lnTo>
                  <a:pt x="727761" y="103508"/>
                </a:lnTo>
                <a:lnTo>
                  <a:pt x="731844" y="95807"/>
                </a:lnTo>
                <a:lnTo>
                  <a:pt x="736154" y="88107"/>
                </a:lnTo>
                <a:lnTo>
                  <a:pt x="741145" y="80632"/>
                </a:lnTo>
                <a:lnTo>
                  <a:pt x="745908" y="73384"/>
                </a:lnTo>
                <a:lnTo>
                  <a:pt x="751806" y="66363"/>
                </a:lnTo>
                <a:lnTo>
                  <a:pt x="757478" y="60021"/>
                </a:lnTo>
                <a:lnTo>
                  <a:pt x="763376" y="53453"/>
                </a:lnTo>
                <a:lnTo>
                  <a:pt x="769727" y="47337"/>
                </a:lnTo>
                <a:lnTo>
                  <a:pt x="776533" y="41675"/>
                </a:lnTo>
                <a:lnTo>
                  <a:pt x="783338" y="36239"/>
                </a:lnTo>
                <a:lnTo>
                  <a:pt x="790597" y="31030"/>
                </a:lnTo>
                <a:lnTo>
                  <a:pt x="797856" y="26500"/>
                </a:lnTo>
                <a:lnTo>
                  <a:pt x="805569" y="21743"/>
                </a:lnTo>
                <a:lnTo>
                  <a:pt x="813509" y="17893"/>
                </a:lnTo>
                <a:lnTo>
                  <a:pt x="821675" y="14269"/>
                </a:lnTo>
                <a:lnTo>
                  <a:pt x="830069" y="11098"/>
                </a:lnTo>
                <a:lnTo>
                  <a:pt x="838689" y="8154"/>
                </a:lnTo>
                <a:lnTo>
                  <a:pt x="847082" y="5662"/>
                </a:lnTo>
                <a:lnTo>
                  <a:pt x="856156" y="3624"/>
                </a:lnTo>
                <a:lnTo>
                  <a:pt x="865003" y="2038"/>
                </a:lnTo>
                <a:lnTo>
                  <a:pt x="874304" y="679"/>
                </a:lnTo>
                <a:lnTo>
                  <a:pt x="883604" y="226"/>
                </a:lnTo>
                <a:lnTo>
                  <a:pt x="8929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7151642" y="2414113"/>
            <a:ext cx="596916" cy="502404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5356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21</a:t>
            </a:r>
            <a:r>
              <a:rPr lang="zh-CN" altLang="en-US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1546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73346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14</a:t>
            </a:r>
            <a:r>
              <a:rPr lang="zh-CN" altLang="en-US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5471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69039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30</a:t>
            </a:r>
            <a:r>
              <a:rPr lang="zh-CN" altLang="en-US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，</a:t>
            </a:r>
            <a:r>
              <a:rPr lang="en-US" altLang="zh-CN" sz="2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5214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6283" y="4054246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12185" y="4054246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0175" y="4054246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5868" y="4054246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the text to describe this people introduce him to us write the word as you like</a:t>
            </a:r>
            <a:endParaRPr lang="zh-CN" altLang="en-US" sz="12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7315" y="580571"/>
            <a:ext cx="291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WHAT WE DO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SO_Shape"/>
          <p:cNvSpPr/>
          <p:nvPr/>
        </p:nvSpPr>
        <p:spPr>
          <a:xfrm>
            <a:off x="2719614" y="2073727"/>
            <a:ext cx="589643" cy="465818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5349" y="268332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WEB DESIGN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5804381" y="2036669"/>
            <a:ext cx="287964" cy="539933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99277" y="268332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UI DESIGN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8796857" y="2073727"/>
            <a:ext cx="585063" cy="465125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40302" y="268332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PHOTOGRAPH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4511" y="3134890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title introduce the Web design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38439" y="3134890"/>
            <a:ext cx="241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title introduce the UI design to us write the word as you like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44345" y="3134889"/>
            <a:ext cx="249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title introduce the Photograph to us write the word as you like 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5008" y="4957050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Helvetica" panose="020B0604020202030204" pitchFamily="34" charset="0"/>
              </a:rPr>
              <a:t>MUSIC</a:t>
            </a:r>
            <a:endParaRPr lang="zh-CN" altLang="en-US" sz="1400" dirty="0">
              <a:latin typeface="Helvetica" panose="020B0604020202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99051" y="5408610"/>
            <a:ext cx="249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Add the text to describe this title introduce the Photograph to us write the word as you like 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8" name="KSO_Shape"/>
          <p:cNvSpPr>
            <a:spLocks/>
          </p:cNvSpPr>
          <p:nvPr/>
        </p:nvSpPr>
        <p:spPr bwMode="auto">
          <a:xfrm>
            <a:off x="5602606" y="4474056"/>
            <a:ext cx="682976" cy="339211"/>
          </a:xfrm>
          <a:custGeom>
            <a:avLst/>
            <a:gdLst>
              <a:gd name="T0" fmla="*/ 2147483646 w 5722"/>
              <a:gd name="T1" fmla="*/ 2147483646 h 2844"/>
              <a:gd name="T2" fmla="*/ 2147483646 w 5722"/>
              <a:gd name="T3" fmla="*/ 2147483646 h 2844"/>
              <a:gd name="T4" fmla="*/ 2147483646 w 5722"/>
              <a:gd name="T5" fmla="*/ 2147483646 h 2844"/>
              <a:gd name="T6" fmla="*/ 2147483646 w 5722"/>
              <a:gd name="T7" fmla="*/ 2147483646 h 2844"/>
              <a:gd name="T8" fmla="*/ 2147483646 w 5722"/>
              <a:gd name="T9" fmla="*/ 2147483646 h 2844"/>
              <a:gd name="T10" fmla="*/ 2147483646 w 5722"/>
              <a:gd name="T11" fmla="*/ 2147483646 h 2844"/>
              <a:gd name="T12" fmla="*/ 2147483646 w 5722"/>
              <a:gd name="T13" fmla="*/ 2147483646 h 2844"/>
              <a:gd name="T14" fmla="*/ 2147483646 w 5722"/>
              <a:gd name="T15" fmla="*/ 2147483646 h 2844"/>
              <a:gd name="T16" fmla="*/ 2147483646 w 5722"/>
              <a:gd name="T17" fmla="*/ 2147483646 h 2844"/>
              <a:gd name="T18" fmla="*/ 2147483646 w 5722"/>
              <a:gd name="T19" fmla="*/ 2147483646 h 2844"/>
              <a:gd name="T20" fmla="*/ 2147483646 w 5722"/>
              <a:gd name="T21" fmla="*/ 2147483646 h 2844"/>
              <a:gd name="T22" fmla="*/ 2147483646 w 5722"/>
              <a:gd name="T23" fmla="*/ 2147483646 h 2844"/>
              <a:gd name="T24" fmla="*/ 2147483646 w 5722"/>
              <a:gd name="T25" fmla="*/ 2147483646 h 2844"/>
              <a:gd name="T26" fmla="*/ 2147483646 w 5722"/>
              <a:gd name="T27" fmla="*/ 2147483646 h 2844"/>
              <a:gd name="T28" fmla="*/ 221457082 w 5722"/>
              <a:gd name="T29" fmla="*/ 405634533 h 2844"/>
              <a:gd name="T30" fmla="*/ 2147483646 w 5722"/>
              <a:gd name="T31" fmla="*/ 2147483646 h 2844"/>
              <a:gd name="T32" fmla="*/ 2147483646 w 5722"/>
              <a:gd name="T33" fmla="*/ 2147483646 h 2844"/>
              <a:gd name="T34" fmla="*/ 2147483646 w 5722"/>
              <a:gd name="T35" fmla="*/ 2147483646 h 2844"/>
              <a:gd name="T36" fmla="*/ 2147483646 w 5722"/>
              <a:gd name="T37" fmla="*/ 2147483646 h 2844"/>
              <a:gd name="T38" fmla="*/ 2147483646 w 5722"/>
              <a:gd name="T39" fmla="*/ 2147483646 h 2844"/>
              <a:gd name="T40" fmla="*/ 2147483646 w 5722"/>
              <a:gd name="T41" fmla="*/ 2147483646 h 2844"/>
              <a:gd name="T42" fmla="*/ 2147483646 w 5722"/>
              <a:gd name="T43" fmla="*/ 2147483646 h 2844"/>
              <a:gd name="T44" fmla="*/ 2147483646 w 5722"/>
              <a:gd name="T45" fmla="*/ 2147483646 h 2844"/>
              <a:gd name="T46" fmla="*/ 2147483646 w 5722"/>
              <a:gd name="T47" fmla="*/ 2147483646 h 2844"/>
              <a:gd name="T48" fmla="*/ 2147483646 w 5722"/>
              <a:gd name="T49" fmla="*/ 2147483646 h 2844"/>
              <a:gd name="T50" fmla="*/ 2147483646 w 5722"/>
              <a:gd name="T51" fmla="*/ 2147483646 h 2844"/>
              <a:gd name="T52" fmla="*/ 2147483646 w 5722"/>
              <a:gd name="T53" fmla="*/ 2147483646 h 2844"/>
              <a:gd name="T54" fmla="*/ 2147483646 w 5722"/>
              <a:gd name="T55" fmla="*/ 2147483646 h 2844"/>
              <a:gd name="T56" fmla="*/ 2147483646 w 5722"/>
              <a:gd name="T57" fmla="*/ 2147483646 h 2844"/>
              <a:gd name="T58" fmla="*/ 2147483646 w 5722"/>
              <a:gd name="T59" fmla="*/ 2147483646 h 2844"/>
              <a:gd name="T60" fmla="*/ 2147483646 w 5722"/>
              <a:gd name="T61" fmla="*/ 2147483646 h 2844"/>
              <a:gd name="T62" fmla="*/ 2147483646 w 5722"/>
              <a:gd name="T63" fmla="*/ 2147483646 h 2844"/>
              <a:gd name="T64" fmla="*/ 2147483646 w 5722"/>
              <a:gd name="T65" fmla="*/ 2147483646 h 2844"/>
              <a:gd name="T66" fmla="*/ 2147483646 w 5722"/>
              <a:gd name="T67" fmla="*/ 2147483646 h 2844"/>
              <a:gd name="T68" fmla="*/ 2147483646 w 5722"/>
              <a:gd name="T69" fmla="*/ 2147483646 h 2844"/>
              <a:gd name="T70" fmla="*/ 2147483646 w 5722"/>
              <a:gd name="T71" fmla="*/ 2147483646 h 2844"/>
              <a:gd name="T72" fmla="*/ 2147483646 w 5722"/>
              <a:gd name="T73" fmla="*/ 2147483646 h 2844"/>
              <a:gd name="T74" fmla="*/ 2147483646 w 5722"/>
              <a:gd name="T75" fmla="*/ 2147483646 h 2844"/>
              <a:gd name="T76" fmla="*/ 2147483646 w 5722"/>
              <a:gd name="T77" fmla="*/ 2147483646 h 2844"/>
              <a:gd name="T78" fmla="*/ 2147483646 w 5722"/>
              <a:gd name="T79" fmla="*/ 2147483646 h 2844"/>
              <a:gd name="T80" fmla="*/ 2147483646 w 5722"/>
              <a:gd name="T81" fmla="*/ 2147483646 h 2844"/>
              <a:gd name="T82" fmla="*/ 2147483646 w 5722"/>
              <a:gd name="T83" fmla="*/ 2147483646 h 2844"/>
              <a:gd name="T84" fmla="*/ 2147483646 w 5722"/>
              <a:gd name="T85" fmla="*/ 2147483646 h 2844"/>
              <a:gd name="T86" fmla="*/ 2147483646 w 5722"/>
              <a:gd name="T87" fmla="*/ 2147483646 h 2844"/>
              <a:gd name="T88" fmla="*/ 2147483646 w 5722"/>
              <a:gd name="T89" fmla="*/ 2147483646 h 2844"/>
              <a:gd name="T90" fmla="*/ 2147483646 w 5722"/>
              <a:gd name="T91" fmla="*/ 2147483646 h 2844"/>
              <a:gd name="T92" fmla="*/ 2147483646 w 5722"/>
              <a:gd name="T93" fmla="*/ 2147483646 h 2844"/>
              <a:gd name="T94" fmla="*/ 2147483646 w 5722"/>
              <a:gd name="T95" fmla="*/ 2147483646 h 2844"/>
              <a:gd name="T96" fmla="*/ 2147483646 w 5722"/>
              <a:gd name="T97" fmla="*/ 2147483646 h 2844"/>
              <a:gd name="T98" fmla="*/ 2147483646 w 5722"/>
              <a:gd name="T99" fmla="*/ 2147483646 h 2844"/>
              <a:gd name="T100" fmla="*/ 2147483646 w 5722"/>
              <a:gd name="T101" fmla="*/ 2147483646 h 2844"/>
              <a:gd name="T102" fmla="*/ 2147483646 w 5722"/>
              <a:gd name="T103" fmla="*/ 2147483646 h 2844"/>
              <a:gd name="T104" fmla="*/ 2147483646 w 5722"/>
              <a:gd name="T105" fmla="*/ 2147483646 h 2844"/>
              <a:gd name="T106" fmla="*/ 2147483646 w 5722"/>
              <a:gd name="T107" fmla="*/ 2147483646 h 2844"/>
              <a:gd name="T108" fmla="*/ 2147483646 w 5722"/>
              <a:gd name="T109" fmla="*/ 2147483646 h 2844"/>
              <a:gd name="T110" fmla="*/ 2147483646 w 5722"/>
              <a:gd name="T111" fmla="*/ 2147483646 h 2844"/>
              <a:gd name="T112" fmla="*/ 2147483646 w 5722"/>
              <a:gd name="T113" fmla="*/ 2147483646 h 2844"/>
              <a:gd name="T114" fmla="*/ 2147483646 w 5722"/>
              <a:gd name="T115" fmla="*/ 2147483646 h 2844"/>
              <a:gd name="T116" fmla="*/ 2147483646 w 5722"/>
              <a:gd name="T117" fmla="*/ 2147483646 h 2844"/>
              <a:gd name="T118" fmla="*/ 2147483646 w 5722"/>
              <a:gd name="T119" fmla="*/ 2147483646 h 2844"/>
              <a:gd name="T120" fmla="*/ 2147483646 w 5722"/>
              <a:gd name="T121" fmla="*/ 2147483646 h 2844"/>
              <a:gd name="T122" fmla="*/ 2147483646 w 5722"/>
              <a:gd name="T123" fmla="*/ 2147483646 h 2844"/>
              <a:gd name="T124" fmla="*/ 2147483646 w 5722"/>
              <a:gd name="T125" fmla="*/ 2147483646 h 28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722" h="2844">
                <a:moveTo>
                  <a:pt x="3377" y="482"/>
                </a:moveTo>
                <a:lnTo>
                  <a:pt x="3001" y="482"/>
                </a:lnTo>
                <a:lnTo>
                  <a:pt x="3001" y="656"/>
                </a:lnTo>
                <a:lnTo>
                  <a:pt x="3377" y="656"/>
                </a:lnTo>
                <a:lnTo>
                  <a:pt x="3377" y="482"/>
                </a:lnTo>
                <a:close/>
                <a:moveTo>
                  <a:pt x="4234" y="482"/>
                </a:moveTo>
                <a:lnTo>
                  <a:pt x="3858" y="482"/>
                </a:lnTo>
                <a:lnTo>
                  <a:pt x="3858" y="656"/>
                </a:lnTo>
                <a:lnTo>
                  <a:pt x="4234" y="656"/>
                </a:lnTo>
                <a:lnTo>
                  <a:pt x="4234" y="482"/>
                </a:lnTo>
                <a:close/>
                <a:moveTo>
                  <a:pt x="3801" y="482"/>
                </a:moveTo>
                <a:lnTo>
                  <a:pt x="3424" y="482"/>
                </a:lnTo>
                <a:lnTo>
                  <a:pt x="3424" y="656"/>
                </a:lnTo>
                <a:lnTo>
                  <a:pt x="3801" y="656"/>
                </a:lnTo>
                <a:lnTo>
                  <a:pt x="3801" y="482"/>
                </a:lnTo>
                <a:close/>
                <a:moveTo>
                  <a:pt x="2944" y="482"/>
                </a:moveTo>
                <a:lnTo>
                  <a:pt x="2567" y="482"/>
                </a:lnTo>
                <a:lnTo>
                  <a:pt x="2567" y="656"/>
                </a:lnTo>
                <a:lnTo>
                  <a:pt x="2944" y="656"/>
                </a:lnTo>
                <a:lnTo>
                  <a:pt x="2944" y="482"/>
                </a:lnTo>
                <a:close/>
                <a:moveTo>
                  <a:pt x="5540" y="1000"/>
                </a:moveTo>
                <a:lnTo>
                  <a:pt x="5330" y="1000"/>
                </a:lnTo>
                <a:lnTo>
                  <a:pt x="5323" y="985"/>
                </a:lnTo>
                <a:lnTo>
                  <a:pt x="5313" y="971"/>
                </a:lnTo>
                <a:lnTo>
                  <a:pt x="5301" y="960"/>
                </a:lnTo>
                <a:lnTo>
                  <a:pt x="5289" y="949"/>
                </a:lnTo>
                <a:lnTo>
                  <a:pt x="5274" y="941"/>
                </a:lnTo>
                <a:lnTo>
                  <a:pt x="5259" y="935"/>
                </a:lnTo>
                <a:lnTo>
                  <a:pt x="5242" y="931"/>
                </a:lnTo>
                <a:lnTo>
                  <a:pt x="5225" y="930"/>
                </a:lnTo>
                <a:lnTo>
                  <a:pt x="5208" y="931"/>
                </a:lnTo>
                <a:lnTo>
                  <a:pt x="5192" y="935"/>
                </a:lnTo>
                <a:lnTo>
                  <a:pt x="5176" y="941"/>
                </a:lnTo>
                <a:lnTo>
                  <a:pt x="5162" y="949"/>
                </a:lnTo>
                <a:lnTo>
                  <a:pt x="5148" y="960"/>
                </a:lnTo>
                <a:lnTo>
                  <a:pt x="5137" y="971"/>
                </a:lnTo>
                <a:lnTo>
                  <a:pt x="5128" y="985"/>
                </a:lnTo>
                <a:lnTo>
                  <a:pt x="5120" y="1000"/>
                </a:lnTo>
                <a:lnTo>
                  <a:pt x="4187" y="1000"/>
                </a:lnTo>
                <a:lnTo>
                  <a:pt x="4187" y="705"/>
                </a:lnTo>
                <a:lnTo>
                  <a:pt x="3902" y="705"/>
                </a:lnTo>
                <a:lnTo>
                  <a:pt x="3902" y="1000"/>
                </a:lnTo>
                <a:lnTo>
                  <a:pt x="3761" y="1000"/>
                </a:lnTo>
                <a:lnTo>
                  <a:pt x="3761" y="705"/>
                </a:lnTo>
                <a:lnTo>
                  <a:pt x="3476" y="705"/>
                </a:lnTo>
                <a:lnTo>
                  <a:pt x="3476" y="1000"/>
                </a:lnTo>
                <a:lnTo>
                  <a:pt x="3335" y="1000"/>
                </a:lnTo>
                <a:lnTo>
                  <a:pt x="3335" y="705"/>
                </a:lnTo>
                <a:lnTo>
                  <a:pt x="3049" y="705"/>
                </a:lnTo>
                <a:lnTo>
                  <a:pt x="3049" y="1000"/>
                </a:lnTo>
                <a:lnTo>
                  <a:pt x="2909" y="1000"/>
                </a:lnTo>
                <a:lnTo>
                  <a:pt x="2909" y="705"/>
                </a:lnTo>
                <a:lnTo>
                  <a:pt x="2623" y="705"/>
                </a:lnTo>
                <a:lnTo>
                  <a:pt x="2623" y="1000"/>
                </a:lnTo>
                <a:lnTo>
                  <a:pt x="2129" y="1000"/>
                </a:lnTo>
                <a:lnTo>
                  <a:pt x="2129" y="993"/>
                </a:lnTo>
                <a:lnTo>
                  <a:pt x="2051" y="992"/>
                </a:lnTo>
                <a:lnTo>
                  <a:pt x="1974" y="989"/>
                </a:lnTo>
                <a:lnTo>
                  <a:pt x="1900" y="985"/>
                </a:lnTo>
                <a:lnTo>
                  <a:pt x="1827" y="979"/>
                </a:lnTo>
                <a:lnTo>
                  <a:pt x="1755" y="973"/>
                </a:lnTo>
                <a:lnTo>
                  <a:pt x="1686" y="965"/>
                </a:lnTo>
                <a:lnTo>
                  <a:pt x="1618" y="956"/>
                </a:lnTo>
                <a:lnTo>
                  <a:pt x="1553" y="946"/>
                </a:lnTo>
                <a:lnTo>
                  <a:pt x="1488" y="936"/>
                </a:lnTo>
                <a:lnTo>
                  <a:pt x="1426" y="923"/>
                </a:lnTo>
                <a:lnTo>
                  <a:pt x="1364" y="911"/>
                </a:lnTo>
                <a:lnTo>
                  <a:pt x="1305" y="896"/>
                </a:lnTo>
                <a:lnTo>
                  <a:pt x="1248" y="881"/>
                </a:lnTo>
                <a:lnTo>
                  <a:pt x="1191" y="866"/>
                </a:lnTo>
                <a:lnTo>
                  <a:pt x="1137" y="849"/>
                </a:lnTo>
                <a:lnTo>
                  <a:pt x="1083" y="832"/>
                </a:lnTo>
                <a:lnTo>
                  <a:pt x="1032" y="815"/>
                </a:lnTo>
                <a:lnTo>
                  <a:pt x="981" y="795"/>
                </a:lnTo>
                <a:lnTo>
                  <a:pt x="933" y="777"/>
                </a:lnTo>
                <a:lnTo>
                  <a:pt x="887" y="756"/>
                </a:lnTo>
                <a:lnTo>
                  <a:pt x="841" y="736"/>
                </a:lnTo>
                <a:lnTo>
                  <a:pt x="796" y="715"/>
                </a:lnTo>
                <a:lnTo>
                  <a:pt x="754" y="695"/>
                </a:lnTo>
                <a:lnTo>
                  <a:pt x="713" y="673"/>
                </a:lnTo>
                <a:lnTo>
                  <a:pt x="673" y="651"/>
                </a:lnTo>
                <a:lnTo>
                  <a:pt x="634" y="628"/>
                </a:lnTo>
                <a:lnTo>
                  <a:pt x="598" y="607"/>
                </a:lnTo>
                <a:lnTo>
                  <a:pt x="561" y="584"/>
                </a:lnTo>
                <a:lnTo>
                  <a:pt x="527" y="561"/>
                </a:lnTo>
                <a:lnTo>
                  <a:pt x="494" y="538"/>
                </a:lnTo>
                <a:lnTo>
                  <a:pt x="462" y="514"/>
                </a:lnTo>
                <a:lnTo>
                  <a:pt x="431" y="491"/>
                </a:lnTo>
                <a:lnTo>
                  <a:pt x="401" y="468"/>
                </a:lnTo>
                <a:lnTo>
                  <a:pt x="374" y="446"/>
                </a:lnTo>
                <a:lnTo>
                  <a:pt x="320" y="400"/>
                </a:lnTo>
                <a:lnTo>
                  <a:pt x="272" y="354"/>
                </a:lnTo>
                <a:lnTo>
                  <a:pt x="228" y="311"/>
                </a:lnTo>
                <a:lnTo>
                  <a:pt x="189" y="268"/>
                </a:lnTo>
                <a:lnTo>
                  <a:pt x="153" y="227"/>
                </a:lnTo>
                <a:lnTo>
                  <a:pt x="122" y="190"/>
                </a:lnTo>
                <a:lnTo>
                  <a:pt x="95" y="153"/>
                </a:lnTo>
                <a:lnTo>
                  <a:pt x="72" y="120"/>
                </a:lnTo>
                <a:lnTo>
                  <a:pt x="51" y="90"/>
                </a:lnTo>
                <a:lnTo>
                  <a:pt x="35" y="65"/>
                </a:lnTo>
                <a:lnTo>
                  <a:pt x="23" y="42"/>
                </a:lnTo>
                <a:lnTo>
                  <a:pt x="6" y="11"/>
                </a:lnTo>
                <a:lnTo>
                  <a:pt x="0" y="0"/>
                </a:lnTo>
                <a:lnTo>
                  <a:pt x="0" y="2410"/>
                </a:lnTo>
                <a:lnTo>
                  <a:pt x="49" y="2357"/>
                </a:lnTo>
                <a:lnTo>
                  <a:pt x="98" y="2306"/>
                </a:lnTo>
                <a:lnTo>
                  <a:pt x="147" y="2257"/>
                </a:lnTo>
                <a:lnTo>
                  <a:pt x="197" y="2209"/>
                </a:lnTo>
                <a:lnTo>
                  <a:pt x="246" y="2163"/>
                </a:lnTo>
                <a:lnTo>
                  <a:pt x="295" y="2118"/>
                </a:lnTo>
                <a:lnTo>
                  <a:pt x="343" y="2075"/>
                </a:lnTo>
                <a:lnTo>
                  <a:pt x="391" y="2034"/>
                </a:lnTo>
                <a:lnTo>
                  <a:pt x="439" y="1994"/>
                </a:lnTo>
                <a:lnTo>
                  <a:pt x="487" y="1955"/>
                </a:lnTo>
                <a:lnTo>
                  <a:pt x="535" y="1918"/>
                </a:lnTo>
                <a:lnTo>
                  <a:pt x="582" y="1883"/>
                </a:lnTo>
                <a:lnTo>
                  <a:pt x="628" y="1849"/>
                </a:lnTo>
                <a:lnTo>
                  <a:pt x="675" y="1816"/>
                </a:lnTo>
                <a:lnTo>
                  <a:pt x="722" y="1785"/>
                </a:lnTo>
                <a:lnTo>
                  <a:pt x="768" y="1755"/>
                </a:lnTo>
                <a:lnTo>
                  <a:pt x="813" y="1726"/>
                </a:lnTo>
                <a:lnTo>
                  <a:pt x="858" y="1699"/>
                </a:lnTo>
                <a:lnTo>
                  <a:pt x="903" y="1673"/>
                </a:lnTo>
                <a:lnTo>
                  <a:pt x="947" y="1648"/>
                </a:lnTo>
                <a:lnTo>
                  <a:pt x="991" y="1624"/>
                </a:lnTo>
                <a:lnTo>
                  <a:pt x="1034" y="1601"/>
                </a:lnTo>
                <a:lnTo>
                  <a:pt x="1077" y="1579"/>
                </a:lnTo>
                <a:lnTo>
                  <a:pt x="1120" y="1560"/>
                </a:lnTo>
                <a:lnTo>
                  <a:pt x="1161" y="1540"/>
                </a:lnTo>
                <a:lnTo>
                  <a:pt x="1202" y="1522"/>
                </a:lnTo>
                <a:lnTo>
                  <a:pt x="1282" y="1488"/>
                </a:lnTo>
                <a:lnTo>
                  <a:pt x="1360" y="1458"/>
                </a:lnTo>
                <a:lnTo>
                  <a:pt x="1435" y="1432"/>
                </a:lnTo>
                <a:lnTo>
                  <a:pt x="1421" y="1454"/>
                </a:lnTo>
                <a:lnTo>
                  <a:pt x="1409" y="1478"/>
                </a:lnTo>
                <a:lnTo>
                  <a:pt x="1397" y="1504"/>
                </a:lnTo>
                <a:lnTo>
                  <a:pt x="1386" y="1529"/>
                </a:lnTo>
                <a:lnTo>
                  <a:pt x="1374" y="1554"/>
                </a:lnTo>
                <a:lnTo>
                  <a:pt x="1365" y="1580"/>
                </a:lnTo>
                <a:lnTo>
                  <a:pt x="1356" y="1608"/>
                </a:lnTo>
                <a:lnTo>
                  <a:pt x="1348" y="1635"/>
                </a:lnTo>
                <a:lnTo>
                  <a:pt x="1341" y="1662"/>
                </a:lnTo>
                <a:lnTo>
                  <a:pt x="1334" y="1691"/>
                </a:lnTo>
                <a:lnTo>
                  <a:pt x="1329" y="1721"/>
                </a:lnTo>
                <a:lnTo>
                  <a:pt x="1324" y="1749"/>
                </a:lnTo>
                <a:lnTo>
                  <a:pt x="1321" y="1780"/>
                </a:lnTo>
                <a:lnTo>
                  <a:pt x="1318" y="1810"/>
                </a:lnTo>
                <a:lnTo>
                  <a:pt x="1317" y="1841"/>
                </a:lnTo>
                <a:lnTo>
                  <a:pt x="1316" y="1872"/>
                </a:lnTo>
                <a:lnTo>
                  <a:pt x="1316" y="2118"/>
                </a:lnTo>
                <a:lnTo>
                  <a:pt x="1317" y="2156"/>
                </a:lnTo>
                <a:lnTo>
                  <a:pt x="1320" y="2193"/>
                </a:lnTo>
                <a:lnTo>
                  <a:pt x="1323" y="2229"/>
                </a:lnTo>
                <a:lnTo>
                  <a:pt x="1328" y="2265"/>
                </a:lnTo>
                <a:lnTo>
                  <a:pt x="1334" y="2300"/>
                </a:lnTo>
                <a:lnTo>
                  <a:pt x="1341" y="2334"/>
                </a:lnTo>
                <a:lnTo>
                  <a:pt x="1350" y="2369"/>
                </a:lnTo>
                <a:lnTo>
                  <a:pt x="1361" y="2401"/>
                </a:lnTo>
                <a:lnTo>
                  <a:pt x="1372" y="2433"/>
                </a:lnTo>
                <a:lnTo>
                  <a:pt x="1385" y="2465"/>
                </a:lnTo>
                <a:lnTo>
                  <a:pt x="1398" y="2494"/>
                </a:lnTo>
                <a:lnTo>
                  <a:pt x="1412" y="2524"/>
                </a:lnTo>
                <a:lnTo>
                  <a:pt x="1428" y="2553"/>
                </a:lnTo>
                <a:lnTo>
                  <a:pt x="1445" y="2580"/>
                </a:lnTo>
                <a:lnTo>
                  <a:pt x="1462" y="2606"/>
                </a:lnTo>
                <a:lnTo>
                  <a:pt x="1482" y="2631"/>
                </a:lnTo>
                <a:lnTo>
                  <a:pt x="1501" y="2655"/>
                </a:lnTo>
                <a:lnTo>
                  <a:pt x="1522" y="2678"/>
                </a:lnTo>
                <a:lnTo>
                  <a:pt x="1542" y="2700"/>
                </a:lnTo>
                <a:lnTo>
                  <a:pt x="1565" y="2721"/>
                </a:lnTo>
                <a:lnTo>
                  <a:pt x="1588" y="2739"/>
                </a:lnTo>
                <a:lnTo>
                  <a:pt x="1612" y="2757"/>
                </a:lnTo>
                <a:lnTo>
                  <a:pt x="1636" y="2773"/>
                </a:lnTo>
                <a:lnTo>
                  <a:pt x="1661" y="2787"/>
                </a:lnTo>
                <a:lnTo>
                  <a:pt x="1686" y="2801"/>
                </a:lnTo>
                <a:lnTo>
                  <a:pt x="1713" y="2812"/>
                </a:lnTo>
                <a:lnTo>
                  <a:pt x="1739" y="2821"/>
                </a:lnTo>
                <a:lnTo>
                  <a:pt x="1766" y="2829"/>
                </a:lnTo>
                <a:lnTo>
                  <a:pt x="1795" y="2836"/>
                </a:lnTo>
                <a:lnTo>
                  <a:pt x="1822" y="2841"/>
                </a:lnTo>
                <a:lnTo>
                  <a:pt x="1851" y="2843"/>
                </a:lnTo>
                <a:lnTo>
                  <a:pt x="1881" y="2844"/>
                </a:lnTo>
                <a:lnTo>
                  <a:pt x="4338" y="2844"/>
                </a:lnTo>
                <a:lnTo>
                  <a:pt x="4367" y="2843"/>
                </a:lnTo>
                <a:lnTo>
                  <a:pt x="4395" y="2841"/>
                </a:lnTo>
                <a:lnTo>
                  <a:pt x="4424" y="2836"/>
                </a:lnTo>
                <a:lnTo>
                  <a:pt x="4452" y="2829"/>
                </a:lnTo>
                <a:lnTo>
                  <a:pt x="4479" y="2821"/>
                </a:lnTo>
                <a:lnTo>
                  <a:pt x="4506" y="2812"/>
                </a:lnTo>
                <a:lnTo>
                  <a:pt x="4532" y="2801"/>
                </a:lnTo>
                <a:lnTo>
                  <a:pt x="4558" y="2787"/>
                </a:lnTo>
                <a:lnTo>
                  <a:pt x="4583" y="2773"/>
                </a:lnTo>
                <a:lnTo>
                  <a:pt x="4608" y="2757"/>
                </a:lnTo>
                <a:lnTo>
                  <a:pt x="4631" y="2739"/>
                </a:lnTo>
                <a:lnTo>
                  <a:pt x="4654" y="2721"/>
                </a:lnTo>
                <a:lnTo>
                  <a:pt x="4676" y="2700"/>
                </a:lnTo>
                <a:lnTo>
                  <a:pt x="4698" y="2678"/>
                </a:lnTo>
                <a:lnTo>
                  <a:pt x="4718" y="2655"/>
                </a:lnTo>
                <a:lnTo>
                  <a:pt x="4738" y="2631"/>
                </a:lnTo>
                <a:lnTo>
                  <a:pt x="4756" y="2606"/>
                </a:lnTo>
                <a:lnTo>
                  <a:pt x="4775" y="2580"/>
                </a:lnTo>
                <a:lnTo>
                  <a:pt x="4791" y="2553"/>
                </a:lnTo>
                <a:lnTo>
                  <a:pt x="4807" y="2524"/>
                </a:lnTo>
                <a:lnTo>
                  <a:pt x="4821" y="2494"/>
                </a:lnTo>
                <a:lnTo>
                  <a:pt x="4835" y="2465"/>
                </a:lnTo>
                <a:lnTo>
                  <a:pt x="4848" y="2433"/>
                </a:lnTo>
                <a:lnTo>
                  <a:pt x="4859" y="2401"/>
                </a:lnTo>
                <a:lnTo>
                  <a:pt x="4869" y="2369"/>
                </a:lnTo>
                <a:lnTo>
                  <a:pt x="4877" y="2334"/>
                </a:lnTo>
                <a:lnTo>
                  <a:pt x="4885" y="2300"/>
                </a:lnTo>
                <a:lnTo>
                  <a:pt x="4892" y="2265"/>
                </a:lnTo>
                <a:lnTo>
                  <a:pt x="4897" y="2229"/>
                </a:lnTo>
                <a:lnTo>
                  <a:pt x="4900" y="2193"/>
                </a:lnTo>
                <a:lnTo>
                  <a:pt x="4903" y="2156"/>
                </a:lnTo>
                <a:lnTo>
                  <a:pt x="4904" y="2118"/>
                </a:lnTo>
                <a:lnTo>
                  <a:pt x="4904" y="1872"/>
                </a:lnTo>
                <a:lnTo>
                  <a:pt x="4903" y="1829"/>
                </a:lnTo>
                <a:lnTo>
                  <a:pt x="4899" y="1788"/>
                </a:lnTo>
                <a:lnTo>
                  <a:pt x="4895" y="1747"/>
                </a:lnTo>
                <a:lnTo>
                  <a:pt x="4889" y="1707"/>
                </a:lnTo>
                <a:lnTo>
                  <a:pt x="4880" y="1667"/>
                </a:lnTo>
                <a:lnTo>
                  <a:pt x="4871" y="1629"/>
                </a:lnTo>
                <a:lnTo>
                  <a:pt x="4859" y="1592"/>
                </a:lnTo>
                <a:lnTo>
                  <a:pt x="4845" y="1556"/>
                </a:lnTo>
                <a:lnTo>
                  <a:pt x="4832" y="1521"/>
                </a:lnTo>
                <a:lnTo>
                  <a:pt x="4816" y="1486"/>
                </a:lnTo>
                <a:lnTo>
                  <a:pt x="4799" y="1453"/>
                </a:lnTo>
                <a:lnTo>
                  <a:pt x="4779" y="1422"/>
                </a:lnTo>
                <a:lnTo>
                  <a:pt x="4760" y="1393"/>
                </a:lnTo>
                <a:lnTo>
                  <a:pt x="4738" y="1363"/>
                </a:lnTo>
                <a:lnTo>
                  <a:pt x="4716" y="1337"/>
                </a:lnTo>
                <a:lnTo>
                  <a:pt x="4692" y="1311"/>
                </a:lnTo>
                <a:lnTo>
                  <a:pt x="5124" y="1311"/>
                </a:lnTo>
                <a:lnTo>
                  <a:pt x="5132" y="1324"/>
                </a:lnTo>
                <a:lnTo>
                  <a:pt x="5141" y="1336"/>
                </a:lnTo>
                <a:lnTo>
                  <a:pt x="5153" y="1347"/>
                </a:lnTo>
                <a:lnTo>
                  <a:pt x="5165" y="1356"/>
                </a:lnTo>
                <a:lnTo>
                  <a:pt x="5179" y="1363"/>
                </a:lnTo>
                <a:lnTo>
                  <a:pt x="5193" y="1369"/>
                </a:lnTo>
                <a:lnTo>
                  <a:pt x="5209" y="1372"/>
                </a:lnTo>
                <a:lnTo>
                  <a:pt x="5225" y="1373"/>
                </a:lnTo>
                <a:lnTo>
                  <a:pt x="5241" y="1372"/>
                </a:lnTo>
                <a:lnTo>
                  <a:pt x="5257" y="1369"/>
                </a:lnTo>
                <a:lnTo>
                  <a:pt x="5272" y="1363"/>
                </a:lnTo>
                <a:lnTo>
                  <a:pt x="5285" y="1356"/>
                </a:lnTo>
                <a:lnTo>
                  <a:pt x="5297" y="1347"/>
                </a:lnTo>
                <a:lnTo>
                  <a:pt x="5308" y="1336"/>
                </a:lnTo>
                <a:lnTo>
                  <a:pt x="5317" y="1324"/>
                </a:lnTo>
                <a:lnTo>
                  <a:pt x="5325" y="1311"/>
                </a:lnTo>
                <a:lnTo>
                  <a:pt x="5526" y="1311"/>
                </a:lnTo>
                <a:lnTo>
                  <a:pt x="5534" y="1322"/>
                </a:lnTo>
                <a:lnTo>
                  <a:pt x="5545" y="1332"/>
                </a:lnTo>
                <a:lnTo>
                  <a:pt x="5554" y="1341"/>
                </a:lnTo>
                <a:lnTo>
                  <a:pt x="5564" y="1352"/>
                </a:lnTo>
                <a:lnTo>
                  <a:pt x="5576" y="1360"/>
                </a:lnTo>
                <a:lnTo>
                  <a:pt x="5587" y="1368"/>
                </a:lnTo>
                <a:lnTo>
                  <a:pt x="5598" y="1376"/>
                </a:lnTo>
                <a:lnTo>
                  <a:pt x="5611" y="1383"/>
                </a:lnTo>
                <a:lnTo>
                  <a:pt x="5624" y="1388"/>
                </a:lnTo>
                <a:lnTo>
                  <a:pt x="5637" y="1394"/>
                </a:lnTo>
                <a:lnTo>
                  <a:pt x="5650" y="1399"/>
                </a:lnTo>
                <a:lnTo>
                  <a:pt x="5664" y="1402"/>
                </a:lnTo>
                <a:lnTo>
                  <a:pt x="5678" y="1405"/>
                </a:lnTo>
                <a:lnTo>
                  <a:pt x="5692" y="1408"/>
                </a:lnTo>
                <a:lnTo>
                  <a:pt x="5707" y="1409"/>
                </a:lnTo>
                <a:lnTo>
                  <a:pt x="5722" y="1410"/>
                </a:lnTo>
                <a:lnTo>
                  <a:pt x="5722" y="917"/>
                </a:lnTo>
                <a:lnTo>
                  <a:pt x="5709" y="919"/>
                </a:lnTo>
                <a:lnTo>
                  <a:pt x="5696" y="920"/>
                </a:lnTo>
                <a:lnTo>
                  <a:pt x="5683" y="921"/>
                </a:lnTo>
                <a:lnTo>
                  <a:pt x="5669" y="924"/>
                </a:lnTo>
                <a:lnTo>
                  <a:pt x="5657" y="927"/>
                </a:lnTo>
                <a:lnTo>
                  <a:pt x="5645" y="931"/>
                </a:lnTo>
                <a:lnTo>
                  <a:pt x="5621" y="940"/>
                </a:lnTo>
                <a:lnTo>
                  <a:pt x="5598" y="952"/>
                </a:lnTo>
                <a:lnTo>
                  <a:pt x="5578" y="965"/>
                </a:lnTo>
                <a:lnTo>
                  <a:pt x="5558" y="981"/>
                </a:lnTo>
                <a:lnTo>
                  <a:pt x="5540" y="1000"/>
                </a:lnTo>
                <a:close/>
                <a:moveTo>
                  <a:pt x="4609" y="2052"/>
                </a:moveTo>
                <a:lnTo>
                  <a:pt x="4609" y="2052"/>
                </a:lnTo>
                <a:lnTo>
                  <a:pt x="4609" y="2080"/>
                </a:lnTo>
                <a:lnTo>
                  <a:pt x="4607" y="2106"/>
                </a:lnTo>
                <a:lnTo>
                  <a:pt x="4603" y="2132"/>
                </a:lnTo>
                <a:lnTo>
                  <a:pt x="4600" y="2158"/>
                </a:lnTo>
                <a:lnTo>
                  <a:pt x="4594" y="2184"/>
                </a:lnTo>
                <a:lnTo>
                  <a:pt x="4587" y="2209"/>
                </a:lnTo>
                <a:lnTo>
                  <a:pt x="4580" y="2233"/>
                </a:lnTo>
                <a:lnTo>
                  <a:pt x="4571" y="2257"/>
                </a:lnTo>
                <a:lnTo>
                  <a:pt x="4562" y="2281"/>
                </a:lnTo>
                <a:lnTo>
                  <a:pt x="4551" y="2303"/>
                </a:lnTo>
                <a:lnTo>
                  <a:pt x="4539" y="2325"/>
                </a:lnTo>
                <a:lnTo>
                  <a:pt x="4527" y="2347"/>
                </a:lnTo>
                <a:lnTo>
                  <a:pt x="4514" y="2367"/>
                </a:lnTo>
                <a:lnTo>
                  <a:pt x="4499" y="2387"/>
                </a:lnTo>
                <a:lnTo>
                  <a:pt x="4484" y="2406"/>
                </a:lnTo>
                <a:lnTo>
                  <a:pt x="4468" y="2425"/>
                </a:lnTo>
                <a:lnTo>
                  <a:pt x="4451" y="2442"/>
                </a:lnTo>
                <a:lnTo>
                  <a:pt x="4434" y="2459"/>
                </a:lnTo>
                <a:lnTo>
                  <a:pt x="4416" y="2474"/>
                </a:lnTo>
                <a:lnTo>
                  <a:pt x="4398" y="2489"/>
                </a:lnTo>
                <a:lnTo>
                  <a:pt x="4378" y="2502"/>
                </a:lnTo>
                <a:lnTo>
                  <a:pt x="4358" y="2515"/>
                </a:lnTo>
                <a:lnTo>
                  <a:pt x="4337" y="2526"/>
                </a:lnTo>
                <a:lnTo>
                  <a:pt x="4315" y="2538"/>
                </a:lnTo>
                <a:lnTo>
                  <a:pt x="4294" y="2547"/>
                </a:lnTo>
                <a:lnTo>
                  <a:pt x="4272" y="2555"/>
                </a:lnTo>
                <a:lnTo>
                  <a:pt x="4249" y="2562"/>
                </a:lnTo>
                <a:lnTo>
                  <a:pt x="4225" y="2567"/>
                </a:lnTo>
                <a:lnTo>
                  <a:pt x="4202" y="2572"/>
                </a:lnTo>
                <a:lnTo>
                  <a:pt x="4178" y="2575"/>
                </a:lnTo>
                <a:lnTo>
                  <a:pt x="4153" y="2578"/>
                </a:lnTo>
                <a:lnTo>
                  <a:pt x="4129" y="2579"/>
                </a:lnTo>
                <a:lnTo>
                  <a:pt x="2076" y="2579"/>
                </a:lnTo>
                <a:lnTo>
                  <a:pt x="2051" y="2578"/>
                </a:lnTo>
                <a:lnTo>
                  <a:pt x="2027" y="2575"/>
                </a:lnTo>
                <a:lnTo>
                  <a:pt x="2003" y="2572"/>
                </a:lnTo>
                <a:lnTo>
                  <a:pt x="1979" y="2567"/>
                </a:lnTo>
                <a:lnTo>
                  <a:pt x="1956" y="2562"/>
                </a:lnTo>
                <a:lnTo>
                  <a:pt x="1933" y="2555"/>
                </a:lnTo>
                <a:lnTo>
                  <a:pt x="1910" y="2547"/>
                </a:lnTo>
                <a:lnTo>
                  <a:pt x="1889" y="2538"/>
                </a:lnTo>
                <a:lnTo>
                  <a:pt x="1868" y="2526"/>
                </a:lnTo>
                <a:lnTo>
                  <a:pt x="1846" y="2515"/>
                </a:lnTo>
                <a:lnTo>
                  <a:pt x="1827" y="2502"/>
                </a:lnTo>
                <a:lnTo>
                  <a:pt x="1807" y="2489"/>
                </a:lnTo>
                <a:lnTo>
                  <a:pt x="1788" y="2474"/>
                </a:lnTo>
                <a:lnTo>
                  <a:pt x="1770" y="2459"/>
                </a:lnTo>
                <a:lnTo>
                  <a:pt x="1753" y="2442"/>
                </a:lnTo>
                <a:lnTo>
                  <a:pt x="1737" y="2425"/>
                </a:lnTo>
                <a:lnTo>
                  <a:pt x="1721" y="2406"/>
                </a:lnTo>
                <a:lnTo>
                  <a:pt x="1705" y="2387"/>
                </a:lnTo>
                <a:lnTo>
                  <a:pt x="1691" y="2367"/>
                </a:lnTo>
                <a:lnTo>
                  <a:pt x="1677" y="2347"/>
                </a:lnTo>
                <a:lnTo>
                  <a:pt x="1665" y="2325"/>
                </a:lnTo>
                <a:lnTo>
                  <a:pt x="1653" y="2303"/>
                </a:lnTo>
                <a:lnTo>
                  <a:pt x="1643" y="2281"/>
                </a:lnTo>
                <a:lnTo>
                  <a:pt x="1634" y="2257"/>
                </a:lnTo>
                <a:lnTo>
                  <a:pt x="1625" y="2233"/>
                </a:lnTo>
                <a:lnTo>
                  <a:pt x="1617" y="2209"/>
                </a:lnTo>
                <a:lnTo>
                  <a:pt x="1611" y="2184"/>
                </a:lnTo>
                <a:lnTo>
                  <a:pt x="1605" y="2158"/>
                </a:lnTo>
                <a:lnTo>
                  <a:pt x="1601" y="2132"/>
                </a:lnTo>
                <a:lnTo>
                  <a:pt x="1598" y="2106"/>
                </a:lnTo>
                <a:lnTo>
                  <a:pt x="1596" y="2080"/>
                </a:lnTo>
                <a:lnTo>
                  <a:pt x="1596" y="2052"/>
                </a:lnTo>
                <a:lnTo>
                  <a:pt x="1596" y="1873"/>
                </a:lnTo>
                <a:lnTo>
                  <a:pt x="1596" y="1846"/>
                </a:lnTo>
                <a:lnTo>
                  <a:pt x="1598" y="1819"/>
                </a:lnTo>
                <a:lnTo>
                  <a:pt x="1601" y="1793"/>
                </a:lnTo>
                <a:lnTo>
                  <a:pt x="1605" y="1766"/>
                </a:lnTo>
                <a:lnTo>
                  <a:pt x="1611" y="1741"/>
                </a:lnTo>
                <a:lnTo>
                  <a:pt x="1617" y="1716"/>
                </a:lnTo>
                <a:lnTo>
                  <a:pt x="1625" y="1692"/>
                </a:lnTo>
                <a:lnTo>
                  <a:pt x="1634" y="1668"/>
                </a:lnTo>
                <a:lnTo>
                  <a:pt x="1643" y="1645"/>
                </a:lnTo>
                <a:lnTo>
                  <a:pt x="1653" y="1622"/>
                </a:lnTo>
                <a:lnTo>
                  <a:pt x="1665" y="1600"/>
                </a:lnTo>
                <a:lnTo>
                  <a:pt x="1677" y="1579"/>
                </a:lnTo>
                <a:lnTo>
                  <a:pt x="1691" y="1558"/>
                </a:lnTo>
                <a:lnTo>
                  <a:pt x="1705" y="1538"/>
                </a:lnTo>
                <a:lnTo>
                  <a:pt x="1721" y="1518"/>
                </a:lnTo>
                <a:lnTo>
                  <a:pt x="1737" y="1500"/>
                </a:lnTo>
                <a:lnTo>
                  <a:pt x="1753" y="1483"/>
                </a:lnTo>
                <a:lnTo>
                  <a:pt x="1770" y="1467"/>
                </a:lnTo>
                <a:lnTo>
                  <a:pt x="1788" y="1451"/>
                </a:lnTo>
                <a:lnTo>
                  <a:pt x="1807" y="1436"/>
                </a:lnTo>
                <a:lnTo>
                  <a:pt x="1827" y="1422"/>
                </a:lnTo>
                <a:lnTo>
                  <a:pt x="1846" y="1410"/>
                </a:lnTo>
                <a:lnTo>
                  <a:pt x="1868" y="1399"/>
                </a:lnTo>
                <a:lnTo>
                  <a:pt x="1889" y="1388"/>
                </a:lnTo>
                <a:lnTo>
                  <a:pt x="1910" y="1378"/>
                </a:lnTo>
                <a:lnTo>
                  <a:pt x="1933" y="1370"/>
                </a:lnTo>
                <a:lnTo>
                  <a:pt x="1956" y="1363"/>
                </a:lnTo>
                <a:lnTo>
                  <a:pt x="1979" y="1357"/>
                </a:lnTo>
                <a:lnTo>
                  <a:pt x="2003" y="1353"/>
                </a:lnTo>
                <a:lnTo>
                  <a:pt x="2027" y="1349"/>
                </a:lnTo>
                <a:lnTo>
                  <a:pt x="2051" y="1347"/>
                </a:lnTo>
                <a:lnTo>
                  <a:pt x="2076" y="1346"/>
                </a:lnTo>
                <a:lnTo>
                  <a:pt x="2623" y="1346"/>
                </a:lnTo>
                <a:lnTo>
                  <a:pt x="2623" y="1862"/>
                </a:lnTo>
                <a:lnTo>
                  <a:pt x="2909" y="1862"/>
                </a:lnTo>
                <a:lnTo>
                  <a:pt x="2909" y="1346"/>
                </a:lnTo>
                <a:lnTo>
                  <a:pt x="3049" y="1346"/>
                </a:lnTo>
                <a:lnTo>
                  <a:pt x="3049" y="1862"/>
                </a:lnTo>
                <a:lnTo>
                  <a:pt x="3335" y="1862"/>
                </a:lnTo>
                <a:lnTo>
                  <a:pt x="3335" y="1346"/>
                </a:lnTo>
                <a:lnTo>
                  <a:pt x="3476" y="1346"/>
                </a:lnTo>
                <a:lnTo>
                  <a:pt x="3476" y="1862"/>
                </a:lnTo>
                <a:lnTo>
                  <a:pt x="3761" y="1862"/>
                </a:lnTo>
                <a:lnTo>
                  <a:pt x="3761" y="1346"/>
                </a:lnTo>
                <a:lnTo>
                  <a:pt x="3902" y="1346"/>
                </a:lnTo>
                <a:lnTo>
                  <a:pt x="3902" y="1862"/>
                </a:lnTo>
                <a:lnTo>
                  <a:pt x="4187" y="1862"/>
                </a:lnTo>
                <a:lnTo>
                  <a:pt x="4187" y="1353"/>
                </a:lnTo>
                <a:lnTo>
                  <a:pt x="4209" y="1356"/>
                </a:lnTo>
                <a:lnTo>
                  <a:pt x="4231" y="1361"/>
                </a:lnTo>
                <a:lnTo>
                  <a:pt x="4252" y="1367"/>
                </a:lnTo>
                <a:lnTo>
                  <a:pt x="4274" y="1373"/>
                </a:lnTo>
                <a:lnTo>
                  <a:pt x="4295" y="1381"/>
                </a:lnTo>
                <a:lnTo>
                  <a:pt x="4314" y="1389"/>
                </a:lnTo>
                <a:lnTo>
                  <a:pt x="4335" y="1400"/>
                </a:lnTo>
                <a:lnTo>
                  <a:pt x="4353" y="1410"/>
                </a:lnTo>
                <a:lnTo>
                  <a:pt x="4372" y="1421"/>
                </a:lnTo>
                <a:lnTo>
                  <a:pt x="4391" y="1434"/>
                </a:lnTo>
                <a:lnTo>
                  <a:pt x="4408" y="1446"/>
                </a:lnTo>
                <a:lnTo>
                  <a:pt x="4425" y="1460"/>
                </a:lnTo>
                <a:lnTo>
                  <a:pt x="4442" y="1475"/>
                </a:lnTo>
                <a:lnTo>
                  <a:pt x="4457" y="1491"/>
                </a:lnTo>
                <a:lnTo>
                  <a:pt x="4473" y="1507"/>
                </a:lnTo>
                <a:lnTo>
                  <a:pt x="4488" y="1524"/>
                </a:lnTo>
                <a:lnTo>
                  <a:pt x="4502" y="1541"/>
                </a:lnTo>
                <a:lnTo>
                  <a:pt x="4514" y="1560"/>
                </a:lnTo>
                <a:lnTo>
                  <a:pt x="4527" y="1579"/>
                </a:lnTo>
                <a:lnTo>
                  <a:pt x="4538" y="1598"/>
                </a:lnTo>
                <a:lnTo>
                  <a:pt x="4550" y="1619"/>
                </a:lnTo>
                <a:lnTo>
                  <a:pt x="4559" y="1640"/>
                </a:lnTo>
                <a:lnTo>
                  <a:pt x="4568" y="1661"/>
                </a:lnTo>
                <a:lnTo>
                  <a:pt x="4577" y="1683"/>
                </a:lnTo>
                <a:lnTo>
                  <a:pt x="4584" y="1705"/>
                </a:lnTo>
                <a:lnTo>
                  <a:pt x="4591" y="1728"/>
                </a:lnTo>
                <a:lnTo>
                  <a:pt x="4596" y="1752"/>
                </a:lnTo>
                <a:lnTo>
                  <a:pt x="4601" y="1774"/>
                </a:lnTo>
                <a:lnTo>
                  <a:pt x="4604" y="1798"/>
                </a:lnTo>
                <a:lnTo>
                  <a:pt x="4607" y="1824"/>
                </a:lnTo>
                <a:lnTo>
                  <a:pt x="4609" y="1848"/>
                </a:lnTo>
                <a:lnTo>
                  <a:pt x="4609" y="1873"/>
                </a:lnTo>
                <a:lnTo>
                  <a:pt x="4609" y="2052"/>
                </a:lnTo>
                <a:close/>
              </a:path>
            </a:pathLst>
          </a:custGeom>
          <a:noFill/>
          <a:ln w="12700">
            <a:solidFill>
              <a:schemeClr val="bg2">
                <a:lumMod val="25000"/>
              </a:schemeClr>
            </a:solidFill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y Anthony DELANO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-158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687510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75427" y="2704136"/>
            <a:ext cx="4358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THREE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6035" y="3073468"/>
            <a:ext cx="2793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Helvetica" panose="020B0604020202030204" pitchFamily="34" charset="0"/>
              </a:rPr>
              <a:t>ADD YOUR TITLE HERE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755</Words>
  <Application>Microsoft Office PowerPoint</Application>
  <PresentationFormat>自定义</PresentationFormat>
  <Paragraphs>108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2015-12-19T02:13:45Z</dcterms:created>
  <dcterms:modified xsi:type="dcterms:W3CDTF">2017-08-10T02:04:10Z</dcterms:modified>
</cp:coreProperties>
</file>