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7" r:id="rId2"/>
  </p:sldMasterIdLst>
  <p:notesMasterIdLst>
    <p:notesMasterId r:id="rId20"/>
  </p:notesMasterIdLst>
  <p:sldIdLst>
    <p:sldId id="257" r:id="rId3"/>
    <p:sldId id="275" r:id="rId4"/>
    <p:sldId id="259" r:id="rId5"/>
    <p:sldId id="261" r:id="rId6"/>
    <p:sldId id="264" r:id="rId7"/>
    <p:sldId id="265" r:id="rId8"/>
    <p:sldId id="266" r:id="rId9"/>
    <p:sldId id="268" r:id="rId10"/>
    <p:sldId id="270" r:id="rId11"/>
    <p:sldId id="281" r:id="rId12"/>
    <p:sldId id="282" r:id="rId13"/>
    <p:sldId id="269" r:id="rId14"/>
    <p:sldId id="272" r:id="rId15"/>
    <p:sldId id="274" r:id="rId16"/>
    <p:sldId id="276" r:id="rId17"/>
    <p:sldId id="279" r:id="rId18"/>
    <p:sldId id="280"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115" d="100"/>
          <a:sy n="115" d="100"/>
        </p:scale>
        <p:origin x="312"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51289E-93EE-41B9-807B-05CA1F83A7A7}" type="datetimeFigureOut">
              <a:rPr lang="zh-CN" altLang="en-US" smtClean="0"/>
              <a:t>2018/12/9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E687B-45BA-4558-AF79-5EF10E0AE68D}" type="slidenum">
              <a:rPr lang="zh-CN" altLang="en-US" smtClean="0"/>
              <a:t>‹#›</a:t>
            </a:fld>
            <a:endParaRPr lang="zh-CN" altLang="en-US"/>
          </a:p>
        </p:txBody>
      </p:sp>
    </p:spTree>
    <p:extLst>
      <p:ext uri="{BB962C8B-B14F-4D97-AF65-F5344CB8AC3E}">
        <p14:creationId xmlns:p14="http://schemas.microsoft.com/office/powerpoint/2010/main" val="1253143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10242" name="备注占位符 2"/>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C08E55F6-A8D7-4F04-8E09-855858643B0D}" type="slidenum">
              <a:rPr lang="en-US" altLang="zh-CN" smtClean="0">
                <a:solidFill>
                  <a:prstClr val="black"/>
                </a:solidFill>
                <a:ea typeface="华文细黑" panose="02010600040101010101" pitchFamily="2" charset="-122"/>
              </a:rPr>
              <a:pPr/>
              <a:t>1</a:t>
            </a:fld>
            <a:endParaRPr lang="en-US" altLang="zh-CN" smtClean="0">
              <a:solidFill>
                <a:prstClr val="black"/>
              </a:solidFill>
              <a:ea typeface="华文细黑" panose="02010600040101010101" pitchFamily="2" charset="-122"/>
            </a:endParaRPr>
          </a:p>
        </p:txBody>
      </p:sp>
    </p:spTree>
    <p:extLst>
      <p:ext uri="{BB962C8B-B14F-4D97-AF65-F5344CB8AC3E}">
        <p14:creationId xmlns:p14="http://schemas.microsoft.com/office/powerpoint/2010/main" val="3888442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36866" name="备注占位符 2"/>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36867"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4C175191-A5F9-4566-8422-083945CBC51E}" type="slidenum">
              <a:rPr lang="zh-CN" altLang="en-US" smtClean="0">
                <a:solidFill>
                  <a:prstClr val="black"/>
                </a:solidFill>
              </a:rPr>
              <a:pPr/>
              <a:t>10</a:t>
            </a:fld>
            <a:endParaRPr lang="en-US" altLang="zh-CN" smtClean="0">
              <a:solidFill>
                <a:prstClr val="black"/>
              </a:solidFill>
            </a:endParaRPr>
          </a:p>
        </p:txBody>
      </p:sp>
    </p:spTree>
    <p:extLst>
      <p:ext uri="{BB962C8B-B14F-4D97-AF65-F5344CB8AC3E}">
        <p14:creationId xmlns:p14="http://schemas.microsoft.com/office/powerpoint/2010/main" val="363883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36866" name="备注占位符 2"/>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36867"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4C175191-A5F9-4566-8422-083945CBC51E}" type="slidenum">
              <a:rPr lang="zh-CN" altLang="en-US" smtClean="0">
                <a:solidFill>
                  <a:prstClr val="black"/>
                </a:solidFill>
              </a:rPr>
              <a:pPr/>
              <a:t>11</a:t>
            </a:fld>
            <a:endParaRPr lang="en-US" altLang="zh-CN" smtClean="0">
              <a:solidFill>
                <a:prstClr val="black"/>
              </a:solidFill>
            </a:endParaRPr>
          </a:p>
        </p:txBody>
      </p:sp>
    </p:spTree>
    <p:extLst>
      <p:ext uri="{BB962C8B-B14F-4D97-AF65-F5344CB8AC3E}">
        <p14:creationId xmlns:p14="http://schemas.microsoft.com/office/powerpoint/2010/main" val="616920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34818" name="备注占位符 2"/>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34819"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6A3DDFAF-AFA7-4EFB-A3CC-019FC7FD3104}" type="slidenum">
              <a:rPr lang="zh-CN" altLang="en-US" smtClean="0">
                <a:solidFill>
                  <a:prstClr val="black"/>
                </a:solidFill>
              </a:rPr>
              <a:pPr/>
              <a:t>12</a:t>
            </a:fld>
            <a:endParaRPr lang="en-US" altLang="zh-CN" smtClean="0">
              <a:solidFill>
                <a:prstClr val="black"/>
              </a:solidFill>
            </a:endParaRPr>
          </a:p>
        </p:txBody>
      </p:sp>
    </p:spTree>
    <p:extLst>
      <p:ext uri="{BB962C8B-B14F-4D97-AF65-F5344CB8AC3E}">
        <p14:creationId xmlns:p14="http://schemas.microsoft.com/office/powerpoint/2010/main" val="2130836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40962" name="备注占位符 2"/>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4096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71DEC2B1-2D6F-4A4B-8371-5AA23E6C953B}" type="slidenum">
              <a:rPr lang="zh-CN" altLang="en-US" smtClean="0">
                <a:solidFill>
                  <a:prstClr val="black"/>
                </a:solidFill>
              </a:rPr>
              <a:pPr/>
              <a:t>13</a:t>
            </a:fld>
            <a:endParaRPr lang="en-US" altLang="zh-CN" smtClean="0">
              <a:solidFill>
                <a:prstClr val="black"/>
              </a:solidFill>
            </a:endParaRPr>
          </a:p>
        </p:txBody>
      </p:sp>
    </p:spTree>
    <p:extLst>
      <p:ext uri="{BB962C8B-B14F-4D97-AF65-F5344CB8AC3E}">
        <p14:creationId xmlns:p14="http://schemas.microsoft.com/office/powerpoint/2010/main" val="2722704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45058" name="备注占位符 2"/>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45059"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BB826BCC-FCC0-4934-8876-170357C2A0B2}" type="slidenum">
              <a:rPr lang="zh-CN" altLang="en-US" smtClean="0">
                <a:solidFill>
                  <a:prstClr val="black"/>
                </a:solidFill>
              </a:rPr>
              <a:pPr/>
              <a:t>14</a:t>
            </a:fld>
            <a:endParaRPr lang="en-US" altLang="zh-CN" smtClean="0">
              <a:solidFill>
                <a:prstClr val="black"/>
              </a:solidFill>
            </a:endParaRPr>
          </a:p>
        </p:txBody>
      </p:sp>
    </p:spTree>
    <p:extLst>
      <p:ext uri="{BB962C8B-B14F-4D97-AF65-F5344CB8AC3E}">
        <p14:creationId xmlns:p14="http://schemas.microsoft.com/office/powerpoint/2010/main" val="2462766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49154" name="备注占位符 2"/>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49155"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21330520-3AE1-402F-A97D-DBB16F9D31DB}" type="slidenum">
              <a:rPr lang="zh-CN" altLang="en-US" smtClean="0">
                <a:solidFill>
                  <a:prstClr val="black"/>
                </a:solidFill>
              </a:rPr>
              <a:pPr/>
              <a:t>15</a:t>
            </a:fld>
            <a:endParaRPr lang="en-US" altLang="zh-CN" smtClean="0">
              <a:solidFill>
                <a:prstClr val="black"/>
              </a:solidFill>
            </a:endParaRPr>
          </a:p>
        </p:txBody>
      </p:sp>
    </p:spTree>
    <p:extLst>
      <p:ext uri="{BB962C8B-B14F-4D97-AF65-F5344CB8AC3E}">
        <p14:creationId xmlns:p14="http://schemas.microsoft.com/office/powerpoint/2010/main" val="25666988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55298" name="备注占位符 2"/>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55299"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2D78AA4D-2740-45AE-87EE-76E013DD07D8}" type="slidenum">
              <a:rPr lang="en-US" altLang="zh-CN" smtClean="0">
                <a:solidFill>
                  <a:prstClr val="black"/>
                </a:solidFill>
                <a:ea typeface="华文细黑" panose="02010600040101010101" pitchFamily="2" charset="-122"/>
              </a:rPr>
              <a:pPr/>
              <a:t>16</a:t>
            </a:fld>
            <a:endParaRPr lang="en-US" altLang="zh-CN" smtClean="0">
              <a:solidFill>
                <a:prstClr val="black"/>
              </a:solidFill>
              <a:ea typeface="华文细黑" panose="02010600040101010101" pitchFamily="2" charset="-122"/>
            </a:endParaRPr>
          </a:p>
        </p:txBody>
      </p:sp>
    </p:spTree>
    <p:extLst>
      <p:ext uri="{BB962C8B-B14F-4D97-AF65-F5344CB8AC3E}">
        <p14:creationId xmlns:p14="http://schemas.microsoft.com/office/powerpoint/2010/main" val="17838277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17</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563724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47106" name="备注占位符 2"/>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47107"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52B9393B-6E3D-486B-B727-4E3D55291905}" type="slidenum">
              <a:rPr lang="en-US" altLang="zh-CN" smtClean="0">
                <a:solidFill>
                  <a:prstClr val="black"/>
                </a:solidFill>
                <a:ea typeface="微软雅黑" panose="020B0503020204020204" pitchFamily="34" charset="-122"/>
              </a:rPr>
              <a:pPr/>
              <a:t>2</a:t>
            </a:fld>
            <a:endParaRPr lang="en-US" altLang="zh-CN" smtClean="0">
              <a:solidFill>
                <a:prstClr val="black"/>
              </a:solidFill>
              <a:ea typeface="微软雅黑" panose="020B0503020204020204" pitchFamily="34" charset="-122"/>
            </a:endParaRPr>
          </a:p>
        </p:txBody>
      </p:sp>
    </p:spTree>
    <p:extLst>
      <p:ext uri="{BB962C8B-B14F-4D97-AF65-F5344CB8AC3E}">
        <p14:creationId xmlns:p14="http://schemas.microsoft.com/office/powerpoint/2010/main" val="3996301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14338" name="备注占位符 2"/>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14339"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7C7C3FD9-B1A9-4EAF-8C04-F45A3F2F074F}" type="slidenum">
              <a:rPr lang="zh-CN" altLang="en-US" smtClean="0">
                <a:solidFill>
                  <a:prstClr val="black"/>
                </a:solidFill>
              </a:rPr>
              <a:pPr/>
              <a:t>3</a:t>
            </a:fld>
            <a:endParaRPr lang="en-US" altLang="zh-CN" smtClean="0">
              <a:solidFill>
                <a:prstClr val="black"/>
              </a:solidFill>
            </a:endParaRPr>
          </a:p>
        </p:txBody>
      </p:sp>
    </p:spTree>
    <p:extLst>
      <p:ext uri="{BB962C8B-B14F-4D97-AF65-F5344CB8AC3E}">
        <p14:creationId xmlns:p14="http://schemas.microsoft.com/office/powerpoint/2010/main" val="961643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18434" name="备注占位符 2"/>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18435"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4921297E-E99D-4CB1-9500-80368B2E2095}" type="slidenum">
              <a:rPr lang="zh-CN" altLang="en-US" smtClean="0">
                <a:solidFill>
                  <a:prstClr val="black"/>
                </a:solidFill>
              </a:rPr>
              <a:pPr/>
              <a:t>4</a:t>
            </a:fld>
            <a:endParaRPr lang="en-US" altLang="zh-CN" smtClean="0">
              <a:solidFill>
                <a:prstClr val="black"/>
              </a:solidFill>
            </a:endParaRPr>
          </a:p>
        </p:txBody>
      </p:sp>
    </p:spTree>
    <p:extLst>
      <p:ext uri="{BB962C8B-B14F-4D97-AF65-F5344CB8AC3E}">
        <p14:creationId xmlns:p14="http://schemas.microsoft.com/office/powerpoint/2010/main" val="3303051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24578" name="备注占位符 2"/>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24579"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C4B68777-A861-4214-A89D-E8ECA2942E10}" type="slidenum">
              <a:rPr lang="zh-CN" altLang="en-US" smtClean="0">
                <a:solidFill>
                  <a:prstClr val="black"/>
                </a:solidFill>
              </a:rPr>
              <a:pPr/>
              <a:t>5</a:t>
            </a:fld>
            <a:endParaRPr lang="en-US" altLang="zh-CN" smtClean="0">
              <a:solidFill>
                <a:prstClr val="black"/>
              </a:solidFill>
            </a:endParaRPr>
          </a:p>
        </p:txBody>
      </p:sp>
    </p:spTree>
    <p:extLst>
      <p:ext uri="{BB962C8B-B14F-4D97-AF65-F5344CB8AC3E}">
        <p14:creationId xmlns:p14="http://schemas.microsoft.com/office/powerpoint/2010/main" val="1681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26626" name="备注占位符 2"/>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26627"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0F512361-B6E6-4B44-94F5-39899C26C1EC}" type="slidenum">
              <a:rPr lang="zh-CN" altLang="en-US" smtClean="0">
                <a:solidFill>
                  <a:prstClr val="black"/>
                </a:solidFill>
              </a:rPr>
              <a:pPr/>
              <a:t>6</a:t>
            </a:fld>
            <a:endParaRPr lang="en-US" altLang="zh-CN" smtClean="0">
              <a:solidFill>
                <a:prstClr val="black"/>
              </a:solidFill>
            </a:endParaRPr>
          </a:p>
        </p:txBody>
      </p:sp>
    </p:spTree>
    <p:extLst>
      <p:ext uri="{BB962C8B-B14F-4D97-AF65-F5344CB8AC3E}">
        <p14:creationId xmlns:p14="http://schemas.microsoft.com/office/powerpoint/2010/main" val="2981212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28674" name="备注占位符 2"/>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28675"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A9B8400E-DEF2-47FE-99FE-B6B6B3C9BF12}" type="slidenum">
              <a:rPr lang="zh-CN" altLang="en-US" smtClean="0">
                <a:solidFill>
                  <a:prstClr val="black"/>
                </a:solidFill>
              </a:rPr>
              <a:pPr/>
              <a:t>7</a:t>
            </a:fld>
            <a:endParaRPr lang="en-US" altLang="zh-CN" smtClean="0">
              <a:solidFill>
                <a:prstClr val="black"/>
              </a:solidFill>
            </a:endParaRPr>
          </a:p>
        </p:txBody>
      </p:sp>
    </p:spTree>
    <p:extLst>
      <p:ext uri="{BB962C8B-B14F-4D97-AF65-F5344CB8AC3E}">
        <p14:creationId xmlns:p14="http://schemas.microsoft.com/office/powerpoint/2010/main" val="2766427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32770" name="备注占位符 2"/>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32771"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4A851AF3-1DAB-4B29-99FE-EE477DA72A00}" type="slidenum">
              <a:rPr lang="zh-CN" altLang="en-US" smtClean="0">
                <a:solidFill>
                  <a:prstClr val="black"/>
                </a:solidFill>
              </a:rPr>
              <a:pPr/>
              <a:t>8</a:t>
            </a:fld>
            <a:endParaRPr lang="en-US" altLang="zh-CN" smtClean="0">
              <a:solidFill>
                <a:prstClr val="black"/>
              </a:solidFill>
            </a:endParaRPr>
          </a:p>
        </p:txBody>
      </p:sp>
    </p:spTree>
    <p:extLst>
      <p:ext uri="{BB962C8B-B14F-4D97-AF65-F5344CB8AC3E}">
        <p14:creationId xmlns:p14="http://schemas.microsoft.com/office/powerpoint/2010/main" val="2754165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36866" name="备注占位符 2"/>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36867"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4C175191-A5F9-4566-8422-083945CBC51E}" type="slidenum">
              <a:rPr lang="zh-CN" altLang="en-US" smtClean="0">
                <a:solidFill>
                  <a:prstClr val="black"/>
                </a:solidFill>
              </a:rPr>
              <a:pPr/>
              <a:t>9</a:t>
            </a:fld>
            <a:endParaRPr lang="en-US" altLang="zh-CN" smtClean="0">
              <a:solidFill>
                <a:prstClr val="black"/>
              </a:solidFill>
            </a:endParaRPr>
          </a:p>
        </p:txBody>
      </p:sp>
    </p:spTree>
    <p:extLst>
      <p:ext uri="{BB962C8B-B14F-4D97-AF65-F5344CB8AC3E}">
        <p14:creationId xmlns:p14="http://schemas.microsoft.com/office/powerpoint/2010/main" val="12846327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文本框 7"/>
          <p:cNvSpPr txBox="1">
            <a:spLocks noChangeArrowheads="1"/>
          </p:cNvSpPr>
          <p:nvPr/>
        </p:nvSpPr>
        <p:spPr bwMode="auto">
          <a:xfrm>
            <a:off x="3630085" y="427567"/>
            <a:ext cx="4931833"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华文细黑" pitchFamily="2" charset="-122"/>
                <a:ea typeface="华文细黑" pitchFamily="2" charset="-122"/>
              </a:defRPr>
            </a:lvl1pPr>
            <a:lvl2pPr marL="742950" indent="-285750">
              <a:defRPr sz="1300">
                <a:solidFill>
                  <a:schemeClr val="tx1"/>
                </a:solidFill>
                <a:latin typeface="华文细黑" pitchFamily="2" charset="-122"/>
                <a:ea typeface="华文细黑" pitchFamily="2" charset="-122"/>
              </a:defRPr>
            </a:lvl2pPr>
            <a:lvl3pPr marL="1143000" indent="-228600">
              <a:defRPr sz="1300">
                <a:solidFill>
                  <a:schemeClr val="tx1"/>
                </a:solidFill>
                <a:latin typeface="华文细黑" pitchFamily="2" charset="-122"/>
                <a:ea typeface="华文细黑" pitchFamily="2" charset="-122"/>
              </a:defRPr>
            </a:lvl3pPr>
            <a:lvl4pPr marL="1600200" indent="-228600">
              <a:defRPr sz="1300">
                <a:solidFill>
                  <a:schemeClr val="tx1"/>
                </a:solidFill>
                <a:latin typeface="华文细黑" pitchFamily="2" charset="-122"/>
                <a:ea typeface="华文细黑" pitchFamily="2" charset="-122"/>
              </a:defRPr>
            </a:lvl4pPr>
            <a:lvl5pPr marL="2057400" indent="-228600">
              <a:defRPr sz="1300">
                <a:solidFill>
                  <a:schemeClr val="tx1"/>
                </a:solidFill>
                <a:latin typeface="华文细黑" pitchFamily="2" charset="-122"/>
                <a:ea typeface="华文细黑" pitchFamily="2" charset="-122"/>
              </a:defRPr>
            </a:lvl5pPr>
            <a:lvl6pPr marL="2514600" indent="-228600" defTabSz="683895" fontAlgn="base">
              <a:spcBef>
                <a:spcPct val="0"/>
              </a:spcBef>
              <a:spcAft>
                <a:spcPct val="0"/>
              </a:spcAft>
              <a:defRPr sz="1300">
                <a:solidFill>
                  <a:schemeClr val="tx1"/>
                </a:solidFill>
                <a:latin typeface="华文细黑" pitchFamily="2" charset="-122"/>
                <a:ea typeface="华文细黑" pitchFamily="2" charset="-122"/>
              </a:defRPr>
            </a:lvl6pPr>
            <a:lvl7pPr marL="2971800" indent="-228600" defTabSz="683895" fontAlgn="base">
              <a:spcBef>
                <a:spcPct val="0"/>
              </a:spcBef>
              <a:spcAft>
                <a:spcPct val="0"/>
              </a:spcAft>
              <a:defRPr sz="1300">
                <a:solidFill>
                  <a:schemeClr val="tx1"/>
                </a:solidFill>
                <a:latin typeface="华文细黑" pitchFamily="2" charset="-122"/>
                <a:ea typeface="华文细黑" pitchFamily="2" charset="-122"/>
              </a:defRPr>
            </a:lvl7pPr>
            <a:lvl8pPr marL="3429000" indent="-228600" defTabSz="683895" fontAlgn="base">
              <a:spcBef>
                <a:spcPct val="0"/>
              </a:spcBef>
              <a:spcAft>
                <a:spcPct val="0"/>
              </a:spcAft>
              <a:defRPr sz="1300">
                <a:solidFill>
                  <a:schemeClr val="tx1"/>
                </a:solidFill>
                <a:latin typeface="华文细黑" pitchFamily="2" charset="-122"/>
                <a:ea typeface="华文细黑" pitchFamily="2" charset="-122"/>
              </a:defRPr>
            </a:lvl8pPr>
            <a:lvl9pPr marL="3886200" indent="-228600" defTabSz="683895" fontAlgn="base">
              <a:spcBef>
                <a:spcPct val="0"/>
              </a:spcBef>
              <a:spcAft>
                <a:spcPct val="0"/>
              </a:spcAft>
              <a:defRPr sz="1300">
                <a:solidFill>
                  <a:schemeClr val="tx1"/>
                </a:solidFill>
                <a:latin typeface="华文细黑" pitchFamily="2" charset="-122"/>
                <a:ea typeface="华文细黑" pitchFamily="2" charset="-122"/>
              </a:defRPr>
            </a:lvl9pPr>
          </a:lstStyle>
          <a:p>
            <a:pPr algn="ctr" defTabSz="911837" fontAlgn="base">
              <a:spcBef>
                <a:spcPct val="0"/>
              </a:spcBef>
              <a:spcAft>
                <a:spcPct val="0"/>
              </a:spcAft>
              <a:defRPr/>
            </a:pPr>
            <a:r>
              <a:rPr lang="en-US" altLang="zh-CN" sz="2667" smtClean="0">
                <a:solidFill>
                  <a:prstClr val="white"/>
                </a:solidFill>
              </a:rPr>
              <a:t>ADD YOUR TITLE HERE</a:t>
            </a:r>
            <a:endParaRPr lang="zh-CN" altLang="en-US" sz="2667" smtClean="0">
              <a:solidFill>
                <a:prstClr val="white"/>
              </a:solidFill>
            </a:endParaRPr>
          </a:p>
        </p:txBody>
      </p:sp>
      <p:sp>
        <p:nvSpPr>
          <p:cNvPr id="3" name="Content Placeholder 2"/>
          <p:cNvSpPr txBox="1">
            <a:spLocks noChangeArrowheads="1"/>
          </p:cNvSpPr>
          <p:nvPr/>
        </p:nvSpPr>
        <p:spPr bwMode="auto">
          <a:xfrm>
            <a:off x="1198034" y="1022351"/>
            <a:ext cx="9516533" cy="429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87438">
              <a:defRPr sz="1300">
                <a:solidFill>
                  <a:schemeClr val="tx1"/>
                </a:solidFill>
                <a:latin typeface="华文细黑" panose="02010600040101010101" pitchFamily="2" charset="-122"/>
                <a:ea typeface="华文细黑" panose="02010600040101010101" pitchFamily="2" charset="-122"/>
              </a:defRPr>
            </a:lvl1pPr>
            <a:lvl2pPr defTabSz="1087438">
              <a:defRPr sz="1300">
                <a:solidFill>
                  <a:schemeClr val="tx1"/>
                </a:solidFill>
                <a:latin typeface="华文细黑" panose="02010600040101010101" pitchFamily="2" charset="-122"/>
                <a:ea typeface="华文细黑" panose="02010600040101010101" pitchFamily="2" charset="-122"/>
              </a:defRPr>
            </a:lvl2pPr>
            <a:lvl3pPr defTabSz="1087438">
              <a:defRPr sz="1300">
                <a:solidFill>
                  <a:schemeClr val="tx1"/>
                </a:solidFill>
                <a:latin typeface="华文细黑" panose="02010600040101010101" pitchFamily="2" charset="-122"/>
                <a:ea typeface="华文细黑" panose="02010600040101010101" pitchFamily="2" charset="-122"/>
              </a:defRPr>
            </a:lvl3pPr>
            <a:lvl4pPr defTabSz="1087438">
              <a:defRPr sz="1300">
                <a:solidFill>
                  <a:schemeClr val="tx1"/>
                </a:solidFill>
                <a:latin typeface="华文细黑" panose="02010600040101010101" pitchFamily="2" charset="-122"/>
                <a:ea typeface="华文细黑" panose="02010600040101010101" pitchFamily="2" charset="-122"/>
              </a:defRPr>
            </a:lvl4pPr>
            <a:lvl5pPr defTabSz="1087438">
              <a:defRPr sz="1300">
                <a:solidFill>
                  <a:schemeClr val="tx1"/>
                </a:solidFill>
                <a:latin typeface="华文细黑" panose="02010600040101010101" pitchFamily="2" charset="-122"/>
                <a:ea typeface="华文细黑" panose="02010600040101010101" pitchFamily="2" charset="-122"/>
              </a:defRPr>
            </a:lvl5pPr>
            <a:lvl6pPr marL="18272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6pPr>
            <a:lvl7pPr marL="22844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7pPr>
            <a:lvl8pPr marL="27416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8pPr>
            <a:lvl9pPr marL="31988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9pPr>
          </a:lstStyle>
          <a:p>
            <a:pPr algn="ctr" fontAlgn="base">
              <a:spcBef>
                <a:spcPct val="20000"/>
              </a:spcBef>
              <a:spcAft>
                <a:spcPct val="0"/>
              </a:spcAft>
              <a:buFont typeface="Arial" panose="020B0604020202020204" pitchFamily="34" charset="0"/>
              <a:buNone/>
            </a:pPr>
            <a:r>
              <a:rPr lang="en-US" altLang="zh-CN" sz="1600">
                <a:solidFill>
                  <a:prstClr val="white"/>
                </a:solidFill>
              </a:rPr>
              <a:t>There are many variations of passages of Lorem available, but the majority have suffered</a:t>
            </a:r>
            <a:endParaRPr lang="en-US" altLang="zh-CN" sz="1600">
              <a:solidFill>
                <a:prstClr val="white"/>
              </a:solidFill>
              <a:cs typeface="Arial" panose="020B0604020202020204" pitchFamily="34" charset="0"/>
            </a:endParaRPr>
          </a:p>
        </p:txBody>
      </p:sp>
      <p:sp>
        <p:nvSpPr>
          <p:cNvPr id="4" name="日期占位符 1"/>
          <p:cNvSpPr>
            <a:spLocks noGrp="1"/>
          </p:cNvSpPr>
          <p:nvPr>
            <p:ph type="dt" sz="half" idx="10"/>
          </p:nvPr>
        </p:nvSpPr>
        <p:spPr/>
        <p:txBody>
          <a:bodyPr/>
          <a:lstStyle>
            <a:lvl1pPr>
              <a:defRPr/>
            </a:lvl1pPr>
          </a:lstStyle>
          <a:p>
            <a:pPr>
              <a:defRPr/>
            </a:pPr>
            <a:fld id="{BB78B634-D35B-42EB-B7B3-944EB13AE6BC}" type="datetimeFigureOut">
              <a:rPr lang="zh-CN" altLang="en-US">
                <a:solidFill>
                  <a:prstClr val="black">
                    <a:tint val="75000"/>
                  </a:prstClr>
                </a:solidFill>
              </a:rPr>
              <a:pPr>
                <a:defRPr/>
              </a:pPr>
              <a:t>2018/12/9</a:t>
            </a:fld>
            <a:endParaRPr lang="zh-CN" altLang="en-US" dirty="0">
              <a:solidFill>
                <a:prstClr val="black">
                  <a:tint val="75000"/>
                </a:prstClr>
              </a:solidFill>
            </a:endParaRPr>
          </a:p>
        </p:txBody>
      </p:sp>
      <p:sp>
        <p:nvSpPr>
          <p:cNvPr id="5" name="页脚占位符 2"/>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3"/>
          <p:cNvSpPr>
            <a:spLocks noGrp="1"/>
          </p:cNvSpPr>
          <p:nvPr>
            <p:ph type="sldNum" sz="quarter" idx="12"/>
          </p:nvPr>
        </p:nvSpPr>
        <p:spPr/>
        <p:txBody>
          <a:bodyPr/>
          <a:lstStyle>
            <a:lvl1pPr>
              <a:defRPr/>
            </a:lvl1pPr>
          </a:lstStyle>
          <a:p>
            <a:fld id="{29CE049F-5209-4CE3-948B-74A6E8765373}" type="slidenum">
              <a:rPr lang="zh-CN" altLang="en-US"/>
              <a:pPr/>
              <a:t>‹#›</a:t>
            </a:fld>
            <a:endParaRPr lang="en-US" altLang="zh-CN"/>
          </a:p>
        </p:txBody>
      </p:sp>
    </p:spTree>
    <p:extLst>
      <p:ext uri="{BB962C8B-B14F-4D97-AF65-F5344CB8AC3E}">
        <p14:creationId xmlns:p14="http://schemas.microsoft.com/office/powerpoint/2010/main" val="970666412"/>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p:tgtEl>
                                          <p:spTgt spid="2"/>
                                        </p:tgtEl>
                                        <p:attrNameLst>
                                          <p:attrName>ppt_y</p:attrName>
                                        </p:attrNameLst>
                                      </p:cBhvr>
                                      <p:tavLst>
                                        <p:tav tm="0">
                                          <p:val>
                                            <p:strVal val="#ppt_y-#ppt_h*1.125000"/>
                                          </p:val>
                                        </p:tav>
                                        <p:tav tm="100000">
                                          <p:val>
                                            <p:strVal val="#ppt_y"/>
                                          </p:val>
                                        </p:tav>
                                      </p:tavLst>
                                    </p:anim>
                                    <p:animEffect transition="in" filter="wipe(down)">
                                      <p:cBhvr>
                                        <p:cTn id="8" dur="500"/>
                                        <p:tgtEl>
                                          <p:spTgt spid="2"/>
                                        </p:tgtEl>
                                      </p:cBhvr>
                                    </p:animEffect>
                                  </p:childTnLst>
                                </p:cTn>
                              </p:par>
                              <p:par>
                                <p:cTn id="9" presetID="12" presetClass="entr" presetSubtype="1"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p:tgtEl>
                                          <p:spTgt spid="3"/>
                                        </p:tgtEl>
                                        <p:attrNameLst>
                                          <p:attrName>ppt_y</p:attrName>
                                        </p:attrNameLst>
                                      </p:cBhvr>
                                      <p:tavLst>
                                        <p:tav tm="0">
                                          <p:val>
                                            <p:strVal val="#ppt_y-#ppt_h*1.125000"/>
                                          </p:val>
                                        </p:tav>
                                        <p:tav tm="100000">
                                          <p:val>
                                            <p:strVal val="#ppt_y"/>
                                          </p:val>
                                        </p:tav>
                                      </p:tavLst>
                                    </p:anim>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2018/12/9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52222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2018/12/9</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79587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2018/12/9</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04958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2018/12/9</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474177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2018/12/9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97615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2018/12/9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729413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2018/12/9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264718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2018/12/9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58774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空白">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文本框 7"/>
          <p:cNvSpPr txBox="1">
            <a:spLocks noChangeArrowheads="1"/>
          </p:cNvSpPr>
          <p:nvPr/>
        </p:nvSpPr>
        <p:spPr bwMode="auto">
          <a:xfrm>
            <a:off x="3630085" y="639233"/>
            <a:ext cx="4931833"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华文细黑" pitchFamily="2" charset="-122"/>
                <a:ea typeface="华文细黑" pitchFamily="2" charset="-122"/>
              </a:defRPr>
            </a:lvl1pPr>
            <a:lvl2pPr marL="742950" indent="-285750">
              <a:defRPr sz="1300">
                <a:solidFill>
                  <a:schemeClr val="tx1"/>
                </a:solidFill>
                <a:latin typeface="华文细黑" pitchFamily="2" charset="-122"/>
                <a:ea typeface="华文细黑" pitchFamily="2" charset="-122"/>
              </a:defRPr>
            </a:lvl2pPr>
            <a:lvl3pPr marL="1143000" indent="-228600">
              <a:defRPr sz="1300">
                <a:solidFill>
                  <a:schemeClr val="tx1"/>
                </a:solidFill>
                <a:latin typeface="华文细黑" pitchFamily="2" charset="-122"/>
                <a:ea typeface="华文细黑" pitchFamily="2" charset="-122"/>
              </a:defRPr>
            </a:lvl3pPr>
            <a:lvl4pPr marL="1600200" indent="-228600">
              <a:defRPr sz="1300">
                <a:solidFill>
                  <a:schemeClr val="tx1"/>
                </a:solidFill>
                <a:latin typeface="华文细黑" pitchFamily="2" charset="-122"/>
                <a:ea typeface="华文细黑" pitchFamily="2" charset="-122"/>
              </a:defRPr>
            </a:lvl4pPr>
            <a:lvl5pPr marL="2057400" indent="-228600">
              <a:defRPr sz="1300">
                <a:solidFill>
                  <a:schemeClr val="tx1"/>
                </a:solidFill>
                <a:latin typeface="华文细黑" pitchFamily="2" charset="-122"/>
                <a:ea typeface="华文细黑" pitchFamily="2" charset="-122"/>
              </a:defRPr>
            </a:lvl5pPr>
            <a:lvl6pPr marL="2514600" indent="-228600" defTabSz="683895" fontAlgn="base">
              <a:spcBef>
                <a:spcPct val="0"/>
              </a:spcBef>
              <a:spcAft>
                <a:spcPct val="0"/>
              </a:spcAft>
              <a:defRPr sz="1300">
                <a:solidFill>
                  <a:schemeClr val="tx1"/>
                </a:solidFill>
                <a:latin typeface="华文细黑" pitchFamily="2" charset="-122"/>
                <a:ea typeface="华文细黑" pitchFamily="2" charset="-122"/>
              </a:defRPr>
            </a:lvl6pPr>
            <a:lvl7pPr marL="2971800" indent="-228600" defTabSz="683895" fontAlgn="base">
              <a:spcBef>
                <a:spcPct val="0"/>
              </a:spcBef>
              <a:spcAft>
                <a:spcPct val="0"/>
              </a:spcAft>
              <a:defRPr sz="1300">
                <a:solidFill>
                  <a:schemeClr val="tx1"/>
                </a:solidFill>
                <a:latin typeface="华文细黑" pitchFamily="2" charset="-122"/>
                <a:ea typeface="华文细黑" pitchFamily="2" charset="-122"/>
              </a:defRPr>
            </a:lvl7pPr>
            <a:lvl8pPr marL="3429000" indent="-228600" defTabSz="683895" fontAlgn="base">
              <a:spcBef>
                <a:spcPct val="0"/>
              </a:spcBef>
              <a:spcAft>
                <a:spcPct val="0"/>
              </a:spcAft>
              <a:defRPr sz="1300">
                <a:solidFill>
                  <a:schemeClr val="tx1"/>
                </a:solidFill>
                <a:latin typeface="华文细黑" pitchFamily="2" charset="-122"/>
                <a:ea typeface="华文细黑" pitchFamily="2" charset="-122"/>
              </a:defRPr>
            </a:lvl8pPr>
            <a:lvl9pPr marL="3886200" indent="-228600" defTabSz="683895" fontAlgn="base">
              <a:spcBef>
                <a:spcPct val="0"/>
              </a:spcBef>
              <a:spcAft>
                <a:spcPct val="0"/>
              </a:spcAft>
              <a:defRPr sz="1300">
                <a:solidFill>
                  <a:schemeClr val="tx1"/>
                </a:solidFill>
                <a:latin typeface="华文细黑" pitchFamily="2" charset="-122"/>
                <a:ea typeface="华文细黑" pitchFamily="2" charset="-122"/>
              </a:defRPr>
            </a:lvl9pPr>
          </a:lstStyle>
          <a:p>
            <a:pPr algn="ctr" defTabSz="911837" fontAlgn="base">
              <a:spcBef>
                <a:spcPct val="0"/>
              </a:spcBef>
              <a:spcAft>
                <a:spcPct val="0"/>
              </a:spcAft>
              <a:defRPr/>
            </a:pPr>
            <a:r>
              <a:rPr lang="en-US" altLang="zh-CN" sz="2667" smtClean="0">
                <a:solidFill>
                  <a:prstClr val="white"/>
                </a:solidFill>
              </a:rPr>
              <a:t>ADD YOUR TITLE HERE</a:t>
            </a:r>
            <a:endParaRPr lang="zh-CN" altLang="en-US" sz="2667" smtClean="0">
              <a:solidFill>
                <a:prstClr val="white"/>
              </a:solidFill>
            </a:endParaRPr>
          </a:p>
        </p:txBody>
      </p:sp>
      <p:sp>
        <p:nvSpPr>
          <p:cNvPr id="3" name="Content Placeholder 2"/>
          <p:cNvSpPr txBox="1">
            <a:spLocks noChangeArrowheads="1"/>
          </p:cNvSpPr>
          <p:nvPr/>
        </p:nvSpPr>
        <p:spPr bwMode="auto">
          <a:xfrm>
            <a:off x="1198034" y="1272117"/>
            <a:ext cx="9516533" cy="429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87438">
              <a:defRPr sz="1300">
                <a:solidFill>
                  <a:schemeClr val="tx1"/>
                </a:solidFill>
                <a:latin typeface="华文细黑" panose="02010600040101010101" pitchFamily="2" charset="-122"/>
                <a:ea typeface="华文细黑" panose="02010600040101010101" pitchFamily="2" charset="-122"/>
              </a:defRPr>
            </a:lvl1pPr>
            <a:lvl2pPr defTabSz="1087438">
              <a:defRPr sz="1300">
                <a:solidFill>
                  <a:schemeClr val="tx1"/>
                </a:solidFill>
                <a:latin typeface="华文细黑" panose="02010600040101010101" pitchFamily="2" charset="-122"/>
                <a:ea typeface="华文细黑" panose="02010600040101010101" pitchFamily="2" charset="-122"/>
              </a:defRPr>
            </a:lvl2pPr>
            <a:lvl3pPr defTabSz="1087438">
              <a:defRPr sz="1300">
                <a:solidFill>
                  <a:schemeClr val="tx1"/>
                </a:solidFill>
                <a:latin typeface="华文细黑" panose="02010600040101010101" pitchFamily="2" charset="-122"/>
                <a:ea typeface="华文细黑" panose="02010600040101010101" pitchFamily="2" charset="-122"/>
              </a:defRPr>
            </a:lvl3pPr>
            <a:lvl4pPr defTabSz="1087438">
              <a:defRPr sz="1300">
                <a:solidFill>
                  <a:schemeClr val="tx1"/>
                </a:solidFill>
                <a:latin typeface="华文细黑" panose="02010600040101010101" pitchFamily="2" charset="-122"/>
                <a:ea typeface="华文细黑" panose="02010600040101010101" pitchFamily="2" charset="-122"/>
              </a:defRPr>
            </a:lvl4pPr>
            <a:lvl5pPr defTabSz="1087438">
              <a:defRPr sz="1300">
                <a:solidFill>
                  <a:schemeClr val="tx1"/>
                </a:solidFill>
                <a:latin typeface="华文细黑" panose="02010600040101010101" pitchFamily="2" charset="-122"/>
                <a:ea typeface="华文细黑" panose="02010600040101010101" pitchFamily="2" charset="-122"/>
              </a:defRPr>
            </a:lvl5pPr>
            <a:lvl6pPr marL="18272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6pPr>
            <a:lvl7pPr marL="22844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7pPr>
            <a:lvl8pPr marL="27416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8pPr>
            <a:lvl9pPr marL="31988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9pPr>
          </a:lstStyle>
          <a:p>
            <a:pPr algn="ctr" fontAlgn="base">
              <a:spcBef>
                <a:spcPct val="20000"/>
              </a:spcBef>
              <a:spcAft>
                <a:spcPct val="0"/>
              </a:spcAft>
              <a:buFont typeface="Arial" panose="020B0604020202020204" pitchFamily="34" charset="0"/>
              <a:buNone/>
            </a:pPr>
            <a:r>
              <a:rPr lang="en-US" altLang="zh-CN" sz="1600">
                <a:solidFill>
                  <a:prstClr val="white"/>
                </a:solidFill>
              </a:rPr>
              <a:t>There are many variations of passages of Lorem available, but the majority have suffered</a:t>
            </a:r>
            <a:endParaRPr lang="en-US" altLang="zh-CN" sz="1600">
              <a:solidFill>
                <a:prstClr val="white"/>
              </a:solidFill>
              <a:cs typeface="Arial" panose="020B0604020202020204" pitchFamily="34" charset="0"/>
            </a:endParaRPr>
          </a:p>
        </p:txBody>
      </p:sp>
      <p:sp>
        <p:nvSpPr>
          <p:cNvPr id="4" name="日期占位符 1"/>
          <p:cNvSpPr>
            <a:spLocks noGrp="1"/>
          </p:cNvSpPr>
          <p:nvPr>
            <p:ph type="dt" sz="half" idx="10"/>
          </p:nvPr>
        </p:nvSpPr>
        <p:spPr/>
        <p:txBody>
          <a:bodyPr/>
          <a:lstStyle>
            <a:lvl1pPr>
              <a:defRPr/>
            </a:lvl1pPr>
          </a:lstStyle>
          <a:p>
            <a:pPr>
              <a:defRPr/>
            </a:pPr>
            <a:fld id="{BB78B634-D35B-42EB-B7B3-944EB13AE6BC}" type="datetimeFigureOut">
              <a:rPr lang="zh-CN" altLang="en-US">
                <a:solidFill>
                  <a:prstClr val="black">
                    <a:tint val="75000"/>
                  </a:prstClr>
                </a:solidFill>
              </a:rPr>
              <a:pPr>
                <a:defRPr/>
              </a:pPr>
              <a:t>2018/12/9</a:t>
            </a:fld>
            <a:endParaRPr lang="zh-CN" altLang="en-US" dirty="0">
              <a:solidFill>
                <a:prstClr val="black">
                  <a:tint val="75000"/>
                </a:prstClr>
              </a:solidFill>
            </a:endParaRPr>
          </a:p>
        </p:txBody>
      </p:sp>
      <p:sp>
        <p:nvSpPr>
          <p:cNvPr id="5" name="页脚占位符 2"/>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3"/>
          <p:cNvSpPr>
            <a:spLocks noGrp="1"/>
          </p:cNvSpPr>
          <p:nvPr>
            <p:ph type="sldNum" sz="quarter" idx="12"/>
          </p:nvPr>
        </p:nvSpPr>
        <p:spPr/>
        <p:txBody>
          <a:bodyPr/>
          <a:lstStyle>
            <a:lvl1pPr>
              <a:defRPr/>
            </a:lvl1pPr>
          </a:lstStyle>
          <a:p>
            <a:fld id="{4C822881-76BE-470E-B276-3A91E50F0BDA}" type="slidenum">
              <a:rPr lang="zh-CN" altLang="en-US"/>
              <a:pPr/>
              <a:t>‹#›</a:t>
            </a:fld>
            <a:endParaRPr lang="en-US" altLang="zh-CN"/>
          </a:p>
        </p:txBody>
      </p:sp>
    </p:spTree>
    <p:extLst>
      <p:ext uri="{BB962C8B-B14F-4D97-AF65-F5344CB8AC3E}">
        <p14:creationId xmlns:p14="http://schemas.microsoft.com/office/powerpoint/2010/main" val="769955979"/>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p:tgtEl>
                                          <p:spTgt spid="2"/>
                                        </p:tgtEl>
                                        <p:attrNameLst>
                                          <p:attrName>ppt_y</p:attrName>
                                        </p:attrNameLst>
                                      </p:cBhvr>
                                      <p:tavLst>
                                        <p:tav tm="0">
                                          <p:val>
                                            <p:strVal val="#ppt_y-#ppt_h*1.125000"/>
                                          </p:val>
                                        </p:tav>
                                        <p:tav tm="100000">
                                          <p:val>
                                            <p:strVal val="#ppt_y"/>
                                          </p:val>
                                        </p:tav>
                                      </p:tavLst>
                                    </p:anim>
                                    <p:animEffect transition="in" filter="wipe(down)">
                                      <p:cBhvr>
                                        <p:cTn id="8" dur="500"/>
                                        <p:tgtEl>
                                          <p:spTgt spid="2"/>
                                        </p:tgtEl>
                                      </p:cBhvr>
                                    </p:animEffect>
                                  </p:childTnLst>
                                </p:cTn>
                              </p:par>
                              <p:par>
                                <p:cTn id="9" presetID="12" presetClass="entr" presetSubtype="1"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p:tgtEl>
                                          <p:spTgt spid="3"/>
                                        </p:tgtEl>
                                        <p:attrNameLst>
                                          <p:attrName>ppt_y</p:attrName>
                                        </p:attrNameLst>
                                      </p:cBhvr>
                                      <p:tavLst>
                                        <p:tav tm="0">
                                          <p:val>
                                            <p:strVal val="#ppt_y-#ppt_h*1.125000"/>
                                          </p:val>
                                        </p:tav>
                                        <p:tav tm="100000">
                                          <p:val>
                                            <p:strVal val="#ppt_y"/>
                                          </p:val>
                                        </p:tav>
                                      </p:tavLst>
                                    </p:anim>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BB78B634-D35B-42EB-B7B3-944EB13AE6BC}" type="datetimeFigureOut">
              <a:rPr lang="zh-CN" altLang="en-US">
                <a:solidFill>
                  <a:prstClr val="black">
                    <a:tint val="75000"/>
                  </a:prstClr>
                </a:solidFill>
              </a:rPr>
              <a:pPr>
                <a:defRPr/>
              </a:pPr>
              <a:t>2018/12/9</a:t>
            </a:fld>
            <a:endParaRPr lang="zh-CN" altLang="en-US" dirty="0">
              <a:solidFill>
                <a:prstClr val="black">
                  <a:tint val="75000"/>
                </a:prstClr>
              </a:solidFill>
            </a:endParaRPr>
          </a:p>
        </p:txBody>
      </p:sp>
      <p:sp>
        <p:nvSpPr>
          <p:cNvPr id="3" name="页脚占位符 2"/>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lvl1pPr>
              <a:defRPr/>
            </a:lvl1pPr>
          </a:lstStyle>
          <a:p>
            <a:fld id="{E058B1B1-D305-4B51-9C7E-0958F1F23121}" type="slidenum">
              <a:rPr lang="zh-CN" altLang="en-US"/>
              <a:pPr/>
              <a:t>‹#›</a:t>
            </a:fld>
            <a:endParaRPr lang="en-US" altLang="zh-CN"/>
          </a:p>
        </p:txBody>
      </p:sp>
    </p:spTree>
    <p:extLst>
      <p:ext uri="{BB962C8B-B14F-4D97-AF65-F5344CB8AC3E}">
        <p14:creationId xmlns:p14="http://schemas.microsoft.com/office/powerpoint/2010/main" val="4200638516"/>
      </p:ext>
    </p:extLst>
  </p:cSld>
  <p:clrMapOvr>
    <a:masterClrMapping/>
  </p:clrMapOvr>
  <p:transition spd="slow" advTm="0">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内容与标题">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2" name="图片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1"/>
          <p:cNvSpPr>
            <a:spLocks noGrp="1"/>
          </p:cNvSpPr>
          <p:nvPr>
            <p:ph type="dt" sz="half" idx="10"/>
          </p:nvPr>
        </p:nvSpPr>
        <p:spPr/>
        <p:txBody>
          <a:bodyPr/>
          <a:lstStyle>
            <a:lvl1pPr>
              <a:defRPr/>
            </a:lvl1pPr>
          </a:lstStyle>
          <a:p>
            <a:pPr>
              <a:defRPr/>
            </a:pPr>
            <a:fld id="{BB78B634-D35B-42EB-B7B3-944EB13AE6BC}" type="datetimeFigureOut">
              <a:rPr lang="zh-CN" altLang="en-US">
                <a:solidFill>
                  <a:prstClr val="black">
                    <a:tint val="75000"/>
                  </a:prstClr>
                </a:solidFill>
              </a:rPr>
              <a:pPr>
                <a:defRPr/>
              </a:pPr>
              <a:t>2018/12/9</a:t>
            </a:fld>
            <a:endParaRPr lang="zh-CN" altLang="en-US" dirty="0">
              <a:solidFill>
                <a:prstClr val="black">
                  <a:tint val="75000"/>
                </a:prstClr>
              </a:solidFill>
            </a:endParaRPr>
          </a:p>
        </p:txBody>
      </p:sp>
      <p:sp>
        <p:nvSpPr>
          <p:cNvPr id="4" name="页脚占位符 2"/>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3"/>
          <p:cNvSpPr>
            <a:spLocks noGrp="1"/>
          </p:cNvSpPr>
          <p:nvPr>
            <p:ph type="sldNum" sz="quarter" idx="12"/>
          </p:nvPr>
        </p:nvSpPr>
        <p:spPr/>
        <p:txBody>
          <a:bodyPr/>
          <a:lstStyle>
            <a:lvl1pPr>
              <a:defRPr/>
            </a:lvl1pPr>
          </a:lstStyle>
          <a:p>
            <a:fld id="{967B3FE7-3CA0-43A7-993A-D303D9D6BA6C}" type="slidenum">
              <a:rPr lang="zh-CN" altLang="en-US"/>
              <a:pPr/>
              <a:t>‹#›</a:t>
            </a:fld>
            <a:endParaRPr lang="en-US" altLang="zh-CN"/>
          </a:p>
        </p:txBody>
      </p:sp>
    </p:spTree>
    <p:extLst>
      <p:ext uri="{BB962C8B-B14F-4D97-AF65-F5344CB8AC3E}">
        <p14:creationId xmlns:p14="http://schemas.microsoft.com/office/powerpoint/2010/main" val="4114499197"/>
      </p:ext>
    </p:extLst>
  </p:cSld>
  <p:clrMapOvr>
    <a:masterClrMapping/>
  </p:clrMapOvr>
  <p:transition spd="slow" advTm="0">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内容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BB78B634-D35B-42EB-B7B3-944EB13AE6BC}" type="datetimeFigureOut">
              <a:rPr lang="zh-CN" altLang="en-US">
                <a:solidFill>
                  <a:prstClr val="black">
                    <a:tint val="75000"/>
                  </a:prstClr>
                </a:solidFill>
              </a:rPr>
              <a:pPr>
                <a:defRPr/>
              </a:pPr>
              <a:t>2018/12/9</a:t>
            </a:fld>
            <a:endParaRPr lang="zh-CN" altLang="en-US" dirty="0">
              <a:solidFill>
                <a:prstClr val="black">
                  <a:tint val="75000"/>
                </a:prstClr>
              </a:solidFill>
            </a:endParaRPr>
          </a:p>
        </p:txBody>
      </p:sp>
      <p:sp>
        <p:nvSpPr>
          <p:cNvPr id="3" name="页脚占位符 2"/>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lvl1pPr>
              <a:defRPr/>
            </a:lvl1pPr>
          </a:lstStyle>
          <a:p>
            <a:fld id="{7D2CD556-A6C2-4CA7-9B1D-C2BFB52977A6}" type="slidenum">
              <a:rPr lang="zh-CN" altLang="en-US"/>
              <a:pPr/>
              <a:t>‹#›</a:t>
            </a:fld>
            <a:endParaRPr lang="en-US" altLang="zh-CN"/>
          </a:p>
        </p:txBody>
      </p:sp>
    </p:spTree>
    <p:extLst>
      <p:ext uri="{BB962C8B-B14F-4D97-AF65-F5344CB8AC3E}">
        <p14:creationId xmlns:p14="http://schemas.microsoft.com/office/powerpoint/2010/main" val="3290252680"/>
      </p:ext>
    </p:extLst>
  </p:cSld>
  <p:clrMapOvr>
    <a:masterClrMapping/>
  </p:clrMapOvr>
  <p:transition spd="slow" advTm="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BB78B634-D35B-42EB-B7B3-944EB13AE6BC}" type="datetimeFigureOut">
              <a:rPr lang="zh-CN" altLang="en-US">
                <a:solidFill>
                  <a:prstClr val="black">
                    <a:tint val="75000"/>
                  </a:prstClr>
                </a:solidFill>
              </a:rPr>
              <a:pPr>
                <a:defRPr/>
              </a:pPr>
              <a:t>2018/12/9</a:t>
            </a:fld>
            <a:endParaRPr lang="zh-CN" altLang="en-US" dirty="0">
              <a:solidFill>
                <a:prstClr val="black">
                  <a:tint val="75000"/>
                </a:prstClr>
              </a:solidFill>
            </a:endParaRPr>
          </a:p>
        </p:txBody>
      </p:sp>
      <p:sp>
        <p:nvSpPr>
          <p:cNvPr id="3" name="页脚占位符 2"/>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lvl1pPr>
              <a:defRPr/>
            </a:lvl1pPr>
          </a:lstStyle>
          <a:p>
            <a:fld id="{84F7354C-678F-4CF0-A1C5-BB081F04F609}" type="slidenum">
              <a:rPr lang="zh-CN" altLang="en-US"/>
              <a:pPr/>
              <a:t>‹#›</a:t>
            </a:fld>
            <a:endParaRPr lang="en-US" altLang="zh-CN"/>
          </a:p>
        </p:txBody>
      </p:sp>
    </p:spTree>
    <p:extLst>
      <p:ext uri="{BB962C8B-B14F-4D97-AF65-F5344CB8AC3E}">
        <p14:creationId xmlns:p14="http://schemas.microsoft.com/office/powerpoint/2010/main" val="1519210884"/>
      </p:ext>
    </p:extLst>
  </p:cSld>
  <p:clrMapOvr>
    <a:masterClrMapping/>
  </p:clrMapOvr>
  <p:transition spd="slow" advTm="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2018/12/9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71102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2018/12/9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65421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2018/12/9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65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8"/>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838200" y="366185"/>
            <a:ext cx="10515600" cy="1325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7" name="Text Placeholder 2"/>
          <p:cNvSpPr>
            <a:spLocks noGrp="1" noChangeArrowheads="1"/>
          </p:cNvSpPr>
          <p:nvPr>
            <p:ph type="body" idx="4294967295"/>
          </p:nvPr>
        </p:nvSpPr>
        <p:spPr bwMode="auto">
          <a:xfrm>
            <a:off x="838200" y="1826684"/>
            <a:ext cx="10515600" cy="4349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 name="Date Placeholder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defTabSz="913530" eaLnBrk="1" fontAlgn="auto" hangingPunct="1">
              <a:spcBef>
                <a:spcPts val="0"/>
              </a:spcBef>
              <a:spcAft>
                <a:spcPts val="0"/>
              </a:spcAft>
              <a:buFontTx/>
              <a:buNone/>
              <a:defRPr sz="1200">
                <a:solidFill>
                  <a:schemeClr val="tx1">
                    <a:tint val="75000"/>
                  </a:schemeClr>
                </a:solidFill>
                <a:latin typeface="华文细黑" pitchFamily="2" charset="-122"/>
                <a:ea typeface="+mn-ea"/>
              </a:defRPr>
            </a:lvl1pPr>
          </a:lstStyle>
          <a:p>
            <a:pPr>
              <a:defRPr/>
            </a:pPr>
            <a:fld id="{BB78B634-D35B-42EB-B7B3-944EB13AE6BC}" type="datetimeFigureOut">
              <a:rPr lang="zh-CN" altLang="en-US">
                <a:solidFill>
                  <a:prstClr val="black">
                    <a:tint val="75000"/>
                  </a:prstClr>
                </a:solidFill>
              </a:rPr>
              <a:pPr>
                <a:defRPr/>
              </a:pPr>
              <a:t>2018/12/9</a:t>
            </a:fld>
            <a:endParaRPr lang="zh-CN" altLang="en-US" dirty="0">
              <a:solidFill>
                <a:prstClr val="black">
                  <a:tint val="75000"/>
                </a:prstClr>
              </a:solidFill>
            </a:endParaRPr>
          </a:p>
        </p:txBody>
      </p:sp>
      <p:sp>
        <p:nvSpPr>
          <p:cNvPr id="5" name="Footer Placeholder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defTabSz="913530" eaLnBrk="1" fontAlgn="auto" hangingPunct="1">
              <a:spcBef>
                <a:spcPts val="0"/>
              </a:spcBef>
              <a:spcAft>
                <a:spcPts val="0"/>
              </a:spcAft>
              <a:buFontTx/>
              <a:buNone/>
              <a:defRPr sz="1200">
                <a:solidFill>
                  <a:schemeClr val="tx1">
                    <a:tint val="75000"/>
                  </a:schemeClr>
                </a:solidFill>
                <a:latin typeface="华文细黑" pitchFamily="2" charset="-122"/>
                <a:ea typeface="+mn-ea"/>
              </a:defRPr>
            </a:lvl1pPr>
          </a:lstStyle>
          <a:p>
            <a:pPr>
              <a:defRPr/>
            </a:pPr>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1"/>
            <a:ext cx="2743200" cy="366183"/>
          </a:xfrm>
          <a:prstGeom prst="rect">
            <a:avLst/>
          </a:prstGeom>
        </p:spPr>
        <p:txBody>
          <a:bodyPr vert="horz" wrap="square" lIns="91440" tIns="45720" rIns="91440" bIns="45720" numCol="1" anchor="ctr" anchorCtr="0" compatLnSpc="1"/>
          <a:lstStyle>
            <a:lvl1pPr algn="r">
              <a:defRPr sz="1200" noProof="1" dirty="0">
                <a:solidFill>
                  <a:srgbClr val="898989"/>
                </a:solidFill>
                <a:cs typeface="+mn-ea"/>
              </a:defRPr>
            </a:lvl1pPr>
          </a:lstStyle>
          <a:p>
            <a:pPr defTabSz="912261" fontAlgn="base">
              <a:spcBef>
                <a:spcPct val="0"/>
              </a:spcBef>
              <a:spcAft>
                <a:spcPct val="0"/>
              </a:spcAft>
            </a:pPr>
            <a:fld id="{9B23D9EC-13CE-4B6D-AE98-39AE45129FDC}" type="slidenum">
              <a:rPr lang="zh-CN" altLang="en-US" smtClean="0"/>
              <a:pPr defTabSz="912261" fontAlgn="base">
                <a:spcBef>
                  <a:spcPct val="0"/>
                </a:spcBef>
                <a:spcAft>
                  <a:spcPct val="0"/>
                </a:spcAft>
              </a:pPr>
              <a:t>‹#›</a:t>
            </a:fld>
            <a:endParaRPr lang="en-US" altLang="zh-CN"/>
          </a:p>
        </p:txBody>
      </p:sp>
    </p:spTree>
    <p:extLst>
      <p:ext uri="{BB962C8B-B14F-4D97-AF65-F5344CB8AC3E}">
        <p14:creationId xmlns:p14="http://schemas.microsoft.com/office/powerpoint/2010/main" val="40827917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ransition spd="slow" advTm="0">
    <p:fade/>
  </p:transition>
  <p:txStyles>
    <p:titleStyle>
      <a:lvl1pPr algn="l" defTabSz="914377" rtl="0" fontAlgn="base">
        <a:lnSpc>
          <a:spcPct val="90000"/>
        </a:lnSpc>
        <a:spcBef>
          <a:spcPct val="0"/>
        </a:spcBef>
        <a:spcAft>
          <a:spcPct val="0"/>
        </a:spcAft>
        <a:defRPr sz="4400" kern="1200">
          <a:solidFill>
            <a:schemeClr val="tx1"/>
          </a:solidFill>
          <a:latin typeface="华文细黑" pitchFamily="2" charset="-122"/>
          <a:ea typeface="+mj-ea"/>
          <a:cs typeface="+mj-cs"/>
        </a:defRPr>
      </a:lvl1pPr>
      <a:lvl2pPr algn="l" defTabSz="914377" rtl="0" fontAlgn="base">
        <a:lnSpc>
          <a:spcPct val="90000"/>
        </a:lnSpc>
        <a:spcBef>
          <a:spcPct val="0"/>
        </a:spcBef>
        <a:spcAft>
          <a:spcPct val="0"/>
        </a:spcAft>
        <a:defRPr sz="4400">
          <a:solidFill>
            <a:schemeClr val="tx1"/>
          </a:solidFill>
          <a:latin typeface="华文细黑" pitchFamily="2" charset="-122"/>
          <a:ea typeface="华文细黑" pitchFamily="2" charset="-122"/>
        </a:defRPr>
      </a:lvl2pPr>
      <a:lvl3pPr algn="l" defTabSz="914377" rtl="0" fontAlgn="base">
        <a:lnSpc>
          <a:spcPct val="90000"/>
        </a:lnSpc>
        <a:spcBef>
          <a:spcPct val="0"/>
        </a:spcBef>
        <a:spcAft>
          <a:spcPct val="0"/>
        </a:spcAft>
        <a:defRPr sz="4400">
          <a:solidFill>
            <a:schemeClr val="tx1"/>
          </a:solidFill>
          <a:latin typeface="华文细黑" pitchFamily="2" charset="-122"/>
          <a:ea typeface="华文细黑" pitchFamily="2" charset="-122"/>
        </a:defRPr>
      </a:lvl3pPr>
      <a:lvl4pPr algn="l" defTabSz="914377" rtl="0" fontAlgn="base">
        <a:lnSpc>
          <a:spcPct val="90000"/>
        </a:lnSpc>
        <a:spcBef>
          <a:spcPct val="0"/>
        </a:spcBef>
        <a:spcAft>
          <a:spcPct val="0"/>
        </a:spcAft>
        <a:defRPr sz="4400">
          <a:solidFill>
            <a:schemeClr val="tx1"/>
          </a:solidFill>
          <a:latin typeface="华文细黑" pitchFamily="2" charset="-122"/>
          <a:ea typeface="华文细黑" pitchFamily="2" charset="-122"/>
        </a:defRPr>
      </a:lvl4pPr>
      <a:lvl5pPr algn="l" defTabSz="914377" rtl="0" fontAlgn="base">
        <a:lnSpc>
          <a:spcPct val="90000"/>
        </a:lnSpc>
        <a:spcBef>
          <a:spcPct val="0"/>
        </a:spcBef>
        <a:spcAft>
          <a:spcPct val="0"/>
        </a:spcAft>
        <a:defRPr sz="4400">
          <a:solidFill>
            <a:schemeClr val="tx1"/>
          </a:solidFill>
          <a:latin typeface="华文细黑" pitchFamily="2" charset="-122"/>
          <a:ea typeface="华文细黑" pitchFamily="2" charset="-122"/>
        </a:defRPr>
      </a:lvl5pPr>
      <a:lvl6pPr marL="609585" algn="l" defTabSz="914377" rtl="0" fontAlgn="base">
        <a:lnSpc>
          <a:spcPct val="90000"/>
        </a:lnSpc>
        <a:spcBef>
          <a:spcPct val="0"/>
        </a:spcBef>
        <a:spcAft>
          <a:spcPct val="0"/>
        </a:spcAft>
        <a:defRPr sz="4400">
          <a:solidFill>
            <a:schemeClr val="tx1"/>
          </a:solidFill>
          <a:latin typeface="华文细黑" pitchFamily="2" charset="-122"/>
          <a:ea typeface="华文细黑" pitchFamily="2" charset="-122"/>
        </a:defRPr>
      </a:lvl6pPr>
      <a:lvl7pPr marL="1219170" algn="l" defTabSz="914377" rtl="0" fontAlgn="base">
        <a:lnSpc>
          <a:spcPct val="90000"/>
        </a:lnSpc>
        <a:spcBef>
          <a:spcPct val="0"/>
        </a:spcBef>
        <a:spcAft>
          <a:spcPct val="0"/>
        </a:spcAft>
        <a:defRPr sz="4400">
          <a:solidFill>
            <a:schemeClr val="tx1"/>
          </a:solidFill>
          <a:latin typeface="华文细黑" pitchFamily="2" charset="-122"/>
          <a:ea typeface="华文细黑" pitchFamily="2" charset="-122"/>
        </a:defRPr>
      </a:lvl7pPr>
      <a:lvl8pPr marL="1828754" algn="l" defTabSz="914377" rtl="0" fontAlgn="base">
        <a:lnSpc>
          <a:spcPct val="90000"/>
        </a:lnSpc>
        <a:spcBef>
          <a:spcPct val="0"/>
        </a:spcBef>
        <a:spcAft>
          <a:spcPct val="0"/>
        </a:spcAft>
        <a:defRPr sz="4400">
          <a:solidFill>
            <a:schemeClr val="tx1"/>
          </a:solidFill>
          <a:latin typeface="华文细黑" pitchFamily="2" charset="-122"/>
          <a:ea typeface="华文细黑" pitchFamily="2" charset="-122"/>
        </a:defRPr>
      </a:lvl8pPr>
      <a:lvl9pPr marL="2438339" algn="l" defTabSz="914377" rtl="0" fontAlgn="base">
        <a:lnSpc>
          <a:spcPct val="90000"/>
        </a:lnSpc>
        <a:spcBef>
          <a:spcPct val="0"/>
        </a:spcBef>
        <a:spcAft>
          <a:spcPct val="0"/>
        </a:spcAft>
        <a:defRPr sz="4400">
          <a:solidFill>
            <a:schemeClr val="tx1"/>
          </a:solidFill>
          <a:latin typeface="华文细黑" pitchFamily="2" charset="-122"/>
          <a:ea typeface="华文细黑" pitchFamily="2" charset="-122"/>
        </a:defRPr>
      </a:lvl9pPr>
    </p:titleStyle>
    <p:bodyStyle>
      <a:lvl1pPr marL="228594" indent="-228594" algn="l" defTabSz="914377" rtl="0" fontAlgn="base">
        <a:lnSpc>
          <a:spcPct val="90000"/>
        </a:lnSpc>
        <a:spcBef>
          <a:spcPts val="1000"/>
        </a:spcBef>
        <a:spcAft>
          <a:spcPct val="0"/>
        </a:spcAft>
        <a:buFont typeface="Arial" panose="020B0604020202020204" pitchFamily="34" charset="0"/>
        <a:buChar char="•"/>
        <a:defRPr sz="2800" kern="1200">
          <a:solidFill>
            <a:schemeClr val="tx1"/>
          </a:solidFill>
          <a:latin typeface="华文细黑" pitchFamily="2" charset="-122"/>
          <a:ea typeface="+mn-ea"/>
          <a:cs typeface="+mn-cs"/>
        </a:defRPr>
      </a:lvl1pPr>
      <a:lvl2pPr marL="685783" indent="-228594" algn="l" defTabSz="914377" rtl="0" fontAlgn="base">
        <a:lnSpc>
          <a:spcPct val="90000"/>
        </a:lnSpc>
        <a:spcBef>
          <a:spcPts val="500"/>
        </a:spcBef>
        <a:spcAft>
          <a:spcPct val="0"/>
        </a:spcAft>
        <a:buFont typeface="Arial" panose="020B0604020202020204" pitchFamily="34" charset="0"/>
        <a:buChar char="•"/>
        <a:defRPr sz="2800" kern="1200">
          <a:solidFill>
            <a:schemeClr val="tx1"/>
          </a:solidFill>
          <a:latin typeface="华文细黑" pitchFamily="2" charset="-122"/>
          <a:ea typeface="+mn-ea"/>
          <a:cs typeface="+mn-cs"/>
        </a:defRPr>
      </a:lvl2pPr>
      <a:lvl3pPr marL="1142971" indent="-228594" algn="l" defTabSz="914377" rtl="0" fontAlgn="base">
        <a:lnSpc>
          <a:spcPct val="90000"/>
        </a:lnSpc>
        <a:spcBef>
          <a:spcPts val="500"/>
        </a:spcBef>
        <a:spcAft>
          <a:spcPct val="0"/>
        </a:spcAft>
        <a:buFont typeface="Arial" panose="020B0604020202020204" pitchFamily="34" charset="0"/>
        <a:buChar char="•"/>
        <a:defRPr sz="2000" kern="1200">
          <a:solidFill>
            <a:schemeClr val="tx1"/>
          </a:solidFill>
          <a:latin typeface="华文细黑" pitchFamily="2" charset="-122"/>
          <a:ea typeface="+mn-ea"/>
          <a:cs typeface="+mn-cs"/>
        </a:defRPr>
      </a:lvl3pPr>
      <a:lvl4pPr marL="1600160" indent="-228594" algn="l" defTabSz="914377" rtl="0" fontAlgn="base">
        <a:lnSpc>
          <a:spcPct val="90000"/>
        </a:lnSpc>
        <a:spcBef>
          <a:spcPts val="500"/>
        </a:spcBef>
        <a:spcAft>
          <a:spcPct val="0"/>
        </a:spcAft>
        <a:buFont typeface="Arial" panose="020B0604020202020204" pitchFamily="34" charset="0"/>
        <a:buChar char="•"/>
        <a:defRPr sz="1733" kern="1200">
          <a:solidFill>
            <a:schemeClr val="tx1"/>
          </a:solidFill>
          <a:latin typeface="华文细黑" pitchFamily="2" charset="-122"/>
          <a:ea typeface="+mn-ea"/>
          <a:cs typeface="+mn-cs"/>
        </a:defRPr>
      </a:lvl4pPr>
      <a:lvl5pPr marL="2057349" indent="-228594" algn="l" defTabSz="914377" rtl="0" fontAlgn="base">
        <a:lnSpc>
          <a:spcPct val="90000"/>
        </a:lnSpc>
        <a:spcBef>
          <a:spcPts val="500"/>
        </a:spcBef>
        <a:spcAft>
          <a:spcPct val="0"/>
        </a:spcAft>
        <a:buFont typeface="Arial" panose="020B0604020202020204" pitchFamily="34" charset="0"/>
        <a:buChar char="•"/>
        <a:defRPr sz="1733" kern="1200">
          <a:solidFill>
            <a:schemeClr val="tx1"/>
          </a:solidFill>
          <a:latin typeface="华文细黑" pitchFamily="2" charset="-122"/>
          <a:ea typeface="+mn-ea"/>
          <a:cs typeface="+mn-cs"/>
        </a:defRPr>
      </a:lvl5pPr>
      <a:lvl6pPr marL="2514537" indent="-228594" algn="l" defTabSz="914377"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2018/12/9</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7099998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www.pptbz.com/" TargetMode="External"/><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4"/>
          <p:cNvSpPr txBox="1">
            <a:spLocks noChangeArrowheads="1"/>
          </p:cNvSpPr>
          <p:nvPr/>
        </p:nvSpPr>
        <p:spPr bwMode="auto">
          <a:xfrm>
            <a:off x="2387601" y="4656667"/>
            <a:ext cx="7336367" cy="68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300">
                <a:solidFill>
                  <a:schemeClr val="tx1"/>
                </a:solidFill>
                <a:latin typeface="华文细黑" panose="02010600040101010101" pitchFamily="2" charset="-122"/>
                <a:ea typeface="华文细黑" panose="02010600040101010101" pitchFamily="2" charset="-122"/>
              </a:defRPr>
            </a:lvl1pPr>
            <a:lvl2pPr>
              <a:defRPr sz="1300">
                <a:solidFill>
                  <a:schemeClr val="tx1"/>
                </a:solidFill>
                <a:latin typeface="华文细黑" panose="02010600040101010101" pitchFamily="2" charset="-122"/>
                <a:ea typeface="华文细黑" panose="02010600040101010101" pitchFamily="2" charset="-122"/>
              </a:defRPr>
            </a:lvl2pPr>
            <a:lvl3pPr>
              <a:defRPr sz="1300">
                <a:solidFill>
                  <a:schemeClr val="tx1"/>
                </a:solidFill>
                <a:latin typeface="华文细黑" panose="02010600040101010101" pitchFamily="2" charset="-122"/>
                <a:ea typeface="华文细黑" panose="02010600040101010101" pitchFamily="2" charset="-122"/>
              </a:defRPr>
            </a:lvl3pPr>
            <a:lvl4pPr>
              <a:defRPr sz="1300">
                <a:solidFill>
                  <a:schemeClr val="tx1"/>
                </a:solidFill>
                <a:latin typeface="华文细黑" panose="02010600040101010101" pitchFamily="2" charset="-122"/>
                <a:ea typeface="华文细黑" panose="02010600040101010101" pitchFamily="2" charset="-122"/>
              </a:defRPr>
            </a:lvl4pPr>
            <a:lvl5pPr>
              <a:defRPr sz="1300">
                <a:solidFill>
                  <a:schemeClr val="tx1"/>
                </a:solidFill>
                <a:latin typeface="华文细黑" panose="02010600040101010101" pitchFamily="2" charset="-122"/>
                <a:ea typeface="华文细黑" panose="02010600040101010101" pitchFamily="2" charset="-122"/>
              </a:defRPr>
            </a:lvl5pPr>
            <a:lvl6pPr marL="1827213" indent="45878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6pPr>
            <a:lvl7pPr marL="2284413" indent="45878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7pPr>
            <a:lvl8pPr marL="2741613" indent="45878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8pPr>
            <a:lvl9pPr marL="3198813" indent="45878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9pPr>
          </a:lstStyle>
          <a:p>
            <a:pPr algn="ctr" fontAlgn="base">
              <a:spcBef>
                <a:spcPct val="0"/>
              </a:spcBef>
              <a:spcAft>
                <a:spcPct val="0"/>
              </a:spcAft>
              <a:buFont typeface="Arial" panose="020B0604020202020204" pitchFamily="34" charset="0"/>
              <a:buNone/>
            </a:pPr>
            <a:r>
              <a:rPr lang="zh-CN" altLang="en-US" sz="2400" b="1" dirty="0" smtClean="0">
                <a:solidFill>
                  <a:srgbClr val="FFFFFF"/>
                </a:solidFill>
                <a:latin typeface="微软雅黑" panose="020B0503020204020204" pitchFamily="34" charset="-122"/>
                <a:ea typeface="微软雅黑" panose="020B0503020204020204" pitchFamily="34" charset="-122"/>
              </a:rPr>
              <a:t>答辩人：许良</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sp>
        <p:nvSpPr>
          <p:cNvPr id="43" name="文本框 4"/>
          <p:cNvSpPr txBox="1"/>
          <p:nvPr/>
        </p:nvSpPr>
        <p:spPr>
          <a:xfrm>
            <a:off x="2422003" y="1527627"/>
            <a:ext cx="7445375" cy="1323439"/>
          </a:xfrm>
          <a:prstGeom prst="rect">
            <a:avLst/>
          </a:prstGeom>
          <a:noFill/>
        </p:spPr>
        <p:txBody>
          <a:bodyPr wrap="square">
            <a:spAutoFit/>
          </a:bodyPr>
          <a:lstStyle/>
          <a:p>
            <a:pPr algn="ctr">
              <a:defRPr/>
            </a:pPr>
            <a:r>
              <a:rPr lang="zh-CN" altLang="en-US" sz="8000" b="1" kern="0" dirty="0" smtClean="0">
                <a:solidFill>
                  <a:sysClr val="window" lastClr="FFFFFF"/>
                </a:solidFill>
                <a:latin typeface="微软雅黑" pitchFamily="34" charset="-122"/>
                <a:ea typeface="微软雅黑" pitchFamily="34" charset="-122"/>
              </a:rPr>
              <a:t>试用期转正答辩</a:t>
            </a:r>
            <a:endParaRPr lang="zh-CN" altLang="en-US" sz="8000" b="1" kern="0" dirty="0">
              <a:solidFill>
                <a:sysClr val="window" lastClr="FFFFFF"/>
              </a:solidFill>
              <a:latin typeface="微软雅黑" pitchFamily="34" charset="-122"/>
              <a:ea typeface="微软雅黑" pitchFamily="34" charset="-122"/>
            </a:endParaRPr>
          </a:p>
        </p:txBody>
      </p:sp>
      <p:sp>
        <p:nvSpPr>
          <p:cNvPr id="44" name="矩形 43"/>
          <p:cNvSpPr/>
          <p:nvPr/>
        </p:nvSpPr>
        <p:spPr>
          <a:xfrm>
            <a:off x="-863307" y="2957076"/>
            <a:ext cx="14015997" cy="73821"/>
          </a:xfrm>
          <a:prstGeom prst="rect">
            <a:avLst/>
          </a:prstGeom>
          <a:gradFill flip="none" rotWithShape="1">
            <a:gsLst>
              <a:gs pos="75000">
                <a:srgbClr val="FFFFFF">
                  <a:alpha val="0"/>
                </a:srgbClr>
              </a:gs>
              <a:gs pos="25000">
                <a:srgbClr val="FFFFFF">
                  <a:alpha val="0"/>
                </a:srgbClr>
              </a:gs>
              <a:gs pos="0">
                <a:sysClr val="window" lastClr="FFFFFF">
                  <a:alpha val="0"/>
                </a:sysClr>
              </a:gs>
              <a:gs pos="50000">
                <a:sysClr val="window" lastClr="FFFFFF"/>
              </a:gs>
              <a:gs pos="100000">
                <a:sysClr val="window" lastClr="FFFFFF">
                  <a:alpha val="0"/>
                </a:sysClr>
              </a:gs>
            </a:gsLst>
            <a:path path="circle">
              <a:fillToRect l="100000" t="100000"/>
            </a:path>
            <a:tileRect r="-100000" b="-100000"/>
          </a:gradFill>
          <a:ln w="12700" cap="flat" cmpd="sng" algn="ctr">
            <a:noFill/>
            <a:prstDash val="solid"/>
            <a:miter lim="800000"/>
          </a:ln>
          <a:effectLst/>
        </p:spPr>
        <p:txBody>
          <a:bodyPr anchor="ctr"/>
          <a:lstStyle/>
          <a:p>
            <a:pPr algn="ctr">
              <a:defRPr/>
            </a:pPr>
            <a:endParaRPr lang="zh-CN" altLang="en-US" sz="2400" kern="0">
              <a:solidFill>
                <a:sysClr val="window" lastClr="FFFFFF"/>
              </a:solidFill>
              <a:latin typeface="Calibri"/>
              <a:ea typeface="宋体"/>
            </a:endParaRPr>
          </a:p>
        </p:txBody>
      </p:sp>
      <p:grpSp>
        <p:nvGrpSpPr>
          <p:cNvPr id="45" name="组合 44"/>
          <p:cNvGrpSpPr>
            <a:grpSpLocks/>
          </p:cNvGrpSpPr>
          <p:nvPr/>
        </p:nvGrpSpPr>
        <p:grpSpPr bwMode="auto">
          <a:xfrm>
            <a:off x="3621618" y="3513667"/>
            <a:ext cx="687916" cy="687917"/>
            <a:chOff x="4209152" y="3596224"/>
            <a:chExt cx="515365" cy="515365"/>
          </a:xfrm>
        </p:grpSpPr>
        <p:sp>
          <p:nvSpPr>
            <p:cNvPr id="46" name="椭圆 45"/>
            <p:cNvSpPr/>
            <p:nvPr/>
          </p:nvSpPr>
          <p:spPr>
            <a:xfrm>
              <a:off x="4209152" y="3596224"/>
              <a:ext cx="515365" cy="515365"/>
            </a:xfrm>
            <a:prstGeom prst="ellipse">
              <a:avLst/>
            </a:prstGeom>
            <a:noFill/>
            <a:ln w="19050" cap="flat" cmpd="sng" algn="ctr">
              <a:solidFill>
                <a:sysClr val="window" lastClr="FFFFFF">
                  <a:alpha val="57000"/>
                </a:sysClr>
              </a:solidFill>
              <a:prstDash val="solid"/>
              <a:miter lim="800000"/>
            </a:ln>
            <a:effectLst/>
          </p:spPr>
          <p:txBody>
            <a:bodyPr anchor="ctr"/>
            <a:lstStyle/>
            <a:p>
              <a:pPr algn="ctr">
                <a:defRPr/>
              </a:pPr>
              <a:endParaRPr lang="zh-CN" altLang="en-US" sz="2400" kern="0">
                <a:solidFill>
                  <a:sysClr val="window" lastClr="FFFFFF"/>
                </a:solidFill>
                <a:latin typeface="Calibri"/>
                <a:ea typeface="宋体"/>
              </a:endParaRPr>
            </a:p>
          </p:txBody>
        </p:sp>
        <p:sp>
          <p:nvSpPr>
            <p:cNvPr id="47" name="Freeform 45"/>
            <p:cNvSpPr>
              <a:spLocks noEditPoints="1"/>
            </p:cNvSpPr>
            <p:nvPr/>
          </p:nvSpPr>
          <p:spPr bwMode="auto">
            <a:xfrm>
              <a:off x="4309053" y="3708812"/>
              <a:ext cx="315563" cy="290189"/>
            </a:xfrm>
            <a:custGeom>
              <a:avLst/>
              <a:gdLst>
                <a:gd name="T0" fmla="*/ 190 w 200"/>
                <a:gd name="T1" fmla="*/ 40 h 184"/>
                <a:gd name="T2" fmla="*/ 16 w 200"/>
                <a:gd name="T3" fmla="*/ 3 h 184"/>
                <a:gd name="T4" fmla="*/ 155 w 200"/>
                <a:gd name="T5" fmla="*/ 40 h 184"/>
                <a:gd name="T6" fmla="*/ 0 w 200"/>
                <a:gd name="T7" fmla="*/ 51 h 184"/>
                <a:gd name="T8" fmla="*/ 11 w 200"/>
                <a:gd name="T9" fmla="*/ 184 h 184"/>
                <a:gd name="T10" fmla="*/ 200 w 200"/>
                <a:gd name="T11" fmla="*/ 173 h 184"/>
                <a:gd name="T12" fmla="*/ 190 w 200"/>
                <a:gd name="T13" fmla="*/ 40 h 184"/>
                <a:gd name="T14" fmla="*/ 120 w 200"/>
                <a:gd name="T15" fmla="*/ 86 h 184"/>
                <a:gd name="T16" fmla="*/ 108 w 200"/>
                <a:gd name="T17" fmla="*/ 86 h 184"/>
                <a:gd name="T18" fmla="*/ 94 w 200"/>
                <a:gd name="T19" fmla="*/ 92 h 184"/>
                <a:gd name="T20" fmla="*/ 94 w 200"/>
                <a:gd name="T21" fmla="*/ 104 h 184"/>
                <a:gd name="T22" fmla="*/ 94 w 200"/>
                <a:gd name="T23" fmla="*/ 92 h 184"/>
                <a:gd name="T24" fmla="*/ 52 w 200"/>
                <a:gd name="T25" fmla="*/ 70 h 184"/>
                <a:gd name="T26" fmla="*/ 40 w 200"/>
                <a:gd name="T27" fmla="*/ 70 h 184"/>
                <a:gd name="T28" fmla="*/ 16 w 200"/>
                <a:gd name="T29" fmla="*/ 110 h 184"/>
                <a:gd name="T30" fmla="*/ 28 w 200"/>
                <a:gd name="T31" fmla="*/ 110 h 184"/>
                <a:gd name="T32" fmla="*/ 16 w 200"/>
                <a:gd name="T33" fmla="*/ 110 h 184"/>
                <a:gd name="T34" fmla="*/ 24 w 200"/>
                <a:gd name="T35" fmla="*/ 134 h 184"/>
                <a:gd name="T36" fmla="*/ 36 w 200"/>
                <a:gd name="T37" fmla="*/ 134 h 184"/>
                <a:gd name="T38" fmla="*/ 30 w 200"/>
                <a:gd name="T39" fmla="*/ 92 h 184"/>
                <a:gd name="T40" fmla="*/ 30 w 200"/>
                <a:gd name="T41" fmla="*/ 80 h 184"/>
                <a:gd name="T42" fmla="*/ 30 w 200"/>
                <a:gd name="T43" fmla="*/ 92 h 184"/>
                <a:gd name="T44" fmla="*/ 39 w 200"/>
                <a:gd name="T45" fmla="*/ 150 h 184"/>
                <a:gd name="T46" fmla="*/ 51 w 200"/>
                <a:gd name="T47" fmla="*/ 150 h 184"/>
                <a:gd name="T48" fmla="*/ 50 w 200"/>
                <a:gd name="T49" fmla="*/ 128 h 184"/>
                <a:gd name="T50" fmla="*/ 50 w 200"/>
                <a:gd name="T51" fmla="*/ 116 h 184"/>
                <a:gd name="T52" fmla="*/ 50 w 200"/>
                <a:gd name="T53" fmla="*/ 128 h 184"/>
                <a:gd name="T54" fmla="*/ 44 w 200"/>
                <a:gd name="T55" fmla="*/ 98 h 184"/>
                <a:gd name="T56" fmla="*/ 56 w 200"/>
                <a:gd name="T57" fmla="*/ 98 h 184"/>
                <a:gd name="T58" fmla="*/ 72 w 200"/>
                <a:gd name="T59" fmla="*/ 164 h 184"/>
                <a:gd name="T60" fmla="*/ 72 w 200"/>
                <a:gd name="T61" fmla="*/ 152 h 184"/>
                <a:gd name="T62" fmla="*/ 72 w 200"/>
                <a:gd name="T63" fmla="*/ 164 h 184"/>
                <a:gd name="T64" fmla="*/ 66 w 200"/>
                <a:gd name="T65" fmla="*/ 134 h 184"/>
                <a:gd name="T66" fmla="*/ 78 w 200"/>
                <a:gd name="T67" fmla="*/ 134 h 184"/>
                <a:gd name="T68" fmla="*/ 72 w 200"/>
                <a:gd name="T69" fmla="*/ 116 h 184"/>
                <a:gd name="T70" fmla="*/ 72 w 200"/>
                <a:gd name="T71" fmla="*/ 104 h 184"/>
                <a:gd name="T72" fmla="*/ 72 w 200"/>
                <a:gd name="T73" fmla="*/ 116 h 184"/>
                <a:gd name="T74" fmla="*/ 66 w 200"/>
                <a:gd name="T75" fmla="*/ 86 h 184"/>
                <a:gd name="T76" fmla="*/ 78 w 200"/>
                <a:gd name="T77" fmla="*/ 86 h 184"/>
                <a:gd name="T78" fmla="*/ 72 w 200"/>
                <a:gd name="T79" fmla="*/ 68 h 184"/>
                <a:gd name="T80" fmla="*/ 72 w 200"/>
                <a:gd name="T81" fmla="*/ 56 h 184"/>
                <a:gd name="T82" fmla="*/ 72 w 200"/>
                <a:gd name="T83" fmla="*/ 68 h 184"/>
                <a:gd name="T84" fmla="*/ 94 w 200"/>
                <a:gd name="T85" fmla="*/ 116 h 184"/>
                <a:gd name="T86" fmla="*/ 94 w 200"/>
                <a:gd name="T87" fmla="*/ 128 h 184"/>
                <a:gd name="T88" fmla="*/ 97 w 200"/>
                <a:gd name="T89" fmla="*/ 156 h 184"/>
                <a:gd name="T90" fmla="*/ 97 w 200"/>
                <a:gd name="T91" fmla="*/ 144 h 184"/>
                <a:gd name="T92" fmla="*/ 97 w 200"/>
                <a:gd name="T93" fmla="*/ 156 h 184"/>
                <a:gd name="T94" fmla="*/ 91 w 200"/>
                <a:gd name="T95" fmla="*/ 70 h 184"/>
                <a:gd name="T96" fmla="*/ 103 w 200"/>
                <a:gd name="T97" fmla="*/ 70 h 184"/>
                <a:gd name="T98" fmla="*/ 114 w 200"/>
                <a:gd name="T99" fmla="*/ 140 h 184"/>
                <a:gd name="T100" fmla="*/ 114 w 200"/>
                <a:gd name="T101" fmla="*/ 128 h 184"/>
                <a:gd name="T102" fmla="*/ 114 w 200"/>
                <a:gd name="T103" fmla="*/ 140 h 184"/>
                <a:gd name="T104" fmla="*/ 116 w 200"/>
                <a:gd name="T105" fmla="*/ 110 h 184"/>
                <a:gd name="T106" fmla="*/ 128 w 200"/>
                <a:gd name="T107" fmla="*/ 110 h 184"/>
                <a:gd name="T108" fmla="*/ 164 w 200"/>
                <a:gd name="T109" fmla="*/ 120 h 184"/>
                <a:gd name="T110" fmla="*/ 164 w 200"/>
                <a:gd name="T111" fmla="*/ 96 h 184"/>
                <a:gd name="T112" fmla="*/ 164 w 200"/>
                <a:gd name="T113" fmla="*/ 120 h 184"/>
                <a:gd name="T114" fmla="*/ 152 w 200"/>
                <a:gd name="T115" fmla="*/ 76 h 184"/>
                <a:gd name="T116" fmla="*/ 176 w 200"/>
                <a:gd name="T117" fmla="*/ 7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0" h="184">
                  <a:moveTo>
                    <a:pt x="190" y="40"/>
                  </a:moveTo>
                  <a:cubicBezTo>
                    <a:pt x="190" y="40"/>
                    <a:pt x="190" y="40"/>
                    <a:pt x="190" y="40"/>
                  </a:cubicBezTo>
                  <a:cubicBezTo>
                    <a:pt x="20" y="0"/>
                    <a:pt x="20" y="0"/>
                    <a:pt x="20" y="0"/>
                  </a:cubicBezTo>
                  <a:cubicBezTo>
                    <a:pt x="18" y="0"/>
                    <a:pt x="16" y="1"/>
                    <a:pt x="16" y="3"/>
                  </a:cubicBezTo>
                  <a:cubicBezTo>
                    <a:pt x="15" y="5"/>
                    <a:pt x="16" y="7"/>
                    <a:pt x="19" y="8"/>
                  </a:cubicBezTo>
                  <a:cubicBezTo>
                    <a:pt x="155" y="40"/>
                    <a:pt x="155" y="40"/>
                    <a:pt x="155" y="40"/>
                  </a:cubicBezTo>
                  <a:cubicBezTo>
                    <a:pt x="11" y="40"/>
                    <a:pt x="11" y="40"/>
                    <a:pt x="11" y="40"/>
                  </a:cubicBezTo>
                  <a:cubicBezTo>
                    <a:pt x="5" y="40"/>
                    <a:pt x="0" y="45"/>
                    <a:pt x="0" y="51"/>
                  </a:cubicBezTo>
                  <a:cubicBezTo>
                    <a:pt x="0" y="173"/>
                    <a:pt x="0" y="173"/>
                    <a:pt x="0" y="173"/>
                  </a:cubicBezTo>
                  <a:cubicBezTo>
                    <a:pt x="0" y="179"/>
                    <a:pt x="5" y="184"/>
                    <a:pt x="11" y="184"/>
                  </a:cubicBezTo>
                  <a:cubicBezTo>
                    <a:pt x="188" y="184"/>
                    <a:pt x="188" y="184"/>
                    <a:pt x="188" y="184"/>
                  </a:cubicBezTo>
                  <a:cubicBezTo>
                    <a:pt x="195" y="184"/>
                    <a:pt x="200" y="179"/>
                    <a:pt x="200" y="173"/>
                  </a:cubicBezTo>
                  <a:cubicBezTo>
                    <a:pt x="200" y="51"/>
                    <a:pt x="200" y="51"/>
                    <a:pt x="200" y="51"/>
                  </a:cubicBezTo>
                  <a:cubicBezTo>
                    <a:pt x="200" y="46"/>
                    <a:pt x="196" y="41"/>
                    <a:pt x="190" y="40"/>
                  </a:cubicBezTo>
                  <a:close/>
                  <a:moveTo>
                    <a:pt x="114" y="80"/>
                  </a:moveTo>
                  <a:cubicBezTo>
                    <a:pt x="117" y="80"/>
                    <a:pt x="120" y="83"/>
                    <a:pt x="120" y="86"/>
                  </a:cubicBezTo>
                  <a:cubicBezTo>
                    <a:pt x="120" y="89"/>
                    <a:pt x="117" y="92"/>
                    <a:pt x="114" y="92"/>
                  </a:cubicBezTo>
                  <a:cubicBezTo>
                    <a:pt x="110" y="92"/>
                    <a:pt x="108" y="89"/>
                    <a:pt x="108" y="86"/>
                  </a:cubicBezTo>
                  <a:cubicBezTo>
                    <a:pt x="108" y="83"/>
                    <a:pt x="110" y="80"/>
                    <a:pt x="114" y="80"/>
                  </a:cubicBezTo>
                  <a:close/>
                  <a:moveTo>
                    <a:pt x="94" y="92"/>
                  </a:moveTo>
                  <a:cubicBezTo>
                    <a:pt x="97" y="92"/>
                    <a:pt x="100" y="95"/>
                    <a:pt x="100" y="98"/>
                  </a:cubicBezTo>
                  <a:cubicBezTo>
                    <a:pt x="100" y="101"/>
                    <a:pt x="97" y="104"/>
                    <a:pt x="94" y="104"/>
                  </a:cubicBezTo>
                  <a:cubicBezTo>
                    <a:pt x="90" y="104"/>
                    <a:pt x="88" y="101"/>
                    <a:pt x="88" y="98"/>
                  </a:cubicBezTo>
                  <a:cubicBezTo>
                    <a:pt x="88" y="95"/>
                    <a:pt x="90" y="92"/>
                    <a:pt x="94" y="92"/>
                  </a:cubicBezTo>
                  <a:close/>
                  <a:moveTo>
                    <a:pt x="46" y="64"/>
                  </a:moveTo>
                  <a:cubicBezTo>
                    <a:pt x="49" y="64"/>
                    <a:pt x="52" y="67"/>
                    <a:pt x="52" y="70"/>
                  </a:cubicBezTo>
                  <a:cubicBezTo>
                    <a:pt x="52" y="73"/>
                    <a:pt x="49" y="76"/>
                    <a:pt x="46" y="76"/>
                  </a:cubicBezTo>
                  <a:cubicBezTo>
                    <a:pt x="42" y="76"/>
                    <a:pt x="40" y="73"/>
                    <a:pt x="40" y="70"/>
                  </a:cubicBezTo>
                  <a:cubicBezTo>
                    <a:pt x="40" y="67"/>
                    <a:pt x="42" y="64"/>
                    <a:pt x="46" y="64"/>
                  </a:cubicBezTo>
                  <a:close/>
                  <a:moveTo>
                    <a:pt x="16" y="110"/>
                  </a:moveTo>
                  <a:cubicBezTo>
                    <a:pt x="16" y="107"/>
                    <a:pt x="18" y="104"/>
                    <a:pt x="22" y="104"/>
                  </a:cubicBezTo>
                  <a:cubicBezTo>
                    <a:pt x="25" y="104"/>
                    <a:pt x="28" y="107"/>
                    <a:pt x="28" y="110"/>
                  </a:cubicBezTo>
                  <a:cubicBezTo>
                    <a:pt x="28" y="113"/>
                    <a:pt x="25" y="116"/>
                    <a:pt x="22" y="116"/>
                  </a:cubicBezTo>
                  <a:cubicBezTo>
                    <a:pt x="18" y="116"/>
                    <a:pt x="16" y="113"/>
                    <a:pt x="16" y="110"/>
                  </a:cubicBezTo>
                  <a:close/>
                  <a:moveTo>
                    <a:pt x="30" y="140"/>
                  </a:moveTo>
                  <a:cubicBezTo>
                    <a:pt x="26" y="140"/>
                    <a:pt x="24" y="137"/>
                    <a:pt x="24" y="134"/>
                  </a:cubicBezTo>
                  <a:cubicBezTo>
                    <a:pt x="24" y="131"/>
                    <a:pt x="26" y="128"/>
                    <a:pt x="30" y="128"/>
                  </a:cubicBezTo>
                  <a:cubicBezTo>
                    <a:pt x="33" y="128"/>
                    <a:pt x="36" y="131"/>
                    <a:pt x="36" y="134"/>
                  </a:cubicBezTo>
                  <a:cubicBezTo>
                    <a:pt x="36" y="137"/>
                    <a:pt x="33" y="140"/>
                    <a:pt x="30" y="140"/>
                  </a:cubicBezTo>
                  <a:close/>
                  <a:moveTo>
                    <a:pt x="30" y="92"/>
                  </a:moveTo>
                  <a:cubicBezTo>
                    <a:pt x="26" y="92"/>
                    <a:pt x="24" y="89"/>
                    <a:pt x="24" y="86"/>
                  </a:cubicBezTo>
                  <a:cubicBezTo>
                    <a:pt x="24" y="83"/>
                    <a:pt x="26" y="80"/>
                    <a:pt x="30" y="80"/>
                  </a:cubicBezTo>
                  <a:cubicBezTo>
                    <a:pt x="33" y="80"/>
                    <a:pt x="36" y="83"/>
                    <a:pt x="36" y="86"/>
                  </a:cubicBezTo>
                  <a:cubicBezTo>
                    <a:pt x="36" y="89"/>
                    <a:pt x="33" y="92"/>
                    <a:pt x="30" y="92"/>
                  </a:cubicBezTo>
                  <a:close/>
                  <a:moveTo>
                    <a:pt x="45" y="156"/>
                  </a:moveTo>
                  <a:cubicBezTo>
                    <a:pt x="42" y="156"/>
                    <a:pt x="39" y="153"/>
                    <a:pt x="39" y="150"/>
                  </a:cubicBezTo>
                  <a:cubicBezTo>
                    <a:pt x="39" y="147"/>
                    <a:pt x="42" y="144"/>
                    <a:pt x="45" y="144"/>
                  </a:cubicBezTo>
                  <a:cubicBezTo>
                    <a:pt x="49" y="144"/>
                    <a:pt x="51" y="147"/>
                    <a:pt x="51" y="150"/>
                  </a:cubicBezTo>
                  <a:cubicBezTo>
                    <a:pt x="51" y="153"/>
                    <a:pt x="49" y="156"/>
                    <a:pt x="45" y="156"/>
                  </a:cubicBezTo>
                  <a:close/>
                  <a:moveTo>
                    <a:pt x="50" y="128"/>
                  </a:moveTo>
                  <a:cubicBezTo>
                    <a:pt x="46" y="128"/>
                    <a:pt x="44" y="125"/>
                    <a:pt x="44" y="122"/>
                  </a:cubicBezTo>
                  <a:cubicBezTo>
                    <a:pt x="44" y="118"/>
                    <a:pt x="46" y="116"/>
                    <a:pt x="50" y="116"/>
                  </a:cubicBezTo>
                  <a:cubicBezTo>
                    <a:pt x="53" y="116"/>
                    <a:pt x="56" y="118"/>
                    <a:pt x="56" y="122"/>
                  </a:cubicBezTo>
                  <a:cubicBezTo>
                    <a:pt x="56" y="125"/>
                    <a:pt x="53" y="128"/>
                    <a:pt x="50" y="128"/>
                  </a:cubicBezTo>
                  <a:close/>
                  <a:moveTo>
                    <a:pt x="50" y="104"/>
                  </a:moveTo>
                  <a:cubicBezTo>
                    <a:pt x="46" y="104"/>
                    <a:pt x="44" y="101"/>
                    <a:pt x="44" y="98"/>
                  </a:cubicBezTo>
                  <a:cubicBezTo>
                    <a:pt x="44" y="95"/>
                    <a:pt x="46" y="92"/>
                    <a:pt x="50" y="92"/>
                  </a:cubicBezTo>
                  <a:cubicBezTo>
                    <a:pt x="53" y="92"/>
                    <a:pt x="56" y="95"/>
                    <a:pt x="56" y="98"/>
                  </a:cubicBezTo>
                  <a:cubicBezTo>
                    <a:pt x="56" y="101"/>
                    <a:pt x="53" y="104"/>
                    <a:pt x="50" y="104"/>
                  </a:cubicBezTo>
                  <a:close/>
                  <a:moveTo>
                    <a:pt x="72" y="164"/>
                  </a:moveTo>
                  <a:cubicBezTo>
                    <a:pt x="68" y="164"/>
                    <a:pt x="66" y="161"/>
                    <a:pt x="66" y="158"/>
                  </a:cubicBezTo>
                  <a:cubicBezTo>
                    <a:pt x="66" y="155"/>
                    <a:pt x="68" y="152"/>
                    <a:pt x="72" y="152"/>
                  </a:cubicBezTo>
                  <a:cubicBezTo>
                    <a:pt x="75" y="152"/>
                    <a:pt x="78" y="155"/>
                    <a:pt x="78" y="158"/>
                  </a:cubicBezTo>
                  <a:cubicBezTo>
                    <a:pt x="78" y="161"/>
                    <a:pt x="75" y="164"/>
                    <a:pt x="72" y="164"/>
                  </a:cubicBezTo>
                  <a:close/>
                  <a:moveTo>
                    <a:pt x="72" y="140"/>
                  </a:moveTo>
                  <a:cubicBezTo>
                    <a:pt x="68" y="140"/>
                    <a:pt x="66" y="137"/>
                    <a:pt x="66" y="134"/>
                  </a:cubicBezTo>
                  <a:cubicBezTo>
                    <a:pt x="66" y="131"/>
                    <a:pt x="68" y="128"/>
                    <a:pt x="72" y="128"/>
                  </a:cubicBezTo>
                  <a:cubicBezTo>
                    <a:pt x="75" y="128"/>
                    <a:pt x="78" y="131"/>
                    <a:pt x="78" y="134"/>
                  </a:cubicBezTo>
                  <a:cubicBezTo>
                    <a:pt x="78" y="137"/>
                    <a:pt x="75" y="140"/>
                    <a:pt x="72" y="140"/>
                  </a:cubicBezTo>
                  <a:close/>
                  <a:moveTo>
                    <a:pt x="72" y="116"/>
                  </a:moveTo>
                  <a:cubicBezTo>
                    <a:pt x="68" y="116"/>
                    <a:pt x="66" y="113"/>
                    <a:pt x="66" y="110"/>
                  </a:cubicBezTo>
                  <a:cubicBezTo>
                    <a:pt x="66" y="107"/>
                    <a:pt x="68" y="104"/>
                    <a:pt x="72" y="104"/>
                  </a:cubicBezTo>
                  <a:cubicBezTo>
                    <a:pt x="75" y="104"/>
                    <a:pt x="78" y="107"/>
                    <a:pt x="78" y="110"/>
                  </a:cubicBezTo>
                  <a:cubicBezTo>
                    <a:pt x="78" y="113"/>
                    <a:pt x="75" y="116"/>
                    <a:pt x="72" y="116"/>
                  </a:cubicBezTo>
                  <a:close/>
                  <a:moveTo>
                    <a:pt x="72" y="92"/>
                  </a:moveTo>
                  <a:cubicBezTo>
                    <a:pt x="68" y="92"/>
                    <a:pt x="66" y="89"/>
                    <a:pt x="66" y="86"/>
                  </a:cubicBezTo>
                  <a:cubicBezTo>
                    <a:pt x="66" y="83"/>
                    <a:pt x="68" y="80"/>
                    <a:pt x="72" y="80"/>
                  </a:cubicBezTo>
                  <a:cubicBezTo>
                    <a:pt x="75" y="80"/>
                    <a:pt x="78" y="83"/>
                    <a:pt x="78" y="86"/>
                  </a:cubicBezTo>
                  <a:cubicBezTo>
                    <a:pt x="78" y="89"/>
                    <a:pt x="75" y="92"/>
                    <a:pt x="72" y="92"/>
                  </a:cubicBezTo>
                  <a:close/>
                  <a:moveTo>
                    <a:pt x="72" y="68"/>
                  </a:moveTo>
                  <a:cubicBezTo>
                    <a:pt x="68" y="68"/>
                    <a:pt x="66" y="65"/>
                    <a:pt x="66" y="62"/>
                  </a:cubicBezTo>
                  <a:cubicBezTo>
                    <a:pt x="66" y="59"/>
                    <a:pt x="68" y="56"/>
                    <a:pt x="72" y="56"/>
                  </a:cubicBezTo>
                  <a:cubicBezTo>
                    <a:pt x="75" y="56"/>
                    <a:pt x="78" y="59"/>
                    <a:pt x="78" y="62"/>
                  </a:cubicBezTo>
                  <a:cubicBezTo>
                    <a:pt x="78" y="65"/>
                    <a:pt x="75" y="68"/>
                    <a:pt x="72" y="68"/>
                  </a:cubicBezTo>
                  <a:close/>
                  <a:moveTo>
                    <a:pt x="88" y="122"/>
                  </a:moveTo>
                  <a:cubicBezTo>
                    <a:pt x="88" y="119"/>
                    <a:pt x="90" y="116"/>
                    <a:pt x="94" y="116"/>
                  </a:cubicBezTo>
                  <a:cubicBezTo>
                    <a:pt x="97" y="116"/>
                    <a:pt x="100" y="119"/>
                    <a:pt x="100" y="122"/>
                  </a:cubicBezTo>
                  <a:cubicBezTo>
                    <a:pt x="100" y="125"/>
                    <a:pt x="97" y="128"/>
                    <a:pt x="94" y="128"/>
                  </a:cubicBezTo>
                  <a:cubicBezTo>
                    <a:pt x="90" y="128"/>
                    <a:pt x="88" y="125"/>
                    <a:pt x="88" y="122"/>
                  </a:cubicBezTo>
                  <a:close/>
                  <a:moveTo>
                    <a:pt x="97" y="156"/>
                  </a:moveTo>
                  <a:cubicBezTo>
                    <a:pt x="94" y="156"/>
                    <a:pt x="91" y="153"/>
                    <a:pt x="91" y="150"/>
                  </a:cubicBezTo>
                  <a:cubicBezTo>
                    <a:pt x="91" y="147"/>
                    <a:pt x="94" y="144"/>
                    <a:pt x="97" y="144"/>
                  </a:cubicBezTo>
                  <a:cubicBezTo>
                    <a:pt x="101" y="144"/>
                    <a:pt x="103" y="147"/>
                    <a:pt x="103" y="150"/>
                  </a:cubicBezTo>
                  <a:cubicBezTo>
                    <a:pt x="103" y="153"/>
                    <a:pt x="101" y="156"/>
                    <a:pt x="97" y="156"/>
                  </a:cubicBezTo>
                  <a:close/>
                  <a:moveTo>
                    <a:pt x="97" y="76"/>
                  </a:moveTo>
                  <a:cubicBezTo>
                    <a:pt x="94" y="76"/>
                    <a:pt x="91" y="73"/>
                    <a:pt x="91" y="70"/>
                  </a:cubicBezTo>
                  <a:cubicBezTo>
                    <a:pt x="91" y="67"/>
                    <a:pt x="94" y="64"/>
                    <a:pt x="97" y="64"/>
                  </a:cubicBezTo>
                  <a:cubicBezTo>
                    <a:pt x="101" y="64"/>
                    <a:pt x="103" y="67"/>
                    <a:pt x="103" y="70"/>
                  </a:cubicBezTo>
                  <a:cubicBezTo>
                    <a:pt x="103" y="73"/>
                    <a:pt x="101" y="76"/>
                    <a:pt x="97" y="76"/>
                  </a:cubicBezTo>
                  <a:close/>
                  <a:moveTo>
                    <a:pt x="114" y="140"/>
                  </a:moveTo>
                  <a:cubicBezTo>
                    <a:pt x="110" y="140"/>
                    <a:pt x="108" y="137"/>
                    <a:pt x="108" y="134"/>
                  </a:cubicBezTo>
                  <a:cubicBezTo>
                    <a:pt x="108" y="131"/>
                    <a:pt x="110" y="128"/>
                    <a:pt x="114" y="128"/>
                  </a:cubicBezTo>
                  <a:cubicBezTo>
                    <a:pt x="117" y="128"/>
                    <a:pt x="120" y="131"/>
                    <a:pt x="120" y="134"/>
                  </a:cubicBezTo>
                  <a:cubicBezTo>
                    <a:pt x="120" y="137"/>
                    <a:pt x="117" y="140"/>
                    <a:pt x="114" y="140"/>
                  </a:cubicBezTo>
                  <a:close/>
                  <a:moveTo>
                    <a:pt x="122" y="116"/>
                  </a:moveTo>
                  <a:cubicBezTo>
                    <a:pt x="118" y="116"/>
                    <a:pt x="116" y="113"/>
                    <a:pt x="116" y="110"/>
                  </a:cubicBezTo>
                  <a:cubicBezTo>
                    <a:pt x="116" y="107"/>
                    <a:pt x="118" y="104"/>
                    <a:pt x="122" y="104"/>
                  </a:cubicBezTo>
                  <a:cubicBezTo>
                    <a:pt x="125" y="104"/>
                    <a:pt x="128" y="107"/>
                    <a:pt x="128" y="110"/>
                  </a:cubicBezTo>
                  <a:cubicBezTo>
                    <a:pt x="128" y="113"/>
                    <a:pt x="125" y="116"/>
                    <a:pt x="122" y="116"/>
                  </a:cubicBezTo>
                  <a:close/>
                  <a:moveTo>
                    <a:pt x="164" y="120"/>
                  </a:moveTo>
                  <a:cubicBezTo>
                    <a:pt x="157" y="120"/>
                    <a:pt x="152" y="115"/>
                    <a:pt x="152" y="108"/>
                  </a:cubicBezTo>
                  <a:cubicBezTo>
                    <a:pt x="152" y="101"/>
                    <a:pt x="157" y="96"/>
                    <a:pt x="164" y="96"/>
                  </a:cubicBezTo>
                  <a:cubicBezTo>
                    <a:pt x="170" y="96"/>
                    <a:pt x="176" y="101"/>
                    <a:pt x="176" y="108"/>
                  </a:cubicBezTo>
                  <a:cubicBezTo>
                    <a:pt x="176" y="115"/>
                    <a:pt x="170" y="120"/>
                    <a:pt x="164" y="120"/>
                  </a:cubicBezTo>
                  <a:close/>
                  <a:moveTo>
                    <a:pt x="164" y="88"/>
                  </a:moveTo>
                  <a:cubicBezTo>
                    <a:pt x="157" y="88"/>
                    <a:pt x="152" y="83"/>
                    <a:pt x="152" y="76"/>
                  </a:cubicBezTo>
                  <a:cubicBezTo>
                    <a:pt x="152" y="69"/>
                    <a:pt x="157" y="64"/>
                    <a:pt x="164" y="64"/>
                  </a:cubicBezTo>
                  <a:cubicBezTo>
                    <a:pt x="170" y="64"/>
                    <a:pt x="176" y="69"/>
                    <a:pt x="176" y="76"/>
                  </a:cubicBezTo>
                  <a:cubicBezTo>
                    <a:pt x="176" y="83"/>
                    <a:pt x="170" y="88"/>
                    <a:pt x="164" y="88"/>
                  </a:cubicBezTo>
                  <a:close/>
                </a:path>
              </a:pathLst>
            </a:custGeom>
            <a:solidFill>
              <a:sysClr val="window" lastClr="FFFFFF">
                <a:alpha val="25000"/>
              </a:sysClr>
            </a:solidFill>
            <a:ln>
              <a:noFill/>
            </a:ln>
          </p:spPr>
          <p:txBody>
            <a:bodyPr/>
            <a:lstStyle/>
            <a:p>
              <a:pPr>
                <a:defRPr/>
              </a:pPr>
              <a:endParaRPr lang="zh-CN" altLang="en-US" sz="2400" kern="0">
                <a:solidFill>
                  <a:sysClr val="windowText" lastClr="000000"/>
                </a:solidFill>
              </a:endParaRPr>
            </a:p>
          </p:txBody>
        </p:sp>
      </p:grpSp>
      <p:grpSp>
        <p:nvGrpSpPr>
          <p:cNvPr id="48" name="组合 47"/>
          <p:cNvGrpSpPr>
            <a:grpSpLocks/>
          </p:cNvGrpSpPr>
          <p:nvPr/>
        </p:nvGrpSpPr>
        <p:grpSpPr bwMode="auto">
          <a:xfrm>
            <a:off x="5069418" y="3513667"/>
            <a:ext cx="687916" cy="687917"/>
            <a:chOff x="5295263" y="3596229"/>
            <a:chExt cx="515365" cy="515365"/>
          </a:xfrm>
        </p:grpSpPr>
        <p:sp>
          <p:nvSpPr>
            <p:cNvPr id="49" name="Freeform 6"/>
            <p:cNvSpPr/>
            <p:nvPr/>
          </p:nvSpPr>
          <p:spPr bwMode="auto">
            <a:xfrm>
              <a:off x="5414193" y="3692959"/>
              <a:ext cx="277505" cy="321904"/>
            </a:xfrm>
            <a:custGeom>
              <a:avLst/>
              <a:gdLst>
                <a:gd name="T0" fmla="*/ 0 w 340"/>
                <a:gd name="T1" fmla="*/ 171 h 398"/>
                <a:gd name="T2" fmla="*/ 0 w 340"/>
                <a:gd name="T3" fmla="*/ 398 h 398"/>
                <a:gd name="T4" fmla="*/ 132 w 340"/>
                <a:gd name="T5" fmla="*/ 398 h 398"/>
                <a:gd name="T6" fmla="*/ 132 w 340"/>
                <a:gd name="T7" fmla="*/ 265 h 398"/>
                <a:gd name="T8" fmla="*/ 208 w 340"/>
                <a:gd name="T9" fmla="*/ 265 h 398"/>
                <a:gd name="T10" fmla="*/ 208 w 340"/>
                <a:gd name="T11" fmla="*/ 398 h 398"/>
                <a:gd name="T12" fmla="*/ 340 w 340"/>
                <a:gd name="T13" fmla="*/ 398 h 398"/>
                <a:gd name="T14" fmla="*/ 340 w 340"/>
                <a:gd name="T15" fmla="*/ 171 h 398"/>
                <a:gd name="T16" fmla="*/ 170 w 340"/>
                <a:gd name="T17" fmla="*/ 0 h 398"/>
                <a:gd name="T18" fmla="*/ 0 w 340"/>
                <a:gd name="T19" fmla="*/ 171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0" h="398">
                  <a:moveTo>
                    <a:pt x="0" y="171"/>
                  </a:moveTo>
                  <a:lnTo>
                    <a:pt x="0" y="398"/>
                  </a:lnTo>
                  <a:lnTo>
                    <a:pt x="132" y="398"/>
                  </a:lnTo>
                  <a:lnTo>
                    <a:pt x="132" y="265"/>
                  </a:lnTo>
                  <a:lnTo>
                    <a:pt x="208" y="265"/>
                  </a:lnTo>
                  <a:lnTo>
                    <a:pt x="208" y="398"/>
                  </a:lnTo>
                  <a:lnTo>
                    <a:pt x="340" y="398"/>
                  </a:lnTo>
                  <a:lnTo>
                    <a:pt x="340" y="171"/>
                  </a:lnTo>
                  <a:lnTo>
                    <a:pt x="170" y="0"/>
                  </a:lnTo>
                  <a:lnTo>
                    <a:pt x="0" y="171"/>
                  </a:lnTo>
                  <a:close/>
                </a:path>
              </a:pathLst>
            </a:custGeom>
            <a:solidFill>
              <a:sysClr val="window" lastClr="FFFFFF">
                <a:alpha val="25000"/>
              </a:sysClr>
            </a:solidFill>
            <a:ln>
              <a:noFill/>
            </a:ln>
          </p:spPr>
          <p:txBody>
            <a:bodyPr/>
            <a:lstStyle/>
            <a:p>
              <a:pPr>
                <a:defRPr/>
              </a:pPr>
              <a:endParaRPr lang="zh-CN" altLang="en-US" sz="2400" kern="0">
                <a:solidFill>
                  <a:sysClr val="windowText" lastClr="000000"/>
                </a:solidFill>
              </a:endParaRPr>
            </a:p>
          </p:txBody>
        </p:sp>
        <p:sp>
          <p:nvSpPr>
            <p:cNvPr id="50" name="椭圆 49"/>
            <p:cNvSpPr/>
            <p:nvPr/>
          </p:nvSpPr>
          <p:spPr>
            <a:xfrm>
              <a:off x="5295263" y="3596229"/>
              <a:ext cx="515365" cy="515365"/>
            </a:xfrm>
            <a:prstGeom prst="ellipse">
              <a:avLst/>
            </a:prstGeom>
            <a:noFill/>
            <a:ln w="19050" cap="flat" cmpd="sng" algn="ctr">
              <a:solidFill>
                <a:sysClr val="window" lastClr="FFFFFF">
                  <a:alpha val="57000"/>
                </a:sysClr>
              </a:solidFill>
              <a:prstDash val="solid"/>
              <a:miter lim="800000"/>
            </a:ln>
            <a:effectLst/>
          </p:spPr>
          <p:txBody>
            <a:bodyPr anchor="ctr"/>
            <a:lstStyle/>
            <a:p>
              <a:pPr algn="ctr">
                <a:defRPr/>
              </a:pPr>
              <a:endParaRPr lang="zh-CN" altLang="en-US" sz="2400" kern="0">
                <a:solidFill>
                  <a:sysClr val="window" lastClr="FFFFFF"/>
                </a:solidFill>
                <a:latin typeface="Calibri"/>
                <a:ea typeface="宋体"/>
              </a:endParaRPr>
            </a:p>
          </p:txBody>
        </p:sp>
      </p:grpSp>
      <p:grpSp>
        <p:nvGrpSpPr>
          <p:cNvPr id="51" name="组合 50"/>
          <p:cNvGrpSpPr>
            <a:grpSpLocks/>
          </p:cNvGrpSpPr>
          <p:nvPr/>
        </p:nvGrpSpPr>
        <p:grpSpPr bwMode="auto">
          <a:xfrm>
            <a:off x="6519333" y="3513667"/>
            <a:ext cx="685800" cy="687917"/>
            <a:chOff x="6381372" y="3596229"/>
            <a:chExt cx="515365" cy="515365"/>
          </a:xfrm>
        </p:grpSpPr>
        <p:sp>
          <p:nvSpPr>
            <p:cNvPr id="52" name="Freeform 32"/>
            <p:cNvSpPr>
              <a:spLocks noEditPoints="1"/>
            </p:cNvSpPr>
            <p:nvPr/>
          </p:nvSpPr>
          <p:spPr bwMode="auto">
            <a:xfrm>
              <a:off x="6465676" y="3688202"/>
              <a:ext cx="346758" cy="331420"/>
            </a:xfrm>
            <a:custGeom>
              <a:avLst/>
              <a:gdLst>
                <a:gd name="T0" fmla="*/ 219 w 219"/>
                <a:gd name="T1" fmla="*/ 56 h 208"/>
                <a:gd name="T2" fmla="*/ 51 w 219"/>
                <a:gd name="T3" fmla="*/ 56 h 208"/>
                <a:gd name="T4" fmla="*/ 37 w 219"/>
                <a:gd name="T5" fmla="*/ 0 h 208"/>
                <a:gd name="T6" fmla="*/ 0 w 219"/>
                <a:gd name="T7" fmla="*/ 0 h 208"/>
                <a:gd name="T8" fmla="*/ 0 w 219"/>
                <a:gd name="T9" fmla="*/ 8 h 208"/>
                <a:gd name="T10" fmla="*/ 31 w 219"/>
                <a:gd name="T11" fmla="*/ 8 h 208"/>
                <a:gd name="T12" fmla="*/ 70 w 219"/>
                <a:gd name="T13" fmla="*/ 168 h 208"/>
                <a:gd name="T14" fmla="*/ 56 w 219"/>
                <a:gd name="T15" fmla="*/ 188 h 208"/>
                <a:gd name="T16" fmla="*/ 76 w 219"/>
                <a:gd name="T17" fmla="*/ 208 h 208"/>
                <a:gd name="T18" fmla="*/ 96 w 219"/>
                <a:gd name="T19" fmla="*/ 188 h 208"/>
                <a:gd name="T20" fmla="*/ 91 w 219"/>
                <a:gd name="T21" fmla="*/ 176 h 208"/>
                <a:gd name="T22" fmla="*/ 148 w 219"/>
                <a:gd name="T23" fmla="*/ 176 h 208"/>
                <a:gd name="T24" fmla="*/ 144 w 219"/>
                <a:gd name="T25" fmla="*/ 188 h 208"/>
                <a:gd name="T26" fmla="*/ 163 w 219"/>
                <a:gd name="T27" fmla="*/ 208 h 208"/>
                <a:gd name="T28" fmla="*/ 184 w 219"/>
                <a:gd name="T29" fmla="*/ 188 h 208"/>
                <a:gd name="T30" fmla="*/ 164 w 219"/>
                <a:gd name="T31" fmla="*/ 168 h 208"/>
                <a:gd name="T32" fmla="*/ 78 w 219"/>
                <a:gd name="T33" fmla="*/ 168 h 208"/>
                <a:gd name="T34" fmla="*/ 74 w 219"/>
                <a:gd name="T35" fmla="*/ 152 h 208"/>
                <a:gd name="T36" fmla="*/ 186 w 219"/>
                <a:gd name="T37" fmla="*/ 152 h 208"/>
                <a:gd name="T38" fmla="*/ 219 w 219"/>
                <a:gd name="T39" fmla="*/ 56 h 208"/>
                <a:gd name="T40" fmla="*/ 163 w 219"/>
                <a:gd name="T41" fmla="*/ 176 h 208"/>
                <a:gd name="T42" fmla="*/ 176 w 219"/>
                <a:gd name="T43" fmla="*/ 188 h 208"/>
                <a:gd name="T44" fmla="*/ 163 w 219"/>
                <a:gd name="T45" fmla="*/ 200 h 208"/>
                <a:gd name="T46" fmla="*/ 152 w 219"/>
                <a:gd name="T47" fmla="*/ 188 h 208"/>
                <a:gd name="T48" fmla="*/ 163 w 219"/>
                <a:gd name="T49" fmla="*/ 176 h 208"/>
                <a:gd name="T50" fmla="*/ 76 w 219"/>
                <a:gd name="T51" fmla="*/ 176 h 208"/>
                <a:gd name="T52" fmla="*/ 88 w 219"/>
                <a:gd name="T53" fmla="*/ 188 h 208"/>
                <a:gd name="T54" fmla="*/ 76 w 219"/>
                <a:gd name="T55" fmla="*/ 200 h 208"/>
                <a:gd name="T56" fmla="*/ 64 w 219"/>
                <a:gd name="T57" fmla="*/ 188 h 208"/>
                <a:gd name="T58" fmla="*/ 76 w 219"/>
                <a:gd name="T59" fmla="*/ 17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9" h="208">
                  <a:moveTo>
                    <a:pt x="219" y="56"/>
                  </a:moveTo>
                  <a:cubicBezTo>
                    <a:pt x="51" y="56"/>
                    <a:pt x="51" y="56"/>
                    <a:pt x="51" y="56"/>
                  </a:cubicBezTo>
                  <a:cubicBezTo>
                    <a:pt x="37" y="0"/>
                    <a:pt x="37" y="0"/>
                    <a:pt x="37" y="0"/>
                  </a:cubicBezTo>
                  <a:cubicBezTo>
                    <a:pt x="0" y="0"/>
                    <a:pt x="0" y="0"/>
                    <a:pt x="0" y="0"/>
                  </a:cubicBezTo>
                  <a:cubicBezTo>
                    <a:pt x="0" y="8"/>
                    <a:pt x="0" y="8"/>
                    <a:pt x="0" y="8"/>
                  </a:cubicBezTo>
                  <a:cubicBezTo>
                    <a:pt x="31" y="8"/>
                    <a:pt x="31" y="8"/>
                    <a:pt x="31" y="8"/>
                  </a:cubicBezTo>
                  <a:cubicBezTo>
                    <a:pt x="70" y="168"/>
                    <a:pt x="70" y="168"/>
                    <a:pt x="70" y="168"/>
                  </a:cubicBezTo>
                  <a:cubicBezTo>
                    <a:pt x="62" y="171"/>
                    <a:pt x="56" y="178"/>
                    <a:pt x="56" y="188"/>
                  </a:cubicBezTo>
                  <a:cubicBezTo>
                    <a:pt x="56" y="199"/>
                    <a:pt x="64" y="208"/>
                    <a:pt x="76" y="208"/>
                  </a:cubicBezTo>
                  <a:cubicBezTo>
                    <a:pt x="87" y="208"/>
                    <a:pt x="96" y="199"/>
                    <a:pt x="96" y="188"/>
                  </a:cubicBezTo>
                  <a:cubicBezTo>
                    <a:pt x="96" y="183"/>
                    <a:pt x="94" y="179"/>
                    <a:pt x="91" y="176"/>
                  </a:cubicBezTo>
                  <a:cubicBezTo>
                    <a:pt x="148" y="176"/>
                    <a:pt x="148" y="176"/>
                    <a:pt x="148" y="176"/>
                  </a:cubicBezTo>
                  <a:cubicBezTo>
                    <a:pt x="145" y="179"/>
                    <a:pt x="144" y="183"/>
                    <a:pt x="144" y="188"/>
                  </a:cubicBezTo>
                  <a:cubicBezTo>
                    <a:pt x="144" y="199"/>
                    <a:pt x="152" y="208"/>
                    <a:pt x="163" y="208"/>
                  </a:cubicBezTo>
                  <a:cubicBezTo>
                    <a:pt x="175" y="208"/>
                    <a:pt x="184" y="199"/>
                    <a:pt x="184" y="188"/>
                  </a:cubicBezTo>
                  <a:cubicBezTo>
                    <a:pt x="184" y="177"/>
                    <a:pt x="175" y="168"/>
                    <a:pt x="164" y="168"/>
                  </a:cubicBezTo>
                  <a:cubicBezTo>
                    <a:pt x="78" y="168"/>
                    <a:pt x="78" y="168"/>
                    <a:pt x="78" y="168"/>
                  </a:cubicBezTo>
                  <a:cubicBezTo>
                    <a:pt x="74" y="152"/>
                    <a:pt x="74" y="152"/>
                    <a:pt x="74" y="152"/>
                  </a:cubicBezTo>
                  <a:cubicBezTo>
                    <a:pt x="186" y="152"/>
                    <a:pt x="186" y="152"/>
                    <a:pt x="186" y="152"/>
                  </a:cubicBezTo>
                  <a:lnTo>
                    <a:pt x="219" y="56"/>
                  </a:lnTo>
                  <a:close/>
                  <a:moveTo>
                    <a:pt x="163" y="176"/>
                  </a:moveTo>
                  <a:cubicBezTo>
                    <a:pt x="170" y="176"/>
                    <a:pt x="176" y="181"/>
                    <a:pt x="176" y="188"/>
                  </a:cubicBezTo>
                  <a:cubicBezTo>
                    <a:pt x="176" y="194"/>
                    <a:pt x="170" y="200"/>
                    <a:pt x="163" y="200"/>
                  </a:cubicBezTo>
                  <a:cubicBezTo>
                    <a:pt x="157" y="200"/>
                    <a:pt x="152" y="194"/>
                    <a:pt x="152" y="188"/>
                  </a:cubicBezTo>
                  <a:cubicBezTo>
                    <a:pt x="152" y="181"/>
                    <a:pt x="157" y="176"/>
                    <a:pt x="163" y="176"/>
                  </a:cubicBezTo>
                  <a:close/>
                  <a:moveTo>
                    <a:pt x="76" y="176"/>
                  </a:moveTo>
                  <a:cubicBezTo>
                    <a:pt x="82" y="176"/>
                    <a:pt x="88" y="181"/>
                    <a:pt x="88" y="188"/>
                  </a:cubicBezTo>
                  <a:cubicBezTo>
                    <a:pt x="88" y="194"/>
                    <a:pt x="82" y="200"/>
                    <a:pt x="76" y="200"/>
                  </a:cubicBezTo>
                  <a:cubicBezTo>
                    <a:pt x="69" y="200"/>
                    <a:pt x="64" y="194"/>
                    <a:pt x="64" y="188"/>
                  </a:cubicBezTo>
                  <a:cubicBezTo>
                    <a:pt x="64" y="181"/>
                    <a:pt x="69" y="176"/>
                    <a:pt x="76" y="176"/>
                  </a:cubicBezTo>
                  <a:close/>
                </a:path>
              </a:pathLst>
            </a:custGeom>
            <a:solidFill>
              <a:sysClr val="window" lastClr="FFFFFF">
                <a:alpha val="25000"/>
              </a:sysClr>
            </a:solidFill>
            <a:ln>
              <a:noFill/>
            </a:ln>
          </p:spPr>
          <p:txBody>
            <a:bodyPr/>
            <a:lstStyle/>
            <a:p>
              <a:pPr>
                <a:defRPr/>
              </a:pPr>
              <a:endParaRPr lang="zh-CN" altLang="en-US" sz="2400" kern="0">
                <a:solidFill>
                  <a:sysClr val="windowText" lastClr="000000"/>
                </a:solidFill>
              </a:endParaRPr>
            </a:p>
          </p:txBody>
        </p:sp>
        <p:sp>
          <p:nvSpPr>
            <p:cNvPr id="53" name="椭圆 52"/>
            <p:cNvSpPr/>
            <p:nvPr/>
          </p:nvSpPr>
          <p:spPr>
            <a:xfrm>
              <a:off x="6381372" y="3596229"/>
              <a:ext cx="515365" cy="515365"/>
            </a:xfrm>
            <a:prstGeom prst="ellipse">
              <a:avLst/>
            </a:prstGeom>
            <a:noFill/>
            <a:ln w="19050" cap="flat" cmpd="sng" algn="ctr">
              <a:solidFill>
                <a:sysClr val="window" lastClr="FFFFFF">
                  <a:alpha val="57000"/>
                </a:sysClr>
              </a:solidFill>
              <a:prstDash val="solid"/>
              <a:miter lim="800000"/>
            </a:ln>
            <a:effectLst/>
          </p:spPr>
          <p:txBody>
            <a:bodyPr anchor="ctr"/>
            <a:lstStyle/>
            <a:p>
              <a:pPr algn="ctr">
                <a:defRPr/>
              </a:pPr>
              <a:endParaRPr lang="zh-CN" altLang="en-US" sz="2400" kern="0">
                <a:solidFill>
                  <a:sysClr val="window" lastClr="FFFFFF"/>
                </a:solidFill>
                <a:latin typeface="Calibri"/>
                <a:ea typeface="宋体"/>
              </a:endParaRPr>
            </a:p>
          </p:txBody>
        </p:sp>
      </p:grpSp>
      <p:grpSp>
        <p:nvGrpSpPr>
          <p:cNvPr id="56" name="组合 55"/>
          <p:cNvGrpSpPr>
            <a:grpSpLocks/>
          </p:cNvGrpSpPr>
          <p:nvPr/>
        </p:nvGrpSpPr>
        <p:grpSpPr bwMode="auto">
          <a:xfrm>
            <a:off x="7967133" y="3513667"/>
            <a:ext cx="685800" cy="687917"/>
            <a:chOff x="7467483" y="3596229"/>
            <a:chExt cx="515365" cy="515365"/>
          </a:xfrm>
        </p:grpSpPr>
        <p:sp>
          <p:nvSpPr>
            <p:cNvPr id="58" name="Freeform 21"/>
            <p:cNvSpPr>
              <a:spLocks noEditPoints="1"/>
            </p:cNvSpPr>
            <p:nvPr/>
          </p:nvSpPr>
          <p:spPr bwMode="auto">
            <a:xfrm>
              <a:off x="7554968" y="3696131"/>
              <a:ext cx="340395" cy="315561"/>
            </a:xfrm>
            <a:custGeom>
              <a:avLst/>
              <a:gdLst>
                <a:gd name="T0" fmla="*/ 200 w 216"/>
                <a:gd name="T1" fmla="*/ 0 h 200"/>
                <a:gd name="T2" fmla="*/ 199 w 216"/>
                <a:gd name="T3" fmla="*/ 0 h 200"/>
                <a:gd name="T4" fmla="*/ 176 w 216"/>
                <a:gd name="T5" fmla="*/ 0 h 200"/>
                <a:gd name="T6" fmla="*/ 40 w 216"/>
                <a:gd name="T7" fmla="*/ 0 h 200"/>
                <a:gd name="T8" fmla="*/ 17 w 216"/>
                <a:gd name="T9" fmla="*/ 0 h 200"/>
                <a:gd name="T10" fmla="*/ 16 w 216"/>
                <a:gd name="T11" fmla="*/ 0 h 200"/>
                <a:gd name="T12" fmla="*/ 0 w 216"/>
                <a:gd name="T13" fmla="*/ 16 h 200"/>
                <a:gd name="T14" fmla="*/ 5 w 216"/>
                <a:gd name="T15" fmla="*/ 27 h 200"/>
                <a:gd name="T16" fmla="*/ 40 w 216"/>
                <a:gd name="T17" fmla="*/ 63 h 200"/>
                <a:gd name="T18" fmla="*/ 40 w 216"/>
                <a:gd name="T19" fmla="*/ 60 h 200"/>
                <a:gd name="T20" fmla="*/ 104 w 216"/>
                <a:gd name="T21" fmla="*/ 128 h 200"/>
                <a:gd name="T22" fmla="*/ 104 w 216"/>
                <a:gd name="T23" fmla="*/ 192 h 200"/>
                <a:gd name="T24" fmla="*/ 72 w 216"/>
                <a:gd name="T25" fmla="*/ 192 h 200"/>
                <a:gd name="T26" fmla="*/ 72 w 216"/>
                <a:gd name="T27" fmla="*/ 200 h 200"/>
                <a:gd name="T28" fmla="*/ 144 w 216"/>
                <a:gd name="T29" fmla="*/ 200 h 200"/>
                <a:gd name="T30" fmla="*/ 144 w 216"/>
                <a:gd name="T31" fmla="*/ 192 h 200"/>
                <a:gd name="T32" fmla="*/ 112 w 216"/>
                <a:gd name="T33" fmla="*/ 192 h 200"/>
                <a:gd name="T34" fmla="*/ 112 w 216"/>
                <a:gd name="T35" fmla="*/ 128 h 200"/>
                <a:gd name="T36" fmla="*/ 176 w 216"/>
                <a:gd name="T37" fmla="*/ 60 h 200"/>
                <a:gd name="T38" fmla="*/ 176 w 216"/>
                <a:gd name="T39" fmla="*/ 63 h 200"/>
                <a:gd name="T40" fmla="*/ 211 w 216"/>
                <a:gd name="T41" fmla="*/ 27 h 200"/>
                <a:gd name="T42" fmla="*/ 216 w 216"/>
                <a:gd name="T43" fmla="*/ 16 h 200"/>
                <a:gd name="T44" fmla="*/ 200 w 216"/>
                <a:gd name="T45" fmla="*/ 0 h 200"/>
                <a:gd name="T46" fmla="*/ 40 w 216"/>
                <a:gd name="T47" fmla="*/ 51 h 200"/>
                <a:gd name="T48" fmla="*/ 10 w 216"/>
                <a:gd name="T49" fmla="*/ 22 h 200"/>
                <a:gd name="T50" fmla="*/ 8 w 216"/>
                <a:gd name="T51" fmla="*/ 16 h 200"/>
                <a:gd name="T52" fmla="*/ 16 w 216"/>
                <a:gd name="T53" fmla="*/ 8 h 200"/>
                <a:gd name="T54" fmla="*/ 16 w 216"/>
                <a:gd name="T55" fmla="*/ 8 h 200"/>
                <a:gd name="T56" fmla="*/ 17 w 216"/>
                <a:gd name="T57" fmla="*/ 8 h 200"/>
                <a:gd name="T58" fmla="*/ 17 w 216"/>
                <a:gd name="T59" fmla="*/ 8 h 200"/>
                <a:gd name="T60" fmla="*/ 40 w 216"/>
                <a:gd name="T61" fmla="*/ 8 h 200"/>
                <a:gd name="T62" fmla="*/ 40 w 216"/>
                <a:gd name="T63" fmla="*/ 51 h 200"/>
                <a:gd name="T64" fmla="*/ 206 w 216"/>
                <a:gd name="T65" fmla="*/ 22 h 200"/>
                <a:gd name="T66" fmla="*/ 176 w 216"/>
                <a:gd name="T67" fmla="*/ 51 h 200"/>
                <a:gd name="T68" fmla="*/ 176 w 216"/>
                <a:gd name="T69" fmla="*/ 8 h 200"/>
                <a:gd name="T70" fmla="*/ 199 w 216"/>
                <a:gd name="T71" fmla="*/ 8 h 200"/>
                <a:gd name="T72" fmla="*/ 199 w 216"/>
                <a:gd name="T73" fmla="*/ 8 h 200"/>
                <a:gd name="T74" fmla="*/ 199 w 216"/>
                <a:gd name="T75" fmla="*/ 8 h 200"/>
                <a:gd name="T76" fmla="*/ 200 w 216"/>
                <a:gd name="T77" fmla="*/ 8 h 200"/>
                <a:gd name="T78" fmla="*/ 208 w 216"/>
                <a:gd name="T79" fmla="*/ 16 h 200"/>
                <a:gd name="T80" fmla="*/ 206 w 216"/>
                <a:gd name="T81" fmla="*/ 2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6" h="200">
                  <a:moveTo>
                    <a:pt x="200" y="0"/>
                  </a:moveTo>
                  <a:cubicBezTo>
                    <a:pt x="200" y="0"/>
                    <a:pt x="199" y="0"/>
                    <a:pt x="199" y="0"/>
                  </a:cubicBezTo>
                  <a:cubicBezTo>
                    <a:pt x="176" y="0"/>
                    <a:pt x="176" y="0"/>
                    <a:pt x="176" y="0"/>
                  </a:cubicBezTo>
                  <a:cubicBezTo>
                    <a:pt x="40" y="0"/>
                    <a:pt x="40" y="0"/>
                    <a:pt x="40" y="0"/>
                  </a:cubicBezTo>
                  <a:cubicBezTo>
                    <a:pt x="17" y="0"/>
                    <a:pt x="17" y="0"/>
                    <a:pt x="17" y="0"/>
                  </a:cubicBezTo>
                  <a:cubicBezTo>
                    <a:pt x="16" y="0"/>
                    <a:pt x="16" y="0"/>
                    <a:pt x="16" y="0"/>
                  </a:cubicBezTo>
                  <a:cubicBezTo>
                    <a:pt x="7" y="0"/>
                    <a:pt x="0" y="7"/>
                    <a:pt x="0" y="16"/>
                  </a:cubicBezTo>
                  <a:cubicBezTo>
                    <a:pt x="0" y="20"/>
                    <a:pt x="2" y="24"/>
                    <a:pt x="5" y="27"/>
                  </a:cubicBezTo>
                  <a:cubicBezTo>
                    <a:pt x="40" y="63"/>
                    <a:pt x="40" y="63"/>
                    <a:pt x="40" y="63"/>
                  </a:cubicBezTo>
                  <a:cubicBezTo>
                    <a:pt x="40" y="60"/>
                    <a:pt x="40" y="60"/>
                    <a:pt x="40" y="60"/>
                  </a:cubicBezTo>
                  <a:cubicBezTo>
                    <a:pt x="40" y="96"/>
                    <a:pt x="68" y="126"/>
                    <a:pt x="104" y="128"/>
                  </a:cubicBezTo>
                  <a:cubicBezTo>
                    <a:pt x="104" y="192"/>
                    <a:pt x="104" y="192"/>
                    <a:pt x="104" y="192"/>
                  </a:cubicBezTo>
                  <a:cubicBezTo>
                    <a:pt x="72" y="192"/>
                    <a:pt x="72" y="192"/>
                    <a:pt x="72" y="192"/>
                  </a:cubicBezTo>
                  <a:cubicBezTo>
                    <a:pt x="72" y="200"/>
                    <a:pt x="72" y="200"/>
                    <a:pt x="72" y="200"/>
                  </a:cubicBezTo>
                  <a:cubicBezTo>
                    <a:pt x="144" y="200"/>
                    <a:pt x="144" y="200"/>
                    <a:pt x="144" y="200"/>
                  </a:cubicBezTo>
                  <a:cubicBezTo>
                    <a:pt x="144" y="192"/>
                    <a:pt x="144" y="192"/>
                    <a:pt x="144" y="192"/>
                  </a:cubicBezTo>
                  <a:cubicBezTo>
                    <a:pt x="112" y="192"/>
                    <a:pt x="112" y="192"/>
                    <a:pt x="112" y="192"/>
                  </a:cubicBezTo>
                  <a:cubicBezTo>
                    <a:pt x="112" y="128"/>
                    <a:pt x="112" y="128"/>
                    <a:pt x="112" y="128"/>
                  </a:cubicBezTo>
                  <a:cubicBezTo>
                    <a:pt x="148" y="126"/>
                    <a:pt x="176" y="96"/>
                    <a:pt x="176" y="60"/>
                  </a:cubicBezTo>
                  <a:cubicBezTo>
                    <a:pt x="176" y="63"/>
                    <a:pt x="176" y="63"/>
                    <a:pt x="176" y="63"/>
                  </a:cubicBezTo>
                  <a:cubicBezTo>
                    <a:pt x="211" y="27"/>
                    <a:pt x="211" y="27"/>
                    <a:pt x="211" y="27"/>
                  </a:cubicBezTo>
                  <a:cubicBezTo>
                    <a:pt x="214" y="24"/>
                    <a:pt x="216" y="20"/>
                    <a:pt x="216" y="16"/>
                  </a:cubicBezTo>
                  <a:cubicBezTo>
                    <a:pt x="216" y="7"/>
                    <a:pt x="209" y="0"/>
                    <a:pt x="200" y="0"/>
                  </a:cubicBezTo>
                  <a:close/>
                  <a:moveTo>
                    <a:pt x="40" y="51"/>
                  </a:moveTo>
                  <a:cubicBezTo>
                    <a:pt x="10" y="22"/>
                    <a:pt x="10" y="22"/>
                    <a:pt x="10" y="22"/>
                  </a:cubicBezTo>
                  <a:cubicBezTo>
                    <a:pt x="9" y="20"/>
                    <a:pt x="8" y="18"/>
                    <a:pt x="8" y="16"/>
                  </a:cubicBezTo>
                  <a:cubicBezTo>
                    <a:pt x="8" y="12"/>
                    <a:pt x="11" y="8"/>
                    <a:pt x="16" y="8"/>
                  </a:cubicBezTo>
                  <a:cubicBezTo>
                    <a:pt x="16" y="8"/>
                    <a:pt x="16" y="8"/>
                    <a:pt x="16" y="8"/>
                  </a:cubicBezTo>
                  <a:cubicBezTo>
                    <a:pt x="17" y="8"/>
                    <a:pt x="17" y="8"/>
                    <a:pt x="17" y="8"/>
                  </a:cubicBezTo>
                  <a:cubicBezTo>
                    <a:pt x="17" y="8"/>
                    <a:pt x="17" y="8"/>
                    <a:pt x="17" y="8"/>
                  </a:cubicBezTo>
                  <a:cubicBezTo>
                    <a:pt x="40" y="8"/>
                    <a:pt x="40" y="8"/>
                    <a:pt x="40" y="8"/>
                  </a:cubicBezTo>
                  <a:lnTo>
                    <a:pt x="40" y="51"/>
                  </a:lnTo>
                  <a:close/>
                  <a:moveTo>
                    <a:pt x="206" y="22"/>
                  </a:moveTo>
                  <a:cubicBezTo>
                    <a:pt x="176" y="51"/>
                    <a:pt x="176" y="51"/>
                    <a:pt x="176" y="51"/>
                  </a:cubicBezTo>
                  <a:cubicBezTo>
                    <a:pt x="176" y="8"/>
                    <a:pt x="176" y="8"/>
                    <a:pt x="176" y="8"/>
                  </a:cubicBezTo>
                  <a:cubicBezTo>
                    <a:pt x="199" y="8"/>
                    <a:pt x="199" y="8"/>
                    <a:pt x="199" y="8"/>
                  </a:cubicBezTo>
                  <a:cubicBezTo>
                    <a:pt x="199" y="8"/>
                    <a:pt x="199" y="8"/>
                    <a:pt x="199" y="8"/>
                  </a:cubicBezTo>
                  <a:cubicBezTo>
                    <a:pt x="199" y="8"/>
                    <a:pt x="199" y="8"/>
                    <a:pt x="199" y="8"/>
                  </a:cubicBezTo>
                  <a:cubicBezTo>
                    <a:pt x="200" y="8"/>
                    <a:pt x="200" y="8"/>
                    <a:pt x="200" y="8"/>
                  </a:cubicBezTo>
                  <a:cubicBezTo>
                    <a:pt x="204" y="8"/>
                    <a:pt x="208" y="12"/>
                    <a:pt x="208" y="16"/>
                  </a:cubicBezTo>
                  <a:cubicBezTo>
                    <a:pt x="208" y="18"/>
                    <a:pt x="207" y="20"/>
                    <a:pt x="206" y="22"/>
                  </a:cubicBezTo>
                  <a:close/>
                </a:path>
              </a:pathLst>
            </a:custGeom>
            <a:solidFill>
              <a:sysClr val="window" lastClr="FFFFFF">
                <a:alpha val="25000"/>
              </a:sysClr>
            </a:solidFill>
            <a:ln>
              <a:noFill/>
            </a:ln>
          </p:spPr>
          <p:txBody>
            <a:bodyPr/>
            <a:lstStyle/>
            <a:p>
              <a:pPr>
                <a:defRPr/>
              </a:pPr>
              <a:endParaRPr lang="zh-CN" altLang="en-US" sz="2400" kern="0">
                <a:solidFill>
                  <a:sysClr val="windowText" lastClr="000000"/>
                </a:solidFill>
              </a:endParaRPr>
            </a:p>
          </p:txBody>
        </p:sp>
        <p:sp>
          <p:nvSpPr>
            <p:cNvPr id="59" name="椭圆 58"/>
            <p:cNvSpPr/>
            <p:nvPr/>
          </p:nvSpPr>
          <p:spPr>
            <a:xfrm>
              <a:off x="7467483" y="3596229"/>
              <a:ext cx="515365" cy="515365"/>
            </a:xfrm>
            <a:prstGeom prst="ellipse">
              <a:avLst/>
            </a:prstGeom>
            <a:noFill/>
            <a:ln w="19050" cap="flat" cmpd="sng" algn="ctr">
              <a:solidFill>
                <a:sysClr val="window" lastClr="FFFFFF">
                  <a:alpha val="57000"/>
                </a:sysClr>
              </a:solidFill>
              <a:prstDash val="solid"/>
              <a:miter lim="800000"/>
            </a:ln>
            <a:effectLst/>
          </p:spPr>
          <p:txBody>
            <a:bodyPr anchor="ctr"/>
            <a:lstStyle/>
            <a:p>
              <a:pPr algn="ctr">
                <a:defRPr/>
              </a:pPr>
              <a:endParaRPr lang="zh-CN" altLang="en-US" sz="2400" kern="0">
                <a:solidFill>
                  <a:sysClr val="window" lastClr="FFFFFF"/>
                </a:solidFill>
                <a:latin typeface="Calibri"/>
                <a:ea typeface="宋体"/>
              </a:endParaRPr>
            </a:p>
          </p:txBody>
        </p:sp>
      </p:grpSp>
    </p:spTree>
    <p:extLst>
      <p:ext uri="{BB962C8B-B14F-4D97-AF65-F5344CB8AC3E}">
        <p14:creationId xmlns:p14="http://schemas.microsoft.com/office/powerpoint/2010/main" val="1835697915"/>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Effect transition="in" filter="fade">
                                      <p:cBhvr>
                                        <p:cTn id="9" dur="500"/>
                                        <p:tgtEl>
                                          <p:spTgt spid="43"/>
                                        </p:tgtEl>
                                      </p:cBhvr>
                                    </p:animEffect>
                                  </p:childTnLst>
                                </p:cTn>
                              </p:par>
                              <p:par>
                                <p:cTn id="10" presetID="16" presetClass="entr" presetSubtype="37" fill="hold" nodeType="withEffect">
                                  <p:stCondLst>
                                    <p:cond delay="300"/>
                                  </p:stCondLst>
                                  <p:childTnLst>
                                    <p:set>
                                      <p:cBhvr>
                                        <p:cTn id="11" dur="1" fill="hold">
                                          <p:stCondLst>
                                            <p:cond delay="0"/>
                                          </p:stCondLst>
                                        </p:cTn>
                                        <p:tgtEl>
                                          <p:spTgt spid="44"/>
                                        </p:tgtEl>
                                        <p:attrNameLst>
                                          <p:attrName>style.visibility</p:attrName>
                                        </p:attrNameLst>
                                      </p:cBhvr>
                                      <p:to>
                                        <p:strVal val="visible"/>
                                      </p:to>
                                    </p:set>
                                    <p:animEffect transition="in" filter="barn(outVertical)">
                                      <p:cBhvr>
                                        <p:cTn id="12" dur="500"/>
                                        <p:tgtEl>
                                          <p:spTgt spid="44"/>
                                        </p:tgtEl>
                                      </p:cBhvr>
                                    </p:animEffect>
                                  </p:childTnLst>
                                </p:cTn>
                              </p:par>
                            </p:childTnLst>
                          </p:cTn>
                        </p:par>
                        <p:par>
                          <p:cTn id="13" fill="hold" nodeType="afterGroup">
                            <p:stCondLst>
                              <p:cond delay="800"/>
                            </p:stCondLst>
                            <p:childTnLst>
                              <p:par>
                                <p:cTn id="14" presetID="42" presetClass="entr" presetSubtype="0" fill="hold" nodeType="after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1000"/>
                                        <p:tgtEl>
                                          <p:spTgt spid="45"/>
                                        </p:tgtEl>
                                      </p:cBhvr>
                                    </p:animEffect>
                                    <p:anim calcmode="lin" valueType="num">
                                      <p:cBhvr>
                                        <p:cTn id="17" dur="1000" fill="hold"/>
                                        <p:tgtEl>
                                          <p:spTgt spid="45"/>
                                        </p:tgtEl>
                                        <p:attrNameLst>
                                          <p:attrName>ppt_x</p:attrName>
                                        </p:attrNameLst>
                                      </p:cBhvr>
                                      <p:tavLst>
                                        <p:tav tm="0">
                                          <p:val>
                                            <p:strVal val="#ppt_x"/>
                                          </p:val>
                                        </p:tav>
                                        <p:tav tm="100000">
                                          <p:val>
                                            <p:strVal val="#ppt_x"/>
                                          </p:val>
                                        </p:tav>
                                      </p:tavLst>
                                    </p:anim>
                                    <p:anim calcmode="lin" valueType="num">
                                      <p:cBhvr>
                                        <p:cTn id="18" dur="1000" fill="hold"/>
                                        <p:tgtEl>
                                          <p:spTgt spid="45"/>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70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500"/>
                                        <p:tgtEl>
                                          <p:spTgt spid="48"/>
                                        </p:tgtEl>
                                      </p:cBhvr>
                                    </p:animEffect>
                                    <p:anim calcmode="lin" valueType="num">
                                      <p:cBhvr>
                                        <p:cTn id="22" dur="500" fill="hold"/>
                                        <p:tgtEl>
                                          <p:spTgt spid="48"/>
                                        </p:tgtEl>
                                        <p:attrNameLst>
                                          <p:attrName>ppt_x</p:attrName>
                                        </p:attrNameLst>
                                      </p:cBhvr>
                                      <p:tavLst>
                                        <p:tav tm="0">
                                          <p:val>
                                            <p:strVal val="#ppt_x"/>
                                          </p:val>
                                        </p:tav>
                                        <p:tav tm="100000">
                                          <p:val>
                                            <p:strVal val="#ppt_x"/>
                                          </p:val>
                                        </p:tav>
                                      </p:tavLst>
                                    </p:anim>
                                    <p:anim calcmode="lin" valueType="num">
                                      <p:cBhvr>
                                        <p:cTn id="23" dur="500" fill="hold"/>
                                        <p:tgtEl>
                                          <p:spTgt spid="48"/>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750"/>
                                  </p:stCondLst>
                                  <p:childTnLst>
                                    <p:set>
                                      <p:cBhvr>
                                        <p:cTn id="25" dur="1" fill="hold">
                                          <p:stCondLst>
                                            <p:cond delay="0"/>
                                          </p:stCondLst>
                                        </p:cTn>
                                        <p:tgtEl>
                                          <p:spTgt spid="51"/>
                                        </p:tgtEl>
                                        <p:attrNameLst>
                                          <p:attrName>style.visibility</p:attrName>
                                        </p:attrNameLst>
                                      </p:cBhvr>
                                      <p:to>
                                        <p:strVal val="visible"/>
                                      </p:to>
                                    </p:set>
                                    <p:animEffect transition="in" filter="fade">
                                      <p:cBhvr>
                                        <p:cTn id="26" dur="500"/>
                                        <p:tgtEl>
                                          <p:spTgt spid="51"/>
                                        </p:tgtEl>
                                      </p:cBhvr>
                                    </p:animEffect>
                                    <p:anim calcmode="lin" valueType="num">
                                      <p:cBhvr>
                                        <p:cTn id="27" dur="500" fill="hold"/>
                                        <p:tgtEl>
                                          <p:spTgt spid="51"/>
                                        </p:tgtEl>
                                        <p:attrNameLst>
                                          <p:attrName>ppt_x</p:attrName>
                                        </p:attrNameLst>
                                      </p:cBhvr>
                                      <p:tavLst>
                                        <p:tav tm="0">
                                          <p:val>
                                            <p:strVal val="#ppt_x"/>
                                          </p:val>
                                        </p:tav>
                                        <p:tav tm="100000">
                                          <p:val>
                                            <p:strVal val="#ppt_x"/>
                                          </p:val>
                                        </p:tav>
                                      </p:tavLst>
                                    </p:anim>
                                    <p:anim calcmode="lin" valueType="num">
                                      <p:cBhvr>
                                        <p:cTn id="28" dur="500" fill="hold"/>
                                        <p:tgtEl>
                                          <p:spTgt spid="51"/>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80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500"/>
                                        <p:tgtEl>
                                          <p:spTgt spid="56"/>
                                        </p:tgtEl>
                                      </p:cBhvr>
                                    </p:animEffect>
                                    <p:anim calcmode="lin" valueType="num">
                                      <p:cBhvr>
                                        <p:cTn id="32" dur="500" fill="hold"/>
                                        <p:tgtEl>
                                          <p:spTgt spid="56"/>
                                        </p:tgtEl>
                                        <p:attrNameLst>
                                          <p:attrName>ppt_x</p:attrName>
                                        </p:attrNameLst>
                                      </p:cBhvr>
                                      <p:tavLst>
                                        <p:tav tm="0">
                                          <p:val>
                                            <p:strVal val="#ppt_x"/>
                                          </p:val>
                                        </p:tav>
                                        <p:tav tm="100000">
                                          <p:val>
                                            <p:strVal val="#ppt_x"/>
                                          </p:val>
                                        </p:tav>
                                      </p:tavLst>
                                    </p:anim>
                                    <p:anim calcmode="lin" valueType="num">
                                      <p:cBhvr>
                                        <p:cTn id="33" dur="500" fill="hold"/>
                                        <p:tgtEl>
                                          <p:spTgt spid="56"/>
                                        </p:tgtEl>
                                        <p:attrNameLst>
                                          <p:attrName>ppt_y</p:attrName>
                                        </p:attrNameLst>
                                      </p:cBhvr>
                                      <p:tavLst>
                                        <p:tav tm="0">
                                          <p:val>
                                            <p:strVal val="#ppt_y+.1"/>
                                          </p:val>
                                        </p:tav>
                                        <p:tav tm="100000">
                                          <p:val>
                                            <p:strVal val="#ppt_y"/>
                                          </p:val>
                                        </p:tav>
                                      </p:tavLst>
                                    </p:anim>
                                  </p:childTnLst>
                                </p:cTn>
                              </p:par>
                            </p:childTnLst>
                          </p:cTn>
                        </p:par>
                        <p:par>
                          <p:cTn id="34" fill="hold" nodeType="afterGroup">
                            <p:stCondLst>
                              <p:cond delay="2100"/>
                            </p:stCondLst>
                            <p:childTnLst>
                              <p:par>
                                <p:cTn id="35" presetID="41" presetClass="entr" presetSubtype="0" fill="hold" grpId="0" nodeType="afterEffect">
                                  <p:stCondLst>
                                    <p:cond delay="0"/>
                                  </p:stCondLst>
                                  <p:iterate type="lt">
                                    <p:tmPct val="10000"/>
                                  </p:iterate>
                                  <p:childTnLst>
                                    <p:set>
                                      <p:cBhvr>
                                        <p:cTn id="36" dur="1" fill="hold">
                                          <p:stCondLst>
                                            <p:cond delay="0"/>
                                          </p:stCondLst>
                                        </p:cTn>
                                        <p:tgtEl>
                                          <p:spTgt spid="28"/>
                                        </p:tgtEl>
                                        <p:attrNameLst>
                                          <p:attrName>style.visibility</p:attrName>
                                        </p:attrNameLst>
                                      </p:cBhvr>
                                      <p:to>
                                        <p:strVal val="visible"/>
                                      </p:to>
                                    </p:set>
                                    <p:anim calcmode="lin" valueType="num">
                                      <p:cBhvr>
                                        <p:cTn id="37" dur="50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28"/>
                                        </p:tgtEl>
                                        <p:attrNameLst>
                                          <p:attrName>ppt_y</p:attrName>
                                        </p:attrNameLst>
                                      </p:cBhvr>
                                      <p:tavLst>
                                        <p:tav tm="0">
                                          <p:val>
                                            <p:strVal val="#ppt_y"/>
                                          </p:val>
                                        </p:tav>
                                        <p:tav tm="100000">
                                          <p:val>
                                            <p:strVal val="#ppt_y"/>
                                          </p:val>
                                        </p:tav>
                                      </p:tavLst>
                                    </p:anim>
                                    <p:anim calcmode="lin" valueType="num">
                                      <p:cBhvr>
                                        <p:cTn id="39" dur="50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28"/>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a:grpSpLocks/>
          </p:cNvGrpSpPr>
          <p:nvPr/>
        </p:nvGrpSpPr>
        <p:grpSpPr bwMode="auto">
          <a:xfrm>
            <a:off x="1223434" y="2489201"/>
            <a:ext cx="1545167" cy="1547284"/>
            <a:chOff x="916933" y="1568174"/>
            <a:chExt cx="1159002" cy="1159002"/>
          </a:xfrm>
        </p:grpSpPr>
        <p:sp>
          <p:nvSpPr>
            <p:cNvPr id="4" name="Oval 4"/>
            <p:cNvSpPr/>
            <p:nvPr/>
          </p:nvSpPr>
          <p:spPr>
            <a:xfrm>
              <a:off x="916933" y="1568174"/>
              <a:ext cx="1159002" cy="1159002"/>
            </a:xfrm>
            <a:prstGeom prst="ellipse">
              <a:avLst/>
            </a:prstGeom>
            <a:noFill/>
            <a:ln w="762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530">
                <a:defRPr/>
              </a:pPr>
              <a:endParaRPr lang="en-US" sz="1353" dirty="0">
                <a:solidFill>
                  <a:prstClr val="white"/>
                </a:solidFill>
              </a:endParaRPr>
            </a:p>
          </p:txBody>
        </p:sp>
        <p:sp>
          <p:nvSpPr>
            <p:cNvPr id="8" name="Arc 20"/>
            <p:cNvSpPr/>
            <p:nvPr/>
          </p:nvSpPr>
          <p:spPr>
            <a:xfrm>
              <a:off x="916933" y="1568174"/>
              <a:ext cx="1159002" cy="1159002"/>
            </a:xfrm>
            <a:prstGeom prst="arc">
              <a:avLst>
                <a:gd name="adj1" fmla="val 20172577"/>
                <a:gd name="adj2" fmla="val 16297434"/>
              </a:avLst>
            </a:prstGeom>
            <a:ln w="76200">
              <a:solidFill>
                <a:schemeClr val="accent1"/>
              </a:solidFill>
            </a:ln>
          </p:spPr>
          <p:style>
            <a:lnRef idx="1">
              <a:schemeClr val="accent1"/>
            </a:lnRef>
            <a:fillRef idx="0">
              <a:schemeClr val="accent1"/>
            </a:fillRef>
            <a:effectRef idx="0">
              <a:schemeClr val="accent1"/>
            </a:effectRef>
            <a:fontRef idx="minor">
              <a:schemeClr val="tx1"/>
            </a:fontRef>
          </p:style>
          <p:txBody>
            <a:bodyPr anchor="ctr"/>
            <a:lstStyle/>
            <a:p>
              <a:pPr algn="ctr" defTabSz="913530">
                <a:defRPr/>
              </a:pPr>
              <a:endParaRPr lang="en-US" sz="1353" dirty="0">
                <a:solidFill>
                  <a:prstClr val="white"/>
                </a:solidFill>
              </a:endParaRPr>
            </a:p>
          </p:txBody>
        </p:sp>
        <p:sp>
          <p:nvSpPr>
            <p:cNvPr id="35844" name="TextBox 24"/>
            <p:cNvSpPr txBox="1">
              <a:spLocks noChangeArrowheads="1"/>
            </p:cNvSpPr>
            <p:nvPr/>
          </p:nvSpPr>
          <p:spPr bwMode="auto">
            <a:xfrm>
              <a:off x="1244833" y="1972316"/>
              <a:ext cx="572576" cy="34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2261" fontAlgn="base">
                <a:spcBef>
                  <a:spcPct val="0"/>
                </a:spcBef>
                <a:spcAft>
                  <a:spcPct val="0"/>
                </a:spcAft>
              </a:pPr>
              <a:r>
                <a:rPr lang="en-US" altLang="zh-CN" sz="2400">
                  <a:solidFill>
                    <a:prstClr val="white"/>
                  </a:solidFill>
                </a:rPr>
                <a:t>80%</a:t>
              </a:r>
            </a:p>
          </p:txBody>
        </p:sp>
        <p:sp>
          <p:nvSpPr>
            <p:cNvPr id="21" name="Arc 37"/>
            <p:cNvSpPr/>
            <p:nvPr/>
          </p:nvSpPr>
          <p:spPr>
            <a:xfrm>
              <a:off x="980440" y="1633180"/>
              <a:ext cx="1028813" cy="1027405"/>
            </a:xfrm>
            <a:prstGeom prst="arc">
              <a:avLst>
                <a:gd name="adj1" fmla="val 20172577"/>
                <a:gd name="adj2" fmla="val 16297434"/>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defTabSz="913530">
                <a:defRPr/>
              </a:pPr>
              <a:endParaRPr lang="en-US" sz="1353" dirty="0">
                <a:solidFill>
                  <a:prstClr val="white"/>
                </a:solidFill>
              </a:endParaRPr>
            </a:p>
          </p:txBody>
        </p:sp>
      </p:grpSp>
      <p:sp>
        <p:nvSpPr>
          <p:cNvPr id="30" name="文本框 29"/>
          <p:cNvSpPr txBox="1">
            <a:spLocks noChangeArrowheads="1"/>
          </p:cNvSpPr>
          <p:nvPr/>
        </p:nvSpPr>
        <p:spPr bwMode="auto">
          <a:xfrm>
            <a:off x="857252" y="4292601"/>
            <a:ext cx="216323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912261" fontAlgn="base">
              <a:spcBef>
                <a:spcPct val="0"/>
              </a:spcBef>
              <a:spcAft>
                <a:spcPct val="0"/>
              </a:spcAft>
            </a:pPr>
            <a:r>
              <a:rPr lang="en-US" altLang="zh-CN" sz="1600">
                <a:solidFill>
                  <a:prstClr val="white"/>
                </a:solidFill>
              </a:rPr>
              <a:t> Adobe Photoshop</a:t>
            </a:r>
            <a:endParaRPr lang="zh-CN" altLang="en-US" sz="1600">
              <a:solidFill>
                <a:prstClr val="white"/>
              </a:solidFill>
            </a:endParaRPr>
          </a:p>
        </p:txBody>
      </p:sp>
      <p:sp>
        <p:nvSpPr>
          <p:cNvPr id="31" name="文本框 30"/>
          <p:cNvSpPr txBox="1">
            <a:spLocks noChangeArrowheads="1"/>
          </p:cNvSpPr>
          <p:nvPr/>
        </p:nvSpPr>
        <p:spPr bwMode="auto">
          <a:xfrm>
            <a:off x="3293189" y="2509060"/>
            <a:ext cx="228176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912261" fontAlgn="base">
              <a:spcBef>
                <a:spcPct val="0"/>
              </a:spcBef>
              <a:spcAft>
                <a:spcPct val="0"/>
              </a:spcAft>
            </a:pPr>
            <a:r>
              <a:rPr lang="zh-CN" altLang="en-US" sz="1600" dirty="0" smtClean="0">
                <a:solidFill>
                  <a:prstClr val="white"/>
                </a:solidFill>
              </a:rPr>
              <a:t>塔台公共模块业务开发</a:t>
            </a:r>
            <a:endParaRPr lang="zh-CN" altLang="en-US" sz="1600" dirty="0">
              <a:solidFill>
                <a:prstClr val="white"/>
              </a:solidFill>
            </a:endParaRPr>
          </a:p>
        </p:txBody>
      </p:sp>
      <p:sp>
        <p:nvSpPr>
          <p:cNvPr id="32" name="文本框 31"/>
          <p:cNvSpPr txBox="1">
            <a:spLocks noChangeArrowheads="1"/>
          </p:cNvSpPr>
          <p:nvPr/>
        </p:nvSpPr>
        <p:spPr bwMode="auto">
          <a:xfrm>
            <a:off x="6441018" y="4292601"/>
            <a:ext cx="182456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912261" fontAlgn="base">
              <a:spcBef>
                <a:spcPct val="0"/>
              </a:spcBef>
              <a:spcAft>
                <a:spcPct val="0"/>
              </a:spcAft>
            </a:pPr>
            <a:r>
              <a:rPr lang="en-US" altLang="zh-CN" sz="1600">
                <a:solidFill>
                  <a:prstClr val="white"/>
                </a:solidFill>
              </a:rPr>
              <a:t>Adobe Flash</a:t>
            </a:r>
            <a:endParaRPr lang="zh-CN" altLang="en-US" sz="1600">
              <a:solidFill>
                <a:prstClr val="white"/>
              </a:solidFill>
            </a:endParaRPr>
          </a:p>
        </p:txBody>
      </p:sp>
      <p:sp>
        <p:nvSpPr>
          <p:cNvPr id="33" name="文本框 32"/>
          <p:cNvSpPr txBox="1">
            <a:spLocks noChangeArrowheads="1"/>
          </p:cNvSpPr>
          <p:nvPr/>
        </p:nvSpPr>
        <p:spPr bwMode="auto">
          <a:xfrm>
            <a:off x="8964085" y="4292601"/>
            <a:ext cx="24743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912261" fontAlgn="base">
              <a:spcBef>
                <a:spcPct val="0"/>
              </a:spcBef>
              <a:spcAft>
                <a:spcPct val="0"/>
              </a:spcAft>
            </a:pPr>
            <a:r>
              <a:rPr lang="en-US" altLang="zh-CN" sz="1600">
                <a:solidFill>
                  <a:prstClr val="white"/>
                </a:solidFill>
              </a:rPr>
              <a:t> Adobe After Effects </a:t>
            </a:r>
            <a:endParaRPr lang="zh-CN" altLang="en-US" sz="933">
              <a:solidFill>
                <a:prstClr val="white"/>
              </a:solidFill>
              <a:cs typeface="Arial" panose="020B0604020202020204" pitchFamily="34" charset="0"/>
            </a:endParaRPr>
          </a:p>
        </p:txBody>
      </p:sp>
      <p:sp>
        <p:nvSpPr>
          <p:cNvPr id="34" name="Content Placeholder 2"/>
          <p:cNvSpPr txBox="1">
            <a:spLocks noChangeArrowheads="1"/>
          </p:cNvSpPr>
          <p:nvPr/>
        </p:nvSpPr>
        <p:spPr bwMode="auto">
          <a:xfrm>
            <a:off x="508001" y="5135034"/>
            <a:ext cx="11324167" cy="1121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87438">
              <a:defRPr sz="1300">
                <a:solidFill>
                  <a:schemeClr val="tx1"/>
                </a:solidFill>
                <a:latin typeface="华文细黑" panose="02010600040101010101" pitchFamily="2" charset="-122"/>
                <a:ea typeface="华文细黑" panose="02010600040101010101" pitchFamily="2" charset="-122"/>
              </a:defRPr>
            </a:lvl1pPr>
            <a:lvl2pPr defTabSz="1087438">
              <a:defRPr sz="1300">
                <a:solidFill>
                  <a:schemeClr val="tx1"/>
                </a:solidFill>
                <a:latin typeface="华文细黑" panose="02010600040101010101" pitchFamily="2" charset="-122"/>
                <a:ea typeface="华文细黑" panose="02010600040101010101" pitchFamily="2" charset="-122"/>
              </a:defRPr>
            </a:lvl2pPr>
            <a:lvl3pPr defTabSz="1087438">
              <a:defRPr sz="1300">
                <a:solidFill>
                  <a:schemeClr val="tx1"/>
                </a:solidFill>
                <a:latin typeface="华文细黑" panose="02010600040101010101" pitchFamily="2" charset="-122"/>
                <a:ea typeface="华文细黑" panose="02010600040101010101" pitchFamily="2" charset="-122"/>
              </a:defRPr>
            </a:lvl3pPr>
            <a:lvl4pPr defTabSz="1087438">
              <a:defRPr sz="1300">
                <a:solidFill>
                  <a:schemeClr val="tx1"/>
                </a:solidFill>
                <a:latin typeface="华文细黑" panose="02010600040101010101" pitchFamily="2" charset="-122"/>
                <a:ea typeface="华文细黑" panose="02010600040101010101" pitchFamily="2" charset="-122"/>
              </a:defRPr>
            </a:lvl4pPr>
            <a:lvl5pPr defTabSz="1087438">
              <a:defRPr sz="1300">
                <a:solidFill>
                  <a:schemeClr val="tx1"/>
                </a:solidFill>
                <a:latin typeface="华文细黑" panose="02010600040101010101" pitchFamily="2" charset="-122"/>
                <a:ea typeface="华文细黑" panose="02010600040101010101" pitchFamily="2" charset="-122"/>
              </a:defRPr>
            </a:lvl5pPr>
            <a:lvl6pPr marL="18272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6pPr>
            <a:lvl7pPr marL="22844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7pPr>
            <a:lvl8pPr marL="27416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8pPr>
            <a:lvl9pPr marL="31988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9pPr>
          </a:lstStyle>
          <a:p>
            <a:pPr algn="ctr" fontAlgn="base">
              <a:lnSpc>
                <a:spcPct val="120000"/>
              </a:lnSpc>
              <a:spcBef>
                <a:spcPct val="0"/>
              </a:spcBef>
              <a:spcAft>
                <a:spcPct val="0"/>
              </a:spcAft>
              <a:buFont typeface="Arial" panose="020B0604020202020204" pitchFamily="34" charset="0"/>
              <a:buNone/>
            </a:pPr>
            <a:r>
              <a:rPr lang="en-US" altLang="zh-CN" sz="1600">
                <a:solidFill>
                  <a:prstClr val="white"/>
                </a:solidFill>
              </a:rPr>
              <a:t>There are many variations of passages of Lorem available, but the majority have suffered alteration in some form, by injected humor, or randomized words which don't look even slightly believable. If you are going to use a passage of Lorem, you need to be sure there isn't anything embarrassing. </a:t>
            </a:r>
            <a:endParaRPr lang="en-US" altLang="zh-CN" sz="1600">
              <a:solidFill>
                <a:prstClr val="white"/>
              </a:solidFill>
              <a:cs typeface="Arial" panose="020B0604020202020204" pitchFamily="34" charset="0"/>
            </a:endParaRPr>
          </a:p>
        </p:txBody>
      </p:sp>
    </p:spTree>
    <p:extLst>
      <p:ext uri="{BB962C8B-B14F-4D97-AF65-F5344CB8AC3E}">
        <p14:creationId xmlns:p14="http://schemas.microsoft.com/office/powerpoint/2010/main" val="3106917354"/>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 calcmode="lin" valueType="num">
                                      <p:cBhvr>
                                        <p:cTn id="9" dur="500" fill="hold"/>
                                        <p:tgtEl>
                                          <p:spTgt spid="26"/>
                                        </p:tgtEl>
                                        <p:attrNameLst>
                                          <p:attrName>style.rotation</p:attrName>
                                        </p:attrNameLst>
                                      </p:cBhvr>
                                      <p:tavLst>
                                        <p:tav tm="0">
                                          <p:val>
                                            <p:fltVal val="360"/>
                                          </p:val>
                                        </p:tav>
                                        <p:tav tm="100000">
                                          <p:val>
                                            <p:fltVal val="0"/>
                                          </p:val>
                                        </p:tav>
                                      </p:tavLst>
                                    </p:anim>
                                    <p:animEffect transition="in" filter="fade">
                                      <p:cBhvr>
                                        <p:cTn id="10" dur="500"/>
                                        <p:tgtEl>
                                          <p:spTgt spid="26"/>
                                        </p:tgtEl>
                                      </p:cBhvr>
                                    </p:animEffect>
                                  </p:childTnLst>
                                </p:cTn>
                              </p:par>
                            </p:childTnLst>
                          </p:cTn>
                        </p:par>
                        <p:par>
                          <p:cTn id="11" fill="hold" nodeType="afterGroup">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30"/>
                                        </p:tgtEl>
                                        <p:attrNameLst>
                                          <p:attrName>style.visibility</p:attrName>
                                        </p:attrNameLst>
                                      </p:cBhvr>
                                      <p:to>
                                        <p:strVal val="visible"/>
                                      </p:to>
                                    </p:set>
                                    <p:anim calcmode="lin" valueType="num">
                                      <p:cBhvr additive="base">
                                        <p:cTn id="14" dur="500" fill="hold"/>
                                        <p:tgtEl>
                                          <p:spTgt spid="30"/>
                                        </p:tgtEl>
                                        <p:attrNameLst>
                                          <p:attrName>ppt_x</p:attrName>
                                        </p:attrNameLst>
                                      </p:cBhvr>
                                      <p:tavLst>
                                        <p:tav tm="0">
                                          <p:val>
                                            <p:strVal val="#ppt_x"/>
                                          </p:val>
                                        </p:tav>
                                        <p:tav tm="100000">
                                          <p:val>
                                            <p:strVal val="#ppt_x"/>
                                          </p:val>
                                        </p:tav>
                                      </p:tavLst>
                                    </p:anim>
                                    <p:anim calcmode="lin" valueType="num">
                                      <p:cBhvr additive="base">
                                        <p:cTn id="15" dur="500" fill="hold"/>
                                        <p:tgtEl>
                                          <p:spTgt spid="30"/>
                                        </p:tgtEl>
                                        <p:attrNameLst>
                                          <p:attrName>ppt_y</p:attrName>
                                        </p:attrNameLst>
                                      </p:cBhvr>
                                      <p:tavLst>
                                        <p:tav tm="0">
                                          <p:val>
                                            <p:strVal val="1+#ppt_h/2"/>
                                          </p:val>
                                        </p:tav>
                                        <p:tav tm="100000">
                                          <p:val>
                                            <p:strVal val="#ppt_y"/>
                                          </p:val>
                                        </p:tav>
                                      </p:tavLst>
                                    </p:anim>
                                  </p:childTnLst>
                                </p:cTn>
                              </p:par>
                            </p:childTnLst>
                          </p:cTn>
                        </p:par>
                        <p:par>
                          <p:cTn id="16" fill="hold" nodeType="afterGroup">
                            <p:stCondLst>
                              <p:cond delay="1000"/>
                            </p:stCondLst>
                            <p:childTnLst>
                              <p:par>
                                <p:cTn id="17" presetID="2" presetClass="entr" presetSubtype="4" decel="100000"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par>
                          <p:cTn id="21" fill="hold" nodeType="afterGroup">
                            <p:stCondLst>
                              <p:cond delay="1500"/>
                            </p:stCondLst>
                            <p:childTnLst>
                              <p:par>
                                <p:cTn id="22" presetID="2" presetClass="entr" presetSubtype="4" decel="100000" fill="hold" grpId="0" nodeType="afterEffect">
                                  <p:stCondLst>
                                    <p:cond delay="0"/>
                                  </p:stCondLst>
                                  <p:childTnLst>
                                    <p:set>
                                      <p:cBhvr>
                                        <p:cTn id="23" dur="1" fill="hold">
                                          <p:stCondLst>
                                            <p:cond delay="0"/>
                                          </p:stCondLst>
                                        </p:cTn>
                                        <p:tgtEl>
                                          <p:spTgt spid="32"/>
                                        </p:tgtEl>
                                        <p:attrNameLst>
                                          <p:attrName>style.visibility</p:attrName>
                                        </p:attrNameLst>
                                      </p:cBhvr>
                                      <p:to>
                                        <p:strVal val="visible"/>
                                      </p:to>
                                    </p:set>
                                    <p:anim calcmode="lin" valueType="num">
                                      <p:cBhvr additive="base">
                                        <p:cTn id="24" dur="500" fill="hold"/>
                                        <p:tgtEl>
                                          <p:spTgt spid="32"/>
                                        </p:tgtEl>
                                        <p:attrNameLst>
                                          <p:attrName>ppt_x</p:attrName>
                                        </p:attrNameLst>
                                      </p:cBhvr>
                                      <p:tavLst>
                                        <p:tav tm="0">
                                          <p:val>
                                            <p:strVal val="#ppt_x"/>
                                          </p:val>
                                        </p:tav>
                                        <p:tav tm="100000">
                                          <p:val>
                                            <p:strVal val="#ppt_x"/>
                                          </p:val>
                                        </p:tav>
                                      </p:tavLst>
                                    </p:anim>
                                    <p:anim calcmode="lin" valueType="num">
                                      <p:cBhvr additive="base">
                                        <p:cTn id="25" dur="500" fill="hold"/>
                                        <p:tgtEl>
                                          <p:spTgt spid="32"/>
                                        </p:tgtEl>
                                        <p:attrNameLst>
                                          <p:attrName>ppt_y</p:attrName>
                                        </p:attrNameLst>
                                      </p:cBhvr>
                                      <p:tavLst>
                                        <p:tav tm="0">
                                          <p:val>
                                            <p:strVal val="1+#ppt_h/2"/>
                                          </p:val>
                                        </p:tav>
                                        <p:tav tm="100000">
                                          <p:val>
                                            <p:strVal val="#ppt_y"/>
                                          </p:val>
                                        </p:tav>
                                      </p:tavLst>
                                    </p:anim>
                                  </p:childTnLst>
                                </p:cTn>
                              </p:par>
                            </p:childTnLst>
                          </p:cTn>
                        </p:par>
                        <p:par>
                          <p:cTn id="26" fill="hold" nodeType="afterGroup">
                            <p:stCondLst>
                              <p:cond delay="2000"/>
                            </p:stCondLst>
                            <p:childTnLst>
                              <p:par>
                                <p:cTn id="27" presetID="2" presetClass="entr" presetSubtype="4" decel="100000" fill="hold" grpId="0" nodeType="afterEffect">
                                  <p:stCondLst>
                                    <p:cond delay="0"/>
                                  </p:stCondLst>
                                  <p:childTnLst>
                                    <p:set>
                                      <p:cBhvr>
                                        <p:cTn id="28" dur="1" fill="hold">
                                          <p:stCondLst>
                                            <p:cond delay="0"/>
                                          </p:stCondLst>
                                        </p:cTn>
                                        <p:tgtEl>
                                          <p:spTgt spid="33"/>
                                        </p:tgtEl>
                                        <p:attrNameLst>
                                          <p:attrName>style.visibility</p:attrName>
                                        </p:attrNameLst>
                                      </p:cBhvr>
                                      <p:to>
                                        <p:strVal val="visible"/>
                                      </p:to>
                                    </p:set>
                                    <p:anim calcmode="lin" valueType="num">
                                      <p:cBhvr additive="base">
                                        <p:cTn id="29" dur="500" fill="hold"/>
                                        <p:tgtEl>
                                          <p:spTgt spid="33"/>
                                        </p:tgtEl>
                                        <p:attrNameLst>
                                          <p:attrName>ppt_x</p:attrName>
                                        </p:attrNameLst>
                                      </p:cBhvr>
                                      <p:tavLst>
                                        <p:tav tm="0">
                                          <p:val>
                                            <p:strVal val="#ppt_x"/>
                                          </p:val>
                                        </p:tav>
                                        <p:tav tm="100000">
                                          <p:val>
                                            <p:strVal val="#ppt_x"/>
                                          </p:val>
                                        </p:tav>
                                      </p:tavLst>
                                    </p:anim>
                                    <p:anim calcmode="lin" valueType="num">
                                      <p:cBhvr additive="base">
                                        <p:cTn id="3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6" presetClass="entr" presetSubtype="37"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barn(outVertical)">
                                      <p:cBhvr>
                                        <p:cTn id="3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a:grpSpLocks/>
          </p:cNvGrpSpPr>
          <p:nvPr/>
        </p:nvGrpSpPr>
        <p:grpSpPr bwMode="auto">
          <a:xfrm>
            <a:off x="1223434" y="2489201"/>
            <a:ext cx="1545167" cy="1547284"/>
            <a:chOff x="916933" y="1568174"/>
            <a:chExt cx="1159002" cy="1159002"/>
          </a:xfrm>
        </p:grpSpPr>
        <p:sp>
          <p:nvSpPr>
            <p:cNvPr id="4" name="Oval 4"/>
            <p:cNvSpPr/>
            <p:nvPr/>
          </p:nvSpPr>
          <p:spPr>
            <a:xfrm>
              <a:off x="916933" y="1568174"/>
              <a:ext cx="1159002" cy="1159002"/>
            </a:xfrm>
            <a:prstGeom prst="ellipse">
              <a:avLst/>
            </a:prstGeom>
            <a:noFill/>
            <a:ln w="762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530">
                <a:defRPr/>
              </a:pPr>
              <a:endParaRPr lang="en-US" sz="1353" dirty="0">
                <a:solidFill>
                  <a:prstClr val="white"/>
                </a:solidFill>
              </a:endParaRPr>
            </a:p>
          </p:txBody>
        </p:sp>
        <p:sp>
          <p:nvSpPr>
            <p:cNvPr id="8" name="Arc 20"/>
            <p:cNvSpPr/>
            <p:nvPr/>
          </p:nvSpPr>
          <p:spPr>
            <a:xfrm>
              <a:off x="916933" y="1568174"/>
              <a:ext cx="1159002" cy="1159002"/>
            </a:xfrm>
            <a:prstGeom prst="arc">
              <a:avLst>
                <a:gd name="adj1" fmla="val 20172577"/>
                <a:gd name="adj2" fmla="val 16297434"/>
              </a:avLst>
            </a:prstGeom>
            <a:ln w="76200">
              <a:solidFill>
                <a:schemeClr val="accent1"/>
              </a:solidFill>
            </a:ln>
          </p:spPr>
          <p:style>
            <a:lnRef idx="1">
              <a:schemeClr val="accent1"/>
            </a:lnRef>
            <a:fillRef idx="0">
              <a:schemeClr val="accent1"/>
            </a:fillRef>
            <a:effectRef idx="0">
              <a:schemeClr val="accent1"/>
            </a:effectRef>
            <a:fontRef idx="minor">
              <a:schemeClr val="tx1"/>
            </a:fontRef>
          </p:style>
          <p:txBody>
            <a:bodyPr anchor="ctr"/>
            <a:lstStyle/>
            <a:p>
              <a:pPr algn="ctr" defTabSz="913530">
                <a:defRPr/>
              </a:pPr>
              <a:endParaRPr lang="en-US" sz="1353" dirty="0">
                <a:solidFill>
                  <a:prstClr val="white"/>
                </a:solidFill>
              </a:endParaRPr>
            </a:p>
          </p:txBody>
        </p:sp>
        <p:sp>
          <p:nvSpPr>
            <p:cNvPr id="35844" name="TextBox 24"/>
            <p:cNvSpPr txBox="1">
              <a:spLocks noChangeArrowheads="1"/>
            </p:cNvSpPr>
            <p:nvPr/>
          </p:nvSpPr>
          <p:spPr bwMode="auto">
            <a:xfrm>
              <a:off x="1244833" y="1972316"/>
              <a:ext cx="572576" cy="34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2261" fontAlgn="base">
                <a:spcBef>
                  <a:spcPct val="0"/>
                </a:spcBef>
                <a:spcAft>
                  <a:spcPct val="0"/>
                </a:spcAft>
              </a:pPr>
              <a:r>
                <a:rPr lang="en-US" altLang="zh-CN" sz="2400">
                  <a:solidFill>
                    <a:prstClr val="white"/>
                  </a:solidFill>
                </a:rPr>
                <a:t>80%</a:t>
              </a:r>
            </a:p>
          </p:txBody>
        </p:sp>
        <p:sp>
          <p:nvSpPr>
            <p:cNvPr id="21" name="Arc 37"/>
            <p:cNvSpPr/>
            <p:nvPr/>
          </p:nvSpPr>
          <p:spPr>
            <a:xfrm>
              <a:off x="980440" y="1633180"/>
              <a:ext cx="1028813" cy="1027405"/>
            </a:xfrm>
            <a:prstGeom prst="arc">
              <a:avLst>
                <a:gd name="adj1" fmla="val 20172577"/>
                <a:gd name="adj2" fmla="val 16297434"/>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defTabSz="913530">
                <a:defRPr/>
              </a:pPr>
              <a:endParaRPr lang="en-US" sz="1353" dirty="0">
                <a:solidFill>
                  <a:prstClr val="white"/>
                </a:solidFill>
              </a:endParaRPr>
            </a:p>
          </p:txBody>
        </p:sp>
      </p:grpSp>
      <p:sp>
        <p:nvSpPr>
          <p:cNvPr id="30" name="文本框 29"/>
          <p:cNvSpPr txBox="1">
            <a:spLocks noChangeArrowheads="1"/>
          </p:cNvSpPr>
          <p:nvPr/>
        </p:nvSpPr>
        <p:spPr bwMode="auto">
          <a:xfrm>
            <a:off x="857252" y="4292601"/>
            <a:ext cx="216323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912261" fontAlgn="base">
              <a:spcBef>
                <a:spcPct val="0"/>
              </a:spcBef>
              <a:spcAft>
                <a:spcPct val="0"/>
              </a:spcAft>
            </a:pPr>
            <a:r>
              <a:rPr lang="en-US" altLang="zh-CN" sz="1600">
                <a:solidFill>
                  <a:prstClr val="white"/>
                </a:solidFill>
              </a:rPr>
              <a:t> Adobe Photoshop</a:t>
            </a:r>
            <a:endParaRPr lang="zh-CN" altLang="en-US" sz="1600">
              <a:solidFill>
                <a:prstClr val="white"/>
              </a:solidFill>
            </a:endParaRPr>
          </a:p>
        </p:txBody>
      </p:sp>
      <p:sp>
        <p:nvSpPr>
          <p:cNvPr id="31" name="文本框 30"/>
          <p:cNvSpPr txBox="1">
            <a:spLocks noChangeArrowheads="1"/>
          </p:cNvSpPr>
          <p:nvPr/>
        </p:nvSpPr>
        <p:spPr bwMode="auto">
          <a:xfrm>
            <a:off x="3318127" y="2319924"/>
            <a:ext cx="228176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912261" fontAlgn="base">
              <a:spcBef>
                <a:spcPct val="0"/>
              </a:spcBef>
              <a:spcAft>
                <a:spcPct val="0"/>
              </a:spcAft>
            </a:pPr>
            <a:r>
              <a:rPr lang="zh-CN" altLang="en-US" sz="1600" dirty="0" smtClean="0">
                <a:solidFill>
                  <a:prstClr val="white"/>
                </a:solidFill>
              </a:rPr>
              <a:t>系统异常汇总及异常日志定位</a:t>
            </a:r>
            <a:endParaRPr lang="zh-CN" altLang="en-US" sz="1600" dirty="0">
              <a:solidFill>
                <a:prstClr val="white"/>
              </a:solidFill>
            </a:endParaRPr>
          </a:p>
        </p:txBody>
      </p:sp>
      <p:sp>
        <p:nvSpPr>
          <p:cNvPr id="32" name="文本框 31"/>
          <p:cNvSpPr txBox="1">
            <a:spLocks noChangeArrowheads="1"/>
          </p:cNvSpPr>
          <p:nvPr/>
        </p:nvSpPr>
        <p:spPr bwMode="auto">
          <a:xfrm>
            <a:off x="6441018" y="4292601"/>
            <a:ext cx="182456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912261" fontAlgn="base">
              <a:spcBef>
                <a:spcPct val="0"/>
              </a:spcBef>
              <a:spcAft>
                <a:spcPct val="0"/>
              </a:spcAft>
            </a:pPr>
            <a:r>
              <a:rPr lang="en-US" altLang="zh-CN" sz="1600">
                <a:solidFill>
                  <a:prstClr val="white"/>
                </a:solidFill>
              </a:rPr>
              <a:t>Adobe Flash</a:t>
            </a:r>
            <a:endParaRPr lang="zh-CN" altLang="en-US" sz="1600">
              <a:solidFill>
                <a:prstClr val="white"/>
              </a:solidFill>
            </a:endParaRPr>
          </a:p>
        </p:txBody>
      </p:sp>
      <p:sp>
        <p:nvSpPr>
          <p:cNvPr id="33" name="文本框 32"/>
          <p:cNvSpPr txBox="1">
            <a:spLocks noChangeArrowheads="1"/>
          </p:cNvSpPr>
          <p:nvPr/>
        </p:nvSpPr>
        <p:spPr bwMode="auto">
          <a:xfrm>
            <a:off x="8964085" y="4292601"/>
            <a:ext cx="24743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912261" fontAlgn="base">
              <a:spcBef>
                <a:spcPct val="0"/>
              </a:spcBef>
              <a:spcAft>
                <a:spcPct val="0"/>
              </a:spcAft>
            </a:pPr>
            <a:r>
              <a:rPr lang="en-US" altLang="zh-CN" sz="1600">
                <a:solidFill>
                  <a:prstClr val="white"/>
                </a:solidFill>
              </a:rPr>
              <a:t> Adobe After Effects </a:t>
            </a:r>
            <a:endParaRPr lang="zh-CN" altLang="en-US" sz="933">
              <a:solidFill>
                <a:prstClr val="white"/>
              </a:solidFill>
              <a:cs typeface="Arial" panose="020B0604020202020204" pitchFamily="34" charset="0"/>
            </a:endParaRPr>
          </a:p>
        </p:txBody>
      </p:sp>
      <p:sp>
        <p:nvSpPr>
          <p:cNvPr id="34" name="Content Placeholder 2"/>
          <p:cNvSpPr txBox="1">
            <a:spLocks noChangeArrowheads="1"/>
          </p:cNvSpPr>
          <p:nvPr/>
        </p:nvSpPr>
        <p:spPr bwMode="auto">
          <a:xfrm>
            <a:off x="508001" y="5135034"/>
            <a:ext cx="11324167" cy="1121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87438">
              <a:defRPr sz="1300">
                <a:solidFill>
                  <a:schemeClr val="tx1"/>
                </a:solidFill>
                <a:latin typeface="华文细黑" panose="02010600040101010101" pitchFamily="2" charset="-122"/>
                <a:ea typeface="华文细黑" panose="02010600040101010101" pitchFamily="2" charset="-122"/>
              </a:defRPr>
            </a:lvl1pPr>
            <a:lvl2pPr defTabSz="1087438">
              <a:defRPr sz="1300">
                <a:solidFill>
                  <a:schemeClr val="tx1"/>
                </a:solidFill>
                <a:latin typeface="华文细黑" panose="02010600040101010101" pitchFamily="2" charset="-122"/>
                <a:ea typeface="华文细黑" panose="02010600040101010101" pitchFamily="2" charset="-122"/>
              </a:defRPr>
            </a:lvl2pPr>
            <a:lvl3pPr defTabSz="1087438">
              <a:defRPr sz="1300">
                <a:solidFill>
                  <a:schemeClr val="tx1"/>
                </a:solidFill>
                <a:latin typeface="华文细黑" panose="02010600040101010101" pitchFamily="2" charset="-122"/>
                <a:ea typeface="华文细黑" panose="02010600040101010101" pitchFamily="2" charset="-122"/>
              </a:defRPr>
            </a:lvl3pPr>
            <a:lvl4pPr defTabSz="1087438">
              <a:defRPr sz="1300">
                <a:solidFill>
                  <a:schemeClr val="tx1"/>
                </a:solidFill>
                <a:latin typeface="华文细黑" panose="02010600040101010101" pitchFamily="2" charset="-122"/>
                <a:ea typeface="华文细黑" panose="02010600040101010101" pitchFamily="2" charset="-122"/>
              </a:defRPr>
            </a:lvl4pPr>
            <a:lvl5pPr defTabSz="1087438">
              <a:defRPr sz="1300">
                <a:solidFill>
                  <a:schemeClr val="tx1"/>
                </a:solidFill>
                <a:latin typeface="华文细黑" panose="02010600040101010101" pitchFamily="2" charset="-122"/>
                <a:ea typeface="华文细黑" panose="02010600040101010101" pitchFamily="2" charset="-122"/>
              </a:defRPr>
            </a:lvl5pPr>
            <a:lvl6pPr marL="18272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6pPr>
            <a:lvl7pPr marL="22844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7pPr>
            <a:lvl8pPr marL="27416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8pPr>
            <a:lvl9pPr marL="31988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9pPr>
          </a:lstStyle>
          <a:p>
            <a:pPr algn="ctr" fontAlgn="base">
              <a:lnSpc>
                <a:spcPct val="120000"/>
              </a:lnSpc>
              <a:spcBef>
                <a:spcPct val="0"/>
              </a:spcBef>
              <a:spcAft>
                <a:spcPct val="0"/>
              </a:spcAft>
              <a:buFont typeface="Arial" panose="020B0604020202020204" pitchFamily="34" charset="0"/>
              <a:buNone/>
            </a:pPr>
            <a:r>
              <a:rPr lang="en-US" altLang="zh-CN" sz="1600">
                <a:solidFill>
                  <a:prstClr val="white"/>
                </a:solidFill>
              </a:rPr>
              <a:t>There are many variations of passages of Lorem available, but the majority have suffered alteration in some form, by injected humor, or randomized words which don't look even slightly believable. If you are going to use a passage of Lorem, you need to be sure there isn't anything embarrassing. </a:t>
            </a:r>
            <a:endParaRPr lang="en-US" altLang="zh-CN" sz="1600">
              <a:solidFill>
                <a:prstClr val="white"/>
              </a:solidFill>
              <a:cs typeface="Arial" panose="020B0604020202020204" pitchFamily="34" charset="0"/>
            </a:endParaRPr>
          </a:p>
        </p:txBody>
      </p:sp>
    </p:spTree>
    <p:extLst>
      <p:ext uri="{BB962C8B-B14F-4D97-AF65-F5344CB8AC3E}">
        <p14:creationId xmlns:p14="http://schemas.microsoft.com/office/powerpoint/2010/main" val="3456347599"/>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 calcmode="lin" valueType="num">
                                      <p:cBhvr>
                                        <p:cTn id="9" dur="500" fill="hold"/>
                                        <p:tgtEl>
                                          <p:spTgt spid="26"/>
                                        </p:tgtEl>
                                        <p:attrNameLst>
                                          <p:attrName>style.rotation</p:attrName>
                                        </p:attrNameLst>
                                      </p:cBhvr>
                                      <p:tavLst>
                                        <p:tav tm="0">
                                          <p:val>
                                            <p:fltVal val="360"/>
                                          </p:val>
                                        </p:tav>
                                        <p:tav tm="100000">
                                          <p:val>
                                            <p:fltVal val="0"/>
                                          </p:val>
                                        </p:tav>
                                      </p:tavLst>
                                    </p:anim>
                                    <p:animEffect transition="in" filter="fade">
                                      <p:cBhvr>
                                        <p:cTn id="10" dur="500"/>
                                        <p:tgtEl>
                                          <p:spTgt spid="26"/>
                                        </p:tgtEl>
                                      </p:cBhvr>
                                    </p:animEffect>
                                  </p:childTnLst>
                                </p:cTn>
                              </p:par>
                            </p:childTnLst>
                          </p:cTn>
                        </p:par>
                        <p:par>
                          <p:cTn id="11" fill="hold" nodeType="afterGroup">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30"/>
                                        </p:tgtEl>
                                        <p:attrNameLst>
                                          <p:attrName>style.visibility</p:attrName>
                                        </p:attrNameLst>
                                      </p:cBhvr>
                                      <p:to>
                                        <p:strVal val="visible"/>
                                      </p:to>
                                    </p:set>
                                    <p:anim calcmode="lin" valueType="num">
                                      <p:cBhvr additive="base">
                                        <p:cTn id="14" dur="500" fill="hold"/>
                                        <p:tgtEl>
                                          <p:spTgt spid="30"/>
                                        </p:tgtEl>
                                        <p:attrNameLst>
                                          <p:attrName>ppt_x</p:attrName>
                                        </p:attrNameLst>
                                      </p:cBhvr>
                                      <p:tavLst>
                                        <p:tav tm="0">
                                          <p:val>
                                            <p:strVal val="#ppt_x"/>
                                          </p:val>
                                        </p:tav>
                                        <p:tav tm="100000">
                                          <p:val>
                                            <p:strVal val="#ppt_x"/>
                                          </p:val>
                                        </p:tav>
                                      </p:tavLst>
                                    </p:anim>
                                    <p:anim calcmode="lin" valueType="num">
                                      <p:cBhvr additive="base">
                                        <p:cTn id="15" dur="500" fill="hold"/>
                                        <p:tgtEl>
                                          <p:spTgt spid="30"/>
                                        </p:tgtEl>
                                        <p:attrNameLst>
                                          <p:attrName>ppt_y</p:attrName>
                                        </p:attrNameLst>
                                      </p:cBhvr>
                                      <p:tavLst>
                                        <p:tav tm="0">
                                          <p:val>
                                            <p:strVal val="1+#ppt_h/2"/>
                                          </p:val>
                                        </p:tav>
                                        <p:tav tm="100000">
                                          <p:val>
                                            <p:strVal val="#ppt_y"/>
                                          </p:val>
                                        </p:tav>
                                      </p:tavLst>
                                    </p:anim>
                                  </p:childTnLst>
                                </p:cTn>
                              </p:par>
                            </p:childTnLst>
                          </p:cTn>
                        </p:par>
                        <p:par>
                          <p:cTn id="16" fill="hold" nodeType="afterGroup">
                            <p:stCondLst>
                              <p:cond delay="1000"/>
                            </p:stCondLst>
                            <p:childTnLst>
                              <p:par>
                                <p:cTn id="17" presetID="2" presetClass="entr" presetSubtype="4" decel="100000"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par>
                          <p:cTn id="21" fill="hold" nodeType="afterGroup">
                            <p:stCondLst>
                              <p:cond delay="1500"/>
                            </p:stCondLst>
                            <p:childTnLst>
                              <p:par>
                                <p:cTn id="22" presetID="2" presetClass="entr" presetSubtype="4" decel="100000" fill="hold" grpId="0" nodeType="afterEffect">
                                  <p:stCondLst>
                                    <p:cond delay="0"/>
                                  </p:stCondLst>
                                  <p:childTnLst>
                                    <p:set>
                                      <p:cBhvr>
                                        <p:cTn id="23" dur="1" fill="hold">
                                          <p:stCondLst>
                                            <p:cond delay="0"/>
                                          </p:stCondLst>
                                        </p:cTn>
                                        <p:tgtEl>
                                          <p:spTgt spid="32"/>
                                        </p:tgtEl>
                                        <p:attrNameLst>
                                          <p:attrName>style.visibility</p:attrName>
                                        </p:attrNameLst>
                                      </p:cBhvr>
                                      <p:to>
                                        <p:strVal val="visible"/>
                                      </p:to>
                                    </p:set>
                                    <p:anim calcmode="lin" valueType="num">
                                      <p:cBhvr additive="base">
                                        <p:cTn id="24" dur="500" fill="hold"/>
                                        <p:tgtEl>
                                          <p:spTgt spid="32"/>
                                        </p:tgtEl>
                                        <p:attrNameLst>
                                          <p:attrName>ppt_x</p:attrName>
                                        </p:attrNameLst>
                                      </p:cBhvr>
                                      <p:tavLst>
                                        <p:tav tm="0">
                                          <p:val>
                                            <p:strVal val="#ppt_x"/>
                                          </p:val>
                                        </p:tav>
                                        <p:tav tm="100000">
                                          <p:val>
                                            <p:strVal val="#ppt_x"/>
                                          </p:val>
                                        </p:tav>
                                      </p:tavLst>
                                    </p:anim>
                                    <p:anim calcmode="lin" valueType="num">
                                      <p:cBhvr additive="base">
                                        <p:cTn id="25" dur="500" fill="hold"/>
                                        <p:tgtEl>
                                          <p:spTgt spid="32"/>
                                        </p:tgtEl>
                                        <p:attrNameLst>
                                          <p:attrName>ppt_y</p:attrName>
                                        </p:attrNameLst>
                                      </p:cBhvr>
                                      <p:tavLst>
                                        <p:tav tm="0">
                                          <p:val>
                                            <p:strVal val="1+#ppt_h/2"/>
                                          </p:val>
                                        </p:tav>
                                        <p:tav tm="100000">
                                          <p:val>
                                            <p:strVal val="#ppt_y"/>
                                          </p:val>
                                        </p:tav>
                                      </p:tavLst>
                                    </p:anim>
                                  </p:childTnLst>
                                </p:cTn>
                              </p:par>
                            </p:childTnLst>
                          </p:cTn>
                        </p:par>
                        <p:par>
                          <p:cTn id="26" fill="hold" nodeType="afterGroup">
                            <p:stCondLst>
                              <p:cond delay="2000"/>
                            </p:stCondLst>
                            <p:childTnLst>
                              <p:par>
                                <p:cTn id="27" presetID="2" presetClass="entr" presetSubtype="4" decel="100000" fill="hold" grpId="0" nodeType="afterEffect">
                                  <p:stCondLst>
                                    <p:cond delay="0"/>
                                  </p:stCondLst>
                                  <p:childTnLst>
                                    <p:set>
                                      <p:cBhvr>
                                        <p:cTn id="28" dur="1" fill="hold">
                                          <p:stCondLst>
                                            <p:cond delay="0"/>
                                          </p:stCondLst>
                                        </p:cTn>
                                        <p:tgtEl>
                                          <p:spTgt spid="33"/>
                                        </p:tgtEl>
                                        <p:attrNameLst>
                                          <p:attrName>style.visibility</p:attrName>
                                        </p:attrNameLst>
                                      </p:cBhvr>
                                      <p:to>
                                        <p:strVal val="visible"/>
                                      </p:to>
                                    </p:set>
                                    <p:anim calcmode="lin" valueType="num">
                                      <p:cBhvr additive="base">
                                        <p:cTn id="29" dur="500" fill="hold"/>
                                        <p:tgtEl>
                                          <p:spTgt spid="33"/>
                                        </p:tgtEl>
                                        <p:attrNameLst>
                                          <p:attrName>ppt_x</p:attrName>
                                        </p:attrNameLst>
                                      </p:cBhvr>
                                      <p:tavLst>
                                        <p:tav tm="0">
                                          <p:val>
                                            <p:strVal val="#ppt_x"/>
                                          </p:val>
                                        </p:tav>
                                        <p:tav tm="100000">
                                          <p:val>
                                            <p:strVal val="#ppt_x"/>
                                          </p:val>
                                        </p:tav>
                                      </p:tavLst>
                                    </p:anim>
                                    <p:anim calcmode="lin" valueType="num">
                                      <p:cBhvr additive="base">
                                        <p:cTn id="3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6" presetClass="entr" presetSubtype="37"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barn(outVertical)">
                                      <p:cBhvr>
                                        <p:cTn id="3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P spid="3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六边形 10"/>
          <p:cNvSpPr>
            <a:spLocks noChangeAspect="1"/>
          </p:cNvSpPr>
          <p:nvPr/>
        </p:nvSpPr>
        <p:spPr>
          <a:xfrm rot="16200000">
            <a:off x="3930651" y="3604684"/>
            <a:ext cx="958851" cy="827617"/>
          </a:xfrm>
          <a:prstGeom prst="hexagon">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530">
              <a:defRPr/>
            </a:pPr>
            <a:endParaRPr lang="zh-CN" altLang="en-US">
              <a:solidFill>
                <a:prstClr val="white"/>
              </a:solidFill>
            </a:endParaRPr>
          </a:p>
        </p:txBody>
      </p:sp>
      <p:sp>
        <p:nvSpPr>
          <p:cNvPr id="12" name="六边形 11"/>
          <p:cNvSpPr>
            <a:spLocks noChangeAspect="1"/>
          </p:cNvSpPr>
          <p:nvPr/>
        </p:nvSpPr>
        <p:spPr>
          <a:xfrm rot="16200000">
            <a:off x="2035176" y="4202642"/>
            <a:ext cx="575733" cy="497417"/>
          </a:xfrm>
          <a:prstGeom prst="hexagon">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530">
              <a:defRPr/>
            </a:pPr>
            <a:endParaRPr lang="zh-CN" altLang="en-US">
              <a:solidFill>
                <a:prstClr val="white"/>
              </a:solidFill>
            </a:endParaRPr>
          </a:p>
        </p:txBody>
      </p:sp>
      <p:sp>
        <p:nvSpPr>
          <p:cNvPr id="13" name="六边形 12"/>
          <p:cNvSpPr>
            <a:spLocks noChangeAspect="1"/>
          </p:cNvSpPr>
          <p:nvPr/>
        </p:nvSpPr>
        <p:spPr>
          <a:xfrm rot="16200000">
            <a:off x="1963209" y="2134659"/>
            <a:ext cx="719667" cy="620183"/>
          </a:xfrm>
          <a:prstGeom prst="hexagon">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530">
              <a:defRPr/>
            </a:pPr>
            <a:endParaRPr lang="zh-CN" altLang="en-US">
              <a:solidFill>
                <a:prstClr val="white"/>
              </a:solidFill>
            </a:endParaRPr>
          </a:p>
        </p:txBody>
      </p:sp>
      <p:sp>
        <p:nvSpPr>
          <p:cNvPr id="10" name="文本框 9"/>
          <p:cNvSpPr>
            <a:spLocks noChangeArrowheads="1"/>
          </p:cNvSpPr>
          <p:nvPr/>
        </p:nvSpPr>
        <p:spPr bwMode="auto">
          <a:xfrm>
            <a:off x="2362200" y="2097617"/>
            <a:ext cx="1905000" cy="2209800"/>
          </a:xfrm>
          <a:custGeom>
            <a:avLst/>
            <a:gdLst>
              <a:gd name="T0" fmla="*/ 647780 w 1427586"/>
              <a:gd name="T1" fmla="*/ 353793 h 1656000"/>
              <a:gd name="T2" fmla="*/ 464400 w 1427586"/>
              <a:gd name="T3" fmla="*/ 398141 h 1656000"/>
              <a:gd name="T4" fmla="*/ 406720 w 1427586"/>
              <a:gd name="T5" fmla="*/ 568733 h 1656000"/>
              <a:gd name="T6" fmla="*/ 406720 w 1427586"/>
              <a:gd name="T7" fmla="*/ 643826 h 1656000"/>
              <a:gd name="T8" fmla="*/ 626558 w 1427586"/>
              <a:gd name="T9" fmla="*/ 643826 h 1656000"/>
              <a:gd name="T10" fmla="*/ 626558 w 1427586"/>
              <a:gd name="T11" fmla="*/ 571454 h 1656000"/>
              <a:gd name="T12" fmla="*/ 634992 w 1427586"/>
              <a:gd name="T13" fmla="*/ 505339 h 1656000"/>
              <a:gd name="T14" fmla="*/ 666281 w 1427586"/>
              <a:gd name="T15" fmla="*/ 489831 h 1656000"/>
              <a:gd name="T16" fmla="*/ 695937 w 1427586"/>
              <a:gd name="T17" fmla="*/ 504523 h 1656000"/>
              <a:gd name="T18" fmla="*/ 705460 w 1427586"/>
              <a:gd name="T19" fmla="*/ 565468 h 1656000"/>
              <a:gd name="T20" fmla="*/ 705460 w 1427586"/>
              <a:gd name="T21" fmla="*/ 614442 h 1656000"/>
              <a:gd name="T22" fmla="*/ 697297 w 1427586"/>
              <a:gd name="T23" fmla="*/ 677564 h 1656000"/>
              <a:gd name="T24" fmla="*/ 670634 w 1427586"/>
              <a:gd name="T25" fmla="*/ 703683 h 1656000"/>
              <a:gd name="T26" fmla="*/ 573775 w 1427586"/>
              <a:gd name="T27" fmla="*/ 709669 h 1656000"/>
              <a:gd name="T28" fmla="*/ 573775 w 1427586"/>
              <a:gd name="T29" fmla="*/ 837545 h 1656000"/>
              <a:gd name="T30" fmla="*/ 660295 w 1427586"/>
              <a:gd name="T31" fmla="*/ 845979 h 1656000"/>
              <a:gd name="T32" fmla="*/ 694033 w 1427586"/>
              <a:gd name="T33" fmla="*/ 876724 h 1656000"/>
              <a:gd name="T34" fmla="*/ 705460 w 1427586"/>
              <a:gd name="T35" fmla="*/ 950729 h 1656000"/>
              <a:gd name="T36" fmla="*/ 705460 w 1427586"/>
              <a:gd name="T37" fmla="*/ 1011674 h 1656000"/>
              <a:gd name="T38" fmla="*/ 697297 w 1427586"/>
              <a:gd name="T39" fmla="*/ 1113974 h 1656000"/>
              <a:gd name="T40" fmla="*/ 663560 w 1427586"/>
              <a:gd name="T41" fmla="*/ 1133564 h 1656000"/>
              <a:gd name="T42" fmla="*/ 633359 w 1427586"/>
              <a:gd name="T43" fmla="*/ 1118056 h 1656000"/>
              <a:gd name="T44" fmla="*/ 626558 w 1427586"/>
              <a:gd name="T45" fmla="*/ 1045411 h 1656000"/>
              <a:gd name="T46" fmla="*/ 626558 w 1427586"/>
              <a:gd name="T47" fmla="*/ 902299 h 1656000"/>
              <a:gd name="T48" fmla="*/ 406720 w 1427586"/>
              <a:gd name="T49" fmla="*/ 902299 h 1656000"/>
              <a:gd name="T50" fmla="*/ 406720 w 1427586"/>
              <a:gd name="T51" fmla="*/ 971950 h 1656000"/>
              <a:gd name="T52" fmla="*/ 425493 w 1427586"/>
              <a:gd name="T53" fmla="*/ 1148528 h 1656000"/>
              <a:gd name="T54" fmla="*/ 503851 w 1427586"/>
              <a:gd name="T55" fmla="*/ 1234504 h 1656000"/>
              <a:gd name="T56" fmla="*/ 667913 w 1427586"/>
              <a:gd name="T57" fmla="*/ 1269602 h 1656000"/>
              <a:gd name="T58" fmla="*/ 818644 w 1427586"/>
              <a:gd name="T59" fmla="*/ 1239385 h 1656000"/>
              <a:gd name="T60" fmla="*/ 901355 w 1427586"/>
              <a:gd name="T61" fmla="*/ 1151185 h 1656000"/>
              <a:gd name="T62" fmla="*/ 925297 w 1427586"/>
              <a:gd name="T63" fmla="*/ 988131 h 1656000"/>
              <a:gd name="T64" fmla="*/ 900811 w 1427586"/>
              <a:gd name="T65" fmla="*/ 808190 h 1656000"/>
              <a:gd name="T66" fmla="*/ 826262 w 1427586"/>
              <a:gd name="T67" fmla="*/ 752929 h 1656000"/>
              <a:gd name="T68" fmla="*/ 897002 w 1427586"/>
              <a:gd name="T69" fmla="*/ 692838 h 1656000"/>
              <a:gd name="T70" fmla="*/ 917135 w 1427586"/>
              <a:gd name="T71" fmla="*/ 585985 h 1656000"/>
              <a:gd name="T72" fmla="*/ 861087 w 1427586"/>
              <a:gd name="T73" fmla="*/ 415240 h 1656000"/>
              <a:gd name="T74" fmla="*/ 647780 w 1427586"/>
              <a:gd name="T75" fmla="*/ 353793 h 1656000"/>
              <a:gd name="T76" fmla="*/ 713793 w 1427586"/>
              <a:gd name="T77" fmla="*/ 0 h 1656000"/>
              <a:gd name="T78" fmla="*/ 1427586 w 1427586"/>
              <a:gd name="T79" fmla="*/ 356896 h 1656000"/>
              <a:gd name="T80" fmla="*/ 1427586 w 1427586"/>
              <a:gd name="T81" fmla="*/ 1299103 h 1656000"/>
              <a:gd name="T82" fmla="*/ 713793 w 1427586"/>
              <a:gd name="T83" fmla="*/ 1656000 h 1656000"/>
              <a:gd name="T84" fmla="*/ 0 w 1427586"/>
              <a:gd name="T85" fmla="*/ 1299103 h 1656000"/>
              <a:gd name="T86" fmla="*/ 0 w 1427586"/>
              <a:gd name="T87" fmla="*/ 356896 h 1656000"/>
              <a:gd name="T88" fmla="*/ 713793 w 1427586"/>
              <a:gd name="T89" fmla="*/ 0 h 1656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27586" h="1656000">
                <a:moveTo>
                  <a:pt x="647780" y="353793"/>
                </a:moveTo>
                <a:cubicBezTo>
                  <a:pt x="563980" y="353793"/>
                  <a:pt x="502854" y="368576"/>
                  <a:pt x="464400" y="398141"/>
                </a:cubicBezTo>
                <a:cubicBezTo>
                  <a:pt x="425947" y="427707"/>
                  <a:pt x="406720" y="484571"/>
                  <a:pt x="406720" y="568733"/>
                </a:cubicBezTo>
                <a:lnTo>
                  <a:pt x="406720" y="643826"/>
                </a:lnTo>
                <a:lnTo>
                  <a:pt x="626558" y="643826"/>
                </a:lnTo>
                <a:lnTo>
                  <a:pt x="626558" y="571454"/>
                </a:lnTo>
                <a:cubicBezTo>
                  <a:pt x="626558" y="537716"/>
                  <a:pt x="629369" y="515678"/>
                  <a:pt x="634992" y="505339"/>
                </a:cubicBezTo>
                <a:cubicBezTo>
                  <a:pt x="640615" y="495000"/>
                  <a:pt x="651044" y="489831"/>
                  <a:pt x="666281" y="489831"/>
                </a:cubicBezTo>
                <a:cubicBezTo>
                  <a:pt x="679703" y="489831"/>
                  <a:pt x="689589" y="494728"/>
                  <a:pt x="695937" y="504523"/>
                </a:cubicBezTo>
                <a:cubicBezTo>
                  <a:pt x="702285" y="514318"/>
                  <a:pt x="705460" y="534633"/>
                  <a:pt x="705460" y="565468"/>
                </a:cubicBezTo>
                <a:lnTo>
                  <a:pt x="705460" y="614442"/>
                </a:lnTo>
                <a:cubicBezTo>
                  <a:pt x="705460" y="643101"/>
                  <a:pt x="702739" y="664141"/>
                  <a:pt x="697297" y="677564"/>
                </a:cubicBezTo>
                <a:cubicBezTo>
                  <a:pt x="691856" y="690986"/>
                  <a:pt x="682968" y="699693"/>
                  <a:pt x="670634" y="703683"/>
                </a:cubicBezTo>
                <a:cubicBezTo>
                  <a:pt x="658300" y="707674"/>
                  <a:pt x="626013" y="709669"/>
                  <a:pt x="573775" y="709669"/>
                </a:cubicBezTo>
                <a:lnTo>
                  <a:pt x="573775" y="837545"/>
                </a:lnTo>
                <a:cubicBezTo>
                  <a:pt x="616581" y="838270"/>
                  <a:pt x="645422" y="841082"/>
                  <a:pt x="660295" y="845979"/>
                </a:cubicBezTo>
                <a:cubicBezTo>
                  <a:pt x="675169" y="850876"/>
                  <a:pt x="686414" y="861125"/>
                  <a:pt x="694033" y="876724"/>
                </a:cubicBezTo>
                <a:cubicBezTo>
                  <a:pt x="701651" y="892323"/>
                  <a:pt x="705460" y="916991"/>
                  <a:pt x="705460" y="950729"/>
                </a:cubicBezTo>
                <a:lnTo>
                  <a:pt x="705460" y="1011674"/>
                </a:lnTo>
                <a:cubicBezTo>
                  <a:pt x="705460" y="1066814"/>
                  <a:pt x="702739" y="1100915"/>
                  <a:pt x="697297" y="1113974"/>
                </a:cubicBezTo>
                <a:cubicBezTo>
                  <a:pt x="691856" y="1127034"/>
                  <a:pt x="680610" y="1133564"/>
                  <a:pt x="663560" y="1133564"/>
                </a:cubicBezTo>
                <a:cubicBezTo>
                  <a:pt x="647961" y="1133564"/>
                  <a:pt x="637894" y="1128394"/>
                  <a:pt x="633359" y="1118056"/>
                </a:cubicBezTo>
                <a:cubicBezTo>
                  <a:pt x="628825" y="1107717"/>
                  <a:pt x="626558" y="1083502"/>
                  <a:pt x="626558" y="1045411"/>
                </a:cubicBezTo>
                <a:lnTo>
                  <a:pt x="626558" y="902299"/>
                </a:lnTo>
                <a:lnTo>
                  <a:pt x="406720" y="902299"/>
                </a:lnTo>
                <a:lnTo>
                  <a:pt x="406720" y="971950"/>
                </a:lnTo>
                <a:cubicBezTo>
                  <a:pt x="406720" y="1055750"/>
                  <a:pt x="412978" y="1114609"/>
                  <a:pt x="425493" y="1148528"/>
                </a:cubicBezTo>
                <a:cubicBezTo>
                  <a:pt x="438009" y="1182447"/>
                  <a:pt x="464128" y="1211106"/>
                  <a:pt x="503851" y="1234504"/>
                </a:cubicBezTo>
                <a:cubicBezTo>
                  <a:pt x="543574" y="1257903"/>
                  <a:pt x="598262" y="1269602"/>
                  <a:pt x="667913" y="1269602"/>
                </a:cubicBezTo>
                <a:cubicBezTo>
                  <a:pt x="729221" y="1269602"/>
                  <a:pt x="779465" y="1259530"/>
                  <a:pt x="818644" y="1239385"/>
                </a:cubicBezTo>
                <a:cubicBezTo>
                  <a:pt x="857823" y="1219240"/>
                  <a:pt x="885393" y="1189840"/>
                  <a:pt x="901355" y="1151185"/>
                </a:cubicBezTo>
                <a:cubicBezTo>
                  <a:pt x="917317" y="1112530"/>
                  <a:pt x="925297" y="1058179"/>
                  <a:pt x="925297" y="988131"/>
                </a:cubicBezTo>
                <a:cubicBezTo>
                  <a:pt x="925297" y="893760"/>
                  <a:pt x="917135" y="833780"/>
                  <a:pt x="900811" y="808190"/>
                </a:cubicBezTo>
                <a:cubicBezTo>
                  <a:pt x="884486" y="782601"/>
                  <a:pt x="859636" y="764180"/>
                  <a:pt x="826262" y="752929"/>
                </a:cubicBezTo>
                <a:cubicBezTo>
                  <a:pt x="859999" y="734802"/>
                  <a:pt x="883579" y="714772"/>
                  <a:pt x="897002" y="692838"/>
                </a:cubicBezTo>
                <a:cubicBezTo>
                  <a:pt x="910424" y="670905"/>
                  <a:pt x="917135" y="635287"/>
                  <a:pt x="917135" y="585985"/>
                </a:cubicBezTo>
                <a:cubicBezTo>
                  <a:pt x="917135" y="513119"/>
                  <a:pt x="898453" y="456204"/>
                  <a:pt x="861087" y="415240"/>
                </a:cubicBezTo>
                <a:cubicBezTo>
                  <a:pt x="823722" y="374275"/>
                  <a:pt x="752620" y="353793"/>
                  <a:pt x="647780" y="353793"/>
                </a:cubicBezTo>
                <a:close/>
                <a:moveTo>
                  <a:pt x="713793" y="0"/>
                </a:moveTo>
                <a:lnTo>
                  <a:pt x="1427586" y="356896"/>
                </a:lnTo>
                <a:lnTo>
                  <a:pt x="1427586" y="1299103"/>
                </a:lnTo>
                <a:lnTo>
                  <a:pt x="713793" y="1656000"/>
                </a:lnTo>
                <a:lnTo>
                  <a:pt x="0" y="1299103"/>
                </a:lnTo>
                <a:lnTo>
                  <a:pt x="0" y="356896"/>
                </a:lnTo>
                <a:lnTo>
                  <a:pt x="713793" y="0"/>
                </a:lnTo>
                <a:close/>
              </a:path>
            </a:pathLst>
          </a:custGeom>
          <a:solidFill>
            <a:schemeClr val="bg1">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261" fontAlgn="base">
              <a:spcBef>
                <a:spcPct val="0"/>
              </a:spcBef>
              <a:spcAft>
                <a:spcPct val="0"/>
              </a:spcAft>
            </a:pPr>
            <a:endParaRPr lang="zh-CN" altLang="en-US" sz="1733">
              <a:solidFill>
                <a:prstClr val="black"/>
              </a:solidFill>
            </a:endParaRPr>
          </a:p>
        </p:txBody>
      </p:sp>
      <p:sp>
        <p:nvSpPr>
          <p:cNvPr id="15" name="文本框 14"/>
          <p:cNvSpPr txBox="1"/>
          <p:nvPr/>
        </p:nvSpPr>
        <p:spPr bwMode="auto">
          <a:xfrm>
            <a:off x="5232400" y="2084918"/>
            <a:ext cx="4895851" cy="1077218"/>
          </a:xfrm>
          <a:prstGeom prst="rect">
            <a:avLst/>
          </a:prstGeom>
          <a:noFill/>
        </p:spPr>
        <p:txBody>
          <a:bodyPr>
            <a:spAutoFit/>
          </a:bodyPr>
          <a:lstStyle/>
          <a:p>
            <a:pPr defTabSz="913530">
              <a:defRPr/>
            </a:pPr>
            <a:r>
              <a:rPr lang="en-US" altLang="zh-CN" sz="6400" dirty="0">
                <a:solidFill>
                  <a:prstClr val="white">
                    <a:lumMod val="95000"/>
                  </a:prstClr>
                </a:solidFill>
                <a:cs typeface="Arial" pitchFamily="34" charset="0"/>
              </a:rPr>
              <a:t>PART THREE</a:t>
            </a:r>
            <a:endParaRPr lang="zh-CN" altLang="en-US" sz="6400" baseline="-3000" dirty="0">
              <a:solidFill>
                <a:prstClr val="white">
                  <a:lumMod val="95000"/>
                </a:prstClr>
              </a:solidFill>
              <a:cs typeface="Arial" pitchFamily="34" charset="0"/>
            </a:endParaRPr>
          </a:p>
        </p:txBody>
      </p:sp>
      <p:sp>
        <p:nvSpPr>
          <p:cNvPr id="17" name="TextBox 111"/>
          <p:cNvSpPr txBox="1">
            <a:spLocks noChangeArrowheads="1"/>
          </p:cNvSpPr>
          <p:nvPr/>
        </p:nvSpPr>
        <p:spPr bwMode="auto">
          <a:xfrm>
            <a:off x="5232400" y="3126318"/>
            <a:ext cx="5691717" cy="327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2" tIns="45684" rIns="91372" bIns="45684">
            <a:spAutoFit/>
          </a:bodyPr>
          <a:lstStyle>
            <a:lvl1pPr>
              <a:defRPr>
                <a:solidFill>
                  <a:schemeClr val="tx1"/>
                </a:solidFill>
                <a:latin typeface="Lao UI" pitchFamily="34" charset="0"/>
                <a:ea typeface="微软雅黑" pitchFamily="34" charset="-122"/>
              </a:defRPr>
            </a:lvl1pPr>
            <a:lvl2pPr marL="742950" indent="-285750">
              <a:defRPr>
                <a:solidFill>
                  <a:schemeClr val="tx1"/>
                </a:solidFill>
                <a:latin typeface="Lao UI" pitchFamily="34" charset="0"/>
                <a:ea typeface="微软雅黑" pitchFamily="34" charset="-122"/>
              </a:defRPr>
            </a:lvl2pPr>
            <a:lvl3pPr marL="1143000" indent="-228600">
              <a:defRPr>
                <a:solidFill>
                  <a:schemeClr val="tx1"/>
                </a:solidFill>
                <a:latin typeface="Lao UI" pitchFamily="34" charset="0"/>
                <a:ea typeface="微软雅黑" pitchFamily="34" charset="-122"/>
              </a:defRPr>
            </a:lvl3pPr>
            <a:lvl4pPr marL="1600200" indent="-228600">
              <a:defRPr>
                <a:solidFill>
                  <a:schemeClr val="tx1"/>
                </a:solidFill>
                <a:latin typeface="Lao UI" pitchFamily="34" charset="0"/>
                <a:ea typeface="微软雅黑" pitchFamily="34" charset="-122"/>
              </a:defRPr>
            </a:lvl4pPr>
            <a:lvl5pPr marL="2057400" indent="-228600">
              <a:defRPr>
                <a:solidFill>
                  <a:schemeClr val="tx1"/>
                </a:solidFill>
                <a:latin typeface="Lao UI" pitchFamily="34" charset="0"/>
                <a:ea typeface="微软雅黑" pitchFamily="34" charset="-122"/>
              </a:defRPr>
            </a:lvl5pPr>
            <a:lvl6pPr marL="2514600" indent="-228600" fontAlgn="base">
              <a:spcBef>
                <a:spcPct val="0"/>
              </a:spcBef>
              <a:spcAft>
                <a:spcPct val="0"/>
              </a:spcAft>
              <a:defRPr>
                <a:solidFill>
                  <a:schemeClr val="tx1"/>
                </a:solidFill>
                <a:latin typeface="Lao UI" pitchFamily="34" charset="0"/>
                <a:ea typeface="微软雅黑" pitchFamily="34" charset="-122"/>
              </a:defRPr>
            </a:lvl6pPr>
            <a:lvl7pPr marL="2971800" indent="-228600" fontAlgn="base">
              <a:spcBef>
                <a:spcPct val="0"/>
              </a:spcBef>
              <a:spcAft>
                <a:spcPct val="0"/>
              </a:spcAft>
              <a:defRPr>
                <a:solidFill>
                  <a:schemeClr val="tx1"/>
                </a:solidFill>
                <a:latin typeface="Lao UI" pitchFamily="34" charset="0"/>
                <a:ea typeface="微软雅黑" pitchFamily="34" charset="-122"/>
              </a:defRPr>
            </a:lvl7pPr>
            <a:lvl8pPr marL="3429000" indent="-228600" fontAlgn="base">
              <a:spcBef>
                <a:spcPct val="0"/>
              </a:spcBef>
              <a:spcAft>
                <a:spcPct val="0"/>
              </a:spcAft>
              <a:defRPr>
                <a:solidFill>
                  <a:schemeClr val="tx1"/>
                </a:solidFill>
                <a:latin typeface="Lao UI" pitchFamily="34" charset="0"/>
                <a:ea typeface="微软雅黑" pitchFamily="34" charset="-122"/>
              </a:defRPr>
            </a:lvl8pPr>
            <a:lvl9pPr marL="3886200" indent="-228600" fontAlgn="base">
              <a:spcBef>
                <a:spcPct val="0"/>
              </a:spcBef>
              <a:spcAft>
                <a:spcPct val="0"/>
              </a:spcAft>
              <a:defRPr>
                <a:solidFill>
                  <a:schemeClr val="tx1"/>
                </a:solidFill>
                <a:latin typeface="Lao UI" pitchFamily="34" charset="0"/>
                <a:ea typeface="微软雅黑" pitchFamily="34" charset="-122"/>
              </a:defRPr>
            </a:lvl9pPr>
          </a:lstStyle>
          <a:p>
            <a:pPr defTabSz="913530">
              <a:lnSpc>
                <a:spcPct val="120000"/>
              </a:lnSpc>
              <a:defRPr/>
            </a:pPr>
            <a:r>
              <a:rPr lang="zh-CN" altLang="en-US" sz="1400" dirty="0" smtClean="0">
                <a:solidFill>
                  <a:prstClr val="white"/>
                </a:solidFill>
                <a:latin typeface="华文细黑" pitchFamily="2" charset="-122"/>
                <a:ea typeface="华文细黑" pitchFamily="2" charset="-122"/>
                <a:cs typeface="Arial" pitchFamily="34" charset="0"/>
              </a:rPr>
              <a:t>总结</a:t>
            </a:r>
            <a:endParaRPr lang="zh-CN" altLang="en-US" sz="1400" baseline="-3000" dirty="0">
              <a:solidFill>
                <a:prstClr val="white"/>
              </a:solidFill>
              <a:latin typeface="华文细黑" pitchFamily="2" charset="-122"/>
              <a:ea typeface="华文细黑" pitchFamily="2" charset="-122"/>
              <a:cs typeface="Arial" pitchFamily="34" charset="0"/>
            </a:endParaRPr>
          </a:p>
        </p:txBody>
      </p:sp>
    </p:spTree>
    <p:extLst>
      <p:ext uri="{BB962C8B-B14F-4D97-AF65-F5344CB8AC3E}">
        <p14:creationId xmlns:p14="http://schemas.microsoft.com/office/powerpoint/2010/main" val="2837807843"/>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250" fill="hold"/>
                                        <p:tgtEl>
                                          <p:spTgt spid="10"/>
                                        </p:tgtEl>
                                        <p:attrNameLst>
                                          <p:attrName>ppt_w</p:attrName>
                                        </p:attrNameLst>
                                      </p:cBhvr>
                                      <p:tavLst>
                                        <p:tav tm="0">
                                          <p:val>
                                            <p:fltVal val="0"/>
                                          </p:val>
                                        </p:tav>
                                        <p:tav tm="100000">
                                          <p:val>
                                            <p:strVal val="#ppt_w"/>
                                          </p:val>
                                        </p:tav>
                                      </p:tavLst>
                                    </p:anim>
                                    <p:anim calcmode="lin" valueType="num">
                                      <p:cBhvr>
                                        <p:cTn id="8" dur="250" fill="hold"/>
                                        <p:tgtEl>
                                          <p:spTgt spid="10"/>
                                        </p:tgtEl>
                                        <p:attrNameLst>
                                          <p:attrName>ppt_h</p:attrName>
                                        </p:attrNameLst>
                                      </p:cBhvr>
                                      <p:tavLst>
                                        <p:tav tm="0">
                                          <p:val>
                                            <p:fltVal val="0"/>
                                          </p:val>
                                        </p:tav>
                                        <p:tav tm="100000">
                                          <p:val>
                                            <p:strVal val="#ppt_h"/>
                                          </p:val>
                                        </p:tav>
                                      </p:tavLst>
                                    </p:anim>
                                    <p:animEffect transition="in" filter="fade">
                                      <p:cBhvr>
                                        <p:cTn id="9" dur="250"/>
                                        <p:tgtEl>
                                          <p:spTgt spid="10"/>
                                        </p:tgtEl>
                                      </p:cBhvr>
                                    </p:animEffect>
                                  </p:childTnLst>
                                </p:cTn>
                              </p:par>
                              <p:par>
                                <p:cTn id="10" presetID="6" presetClass="emph" presetSubtype="0" decel="100000" fill="hold" nodeType="withEffect">
                                  <p:stCondLst>
                                    <p:cond delay="200"/>
                                  </p:stCondLst>
                                  <p:childTnLst>
                                    <p:animScale>
                                      <p:cBhvr>
                                        <p:cTn id="11" dur="250" fill="hold"/>
                                        <p:tgtEl>
                                          <p:spTgt spid="10"/>
                                        </p:tgtEl>
                                      </p:cBhvr>
                                      <p:by x="110000" y="110000"/>
                                    </p:animScale>
                                  </p:childTnLst>
                                </p:cTn>
                              </p:par>
                              <p:par>
                                <p:cTn id="12" presetID="6" presetClass="emph" presetSubtype="0" decel="100000" fill="hold" nodeType="withEffect">
                                  <p:stCondLst>
                                    <p:cond delay="300"/>
                                  </p:stCondLst>
                                  <p:childTnLst>
                                    <p:animScale>
                                      <p:cBhvr>
                                        <p:cTn id="13" dur="250" fill="hold"/>
                                        <p:tgtEl>
                                          <p:spTgt spid="10"/>
                                        </p:tgtEl>
                                      </p:cBhvr>
                                      <p:by x="91000" y="91000"/>
                                    </p:animScale>
                                  </p:childTnLst>
                                </p:cTn>
                              </p:par>
                            </p:childTnLst>
                          </p:cTn>
                        </p:par>
                        <p:par>
                          <p:cTn id="14" fill="hold" nodeType="afterGroup">
                            <p:stCondLst>
                              <p:cond delay="550"/>
                            </p:stCondLst>
                            <p:childTnLst>
                              <p:par>
                                <p:cTn id="15" presetID="2" presetClass="entr" presetSubtype="6" decel="10000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400" fill="hold"/>
                                        <p:tgtEl>
                                          <p:spTgt spid="11"/>
                                        </p:tgtEl>
                                        <p:attrNameLst>
                                          <p:attrName>ppt_x</p:attrName>
                                        </p:attrNameLst>
                                      </p:cBhvr>
                                      <p:tavLst>
                                        <p:tav tm="0">
                                          <p:val>
                                            <p:strVal val="1+#ppt_w/2"/>
                                          </p:val>
                                        </p:tav>
                                        <p:tav tm="100000">
                                          <p:val>
                                            <p:strVal val="#ppt_x"/>
                                          </p:val>
                                        </p:tav>
                                      </p:tavLst>
                                    </p:anim>
                                    <p:anim calcmode="lin" valueType="num">
                                      <p:cBhvr additive="base">
                                        <p:cTn id="18" dur="4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9" decel="100000" fill="hold" grpId="0" nodeType="withEffect">
                                  <p:stCondLst>
                                    <p:cond delay="15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400" fill="hold"/>
                                        <p:tgtEl>
                                          <p:spTgt spid="13"/>
                                        </p:tgtEl>
                                        <p:attrNameLst>
                                          <p:attrName>ppt_x</p:attrName>
                                        </p:attrNameLst>
                                      </p:cBhvr>
                                      <p:tavLst>
                                        <p:tav tm="0">
                                          <p:val>
                                            <p:strVal val="0-#ppt_w/2"/>
                                          </p:val>
                                        </p:tav>
                                        <p:tav tm="100000">
                                          <p:val>
                                            <p:strVal val="#ppt_x"/>
                                          </p:val>
                                        </p:tav>
                                      </p:tavLst>
                                    </p:anim>
                                    <p:anim calcmode="lin" valueType="num">
                                      <p:cBhvr additive="base">
                                        <p:cTn id="22" dur="400" fill="hold"/>
                                        <p:tgtEl>
                                          <p:spTgt spid="13"/>
                                        </p:tgtEl>
                                        <p:attrNameLst>
                                          <p:attrName>ppt_y</p:attrName>
                                        </p:attrNameLst>
                                      </p:cBhvr>
                                      <p:tavLst>
                                        <p:tav tm="0">
                                          <p:val>
                                            <p:strVal val="0-#ppt_h/2"/>
                                          </p:val>
                                        </p:tav>
                                        <p:tav tm="100000">
                                          <p:val>
                                            <p:strVal val="#ppt_y"/>
                                          </p:val>
                                        </p:tav>
                                      </p:tavLst>
                                    </p:anim>
                                  </p:childTnLst>
                                </p:cTn>
                              </p:par>
                              <p:par>
                                <p:cTn id="23" presetID="2" presetClass="entr" presetSubtype="12" decel="100000" fill="hold" grpId="0" nodeType="withEffect">
                                  <p:stCondLst>
                                    <p:cond delay="30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400" fill="hold"/>
                                        <p:tgtEl>
                                          <p:spTgt spid="12"/>
                                        </p:tgtEl>
                                        <p:attrNameLst>
                                          <p:attrName>ppt_x</p:attrName>
                                        </p:attrNameLst>
                                      </p:cBhvr>
                                      <p:tavLst>
                                        <p:tav tm="0">
                                          <p:val>
                                            <p:strVal val="0-#ppt_w/2"/>
                                          </p:val>
                                        </p:tav>
                                        <p:tav tm="100000">
                                          <p:val>
                                            <p:strVal val="#ppt_x"/>
                                          </p:val>
                                        </p:tav>
                                      </p:tavLst>
                                    </p:anim>
                                    <p:anim calcmode="lin" valueType="num">
                                      <p:cBhvr additive="base">
                                        <p:cTn id="26" dur="400" fill="hold"/>
                                        <p:tgtEl>
                                          <p:spTgt spid="12"/>
                                        </p:tgtEl>
                                        <p:attrNameLst>
                                          <p:attrName>ppt_y</p:attrName>
                                        </p:attrNameLst>
                                      </p:cBhvr>
                                      <p:tavLst>
                                        <p:tav tm="0">
                                          <p:val>
                                            <p:strVal val="1+#ppt_h/2"/>
                                          </p:val>
                                        </p:tav>
                                        <p:tav tm="100000">
                                          <p:val>
                                            <p:strVal val="#ppt_y"/>
                                          </p:val>
                                        </p:tav>
                                      </p:tavLst>
                                    </p:anim>
                                  </p:childTnLst>
                                </p:cTn>
                              </p:par>
                            </p:childTnLst>
                          </p:cTn>
                        </p:par>
                        <p:par>
                          <p:cTn id="27" fill="hold" nodeType="afterGroup">
                            <p:stCondLst>
                              <p:cond delay="1250"/>
                            </p:stCondLst>
                            <p:childTnLst>
                              <p:par>
                                <p:cTn id="28" presetID="2" presetClass="entr" presetSubtype="1" decel="10000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0-#ppt_h/2"/>
                                          </p:val>
                                        </p:tav>
                                        <p:tav tm="100000">
                                          <p:val>
                                            <p:strVal val="#ppt_y"/>
                                          </p:val>
                                        </p:tav>
                                      </p:tavLst>
                                    </p:anim>
                                  </p:childTnLst>
                                </p:cTn>
                              </p:par>
                            </p:childTnLst>
                          </p:cTn>
                        </p:par>
                        <p:par>
                          <p:cTn id="32" fill="hold" nodeType="afterGroup">
                            <p:stCondLst>
                              <p:cond delay="1750"/>
                            </p:stCondLst>
                            <p:childTnLst>
                              <p:par>
                                <p:cTn id="33" presetID="10" presetClass="entr" presetSubtype="0" fill="hold" grpId="0" nodeType="afterEffect">
                                  <p:stCondLst>
                                    <p:cond delay="0"/>
                                  </p:stCondLst>
                                  <p:iterate type="lt">
                                    <p:tmPct val="10000"/>
                                  </p:iterate>
                                  <p:childTnLst>
                                    <p:set>
                                      <p:cBhvr>
                                        <p:cTn id="34" dur="1" fill="hold">
                                          <p:stCondLst>
                                            <p:cond delay="0"/>
                                          </p:stCondLst>
                                        </p:cTn>
                                        <p:tgtEl>
                                          <p:spTgt spid="17"/>
                                        </p:tgtEl>
                                        <p:attrNameLst>
                                          <p:attrName>style.visibility</p:attrName>
                                        </p:attrNameLst>
                                      </p:cBhvr>
                                      <p:to>
                                        <p:strVal val="visible"/>
                                      </p:to>
                                    </p:set>
                                    <p:animEffect transition="in" filter="fade">
                                      <p:cBhvr>
                                        <p:cTn id="35" dur="1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5"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1543051" y="2135717"/>
            <a:ext cx="2556933" cy="4028016"/>
            <a:chOff x="1385455" y="1588470"/>
            <a:chExt cx="1918854" cy="3019694"/>
          </a:xfrm>
        </p:grpSpPr>
        <p:sp>
          <p:nvSpPr>
            <p:cNvPr id="2" name="矩形 1"/>
            <p:cNvSpPr/>
            <p:nvPr/>
          </p:nvSpPr>
          <p:spPr>
            <a:xfrm>
              <a:off x="1385455" y="1588470"/>
              <a:ext cx="1918854" cy="3019694"/>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530">
                <a:defRPr/>
              </a:pPr>
              <a:endParaRPr lang="zh-CN" altLang="en-US">
                <a:solidFill>
                  <a:prstClr val="white"/>
                </a:solidFill>
              </a:endParaRPr>
            </a:p>
          </p:txBody>
        </p:sp>
        <p:sp>
          <p:nvSpPr>
            <p:cNvPr id="3" name="矩形 2"/>
            <p:cNvSpPr/>
            <p:nvPr/>
          </p:nvSpPr>
          <p:spPr>
            <a:xfrm>
              <a:off x="1463289" y="1675744"/>
              <a:ext cx="1753655" cy="956845"/>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530">
                <a:defRPr/>
              </a:pPr>
              <a:endParaRPr lang="zh-CN" altLang="en-US">
                <a:solidFill>
                  <a:prstClr val="white"/>
                </a:solidFill>
              </a:endParaRPr>
            </a:p>
          </p:txBody>
        </p:sp>
        <p:sp>
          <p:nvSpPr>
            <p:cNvPr id="39940" name="文本框 6"/>
            <p:cNvSpPr txBox="1">
              <a:spLocks noChangeArrowheads="1"/>
            </p:cNvSpPr>
            <p:nvPr/>
          </p:nvSpPr>
          <p:spPr bwMode="auto">
            <a:xfrm>
              <a:off x="1385455" y="2721411"/>
              <a:ext cx="1918854" cy="253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912261" fontAlgn="base">
                <a:spcBef>
                  <a:spcPct val="0"/>
                </a:spcBef>
                <a:spcAft>
                  <a:spcPct val="0"/>
                </a:spcAft>
              </a:pPr>
              <a:r>
                <a:rPr lang="zh-CN" altLang="en-US" sz="1600" dirty="0" smtClean="0">
                  <a:solidFill>
                    <a:prstClr val="white"/>
                  </a:solidFill>
                </a:rPr>
                <a:t>主动学习</a:t>
              </a:r>
              <a:endParaRPr lang="zh-CN" altLang="en-US" sz="1600" dirty="0">
                <a:solidFill>
                  <a:prstClr val="white"/>
                </a:solidFill>
              </a:endParaRPr>
            </a:p>
          </p:txBody>
        </p:sp>
        <p:sp>
          <p:nvSpPr>
            <p:cNvPr id="39941" name="Rectangle 23"/>
            <p:cNvSpPr>
              <a:spLocks noChangeArrowheads="1"/>
            </p:cNvSpPr>
            <p:nvPr/>
          </p:nvSpPr>
          <p:spPr bwMode="auto">
            <a:xfrm>
              <a:off x="1463185" y="3007559"/>
              <a:ext cx="1688723" cy="807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87438">
                <a:defRPr sz="1300">
                  <a:solidFill>
                    <a:schemeClr val="tx1"/>
                  </a:solidFill>
                  <a:latin typeface="华文细黑" panose="02010600040101010101" pitchFamily="2" charset="-122"/>
                  <a:ea typeface="华文细黑" panose="02010600040101010101" pitchFamily="2" charset="-122"/>
                </a:defRPr>
              </a:lvl1pPr>
              <a:lvl2pPr defTabSz="1087438">
                <a:defRPr sz="1300">
                  <a:solidFill>
                    <a:schemeClr val="tx1"/>
                  </a:solidFill>
                  <a:latin typeface="华文细黑" panose="02010600040101010101" pitchFamily="2" charset="-122"/>
                  <a:ea typeface="华文细黑" panose="02010600040101010101" pitchFamily="2" charset="-122"/>
                </a:defRPr>
              </a:lvl2pPr>
              <a:lvl3pPr defTabSz="1087438">
                <a:defRPr sz="1300">
                  <a:solidFill>
                    <a:schemeClr val="tx1"/>
                  </a:solidFill>
                  <a:latin typeface="华文细黑" panose="02010600040101010101" pitchFamily="2" charset="-122"/>
                  <a:ea typeface="华文细黑" panose="02010600040101010101" pitchFamily="2" charset="-122"/>
                </a:defRPr>
              </a:lvl3pPr>
              <a:lvl4pPr defTabSz="1087438">
                <a:defRPr sz="1300">
                  <a:solidFill>
                    <a:schemeClr val="tx1"/>
                  </a:solidFill>
                  <a:latin typeface="华文细黑" panose="02010600040101010101" pitchFamily="2" charset="-122"/>
                  <a:ea typeface="华文细黑" panose="02010600040101010101" pitchFamily="2" charset="-122"/>
                </a:defRPr>
              </a:lvl4pPr>
              <a:lvl5pPr defTabSz="1087438">
                <a:defRPr sz="1300">
                  <a:solidFill>
                    <a:schemeClr val="tx1"/>
                  </a:solidFill>
                  <a:latin typeface="华文细黑" panose="02010600040101010101" pitchFamily="2" charset="-122"/>
                  <a:ea typeface="华文细黑" panose="02010600040101010101" pitchFamily="2" charset="-122"/>
                </a:defRPr>
              </a:lvl5pPr>
              <a:lvl6pPr marL="18272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6pPr>
              <a:lvl7pPr marL="22844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7pPr>
              <a:lvl8pPr marL="27416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8pPr>
              <a:lvl9pPr marL="31988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9pPr>
            </a:lstStyle>
            <a:p>
              <a:pPr algn="ctr" fontAlgn="base">
                <a:lnSpc>
                  <a:spcPct val="150000"/>
                </a:lnSpc>
                <a:spcBef>
                  <a:spcPct val="0"/>
                </a:spcBef>
                <a:spcAft>
                  <a:spcPct val="0"/>
                </a:spcAft>
                <a:buFont typeface="Arial" panose="020B0604020202020204" pitchFamily="34" charset="0"/>
                <a:buNone/>
              </a:pPr>
              <a:r>
                <a:rPr lang="en-US" altLang="zh-CN" sz="1067" dirty="0" smtClean="0">
                  <a:solidFill>
                    <a:prstClr val="white"/>
                  </a:solidFill>
                </a:rPr>
                <a:t>There are many variations of passages of Lore m available, but the majority have suffered alteration in some form, by</a:t>
              </a:r>
              <a:endParaRPr lang="en-US" altLang="zh-CN" sz="1067" dirty="0">
                <a:solidFill>
                  <a:prstClr val="white"/>
                </a:solidFill>
                <a:cs typeface="Arial" panose="020B0604020202020204" pitchFamily="34" charset="0"/>
              </a:endParaRPr>
            </a:p>
          </p:txBody>
        </p:sp>
        <p:sp>
          <p:nvSpPr>
            <p:cNvPr id="39942" name="Rectangle 27"/>
            <p:cNvSpPr>
              <a:spLocks noChangeArrowheads="1"/>
            </p:cNvSpPr>
            <p:nvPr/>
          </p:nvSpPr>
          <p:spPr bwMode="auto">
            <a:xfrm>
              <a:off x="1960294" y="4071465"/>
              <a:ext cx="751508" cy="1923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defTabSz="912261" fontAlgn="base">
                <a:spcBef>
                  <a:spcPct val="0"/>
                </a:spcBef>
                <a:spcAft>
                  <a:spcPct val="0"/>
                </a:spcAft>
              </a:pPr>
              <a:r>
                <a:rPr lang="en-US" altLang="zh-CN" sz="1067">
                  <a:solidFill>
                    <a:prstClr val="white"/>
                  </a:solidFill>
                </a:rPr>
                <a:t>The Project</a:t>
              </a:r>
            </a:p>
          </p:txBody>
        </p:sp>
      </p:grpSp>
      <p:grpSp>
        <p:nvGrpSpPr>
          <p:cNvPr id="30" name="组合 29"/>
          <p:cNvGrpSpPr>
            <a:grpSpLocks/>
          </p:cNvGrpSpPr>
          <p:nvPr/>
        </p:nvGrpSpPr>
        <p:grpSpPr bwMode="auto">
          <a:xfrm>
            <a:off x="4868334" y="2135717"/>
            <a:ext cx="2556933" cy="4028016"/>
            <a:chOff x="1385455" y="1588470"/>
            <a:chExt cx="1918854" cy="3019694"/>
          </a:xfrm>
        </p:grpSpPr>
        <p:sp>
          <p:nvSpPr>
            <p:cNvPr id="31" name="矩形 30"/>
            <p:cNvSpPr/>
            <p:nvPr/>
          </p:nvSpPr>
          <p:spPr>
            <a:xfrm>
              <a:off x="1385455" y="1588470"/>
              <a:ext cx="1918854" cy="3019694"/>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530">
                <a:defRPr/>
              </a:pPr>
              <a:endParaRPr lang="zh-CN" altLang="en-US">
                <a:solidFill>
                  <a:prstClr val="white"/>
                </a:solidFill>
              </a:endParaRPr>
            </a:p>
          </p:txBody>
        </p:sp>
        <p:sp>
          <p:nvSpPr>
            <p:cNvPr id="32" name="矩形 31"/>
            <p:cNvSpPr/>
            <p:nvPr/>
          </p:nvSpPr>
          <p:spPr>
            <a:xfrm>
              <a:off x="1463290" y="1675744"/>
              <a:ext cx="1753655" cy="956845"/>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530">
                <a:defRPr/>
              </a:pPr>
              <a:endParaRPr lang="zh-CN" altLang="en-US">
                <a:solidFill>
                  <a:prstClr val="white"/>
                </a:solidFill>
              </a:endParaRPr>
            </a:p>
          </p:txBody>
        </p:sp>
        <p:sp>
          <p:nvSpPr>
            <p:cNvPr id="39946" name="文本框 32"/>
            <p:cNvSpPr txBox="1">
              <a:spLocks noChangeArrowheads="1"/>
            </p:cNvSpPr>
            <p:nvPr/>
          </p:nvSpPr>
          <p:spPr bwMode="auto">
            <a:xfrm>
              <a:off x="1385455" y="2721411"/>
              <a:ext cx="1918854" cy="253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912261" fontAlgn="base">
                <a:spcBef>
                  <a:spcPct val="0"/>
                </a:spcBef>
                <a:spcAft>
                  <a:spcPct val="0"/>
                </a:spcAft>
              </a:pPr>
              <a:r>
                <a:rPr lang="zh-CN" altLang="en-US" sz="1600" dirty="0" smtClean="0">
                  <a:solidFill>
                    <a:prstClr val="white"/>
                  </a:solidFill>
                </a:rPr>
                <a:t>不断总结</a:t>
              </a:r>
              <a:endParaRPr lang="zh-CN" altLang="en-US" sz="1600" dirty="0">
                <a:solidFill>
                  <a:prstClr val="white"/>
                </a:solidFill>
              </a:endParaRPr>
            </a:p>
          </p:txBody>
        </p:sp>
        <p:sp>
          <p:nvSpPr>
            <p:cNvPr id="39947" name="Rectangle 23"/>
            <p:cNvSpPr>
              <a:spLocks noChangeArrowheads="1"/>
            </p:cNvSpPr>
            <p:nvPr/>
          </p:nvSpPr>
          <p:spPr bwMode="auto">
            <a:xfrm>
              <a:off x="1463185" y="3007559"/>
              <a:ext cx="1688723" cy="807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87438">
                <a:defRPr sz="1300">
                  <a:solidFill>
                    <a:schemeClr val="tx1"/>
                  </a:solidFill>
                  <a:latin typeface="华文细黑" panose="02010600040101010101" pitchFamily="2" charset="-122"/>
                  <a:ea typeface="华文细黑" panose="02010600040101010101" pitchFamily="2" charset="-122"/>
                </a:defRPr>
              </a:lvl1pPr>
              <a:lvl2pPr defTabSz="1087438">
                <a:defRPr sz="1300">
                  <a:solidFill>
                    <a:schemeClr val="tx1"/>
                  </a:solidFill>
                  <a:latin typeface="华文细黑" panose="02010600040101010101" pitchFamily="2" charset="-122"/>
                  <a:ea typeface="华文细黑" panose="02010600040101010101" pitchFamily="2" charset="-122"/>
                </a:defRPr>
              </a:lvl2pPr>
              <a:lvl3pPr defTabSz="1087438">
                <a:defRPr sz="1300">
                  <a:solidFill>
                    <a:schemeClr val="tx1"/>
                  </a:solidFill>
                  <a:latin typeface="华文细黑" panose="02010600040101010101" pitchFamily="2" charset="-122"/>
                  <a:ea typeface="华文细黑" panose="02010600040101010101" pitchFamily="2" charset="-122"/>
                </a:defRPr>
              </a:lvl3pPr>
              <a:lvl4pPr defTabSz="1087438">
                <a:defRPr sz="1300">
                  <a:solidFill>
                    <a:schemeClr val="tx1"/>
                  </a:solidFill>
                  <a:latin typeface="华文细黑" panose="02010600040101010101" pitchFamily="2" charset="-122"/>
                  <a:ea typeface="华文细黑" panose="02010600040101010101" pitchFamily="2" charset="-122"/>
                </a:defRPr>
              </a:lvl4pPr>
              <a:lvl5pPr defTabSz="1087438">
                <a:defRPr sz="1300">
                  <a:solidFill>
                    <a:schemeClr val="tx1"/>
                  </a:solidFill>
                  <a:latin typeface="华文细黑" panose="02010600040101010101" pitchFamily="2" charset="-122"/>
                  <a:ea typeface="华文细黑" panose="02010600040101010101" pitchFamily="2" charset="-122"/>
                </a:defRPr>
              </a:lvl5pPr>
              <a:lvl6pPr marL="18272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6pPr>
              <a:lvl7pPr marL="22844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7pPr>
              <a:lvl8pPr marL="27416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8pPr>
              <a:lvl9pPr marL="31988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9pPr>
            </a:lstStyle>
            <a:p>
              <a:pPr algn="ctr" fontAlgn="base">
                <a:lnSpc>
                  <a:spcPct val="150000"/>
                </a:lnSpc>
                <a:spcBef>
                  <a:spcPct val="0"/>
                </a:spcBef>
                <a:spcAft>
                  <a:spcPct val="0"/>
                </a:spcAft>
                <a:buFont typeface="Arial" panose="020B0604020202020204" pitchFamily="34" charset="0"/>
                <a:buNone/>
              </a:pPr>
              <a:r>
                <a:rPr lang="en-US" altLang="zh-CN" sz="1067" dirty="0" smtClean="0">
                  <a:solidFill>
                    <a:prstClr val="white"/>
                  </a:solidFill>
                </a:rPr>
                <a:t>There are many variations of passages of Lore m available, but the majority have suffered alteration in some form, by</a:t>
              </a:r>
              <a:endParaRPr lang="en-US" altLang="zh-CN" sz="1067" dirty="0">
                <a:solidFill>
                  <a:prstClr val="white"/>
                </a:solidFill>
                <a:cs typeface="Arial" panose="020B0604020202020204" pitchFamily="34" charset="0"/>
              </a:endParaRPr>
            </a:p>
          </p:txBody>
        </p:sp>
        <p:sp>
          <p:nvSpPr>
            <p:cNvPr id="39948" name="Rectangle 27"/>
            <p:cNvSpPr>
              <a:spLocks noChangeArrowheads="1"/>
            </p:cNvSpPr>
            <p:nvPr/>
          </p:nvSpPr>
          <p:spPr bwMode="auto">
            <a:xfrm>
              <a:off x="1960294" y="4071465"/>
              <a:ext cx="751508" cy="192325"/>
            </a:xfrm>
            <a:prstGeom prst="rect">
              <a:avLst/>
            </a:prstGeom>
            <a:solidFill>
              <a:schemeClr val="accent1">
                <a:alpha val="39999"/>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lgn="ctr" defTabSz="912261" fontAlgn="base">
                <a:spcBef>
                  <a:spcPct val="0"/>
                </a:spcBef>
                <a:spcAft>
                  <a:spcPct val="0"/>
                </a:spcAft>
              </a:pPr>
              <a:r>
                <a:rPr lang="en-US" altLang="zh-CN" sz="1067">
                  <a:solidFill>
                    <a:prstClr val="white"/>
                  </a:solidFill>
                </a:rPr>
                <a:t>The Project</a:t>
              </a:r>
            </a:p>
          </p:txBody>
        </p:sp>
      </p:grpSp>
      <p:grpSp>
        <p:nvGrpSpPr>
          <p:cNvPr id="36" name="组合 35"/>
          <p:cNvGrpSpPr>
            <a:grpSpLocks/>
          </p:cNvGrpSpPr>
          <p:nvPr/>
        </p:nvGrpSpPr>
        <p:grpSpPr bwMode="auto">
          <a:xfrm>
            <a:off x="8191500" y="2135717"/>
            <a:ext cx="2559051" cy="4028016"/>
            <a:chOff x="1385455" y="1588470"/>
            <a:chExt cx="1918854" cy="3019694"/>
          </a:xfrm>
        </p:grpSpPr>
        <p:sp>
          <p:nvSpPr>
            <p:cNvPr id="37" name="矩形 36"/>
            <p:cNvSpPr/>
            <p:nvPr/>
          </p:nvSpPr>
          <p:spPr>
            <a:xfrm>
              <a:off x="1385455" y="1588470"/>
              <a:ext cx="1918854" cy="3019694"/>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530">
                <a:defRPr/>
              </a:pPr>
              <a:endParaRPr lang="zh-CN" altLang="en-US">
                <a:solidFill>
                  <a:prstClr val="white"/>
                </a:solidFill>
              </a:endParaRPr>
            </a:p>
          </p:txBody>
        </p:sp>
        <p:sp>
          <p:nvSpPr>
            <p:cNvPr id="38" name="矩形 37"/>
            <p:cNvSpPr/>
            <p:nvPr/>
          </p:nvSpPr>
          <p:spPr>
            <a:xfrm>
              <a:off x="1463225" y="1675744"/>
              <a:ext cx="1753790" cy="956845"/>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530">
                <a:defRPr/>
              </a:pPr>
              <a:endParaRPr lang="zh-CN" altLang="en-US">
                <a:solidFill>
                  <a:prstClr val="white"/>
                </a:solidFill>
              </a:endParaRPr>
            </a:p>
          </p:txBody>
        </p:sp>
        <p:sp>
          <p:nvSpPr>
            <p:cNvPr id="39952" name="文本框 38"/>
            <p:cNvSpPr txBox="1">
              <a:spLocks noChangeArrowheads="1"/>
            </p:cNvSpPr>
            <p:nvPr/>
          </p:nvSpPr>
          <p:spPr bwMode="auto">
            <a:xfrm>
              <a:off x="1385455" y="2721411"/>
              <a:ext cx="1918854" cy="253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912261" fontAlgn="base">
                <a:spcBef>
                  <a:spcPct val="0"/>
                </a:spcBef>
                <a:spcAft>
                  <a:spcPct val="0"/>
                </a:spcAft>
              </a:pPr>
              <a:r>
                <a:rPr lang="zh-CN" altLang="en-US" sz="1600" dirty="0" smtClean="0">
                  <a:solidFill>
                    <a:prstClr val="white"/>
                  </a:solidFill>
                </a:rPr>
                <a:t>追根溯源</a:t>
              </a:r>
              <a:endParaRPr lang="zh-CN" altLang="en-US" sz="1600" dirty="0">
                <a:solidFill>
                  <a:prstClr val="white"/>
                </a:solidFill>
              </a:endParaRPr>
            </a:p>
          </p:txBody>
        </p:sp>
        <p:sp>
          <p:nvSpPr>
            <p:cNvPr id="39953" name="Rectangle 23"/>
            <p:cNvSpPr>
              <a:spLocks noChangeArrowheads="1"/>
            </p:cNvSpPr>
            <p:nvPr/>
          </p:nvSpPr>
          <p:spPr bwMode="auto">
            <a:xfrm>
              <a:off x="1463185" y="3007559"/>
              <a:ext cx="1688723" cy="807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87438">
                <a:defRPr sz="1300">
                  <a:solidFill>
                    <a:schemeClr val="tx1"/>
                  </a:solidFill>
                  <a:latin typeface="华文细黑" panose="02010600040101010101" pitchFamily="2" charset="-122"/>
                  <a:ea typeface="华文细黑" panose="02010600040101010101" pitchFamily="2" charset="-122"/>
                </a:defRPr>
              </a:lvl1pPr>
              <a:lvl2pPr defTabSz="1087438">
                <a:defRPr sz="1300">
                  <a:solidFill>
                    <a:schemeClr val="tx1"/>
                  </a:solidFill>
                  <a:latin typeface="华文细黑" panose="02010600040101010101" pitchFamily="2" charset="-122"/>
                  <a:ea typeface="华文细黑" panose="02010600040101010101" pitchFamily="2" charset="-122"/>
                </a:defRPr>
              </a:lvl2pPr>
              <a:lvl3pPr defTabSz="1087438">
                <a:defRPr sz="1300">
                  <a:solidFill>
                    <a:schemeClr val="tx1"/>
                  </a:solidFill>
                  <a:latin typeface="华文细黑" panose="02010600040101010101" pitchFamily="2" charset="-122"/>
                  <a:ea typeface="华文细黑" panose="02010600040101010101" pitchFamily="2" charset="-122"/>
                </a:defRPr>
              </a:lvl3pPr>
              <a:lvl4pPr defTabSz="1087438">
                <a:defRPr sz="1300">
                  <a:solidFill>
                    <a:schemeClr val="tx1"/>
                  </a:solidFill>
                  <a:latin typeface="华文细黑" panose="02010600040101010101" pitchFamily="2" charset="-122"/>
                  <a:ea typeface="华文细黑" panose="02010600040101010101" pitchFamily="2" charset="-122"/>
                </a:defRPr>
              </a:lvl4pPr>
              <a:lvl5pPr defTabSz="1087438">
                <a:defRPr sz="1300">
                  <a:solidFill>
                    <a:schemeClr val="tx1"/>
                  </a:solidFill>
                  <a:latin typeface="华文细黑" panose="02010600040101010101" pitchFamily="2" charset="-122"/>
                  <a:ea typeface="华文细黑" panose="02010600040101010101" pitchFamily="2" charset="-122"/>
                </a:defRPr>
              </a:lvl5pPr>
              <a:lvl6pPr marL="18272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6pPr>
              <a:lvl7pPr marL="22844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7pPr>
              <a:lvl8pPr marL="27416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8pPr>
              <a:lvl9pPr marL="31988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9pPr>
            </a:lstStyle>
            <a:p>
              <a:pPr algn="ctr" fontAlgn="base">
                <a:lnSpc>
                  <a:spcPct val="150000"/>
                </a:lnSpc>
                <a:spcBef>
                  <a:spcPct val="0"/>
                </a:spcBef>
                <a:spcAft>
                  <a:spcPct val="0"/>
                </a:spcAft>
                <a:buFont typeface="Arial" panose="020B0604020202020204" pitchFamily="34" charset="0"/>
                <a:buNone/>
              </a:pPr>
              <a:r>
                <a:rPr lang="en-US" altLang="zh-CN" sz="1067">
                  <a:solidFill>
                    <a:prstClr val="white"/>
                  </a:solidFill>
                </a:rPr>
                <a:t>There are many variations of passages of Lore m available, but the majority have suffered alteration in some form, by</a:t>
              </a:r>
              <a:endParaRPr lang="en-US" altLang="zh-CN" sz="1067">
                <a:solidFill>
                  <a:prstClr val="white"/>
                </a:solidFill>
                <a:cs typeface="Arial" panose="020B0604020202020204" pitchFamily="34" charset="0"/>
              </a:endParaRPr>
            </a:p>
          </p:txBody>
        </p:sp>
        <p:sp>
          <p:nvSpPr>
            <p:cNvPr id="39954" name="Rectangle 27"/>
            <p:cNvSpPr>
              <a:spLocks noChangeArrowheads="1"/>
            </p:cNvSpPr>
            <p:nvPr/>
          </p:nvSpPr>
          <p:spPr bwMode="auto">
            <a:xfrm>
              <a:off x="1960294" y="4071465"/>
              <a:ext cx="751508" cy="1923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defTabSz="912261" fontAlgn="base">
                <a:spcBef>
                  <a:spcPct val="0"/>
                </a:spcBef>
                <a:spcAft>
                  <a:spcPct val="0"/>
                </a:spcAft>
              </a:pPr>
              <a:r>
                <a:rPr lang="en-US" altLang="zh-CN" sz="1067">
                  <a:solidFill>
                    <a:prstClr val="white"/>
                  </a:solidFill>
                </a:rPr>
                <a:t>The Project</a:t>
              </a:r>
            </a:p>
          </p:txBody>
        </p:sp>
      </p:grpSp>
    </p:spTree>
    <p:extLst>
      <p:ext uri="{BB962C8B-B14F-4D97-AF65-F5344CB8AC3E}">
        <p14:creationId xmlns:p14="http://schemas.microsoft.com/office/powerpoint/2010/main" val="666854889"/>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ppt_x"/>
                                          </p:val>
                                        </p:tav>
                                        <p:tav tm="100000">
                                          <p:val>
                                            <p:strVal val="#ppt_x"/>
                                          </p:val>
                                        </p:tav>
                                      </p:tavLst>
                                    </p:anim>
                                    <p:anim calcmode="lin" valueType="num">
                                      <p:cBhvr additive="base">
                                        <p:cTn id="12" dur="500" fill="hold"/>
                                        <p:tgtEl>
                                          <p:spTgt spid="30"/>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36"/>
                                        </p:tgtEl>
                                        <p:attrNameLst>
                                          <p:attrName>style.visibility</p:attrName>
                                        </p:attrNameLst>
                                      </p:cBhvr>
                                      <p:to>
                                        <p:strVal val="visible"/>
                                      </p:to>
                                    </p:set>
                                    <p:anim calcmode="lin" valueType="num">
                                      <p:cBhvr additive="base">
                                        <p:cTn id="15" dur="500" fill="hold"/>
                                        <p:tgtEl>
                                          <p:spTgt spid="36"/>
                                        </p:tgtEl>
                                        <p:attrNameLst>
                                          <p:attrName>ppt_x</p:attrName>
                                        </p:attrNameLst>
                                      </p:cBhvr>
                                      <p:tavLst>
                                        <p:tav tm="0">
                                          <p:val>
                                            <p:strVal val="#ppt_x"/>
                                          </p:val>
                                        </p:tav>
                                        <p:tav tm="100000">
                                          <p:val>
                                            <p:strVal val="#ppt_x"/>
                                          </p:val>
                                        </p:tav>
                                      </p:tavLst>
                                    </p:anim>
                                    <p:anim calcmode="lin" valueType="num">
                                      <p:cBhvr additive="base">
                                        <p:cTn id="1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六边形 10"/>
          <p:cNvSpPr>
            <a:spLocks noChangeAspect="1"/>
          </p:cNvSpPr>
          <p:nvPr/>
        </p:nvSpPr>
        <p:spPr>
          <a:xfrm rot="16200000">
            <a:off x="3930651" y="3604684"/>
            <a:ext cx="958851" cy="827617"/>
          </a:xfrm>
          <a:prstGeom prst="hexagon">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530">
              <a:defRPr/>
            </a:pPr>
            <a:endParaRPr lang="zh-CN" altLang="en-US">
              <a:solidFill>
                <a:prstClr val="white"/>
              </a:solidFill>
            </a:endParaRPr>
          </a:p>
        </p:txBody>
      </p:sp>
      <p:sp>
        <p:nvSpPr>
          <p:cNvPr id="12" name="六边形 11"/>
          <p:cNvSpPr>
            <a:spLocks noChangeAspect="1"/>
          </p:cNvSpPr>
          <p:nvPr/>
        </p:nvSpPr>
        <p:spPr>
          <a:xfrm rot="16200000">
            <a:off x="2035176" y="4202642"/>
            <a:ext cx="575733" cy="497417"/>
          </a:xfrm>
          <a:prstGeom prst="hexagon">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530">
              <a:defRPr/>
            </a:pPr>
            <a:endParaRPr lang="zh-CN" altLang="en-US">
              <a:solidFill>
                <a:prstClr val="white"/>
              </a:solidFill>
            </a:endParaRPr>
          </a:p>
        </p:txBody>
      </p:sp>
      <p:sp>
        <p:nvSpPr>
          <p:cNvPr id="13" name="六边形 12"/>
          <p:cNvSpPr>
            <a:spLocks noChangeAspect="1"/>
          </p:cNvSpPr>
          <p:nvPr/>
        </p:nvSpPr>
        <p:spPr>
          <a:xfrm rot="16200000">
            <a:off x="1963209" y="2134659"/>
            <a:ext cx="719667" cy="620183"/>
          </a:xfrm>
          <a:prstGeom prst="hexagon">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530">
              <a:defRPr/>
            </a:pPr>
            <a:endParaRPr lang="zh-CN" altLang="en-US">
              <a:solidFill>
                <a:prstClr val="white"/>
              </a:solidFill>
            </a:endParaRPr>
          </a:p>
        </p:txBody>
      </p:sp>
      <p:sp>
        <p:nvSpPr>
          <p:cNvPr id="10" name="文本框 9"/>
          <p:cNvSpPr>
            <a:spLocks noChangeArrowheads="1"/>
          </p:cNvSpPr>
          <p:nvPr/>
        </p:nvSpPr>
        <p:spPr bwMode="auto">
          <a:xfrm>
            <a:off x="2362200" y="2097617"/>
            <a:ext cx="1905000" cy="2209800"/>
          </a:xfrm>
          <a:custGeom>
            <a:avLst/>
            <a:gdLst>
              <a:gd name="T0" fmla="*/ 660812 w 1427586"/>
              <a:gd name="T1" fmla="*/ 571998 h 1656000"/>
              <a:gd name="T2" fmla="*/ 660812 w 1427586"/>
              <a:gd name="T3" fmla="*/ 946919 h 1656000"/>
              <a:gd name="T4" fmla="*/ 563681 w 1427586"/>
              <a:gd name="T5" fmla="*/ 946919 h 1656000"/>
              <a:gd name="T6" fmla="*/ 660812 w 1427586"/>
              <a:gd name="T7" fmla="*/ 571998 h 1656000"/>
              <a:gd name="T8" fmla="*/ 589528 w 1427586"/>
              <a:gd name="T9" fmla="*/ 371206 h 1656000"/>
              <a:gd name="T10" fmla="*/ 399619 w 1427586"/>
              <a:gd name="T11" fmla="*/ 946919 h 1656000"/>
              <a:gd name="T12" fmla="*/ 399619 w 1427586"/>
              <a:gd name="T13" fmla="*/ 1097106 h 1656000"/>
              <a:gd name="T14" fmla="*/ 660812 w 1427586"/>
              <a:gd name="T15" fmla="*/ 1097106 h 1656000"/>
              <a:gd name="T16" fmla="*/ 660812 w 1427586"/>
              <a:gd name="T17" fmla="*/ 1252189 h 1656000"/>
              <a:gd name="T18" fmla="*/ 880650 w 1427586"/>
              <a:gd name="T19" fmla="*/ 1252189 h 1656000"/>
              <a:gd name="T20" fmla="*/ 880650 w 1427586"/>
              <a:gd name="T21" fmla="*/ 1097106 h 1656000"/>
              <a:gd name="T22" fmla="*/ 943228 w 1427586"/>
              <a:gd name="T23" fmla="*/ 1097106 h 1656000"/>
              <a:gd name="T24" fmla="*/ 943228 w 1427586"/>
              <a:gd name="T25" fmla="*/ 946919 h 1656000"/>
              <a:gd name="T26" fmla="*/ 880650 w 1427586"/>
              <a:gd name="T27" fmla="*/ 946919 h 1656000"/>
              <a:gd name="T28" fmla="*/ 880650 w 1427586"/>
              <a:gd name="T29" fmla="*/ 371206 h 1656000"/>
              <a:gd name="T30" fmla="*/ 589528 w 1427586"/>
              <a:gd name="T31" fmla="*/ 371206 h 1656000"/>
              <a:gd name="T32" fmla="*/ 713793 w 1427586"/>
              <a:gd name="T33" fmla="*/ 0 h 1656000"/>
              <a:gd name="T34" fmla="*/ 1427586 w 1427586"/>
              <a:gd name="T35" fmla="*/ 356896 h 1656000"/>
              <a:gd name="T36" fmla="*/ 1427586 w 1427586"/>
              <a:gd name="T37" fmla="*/ 1299103 h 1656000"/>
              <a:gd name="T38" fmla="*/ 713793 w 1427586"/>
              <a:gd name="T39" fmla="*/ 1656000 h 1656000"/>
              <a:gd name="T40" fmla="*/ 0 w 1427586"/>
              <a:gd name="T41" fmla="*/ 1299103 h 1656000"/>
              <a:gd name="T42" fmla="*/ 0 w 1427586"/>
              <a:gd name="T43" fmla="*/ 356896 h 1656000"/>
              <a:gd name="T44" fmla="*/ 713793 w 1427586"/>
              <a:gd name="T45" fmla="*/ 0 h 1656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27586" h="1656000">
                <a:moveTo>
                  <a:pt x="660812" y="571998"/>
                </a:moveTo>
                <a:lnTo>
                  <a:pt x="660812" y="946919"/>
                </a:lnTo>
                <a:lnTo>
                  <a:pt x="563681" y="946919"/>
                </a:lnTo>
                <a:lnTo>
                  <a:pt x="660812" y="571998"/>
                </a:lnTo>
                <a:close/>
                <a:moveTo>
                  <a:pt x="589528" y="371206"/>
                </a:moveTo>
                <a:lnTo>
                  <a:pt x="399619" y="946919"/>
                </a:lnTo>
                <a:lnTo>
                  <a:pt x="399619" y="1097106"/>
                </a:lnTo>
                <a:lnTo>
                  <a:pt x="660812" y="1097106"/>
                </a:lnTo>
                <a:lnTo>
                  <a:pt x="660812" y="1252189"/>
                </a:lnTo>
                <a:lnTo>
                  <a:pt x="880650" y="1252189"/>
                </a:lnTo>
                <a:lnTo>
                  <a:pt x="880650" y="1097106"/>
                </a:lnTo>
                <a:lnTo>
                  <a:pt x="943228" y="1097106"/>
                </a:lnTo>
                <a:lnTo>
                  <a:pt x="943228" y="946919"/>
                </a:lnTo>
                <a:lnTo>
                  <a:pt x="880650" y="946919"/>
                </a:lnTo>
                <a:lnTo>
                  <a:pt x="880650" y="371206"/>
                </a:lnTo>
                <a:lnTo>
                  <a:pt x="589528" y="371206"/>
                </a:lnTo>
                <a:close/>
                <a:moveTo>
                  <a:pt x="713793" y="0"/>
                </a:moveTo>
                <a:lnTo>
                  <a:pt x="1427586" y="356896"/>
                </a:lnTo>
                <a:lnTo>
                  <a:pt x="1427586" y="1299103"/>
                </a:lnTo>
                <a:lnTo>
                  <a:pt x="713793" y="1656000"/>
                </a:lnTo>
                <a:lnTo>
                  <a:pt x="0" y="1299103"/>
                </a:lnTo>
                <a:lnTo>
                  <a:pt x="0" y="356896"/>
                </a:lnTo>
                <a:lnTo>
                  <a:pt x="713793" y="0"/>
                </a:lnTo>
                <a:close/>
              </a:path>
            </a:pathLst>
          </a:custGeom>
          <a:solidFill>
            <a:schemeClr val="bg1">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261" fontAlgn="base">
              <a:spcBef>
                <a:spcPct val="0"/>
              </a:spcBef>
              <a:spcAft>
                <a:spcPct val="0"/>
              </a:spcAft>
            </a:pPr>
            <a:endParaRPr lang="zh-CN" altLang="en-US" sz="1733">
              <a:solidFill>
                <a:prstClr val="black"/>
              </a:solidFill>
            </a:endParaRPr>
          </a:p>
        </p:txBody>
      </p:sp>
      <p:sp>
        <p:nvSpPr>
          <p:cNvPr id="15" name="文本框 14"/>
          <p:cNvSpPr txBox="1"/>
          <p:nvPr/>
        </p:nvSpPr>
        <p:spPr bwMode="auto">
          <a:xfrm>
            <a:off x="5232400" y="2084918"/>
            <a:ext cx="4895851" cy="1077218"/>
          </a:xfrm>
          <a:prstGeom prst="rect">
            <a:avLst/>
          </a:prstGeom>
          <a:noFill/>
        </p:spPr>
        <p:txBody>
          <a:bodyPr>
            <a:spAutoFit/>
          </a:bodyPr>
          <a:lstStyle/>
          <a:p>
            <a:pPr defTabSz="913530">
              <a:defRPr/>
            </a:pPr>
            <a:r>
              <a:rPr lang="en-US" altLang="zh-CN" sz="6400" dirty="0">
                <a:solidFill>
                  <a:prstClr val="white">
                    <a:lumMod val="95000"/>
                  </a:prstClr>
                </a:solidFill>
                <a:cs typeface="Arial" pitchFamily="34" charset="0"/>
              </a:rPr>
              <a:t>PART FOUR</a:t>
            </a:r>
            <a:endParaRPr lang="zh-CN" altLang="en-US" sz="6400" baseline="-3000" dirty="0">
              <a:solidFill>
                <a:prstClr val="white">
                  <a:lumMod val="95000"/>
                </a:prstClr>
              </a:solidFill>
              <a:cs typeface="Arial" pitchFamily="34" charset="0"/>
            </a:endParaRPr>
          </a:p>
        </p:txBody>
      </p:sp>
      <p:sp>
        <p:nvSpPr>
          <p:cNvPr id="17" name="TextBox 111"/>
          <p:cNvSpPr txBox="1">
            <a:spLocks noChangeArrowheads="1"/>
          </p:cNvSpPr>
          <p:nvPr/>
        </p:nvSpPr>
        <p:spPr bwMode="auto">
          <a:xfrm>
            <a:off x="5232400" y="3126318"/>
            <a:ext cx="5691717" cy="327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2" tIns="45684" rIns="91372" bIns="45684">
            <a:spAutoFit/>
          </a:bodyPr>
          <a:lstStyle>
            <a:lvl1pPr>
              <a:defRPr>
                <a:solidFill>
                  <a:schemeClr val="tx1"/>
                </a:solidFill>
                <a:latin typeface="Lao UI" pitchFamily="34" charset="0"/>
                <a:ea typeface="微软雅黑" pitchFamily="34" charset="-122"/>
              </a:defRPr>
            </a:lvl1pPr>
            <a:lvl2pPr marL="742950" indent="-285750">
              <a:defRPr>
                <a:solidFill>
                  <a:schemeClr val="tx1"/>
                </a:solidFill>
                <a:latin typeface="Lao UI" pitchFamily="34" charset="0"/>
                <a:ea typeface="微软雅黑" pitchFamily="34" charset="-122"/>
              </a:defRPr>
            </a:lvl2pPr>
            <a:lvl3pPr marL="1143000" indent="-228600">
              <a:defRPr>
                <a:solidFill>
                  <a:schemeClr val="tx1"/>
                </a:solidFill>
                <a:latin typeface="Lao UI" pitchFamily="34" charset="0"/>
                <a:ea typeface="微软雅黑" pitchFamily="34" charset="-122"/>
              </a:defRPr>
            </a:lvl3pPr>
            <a:lvl4pPr marL="1600200" indent="-228600">
              <a:defRPr>
                <a:solidFill>
                  <a:schemeClr val="tx1"/>
                </a:solidFill>
                <a:latin typeface="Lao UI" pitchFamily="34" charset="0"/>
                <a:ea typeface="微软雅黑" pitchFamily="34" charset="-122"/>
              </a:defRPr>
            </a:lvl4pPr>
            <a:lvl5pPr marL="2057400" indent="-228600">
              <a:defRPr>
                <a:solidFill>
                  <a:schemeClr val="tx1"/>
                </a:solidFill>
                <a:latin typeface="Lao UI" pitchFamily="34" charset="0"/>
                <a:ea typeface="微软雅黑" pitchFamily="34" charset="-122"/>
              </a:defRPr>
            </a:lvl5pPr>
            <a:lvl6pPr marL="2514600" indent="-228600" fontAlgn="base">
              <a:spcBef>
                <a:spcPct val="0"/>
              </a:spcBef>
              <a:spcAft>
                <a:spcPct val="0"/>
              </a:spcAft>
              <a:defRPr>
                <a:solidFill>
                  <a:schemeClr val="tx1"/>
                </a:solidFill>
                <a:latin typeface="Lao UI" pitchFamily="34" charset="0"/>
                <a:ea typeface="微软雅黑" pitchFamily="34" charset="-122"/>
              </a:defRPr>
            </a:lvl6pPr>
            <a:lvl7pPr marL="2971800" indent="-228600" fontAlgn="base">
              <a:spcBef>
                <a:spcPct val="0"/>
              </a:spcBef>
              <a:spcAft>
                <a:spcPct val="0"/>
              </a:spcAft>
              <a:defRPr>
                <a:solidFill>
                  <a:schemeClr val="tx1"/>
                </a:solidFill>
                <a:latin typeface="Lao UI" pitchFamily="34" charset="0"/>
                <a:ea typeface="微软雅黑" pitchFamily="34" charset="-122"/>
              </a:defRPr>
            </a:lvl7pPr>
            <a:lvl8pPr marL="3429000" indent="-228600" fontAlgn="base">
              <a:spcBef>
                <a:spcPct val="0"/>
              </a:spcBef>
              <a:spcAft>
                <a:spcPct val="0"/>
              </a:spcAft>
              <a:defRPr>
                <a:solidFill>
                  <a:schemeClr val="tx1"/>
                </a:solidFill>
                <a:latin typeface="Lao UI" pitchFamily="34" charset="0"/>
                <a:ea typeface="微软雅黑" pitchFamily="34" charset="-122"/>
              </a:defRPr>
            </a:lvl8pPr>
            <a:lvl9pPr marL="3886200" indent="-228600" fontAlgn="base">
              <a:spcBef>
                <a:spcPct val="0"/>
              </a:spcBef>
              <a:spcAft>
                <a:spcPct val="0"/>
              </a:spcAft>
              <a:defRPr>
                <a:solidFill>
                  <a:schemeClr val="tx1"/>
                </a:solidFill>
                <a:latin typeface="Lao UI" pitchFamily="34" charset="0"/>
                <a:ea typeface="微软雅黑" pitchFamily="34" charset="-122"/>
              </a:defRPr>
            </a:lvl9pPr>
          </a:lstStyle>
          <a:p>
            <a:pPr defTabSz="913530">
              <a:lnSpc>
                <a:spcPct val="120000"/>
              </a:lnSpc>
              <a:defRPr/>
            </a:pPr>
            <a:r>
              <a:rPr lang="zh-CN" altLang="en-US" sz="1400" dirty="0" smtClean="0">
                <a:solidFill>
                  <a:prstClr val="white"/>
                </a:solidFill>
                <a:latin typeface="华文细黑" pitchFamily="2" charset="-122"/>
                <a:ea typeface="华文细黑" pitchFamily="2" charset="-122"/>
                <a:cs typeface="Arial" pitchFamily="34" charset="0"/>
              </a:rPr>
              <a:t>日后规划</a:t>
            </a:r>
            <a:endParaRPr lang="zh-CN" altLang="en-US" sz="1400" baseline="-3000" dirty="0">
              <a:solidFill>
                <a:prstClr val="white"/>
              </a:solidFill>
              <a:latin typeface="华文细黑" pitchFamily="2" charset="-122"/>
              <a:ea typeface="华文细黑" pitchFamily="2" charset="-122"/>
              <a:cs typeface="Arial" pitchFamily="34" charset="0"/>
            </a:endParaRPr>
          </a:p>
        </p:txBody>
      </p:sp>
    </p:spTree>
    <p:extLst>
      <p:ext uri="{BB962C8B-B14F-4D97-AF65-F5344CB8AC3E}">
        <p14:creationId xmlns:p14="http://schemas.microsoft.com/office/powerpoint/2010/main" val="264027525"/>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250" fill="hold"/>
                                        <p:tgtEl>
                                          <p:spTgt spid="10"/>
                                        </p:tgtEl>
                                        <p:attrNameLst>
                                          <p:attrName>ppt_w</p:attrName>
                                        </p:attrNameLst>
                                      </p:cBhvr>
                                      <p:tavLst>
                                        <p:tav tm="0">
                                          <p:val>
                                            <p:fltVal val="0"/>
                                          </p:val>
                                        </p:tav>
                                        <p:tav tm="100000">
                                          <p:val>
                                            <p:strVal val="#ppt_w"/>
                                          </p:val>
                                        </p:tav>
                                      </p:tavLst>
                                    </p:anim>
                                    <p:anim calcmode="lin" valueType="num">
                                      <p:cBhvr>
                                        <p:cTn id="8" dur="250" fill="hold"/>
                                        <p:tgtEl>
                                          <p:spTgt spid="10"/>
                                        </p:tgtEl>
                                        <p:attrNameLst>
                                          <p:attrName>ppt_h</p:attrName>
                                        </p:attrNameLst>
                                      </p:cBhvr>
                                      <p:tavLst>
                                        <p:tav tm="0">
                                          <p:val>
                                            <p:fltVal val="0"/>
                                          </p:val>
                                        </p:tav>
                                        <p:tav tm="100000">
                                          <p:val>
                                            <p:strVal val="#ppt_h"/>
                                          </p:val>
                                        </p:tav>
                                      </p:tavLst>
                                    </p:anim>
                                    <p:animEffect transition="in" filter="fade">
                                      <p:cBhvr>
                                        <p:cTn id="9" dur="250"/>
                                        <p:tgtEl>
                                          <p:spTgt spid="10"/>
                                        </p:tgtEl>
                                      </p:cBhvr>
                                    </p:animEffect>
                                  </p:childTnLst>
                                </p:cTn>
                              </p:par>
                              <p:par>
                                <p:cTn id="10" presetID="6" presetClass="emph" presetSubtype="0" decel="100000" fill="hold" nodeType="withEffect">
                                  <p:stCondLst>
                                    <p:cond delay="200"/>
                                  </p:stCondLst>
                                  <p:childTnLst>
                                    <p:animScale>
                                      <p:cBhvr>
                                        <p:cTn id="11" dur="250" fill="hold"/>
                                        <p:tgtEl>
                                          <p:spTgt spid="10"/>
                                        </p:tgtEl>
                                      </p:cBhvr>
                                      <p:by x="110000" y="110000"/>
                                    </p:animScale>
                                  </p:childTnLst>
                                </p:cTn>
                              </p:par>
                              <p:par>
                                <p:cTn id="12" presetID="6" presetClass="emph" presetSubtype="0" decel="100000" fill="hold" nodeType="withEffect">
                                  <p:stCondLst>
                                    <p:cond delay="300"/>
                                  </p:stCondLst>
                                  <p:childTnLst>
                                    <p:animScale>
                                      <p:cBhvr>
                                        <p:cTn id="13" dur="250" fill="hold"/>
                                        <p:tgtEl>
                                          <p:spTgt spid="10"/>
                                        </p:tgtEl>
                                      </p:cBhvr>
                                      <p:by x="91000" y="91000"/>
                                    </p:animScale>
                                  </p:childTnLst>
                                </p:cTn>
                              </p:par>
                            </p:childTnLst>
                          </p:cTn>
                        </p:par>
                        <p:par>
                          <p:cTn id="14" fill="hold" nodeType="afterGroup">
                            <p:stCondLst>
                              <p:cond delay="550"/>
                            </p:stCondLst>
                            <p:childTnLst>
                              <p:par>
                                <p:cTn id="15" presetID="2" presetClass="entr" presetSubtype="6" decel="10000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400" fill="hold"/>
                                        <p:tgtEl>
                                          <p:spTgt spid="11"/>
                                        </p:tgtEl>
                                        <p:attrNameLst>
                                          <p:attrName>ppt_x</p:attrName>
                                        </p:attrNameLst>
                                      </p:cBhvr>
                                      <p:tavLst>
                                        <p:tav tm="0">
                                          <p:val>
                                            <p:strVal val="1+#ppt_w/2"/>
                                          </p:val>
                                        </p:tav>
                                        <p:tav tm="100000">
                                          <p:val>
                                            <p:strVal val="#ppt_x"/>
                                          </p:val>
                                        </p:tav>
                                      </p:tavLst>
                                    </p:anim>
                                    <p:anim calcmode="lin" valueType="num">
                                      <p:cBhvr additive="base">
                                        <p:cTn id="18" dur="4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9" decel="100000" fill="hold" grpId="0" nodeType="withEffect">
                                  <p:stCondLst>
                                    <p:cond delay="15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400" fill="hold"/>
                                        <p:tgtEl>
                                          <p:spTgt spid="13"/>
                                        </p:tgtEl>
                                        <p:attrNameLst>
                                          <p:attrName>ppt_x</p:attrName>
                                        </p:attrNameLst>
                                      </p:cBhvr>
                                      <p:tavLst>
                                        <p:tav tm="0">
                                          <p:val>
                                            <p:strVal val="0-#ppt_w/2"/>
                                          </p:val>
                                        </p:tav>
                                        <p:tav tm="100000">
                                          <p:val>
                                            <p:strVal val="#ppt_x"/>
                                          </p:val>
                                        </p:tav>
                                      </p:tavLst>
                                    </p:anim>
                                    <p:anim calcmode="lin" valueType="num">
                                      <p:cBhvr additive="base">
                                        <p:cTn id="22" dur="400" fill="hold"/>
                                        <p:tgtEl>
                                          <p:spTgt spid="13"/>
                                        </p:tgtEl>
                                        <p:attrNameLst>
                                          <p:attrName>ppt_y</p:attrName>
                                        </p:attrNameLst>
                                      </p:cBhvr>
                                      <p:tavLst>
                                        <p:tav tm="0">
                                          <p:val>
                                            <p:strVal val="0-#ppt_h/2"/>
                                          </p:val>
                                        </p:tav>
                                        <p:tav tm="100000">
                                          <p:val>
                                            <p:strVal val="#ppt_y"/>
                                          </p:val>
                                        </p:tav>
                                      </p:tavLst>
                                    </p:anim>
                                  </p:childTnLst>
                                </p:cTn>
                              </p:par>
                              <p:par>
                                <p:cTn id="23" presetID="2" presetClass="entr" presetSubtype="12" decel="100000" fill="hold" grpId="0" nodeType="withEffect">
                                  <p:stCondLst>
                                    <p:cond delay="30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400" fill="hold"/>
                                        <p:tgtEl>
                                          <p:spTgt spid="12"/>
                                        </p:tgtEl>
                                        <p:attrNameLst>
                                          <p:attrName>ppt_x</p:attrName>
                                        </p:attrNameLst>
                                      </p:cBhvr>
                                      <p:tavLst>
                                        <p:tav tm="0">
                                          <p:val>
                                            <p:strVal val="0-#ppt_w/2"/>
                                          </p:val>
                                        </p:tav>
                                        <p:tav tm="100000">
                                          <p:val>
                                            <p:strVal val="#ppt_x"/>
                                          </p:val>
                                        </p:tav>
                                      </p:tavLst>
                                    </p:anim>
                                    <p:anim calcmode="lin" valueType="num">
                                      <p:cBhvr additive="base">
                                        <p:cTn id="26" dur="400" fill="hold"/>
                                        <p:tgtEl>
                                          <p:spTgt spid="12"/>
                                        </p:tgtEl>
                                        <p:attrNameLst>
                                          <p:attrName>ppt_y</p:attrName>
                                        </p:attrNameLst>
                                      </p:cBhvr>
                                      <p:tavLst>
                                        <p:tav tm="0">
                                          <p:val>
                                            <p:strVal val="1+#ppt_h/2"/>
                                          </p:val>
                                        </p:tav>
                                        <p:tav tm="100000">
                                          <p:val>
                                            <p:strVal val="#ppt_y"/>
                                          </p:val>
                                        </p:tav>
                                      </p:tavLst>
                                    </p:anim>
                                  </p:childTnLst>
                                </p:cTn>
                              </p:par>
                            </p:childTnLst>
                          </p:cTn>
                        </p:par>
                        <p:par>
                          <p:cTn id="27" fill="hold" nodeType="afterGroup">
                            <p:stCondLst>
                              <p:cond delay="1250"/>
                            </p:stCondLst>
                            <p:childTnLst>
                              <p:par>
                                <p:cTn id="28" presetID="2" presetClass="entr" presetSubtype="1" decel="10000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0-#ppt_h/2"/>
                                          </p:val>
                                        </p:tav>
                                        <p:tav tm="100000">
                                          <p:val>
                                            <p:strVal val="#ppt_y"/>
                                          </p:val>
                                        </p:tav>
                                      </p:tavLst>
                                    </p:anim>
                                  </p:childTnLst>
                                </p:cTn>
                              </p:par>
                            </p:childTnLst>
                          </p:cTn>
                        </p:par>
                        <p:par>
                          <p:cTn id="32" fill="hold" nodeType="afterGroup">
                            <p:stCondLst>
                              <p:cond delay="1750"/>
                            </p:stCondLst>
                            <p:childTnLst>
                              <p:par>
                                <p:cTn id="33" presetID="10" presetClass="entr" presetSubtype="0" fill="hold" grpId="0" nodeType="afterEffect">
                                  <p:stCondLst>
                                    <p:cond delay="0"/>
                                  </p:stCondLst>
                                  <p:iterate type="lt">
                                    <p:tmPct val="10000"/>
                                  </p:iterate>
                                  <p:childTnLst>
                                    <p:set>
                                      <p:cBhvr>
                                        <p:cTn id="34" dur="1" fill="hold">
                                          <p:stCondLst>
                                            <p:cond delay="0"/>
                                          </p:stCondLst>
                                        </p:cTn>
                                        <p:tgtEl>
                                          <p:spTgt spid="17"/>
                                        </p:tgtEl>
                                        <p:attrNameLst>
                                          <p:attrName>style.visibility</p:attrName>
                                        </p:attrNameLst>
                                      </p:cBhvr>
                                      <p:to>
                                        <p:strVal val="visible"/>
                                      </p:to>
                                    </p:set>
                                    <p:animEffect transition="in" filter="fade">
                                      <p:cBhvr>
                                        <p:cTn id="35" dur="1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5" grpId="0"/>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空心弧 2"/>
          <p:cNvSpPr>
            <a:spLocks noChangeArrowheads="1"/>
          </p:cNvSpPr>
          <p:nvPr/>
        </p:nvSpPr>
        <p:spPr bwMode="auto">
          <a:xfrm rot="16200000">
            <a:off x="1623485" y="2537885"/>
            <a:ext cx="2931583" cy="2931583"/>
          </a:xfrm>
          <a:custGeom>
            <a:avLst/>
            <a:gdLst>
              <a:gd name="G0" fmla="+- 9012 0 0"/>
              <a:gd name="G1" fmla="+- 9868328 0 0"/>
              <a:gd name="G2" fmla="+- 0 0 9868328"/>
              <a:gd name="T0" fmla="*/ 0 256 1"/>
              <a:gd name="T1" fmla="*/ 180 256 1"/>
              <a:gd name="G3" fmla="+- 9868328 T0 T1"/>
              <a:gd name="T2" fmla="*/ 0 256 1"/>
              <a:gd name="T3" fmla="*/ 90 256 1"/>
              <a:gd name="G4" fmla="+- 9868328 T2 T3"/>
              <a:gd name="G5" fmla="*/ G4 2 1"/>
              <a:gd name="T4" fmla="*/ 90 256 1"/>
              <a:gd name="T5" fmla="*/ 0 256 1"/>
              <a:gd name="G6" fmla="+- 9868328 T4 T5"/>
              <a:gd name="G7" fmla="*/ G6 2 1"/>
              <a:gd name="G8" fmla="abs 9868328"/>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012"/>
              <a:gd name="G18" fmla="*/ 9012 1 2"/>
              <a:gd name="G19" fmla="+- G18 5400 0"/>
              <a:gd name="G20" fmla="cos G19 9868328"/>
              <a:gd name="G21" fmla="sin G19 9868328"/>
              <a:gd name="G22" fmla="+- G20 10800 0"/>
              <a:gd name="G23" fmla="+- G21 10800 0"/>
              <a:gd name="G24" fmla="+- 10800 0 G20"/>
              <a:gd name="G25" fmla="+- 9012 10800 0"/>
              <a:gd name="G26" fmla="?: G9 G17 G25"/>
              <a:gd name="G27" fmla="?: G9 0 21600"/>
              <a:gd name="G28" fmla="cos 10800 9868328"/>
              <a:gd name="G29" fmla="sin 10800 9868328"/>
              <a:gd name="G30" fmla="sin 9012 9868328"/>
              <a:gd name="G31" fmla="+- G28 10800 0"/>
              <a:gd name="G32" fmla="+- G29 10800 0"/>
              <a:gd name="G33" fmla="+- G30 10800 0"/>
              <a:gd name="G34" fmla="?: G4 0 G31"/>
              <a:gd name="G35" fmla="?: 9868328 G34 0"/>
              <a:gd name="G36" fmla="?: G6 G35 G31"/>
              <a:gd name="G37" fmla="+- 21600 0 G36"/>
              <a:gd name="G38" fmla="?: G4 0 G33"/>
              <a:gd name="G39" fmla="?: 9868328 G38 G32"/>
              <a:gd name="G40" fmla="?: G6 G39 0"/>
              <a:gd name="G41" fmla="?: G4 G32 21600"/>
              <a:gd name="G42" fmla="?: G6 G41 G33"/>
              <a:gd name="T12" fmla="*/ 10800 w 21600"/>
              <a:gd name="T13" fmla="*/ 0 h 21600"/>
              <a:gd name="T14" fmla="*/ 2171 w 21600"/>
              <a:gd name="T15" fmla="*/ 15666 h 21600"/>
              <a:gd name="T16" fmla="*/ 10800 w 21600"/>
              <a:gd name="T17" fmla="*/ 1788 h 21600"/>
              <a:gd name="T18" fmla="*/ 19429 w 21600"/>
              <a:gd name="T19" fmla="*/ 15666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950" y="15226"/>
                </a:moveTo>
                <a:cubicBezTo>
                  <a:pt x="2188" y="13875"/>
                  <a:pt x="1788" y="12351"/>
                  <a:pt x="1788" y="10800"/>
                </a:cubicBezTo>
                <a:cubicBezTo>
                  <a:pt x="1788" y="5822"/>
                  <a:pt x="5822" y="1788"/>
                  <a:pt x="10800" y="1788"/>
                </a:cubicBezTo>
                <a:cubicBezTo>
                  <a:pt x="15777" y="1788"/>
                  <a:pt x="19812" y="5822"/>
                  <a:pt x="19812" y="10800"/>
                </a:cubicBezTo>
                <a:cubicBezTo>
                  <a:pt x="19812" y="12351"/>
                  <a:pt x="19411" y="13875"/>
                  <a:pt x="18649" y="15226"/>
                </a:cubicBezTo>
                <a:lnTo>
                  <a:pt x="20207" y="16105"/>
                </a:lnTo>
                <a:cubicBezTo>
                  <a:pt x="21120" y="14486"/>
                  <a:pt x="21600" y="12658"/>
                  <a:pt x="21600" y="10800"/>
                </a:cubicBezTo>
                <a:cubicBezTo>
                  <a:pt x="21600" y="4835"/>
                  <a:pt x="16764" y="0"/>
                  <a:pt x="10800" y="0"/>
                </a:cubicBezTo>
                <a:cubicBezTo>
                  <a:pt x="4835" y="0"/>
                  <a:pt x="0" y="4835"/>
                  <a:pt x="0" y="10800"/>
                </a:cubicBezTo>
                <a:cubicBezTo>
                  <a:pt x="-1" y="12658"/>
                  <a:pt x="479" y="14486"/>
                  <a:pt x="1392" y="16105"/>
                </a:cubicBezTo>
                <a:close/>
              </a:path>
            </a:pathLst>
          </a:custGeom>
          <a:solidFill>
            <a:schemeClr val="bg1">
              <a:alpha val="50000"/>
            </a:schemeClr>
          </a:solidFill>
          <a:ln>
            <a:noFill/>
          </a:ln>
        </p:spPr>
        <p:txBody>
          <a:bodyPr lIns="121891" tIns="60945" rIns="121891" bIns="60945" anchor="ctr"/>
          <a:lstStyle/>
          <a:p>
            <a:pPr algn="ctr" defTabSz="913530">
              <a:defRPr/>
            </a:pPr>
            <a:endParaRPr lang="zh-CN" altLang="zh-CN" dirty="0">
              <a:solidFill>
                <a:prstClr val="white">
                  <a:lumMod val="95000"/>
                </a:prstClr>
              </a:solidFill>
              <a:sym typeface="宋体" pitchFamily="2" charset="-122"/>
            </a:endParaRPr>
          </a:p>
        </p:txBody>
      </p:sp>
      <p:sp>
        <p:nvSpPr>
          <p:cNvPr id="16389" name="空心弧 3"/>
          <p:cNvSpPr>
            <a:spLocks noChangeArrowheads="1"/>
          </p:cNvSpPr>
          <p:nvPr/>
        </p:nvSpPr>
        <p:spPr bwMode="auto">
          <a:xfrm rot="16426183">
            <a:off x="1859492" y="2776009"/>
            <a:ext cx="2432051" cy="2434167"/>
          </a:xfrm>
          <a:custGeom>
            <a:avLst/>
            <a:gdLst>
              <a:gd name="G0" fmla="+- 8720 0 0"/>
              <a:gd name="G1" fmla="+- 13154032 0 0"/>
              <a:gd name="G2" fmla="+- 0 0 13154032"/>
              <a:gd name="T0" fmla="*/ 0 256 1"/>
              <a:gd name="T1" fmla="*/ 180 256 1"/>
              <a:gd name="G3" fmla="+- 13154032 T0 T1"/>
              <a:gd name="T2" fmla="*/ 0 256 1"/>
              <a:gd name="T3" fmla="*/ 90 256 1"/>
              <a:gd name="G4" fmla="+- 13154032 T2 T3"/>
              <a:gd name="G5" fmla="*/ G4 2 1"/>
              <a:gd name="T4" fmla="*/ 90 256 1"/>
              <a:gd name="T5" fmla="*/ 0 256 1"/>
              <a:gd name="G6" fmla="+- 13154032 T4 T5"/>
              <a:gd name="G7" fmla="*/ G6 2 1"/>
              <a:gd name="G8" fmla="abs 13154032"/>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8720"/>
              <a:gd name="G18" fmla="*/ 8720 1 2"/>
              <a:gd name="G19" fmla="+- G18 5400 0"/>
              <a:gd name="G20" fmla="cos G19 13154032"/>
              <a:gd name="G21" fmla="sin G19 13154032"/>
              <a:gd name="G22" fmla="+- G20 10800 0"/>
              <a:gd name="G23" fmla="+- G21 10800 0"/>
              <a:gd name="G24" fmla="+- 10800 0 G20"/>
              <a:gd name="G25" fmla="+- 8720 10800 0"/>
              <a:gd name="G26" fmla="?: G9 G17 G25"/>
              <a:gd name="G27" fmla="?: G9 0 21600"/>
              <a:gd name="G28" fmla="cos 10800 13154032"/>
              <a:gd name="G29" fmla="sin 10800 13154032"/>
              <a:gd name="G30" fmla="sin 8720 13154032"/>
              <a:gd name="G31" fmla="+- G28 10800 0"/>
              <a:gd name="G32" fmla="+- G29 10800 0"/>
              <a:gd name="G33" fmla="+- G30 10800 0"/>
              <a:gd name="G34" fmla="?: G4 0 G31"/>
              <a:gd name="G35" fmla="?: 13154032 G34 0"/>
              <a:gd name="G36" fmla="?: G6 G35 G31"/>
              <a:gd name="G37" fmla="+- 21600 0 G36"/>
              <a:gd name="G38" fmla="?: G4 0 G33"/>
              <a:gd name="G39" fmla="?: 13154032 G38 G32"/>
              <a:gd name="G40" fmla="?: G6 G39 0"/>
              <a:gd name="G41" fmla="?: G4 G32 21600"/>
              <a:gd name="G42" fmla="?: G6 G41 G33"/>
              <a:gd name="T12" fmla="*/ 10800 w 21600"/>
              <a:gd name="T13" fmla="*/ 0 h 21600"/>
              <a:gd name="T14" fmla="*/ 1670 w 21600"/>
              <a:gd name="T15" fmla="*/ 7347 h 21600"/>
              <a:gd name="T16" fmla="*/ 10800 w 21600"/>
              <a:gd name="T17" fmla="*/ 2080 h 21600"/>
              <a:gd name="T18" fmla="*/ 19930 w 21600"/>
              <a:gd name="T19" fmla="*/ 7347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643" y="7715"/>
                </a:moveTo>
                <a:cubicBezTo>
                  <a:pt x="3926" y="4323"/>
                  <a:pt x="7173" y="2080"/>
                  <a:pt x="10799" y="2080"/>
                </a:cubicBezTo>
                <a:cubicBezTo>
                  <a:pt x="14426" y="2079"/>
                  <a:pt x="17673" y="4323"/>
                  <a:pt x="18956" y="7715"/>
                </a:cubicBezTo>
                <a:lnTo>
                  <a:pt x="20901" y="6979"/>
                </a:lnTo>
                <a:cubicBezTo>
                  <a:pt x="19313" y="2779"/>
                  <a:pt x="15290" y="0"/>
                  <a:pt x="10800" y="0"/>
                </a:cubicBezTo>
                <a:cubicBezTo>
                  <a:pt x="6309" y="-1"/>
                  <a:pt x="2286" y="2779"/>
                  <a:pt x="698" y="6979"/>
                </a:cubicBezTo>
                <a:close/>
              </a:path>
            </a:pathLst>
          </a:custGeom>
          <a:solidFill>
            <a:schemeClr val="bg1">
              <a:alpha val="80000"/>
            </a:schemeClr>
          </a:solidFill>
          <a:ln>
            <a:noFill/>
          </a:ln>
        </p:spPr>
        <p:txBody>
          <a:bodyPr lIns="121891" tIns="60945" rIns="121891" bIns="60945" anchor="ctr"/>
          <a:lstStyle/>
          <a:p>
            <a:pPr algn="ctr" defTabSz="913530">
              <a:defRPr/>
            </a:pPr>
            <a:endParaRPr lang="zh-CN" altLang="zh-CN" dirty="0">
              <a:solidFill>
                <a:prstClr val="white">
                  <a:lumMod val="95000"/>
                </a:prstClr>
              </a:solidFill>
              <a:sym typeface="宋体" pitchFamily="2" charset="-122"/>
            </a:endParaRPr>
          </a:p>
        </p:txBody>
      </p:sp>
      <p:sp>
        <p:nvSpPr>
          <p:cNvPr id="16390" name="空心弧 4"/>
          <p:cNvSpPr>
            <a:spLocks noChangeArrowheads="1"/>
          </p:cNvSpPr>
          <p:nvPr/>
        </p:nvSpPr>
        <p:spPr bwMode="auto">
          <a:xfrm rot="16200000">
            <a:off x="1356785" y="2309285"/>
            <a:ext cx="3414183" cy="3414183"/>
          </a:xfrm>
          <a:custGeom>
            <a:avLst/>
            <a:gdLst>
              <a:gd name="G0" fmla="+- 9049 0 0"/>
              <a:gd name="G1" fmla="+- 7945690 0 0"/>
              <a:gd name="G2" fmla="+- 0 0 7945690"/>
              <a:gd name="T0" fmla="*/ 0 256 1"/>
              <a:gd name="T1" fmla="*/ 180 256 1"/>
              <a:gd name="G3" fmla="+- 7945690 T0 T1"/>
              <a:gd name="T2" fmla="*/ 0 256 1"/>
              <a:gd name="T3" fmla="*/ 90 256 1"/>
              <a:gd name="G4" fmla="+- 7945690 T2 T3"/>
              <a:gd name="G5" fmla="*/ G4 2 1"/>
              <a:gd name="T4" fmla="*/ 90 256 1"/>
              <a:gd name="T5" fmla="*/ 0 256 1"/>
              <a:gd name="G6" fmla="+- 7945690 T4 T5"/>
              <a:gd name="G7" fmla="*/ G6 2 1"/>
              <a:gd name="G8" fmla="abs 794569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049"/>
              <a:gd name="G18" fmla="*/ 9049 1 2"/>
              <a:gd name="G19" fmla="+- G18 5400 0"/>
              <a:gd name="G20" fmla="cos G19 7945690"/>
              <a:gd name="G21" fmla="sin G19 7945690"/>
              <a:gd name="G22" fmla="+- G20 10800 0"/>
              <a:gd name="G23" fmla="+- G21 10800 0"/>
              <a:gd name="G24" fmla="+- 10800 0 G20"/>
              <a:gd name="G25" fmla="+- 9049 10800 0"/>
              <a:gd name="G26" fmla="?: G9 G17 G25"/>
              <a:gd name="G27" fmla="?: G9 0 21600"/>
              <a:gd name="G28" fmla="cos 10800 7945690"/>
              <a:gd name="G29" fmla="sin 10800 7945690"/>
              <a:gd name="G30" fmla="sin 9049 7945690"/>
              <a:gd name="G31" fmla="+- G28 10800 0"/>
              <a:gd name="G32" fmla="+- G29 10800 0"/>
              <a:gd name="G33" fmla="+- G30 10800 0"/>
              <a:gd name="G34" fmla="?: G4 0 G31"/>
              <a:gd name="G35" fmla="?: 7945690 G34 0"/>
              <a:gd name="G36" fmla="?: G6 G35 G31"/>
              <a:gd name="G37" fmla="+- 21600 0 G36"/>
              <a:gd name="G38" fmla="?: G4 0 G33"/>
              <a:gd name="G39" fmla="?: 7945690 G38 G32"/>
              <a:gd name="G40" fmla="?: G6 G39 0"/>
              <a:gd name="G41" fmla="?: G4 G32 21600"/>
              <a:gd name="G42" fmla="?: G6 G41 G33"/>
              <a:gd name="T12" fmla="*/ 10800 w 21600"/>
              <a:gd name="T13" fmla="*/ 0 h 21600"/>
              <a:gd name="T14" fmla="*/ 5652 w 21600"/>
              <a:gd name="T15" fmla="*/ 19285 h 21600"/>
              <a:gd name="T16" fmla="*/ 10800 w 21600"/>
              <a:gd name="T17" fmla="*/ 1751 h 21600"/>
              <a:gd name="T18" fmla="*/ 15948 w 21600"/>
              <a:gd name="T19" fmla="*/ 19285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6106" y="18536"/>
                </a:moveTo>
                <a:cubicBezTo>
                  <a:pt x="3402" y="16896"/>
                  <a:pt x="1751" y="13962"/>
                  <a:pt x="1751" y="10800"/>
                </a:cubicBezTo>
                <a:cubicBezTo>
                  <a:pt x="1751" y="5802"/>
                  <a:pt x="5802" y="1751"/>
                  <a:pt x="10800" y="1751"/>
                </a:cubicBezTo>
                <a:cubicBezTo>
                  <a:pt x="15797" y="1751"/>
                  <a:pt x="19849" y="5802"/>
                  <a:pt x="19849" y="10800"/>
                </a:cubicBezTo>
                <a:cubicBezTo>
                  <a:pt x="19849" y="13962"/>
                  <a:pt x="18197" y="16896"/>
                  <a:pt x="15493" y="18536"/>
                </a:cubicBezTo>
                <a:lnTo>
                  <a:pt x="16401" y="20033"/>
                </a:lnTo>
                <a:cubicBezTo>
                  <a:pt x="19628" y="18075"/>
                  <a:pt x="21600" y="14574"/>
                  <a:pt x="21600" y="10800"/>
                </a:cubicBezTo>
                <a:cubicBezTo>
                  <a:pt x="21600" y="4835"/>
                  <a:pt x="16764" y="0"/>
                  <a:pt x="10800" y="0"/>
                </a:cubicBezTo>
                <a:cubicBezTo>
                  <a:pt x="4835" y="0"/>
                  <a:pt x="0" y="4835"/>
                  <a:pt x="0" y="10800"/>
                </a:cubicBezTo>
                <a:cubicBezTo>
                  <a:pt x="-1" y="14574"/>
                  <a:pt x="1971" y="18075"/>
                  <a:pt x="5198" y="20033"/>
                </a:cubicBezTo>
                <a:close/>
              </a:path>
            </a:pathLst>
          </a:custGeom>
          <a:solidFill>
            <a:schemeClr val="bg1">
              <a:alpha val="20000"/>
            </a:schemeClr>
          </a:solidFill>
          <a:ln>
            <a:noFill/>
          </a:ln>
        </p:spPr>
        <p:txBody>
          <a:bodyPr lIns="121891" tIns="60945" rIns="121891" bIns="60945" anchor="ctr"/>
          <a:lstStyle/>
          <a:p>
            <a:pPr algn="ctr" defTabSz="913530">
              <a:defRPr/>
            </a:pPr>
            <a:endParaRPr lang="zh-CN" altLang="zh-CN" dirty="0">
              <a:solidFill>
                <a:prstClr val="white">
                  <a:lumMod val="95000"/>
                </a:prstClr>
              </a:solidFill>
              <a:sym typeface="宋体" pitchFamily="2" charset="-122"/>
            </a:endParaRPr>
          </a:p>
        </p:txBody>
      </p:sp>
      <p:sp>
        <p:nvSpPr>
          <p:cNvPr id="16391" name="矩形 5"/>
          <p:cNvSpPr>
            <a:spLocks noChangeArrowheads="1"/>
          </p:cNvSpPr>
          <p:nvPr/>
        </p:nvSpPr>
        <p:spPr bwMode="auto">
          <a:xfrm>
            <a:off x="2250018" y="3759200"/>
            <a:ext cx="2694516" cy="307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1" tIns="60945" rIns="121891" bIns="60945">
            <a:spAutoFit/>
          </a:bodyPr>
          <a:lstStyle/>
          <a:p>
            <a:pPr defTabSz="913530">
              <a:defRPr/>
            </a:pPr>
            <a:r>
              <a:rPr lang="zh-CN" altLang="en-US" baseline="-3000" dirty="0" smtClean="0">
                <a:solidFill>
                  <a:prstClr val="white">
                    <a:lumMod val="95000"/>
                  </a:prstClr>
                </a:solidFill>
              </a:rPr>
              <a:t>实习系统的高可用，高性能</a:t>
            </a:r>
            <a:endParaRPr lang="zh-CN" altLang="en-US" baseline="-3000" dirty="0">
              <a:solidFill>
                <a:prstClr val="white">
                  <a:lumMod val="95000"/>
                </a:prstClr>
              </a:solidFill>
            </a:endParaRPr>
          </a:p>
        </p:txBody>
      </p:sp>
      <p:grpSp>
        <p:nvGrpSpPr>
          <p:cNvPr id="16392" name="组合 34"/>
          <p:cNvGrpSpPr>
            <a:grpSpLocks/>
          </p:cNvGrpSpPr>
          <p:nvPr/>
        </p:nvGrpSpPr>
        <p:grpSpPr bwMode="auto">
          <a:xfrm>
            <a:off x="6000751" y="1631951"/>
            <a:ext cx="5082116" cy="1716796"/>
            <a:chOff x="0" y="0"/>
            <a:chExt cx="3811400" cy="1285746"/>
          </a:xfrm>
        </p:grpSpPr>
        <p:sp>
          <p:nvSpPr>
            <p:cNvPr id="16393" name="矩形 22"/>
            <p:cNvSpPr>
              <a:spLocks noChangeArrowheads="1"/>
            </p:cNvSpPr>
            <p:nvPr/>
          </p:nvSpPr>
          <p:spPr bwMode="auto">
            <a:xfrm>
              <a:off x="95245" y="115720"/>
              <a:ext cx="358757" cy="229857"/>
            </a:xfrm>
            <a:prstGeom prst="rect">
              <a:avLst/>
            </a:prstGeom>
            <a:solidFill>
              <a:schemeClr val="bg1">
                <a:alpha val="20000"/>
              </a:scheme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defTabSz="913530">
                <a:defRPr/>
              </a:pPr>
              <a:endParaRPr lang="zh-CN" altLang="zh-CN" dirty="0">
                <a:solidFill>
                  <a:prstClr val="white">
                    <a:lumMod val="95000"/>
                  </a:prstClr>
                </a:solidFill>
                <a:sym typeface="宋体" pitchFamily="2" charset="-122"/>
              </a:endParaRPr>
            </a:p>
          </p:txBody>
        </p:sp>
        <p:sp>
          <p:nvSpPr>
            <p:cNvPr id="16394" name="TextBox 23"/>
            <p:cNvSpPr>
              <a:spLocks noChangeArrowheads="1"/>
            </p:cNvSpPr>
            <p:nvPr/>
          </p:nvSpPr>
          <p:spPr bwMode="auto">
            <a:xfrm>
              <a:off x="0" y="386793"/>
              <a:ext cx="3811400" cy="898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913530">
                <a:lnSpc>
                  <a:spcPct val="150000"/>
                </a:lnSpc>
                <a:buClr>
                  <a:srgbClr val="E36C09"/>
                </a:buClr>
                <a:defRPr/>
              </a:pPr>
              <a:r>
                <a:rPr lang="en-US" sz="1600" dirty="0">
                  <a:solidFill>
                    <a:prstClr val="white">
                      <a:lumMod val="95000"/>
                    </a:prstClr>
                  </a:solidFill>
                  <a:cs typeface="Calibri" pitchFamily="34" charset="0"/>
                  <a:sym typeface="Calibri" pitchFamily="34" charset="0"/>
                </a:rPr>
                <a:t>You can click here to enter your text. You can click here to enter your text. You can click here to enter your text. </a:t>
              </a:r>
              <a:endParaRPr lang="zh-CN" altLang="en-US" sz="1600" dirty="0">
                <a:solidFill>
                  <a:prstClr val="white">
                    <a:lumMod val="95000"/>
                  </a:prstClr>
                </a:solidFill>
                <a:sym typeface="宋体" pitchFamily="2" charset="-122"/>
              </a:endParaRPr>
            </a:p>
          </p:txBody>
        </p:sp>
        <p:sp>
          <p:nvSpPr>
            <p:cNvPr id="16395" name="矩形 25"/>
            <p:cNvSpPr>
              <a:spLocks noChangeArrowheads="1"/>
            </p:cNvSpPr>
            <p:nvPr/>
          </p:nvSpPr>
          <p:spPr bwMode="auto">
            <a:xfrm>
              <a:off x="558773" y="0"/>
              <a:ext cx="2020788" cy="437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913530">
                <a:defRPr/>
              </a:pPr>
              <a:r>
                <a:rPr lang="en-US" sz="3200" dirty="0">
                  <a:solidFill>
                    <a:prstClr val="white">
                      <a:lumMod val="95000"/>
                    </a:prstClr>
                  </a:solidFill>
                  <a:cs typeface="Calibri" pitchFamily="34" charset="0"/>
                  <a:sym typeface="Calibri" pitchFamily="34" charset="0"/>
                </a:rPr>
                <a:t>70%</a:t>
              </a:r>
              <a:endParaRPr lang="zh-CN" altLang="en-US" sz="3200" dirty="0">
                <a:solidFill>
                  <a:prstClr val="white">
                    <a:lumMod val="95000"/>
                  </a:prstClr>
                </a:solidFill>
                <a:sym typeface="宋体" pitchFamily="2" charset="-122"/>
              </a:endParaRPr>
            </a:p>
          </p:txBody>
        </p:sp>
      </p:grpSp>
      <p:grpSp>
        <p:nvGrpSpPr>
          <p:cNvPr id="16396" name="组合 35"/>
          <p:cNvGrpSpPr>
            <a:grpSpLocks/>
          </p:cNvGrpSpPr>
          <p:nvPr/>
        </p:nvGrpSpPr>
        <p:grpSpPr bwMode="auto">
          <a:xfrm>
            <a:off x="6000751" y="3304118"/>
            <a:ext cx="5082116" cy="1716796"/>
            <a:chOff x="0" y="0"/>
            <a:chExt cx="3811399" cy="1288695"/>
          </a:xfrm>
        </p:grpSpPr>
        <p:sp>
          <p:nvSpPr>
            <p:cNvPr id="16397" name="矩形 26"/>
            <p:cNvSpPr>
              <a:spLocks noChangeArrowheads="1"/>
            </p:cNvSpPr>
            <p:nvPr/>
          </p:nvSpPr>
          <p:spPr bwMode="auto">
            <a:xfrm>
              <a:off x="95245" y="115986"/>
              <a:ext cx="358757" cy="230384"/>
            </a:xfrm>
            <a:prstGeom prst="rect">
              <a:avLst/>
            </a:prstGeom>
            <a:solidFill>
              <a:schemeClr val="bg1">
                <a:alpha val="50000"/>
              </a:scheme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defTabSz="913530">
                <a:defRPr/>
              </a:pPr>
              <a:endParaRPr lang="zh-CN" altLang="zh-CN" dirty="0">
                <a:solidFill>
                  <a:prstClr val="white">
                    <a:lumMod val="95000"/>
                  </a:prstClr>
                </a:solidFill>
                <a:sym typeface="宋体" pitchFamily="2" charset="-122"/>
              </a:endParaRPr>
            </a:p>
          </p:txBody>
        </p:sp>
        <p:sp>
          <p:nvSpPr>
            <p:cNvPr id="16398" name="TextBox 27"/>
            <p:cNvSpPr>
              <a:spLocks noChangeArrowheads="1"/>
            </p:cNvSpPr>
            <p:nvPr/>
          </p:nvSpPr>
          <p:spPr bwMode="auto">
            <a:xfrm>
              <a:off x="0" y="387680"/>
              <a:ext cx="3811399" cy="90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913530">
                <a:lnSpc>
                  <a:spcPct val="150000"/>
                </a:lnSpc>
                <a:buClr>
                  <a:srgbClr val="E36C09"/>
                </a:buClr>
                <a:defRPr/>
              </a:pPr>
              <a:r>
                <a:rPr lang="en-US" sz="1600" dirty="0">
                  <a:solidFill>
                    <a:prstClr val="white">
                      <a:lumMod val="95000"/>
                    </a:prstClr>
                  </a:solidFill>
                  <a:cs typeface="Calibri" pitchFamily="34" charset="0"/>
                  <a:sym typeface="Calibri" pitchFamily="34" charset="0"/>
                </a:rPr>
                <a:t>You can click here to enter your text. You can click here to enter your text. You can click here to enter your text. </a:t>
              </a:r>
              <a:endParaRPr lang="zh-CN" altLang="en-US" sz="1600" dirty="0">
                <a:solidFill>
                  <a:prstClr val="white">
                    <a:lumMod val="95000"/>
                  </a:prstClr>
                </a:solidFill>
                <a:sym typeface="宋体" pitchFamily="2" charset="-122"/>
              </a:endParaRPr>
            </a:p>
          </p:txBody>
        </p:sp>
        <p:sp>
          <p:nvSpPr>
            <p:cNvPr id="16399" name="矩形 28"/>
            <p:cNvSpPr>
              <a:spLocks noChangeArrowheads="1"/>
            </p:cNvSpPr>
            <p:nvPr/>
          </p:nvSpPr>
          <p:spPr bwMode="auto">
            <a:xfrm>
              <a:off x="558772" y="0"/>
              <a:ext cx="2020787" cy="438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913530">
                <a:defRPr/>
              </a:pPr>
              <a:r>
                <a:rPr lang="en-US" sz="3200" dirty="0">
                  <a:solidFill>
                    <a:prstClr val="white">
                      <a:lumMod val="95000"/>
                    </a:prstClr>
                  </a:solidFill>
                  <a:cs typeface="Calibri" pitchFamily="34" charset="0"/>
                  <a:sym typeface="Calibri" pitchFamily="34" charset="0"/>
                </a:rPr>
                <a:t>55%</a:t>
              </a:r>
              <a:endParaRPr lang="zh-CN" altLang="en-US" sz="3200" dirty="0">
                <a:solidFill>
                  <a:prstClr val="white">
                    <a:lumMod val="95000"/>
                  </a:prstClr>
                </a:solidFill>
                <a:sym typeface="宋体" pitchFamily="2" charset="-122"/>
              </a:endParaRPr>
            </a:p>
          </p:txBody>
        </p:sp>
      </p:grpSp>
      <p:grpSp>
        <p:nvGrpSpPr>
          <p:cNvPr id="16400" name="组合 36"/>
          <p:cNvGrpSpPr>
            <a:grpSpLocks/>
          </p:cNvGrpSpPr>
          <p:nvPr/>
        </p:nvGrpSpPr>
        <p:grpSpPr bwMode="auto">
          <a:xfrm>
            <a:off x="6000751" y="4878918"/>
            <a:ext cx="5082116" cy="1716796"/>
            <a:chOff x="0" y="0"/>
            <a:chExt cx="3811398" cy="1288695"/>
          </a:xfrm>
        </p:grpSpPr>
        <p:sp>
          <p:nvSpPr>
            <p:cNvPr id="16401" name="矩形 29"/>
            <p:cNvSpPr>
              <a:spLocks noChangeArrowheads="1"/>
            </p:cNvSpPr>
            <p:nvPr/>
          </p:nvSpPr>
          <p:spPr bwMode="auto">
            <a:xfrm>
              <a:off x="95245" y="115986"/>
              <a:ext cx="358757" cy="230384"/>
            </a:xfrm>
            <a:prstGeom prst="rect">
              <a:avLst/>
            </a:prstGeom>
            <a:solidFill>
              <a:schemeClr val="bg1">
                <a:alpha val="80000"/>
              </a:scheme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defTabSz="913530">
                <a:defRPr/>
              </a:pPr>
              <a:endParaRPr lang="zh-CN" altLang="zh-CN" dirty="0">
                <a:solidFill>
                  <a:prstClr val="white">
                    <a:lumMod val="95000"/>
                  </a:prstClr>
                </a:solidFill>
                <a:sym typeface="宋体" pitchFamily="2" charset="-122"/>
              </a:endParaRPr>
            </a:p>
          </p:txBody>
        </p:sp>
        <p:sp>
          <p:nvSpPr>
            <p:cNvPr id="16402" name="TextBox 30"/>
            <p:cNvSpPr>
              <a:spLocks noChangeArrowheads="1"/>
            </p:cNvSpPr>
            <p:nvPr/>
          </p:nvSpPr>
          <p:spPr bwMode="auto">
            <a:xfrm>
              <a:off x="0" y="387680"/>
              <a:ext cx="3811398" cy="90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913530">
                <a:lnSpc>
                  <a:spcPct val="150000"/>
                </a:lnSpc>
                <a:buClr>
                  <a:srgbClr val="E36C09"/>
                </a:buClr>
                <a:defRPr/>
              </a:pPr>
              <a:r>
                <a:rPr lang="en-US" sz="1600" dirty="0">
                  <a:solidFill>
                    <a:prstClr val="white">
                      <a:lumMod val="95000"/>
                    </a:prstClr>
                  </a:solidFill>
                  <a:cs typeface="Calibri" pitchFamily="34" charset="0"/>
                  <a:sym typeface="Calibri" pitchFamily="34" charset="0"/>
                </a:rPr>
                <a:t>You can click here to enter your text. You can click here to enter your text. You can click here to enter your text. </a:t>
              </a:r>
              <a:endParaRPr lang="zh-CN" altLang="en-US" sz="1600" dirty="0">
                <a:solidFill>
                  <a:prstClr val="white">
                    <a:lumMod val="95000"/>
                  </a:prstClr>
                </a:solidFill>
                <a:sym typeface="宋体" pitchFamily="2" charset="-122"/>
              </a:endParaRPr>
            </a:p>
          </p:txBody>
        </p:sp>
        <p:sp>
          <p:nvSpPr>
            <p:cNvPr id="16403" name="矩形 31"/>
            <p:cNvSpPr>
              <a:spLocks noChangeArrowheads="1"/>
            </p:cNvSpPr>
            <p:nvPr/>
          </p:nvSpPr>
          <p:spPr bwMode="auto">
            <a:xfrm>
              <a:off x="558772" y="0"/>
              <a:ext cx="2020787" cy="438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913530">
                <a:defRPr/>
              </a:pPr>
              <a:r>
                <a:rPr lang="en-US" sz="3200" dirty="0">
                  <a:solidFill>
                    <a:prstClr val="white">
                      <a:lumMod val="95000"/>
                    </a:prstClr>
                  </a:solidFill>
                  <a:cs typeface="Calibri" pitchFamily="34" charset="0"/>
                  <a:sym typeface="Calibri" pitchFamily="34" charset="0"/>
                </a:rPr>
                <a:t>40%</a:t>
              </a:r>
              <a:endParaRPr lang="zh-CN" altLang="en-US" sz="3200" dirty="0">
                <a:solidFill>
                  <a:prstClr val="white">
                    <a:lumMod val="95000"/>
                  </a:prstClr>
                </a:solidFill>
                <a:sym typeface="宋体" pitchFamily="2" charset="-122"/>
              </a:endParaRPr>
            </a:p>
          </p:txBody>
        </p:sp>
      </p:grpSp>
    </p:spTree>
    <p:extLst>
      <p:ext uri="{BB962C8B-B14F-4D97-AF65-F5344CB8AC3E}">
        <p14:creationId xmlns:p14="http://schemas.microsoft.com/office/powerpoint/2010/main" val="3080956152"/>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16389"/>
                                        </p:tgtEl>
                                        <p:attrNameLst>
                                          <p:attrName>style.visibility</p:attrName>
                                        </p:attrNameLst>
                                      </p:cBhvr>
                                      <p:to>
                                        <p:strVal val="visible"/>
                                      </p:to>
                                    </p:set>
                                    <p:anim calcmode="lin" valueType="num">
                                      <p:cBhvr>
                                        <p:cTn id="7" dur="500" fill="hold"/>
                                        <p:tgtEl>
                                          <p:spTgt spid="16389"/>
                                        </p:tgtEl>
                                        <p:attrNameLst>
                                          <p:attrName>ppt_w</p:attrName>
                                        </p:attrNameLst>
                                      </p:cBhvr>
                                      <p:tavLst>
                                        <p:tav tm="0">
                                          <p:val>
                                            <p:fltVal val="0"/>
                                          </p:val>
                                        </p:tav>
                                        <p:tav tm="100000">
                                          <p:val>
                                            <p:strVal val="#ppt_w"/>
                                          </p:val>
                                        </p:tav>
                                      </p:tavLst>
                                    </p:anim>
                                    <p:anim calcmode="lin" valueType="num">
                                      <p:cBhvr>
                                        <p:cTn id="8" dur="500" fill="hold"/>
                                        <p:tgtEl>
                                          <p:spTgt spid="16389"/>
                                        </p:tgtEl>
                                        <p:attrNameLst>
                                          <p:attrName>ppt_h</p:attrName>
                                        </p:attrNameLst>
                                      </p:cBhvr>
                                      <p:tavLst>
                                        <p:tav tm="0">
                                          <p:val>
                                            <p:fltVal val="0"/>
                                          </p:val>
                                        </p:tav>
                                        <p:tav tm="100000">
                                          <p:val>
                                            <p:strVal val="#ppt_h"/>
                                          </p:val>
                                        </p:tav>
                                      </p:tavLst>
                                    </p:anim>
                                    <p:anim calcmode="lin" valueType="num">
                                      <p:cBhvr>
                                        <p:cTn id="9" dur="500" fill="hold"/>
                                        <p:tgtEl>
                                          <p:spTgt spid="16389"/>
                                        </p:tgtEl>
                                        <p:attrNameLst>
                                          <p:attrName>style.rotation</p:attrName>
                                        </p:attrNameLst>
                                      </p:cBhvr>
                                      <p:tavLst>
                                        <p:tav tm="0">
                                          <p:val>
                                            <p:fltVal val="360"/>
                                          </p:val>
                                        </p:tav>
                                        <p:tav tm="100000">
                                          <p:val>
                                            <p:fltVal val="0"/>
                                          </p:val>
                                        </p:tav>
                                      </p:tavLst>
                                    </p:anim>
                                    <p:animEffect transition="in" filter="fade">
                                      <p:cBhvr>
                                        <p:cTn id="10" dur="500"/>
                                        <p:tgtEl>
                                          <p:spTgt spid="16389"/>
                                        </p:tgtEl>
                                      </p:cBhvr>
                                    </p:animEffect>
                                  </p:childTnLst>
                                </p:cTn>
                              </p:par>
                            </p:childTnLst>
                          </p:cTn>
                        </p:par>
                        <p:par>
                          <p:cTn id="11" fill="hold" nodeType="afterGroup">
                            <p:stCondLst>
                              <p:cond delay="500"/>
                            </p:stCondLst>
                            <p:childTnLst>
                              <p:par>
                                <p:cTn id="12" presetID="49" presetClass="entr" presetSubtype="0" decel="100000" fill="hold" nodeType="afterEffect">
                                  <p:stCondLst>
                                    <p:cond delay="0"/>
                                  </p:stCondLst>
                                  <p:childTnLst>
                                    <p:set>
                                      <p:cBhvr>
                                        <p:cTn id="13" dur="1" fill="hold">
                                          <p:stCondLst>
                                            <p:cond delay="0"/>
                                          </p:stCondLst>
                                        </p:cTn>
                                        <p:tgtEl>
                                          <p:spTgt spid="16388"/>
                                        </p:tgtEl>
                                        <p:attrNameLst>
                                          <p:attrName>style.visibility</p:attrName>
                                        </p:attrNameLst>
                                      </p:cBhvr>
                                      <p:to>
                                        <p:strVal val="visible"/>
                                      </p:to>
                                    </p:set>
                                    <p:anim calcmode="lin" valueType="num">
                                      <p:cBhvr>
                                        <p:cTn id="14" dur="500" fill="hold"/>
                                        <p:tgtEl>
                                          <p:spTgt spid="16388"/>
                                        </p:tgtEl>
                                        <p:attrNameLst>
                                          <p:attrName>ppt_w</p:attrName>
                                        </p:attrNameLst>
                                      </p:cBhvr>
                                      <p:tavLst>
                                        <p:tav tm="0">
                                          <p:val>
                                            <p:fltVal val="0"/>
                                          </p:val>
                                        </p:tav>
                                        <p:tav tm="100000">
                                          <p:val>
                                            <p:strVal val="#ppt_w"/>
                                          </p:val>
                                        </p:tav>
                                      </p:tavLst>
                                    </p:anim>
                                    <p:anim calcmode="lin" valueType="num">
                                      <p:cBhvr>
                                        <p:cTn id="15" dur="500" fill="hold"/>
                                        <p:tgtEl>
                                          <p:spTgt spid="16388"/>
                                        </p:tgtEl>
                                        <p:attrNameLst>
                                          <p:attrName>ppt_h</p:attrName>
                                        </p:attrNameLst>
                                      </p:cBhvr>
                                      <p:tavLst>
                                        <p:tav tm="0">
                                          <p:val>
                                            <p:fltVal val="0"/>
                                          </p:val>
                                        </p:tav>
                                        <p:tav tm="100000">
                                          <p:val>
                                            <p:strVal val="#ppt_h"/>
                                          </p:val>
                                        </p:tav>
                                      </p:tavLst>
                                    </p:anim>
                                    <p:anim calcmode="lin" valueType="num">
                                      <p:cBhvr>
                                        <p:cTn id="16" dur="500" fill="hold"/>
                                        <p:tgtEl>
                                          <p:spTgt spid="16388"/>
                                        </p:tgtEl>
                                        <p:attrNameLst>
                                          <p:attrName>style.rotation</p:attrName>
                                        </p:attrNameLst>
                                      </p:cBhvr>
                                      <p:tavLst>
                                        <p:tav tm="0">
                                          <p:val>
                                            <p:fltVal val="360"/>
                                          </p:val>
                                        </p:tav>
                                        <p:tav tm="100000">
                                          <p:val>
                                            <p:fltVal val="0"/>
                                          </p:val>
                                        </p:tav>
                                      </p:tavLst>
                                    </p:anim>
                                    <p:animEffect transition="in" filter="fade">
                                      <p:cBhvr>
                                        <p:cTn id="17" dur="500"/>
                                        <p:tgtEl>
                                          <p:spTgt spid="16388"/>
                                        </p:tgtEl>
                                      </p:cBhvr>
                                    </p:animEffect>
                                  </p:childTnLst>
                                </p:cTn>
                              </p:par>
                            </p:childTnLst>
                          </p:cTn>
                        </p:par>
                        <p:par>
                          <p:cTn id="18" fill="hold" nodeType="afterGroup">
                            <p:stCondLst>
                              <p:cond delay="1000"/>
                            </p:stCondLst>
                            <p:childTnLst>
                              <p:par>
                                <p:cTn id="19" presetID="49" presetClass="entr" presetSubtype="0" decel="100000" fill="hold" nodeType="afterEffect">
                                  <p:stCondLst>
                                    <p:cond delay="0"/>
                                  </p:stCondLst>
                                  <p:childTnLst>
                                    <p:set>
                                      <p:cBhvr>
                                        <p:cTn id="20" dur="1" fill="hold">
                                          <p:stCondLst>
                                            <p:cond delay="0"/>
                                          </p:stCondLst>
                                        </p:cTn>
                                        <p:tgtEl>
                                          <p:spTgt spid="16390"/>
                                        </p:tgtEl>
                                        <p:attrNameLst>
                                          <p:attrName>style.visibility</p:attrName>
                                        </p:attrNameLst>
                                      </p:cBhvr>
                                      <p:to>
                                        <p:strVal val="visible"/>
                                      </p:to>
                                    </p:set>
                                    <p:anim calcmode="lin" valueType="num">
                                      <p:cBhvr>
                                        <p:cTn id="21" dur="500" fill="hold"/>
                                        <p:tgtEl>
                                          <p:spTgt spid="16390"/>
                                        </p:tgtEl>
                                        <p:attrNameLst>
                                          <p:attrName>ppt_w</p:attrName>
                                        </p:attrNameLst>
                                      </p:cBhvr>
                                      <p:tavLst>
                                        <p:tav tm="0">
                                          <p:val>
                                            <p:fltVal val="0"/>
                                          </p:val>
                                        </p:tav>
                                        <p:tav tm="100000">
                                          <p:val>
                                            <p:strVal val="#ppt_w"/>
                                          </p:val>
                                        </p:tav>
                                      </p:tavLst>
                                    </p:anim>
                                    <p:anim calcmode="lin" valueType="num">
                                      <p:cBhvr>
                                        <p:cTn id="22" dur="500" fill="hold"/>
                                        <p:tgtEl>
                                          <p:spTgt spid="16390"/>
                                        </p:tgtEl>
                                        <p:attrNameLst>
                                          <p:attrName>ppt_h</p:attrName>
                                        </p:attrNameLst>
                                      </p:cBhvr>
                                      <p:tavLst>
                                        <p:tav tm="0">
                                          <p:val>
                                            <p:fltVal val="0"/>
                                          </p:val>
                                        </p:tav>
                                        <p:tav tm="100000">
                                          <p:val>
                                            <p:strVal val="#ppt_h"/>
                                          </p:val>
                                        </p:tav>
                                      </p:tavLst>
                                    </p:anim>
                                    <p:anim calcmode="lin" valueType="num">
                                      <p:cBhvr>
                                        <p:cTn id="23" dur="500" fill="hold"/>
                                        <p:tgtEl>
                                          <p:spTgt spid="16390"/>
                                        </p:tgtEl>
                                        <p:attrNameLst>
                                          <p:attrName>style.rotation</p:attrName>
                                        </p:attrNameLst>
                                      </p:cBhvr>
                                      <p:tavLst>
                                        <p:tav tm="0">
                                          <p:val>
                                            <p:fltVal val="360"/>
                                          </p:val>
                                        </p:tav>
                                        <p:tav tm="100000">
                                          <p:val>
                                            <p:fltVal val="0"/>
                                          </p:val>
                                        </p:tav>
                                      </p:tavLst>
                                    </p:anim>
                                    <p:animEffect transition="in" filter="fade">
                                      <p:cBhvr>
                                        <p:cTn id="24" dur="500"/>
                                        <p:tgtEl>
                                          <p:spTgt spid="16390"/>
                                        </p:tgtEl>
                                      </p:cBhvr>
                                    </p:animEffect>
                                  </p:childTnLst>
                                </p:cTn>
                              </p:par>
                            </p:childTnLst>
                          </p:cTn>
                        </p:par>
                        <p:par>
                          <p:cTn id="25" fill="hold" nodeType="afterGroup">
                            <p:stCondLst>
                              <p:cond delay="1500"/>
                            </p:stCondLst>
                            <p:childTnLst>
                              <p:par>
                                <p:cTn id="26" presetID="53" presetClass="entr" presetSubtype="16" fill="hold" grpId="0" nodeType="afterEffect">
                                  <p:stCondLst>
                                    <p:cond delay="0"/>
                                  </p:stCondLst>
                                  <p:childTnLst>
                                    <p:set>
                                      <p:cBhvr>
                                        <p:cTn id="27" dur="1" fill="hold">
                                          <p:stCondLst>
                                            <p:cond delay="0"/>
                                          </p:stCondLst>
                                        </p:cTn>
                                        <p:tgtEl>
                                          <p:spTgt spid="16391"/>
                                        </p:tgtEl>
                                        <p:attrNameLst>
                                          <p:attrName>style.visibility</p:attrName>
                                        </p:attrNameLst>
                                      </p:cBhvr>
                                      <p:to>
                                        <p:strVal val="visible"/>
                                      </p:to>
                                    </p:set>
                                    <p:anim calcmode="lin" valueType="num">
                                      <p:cBhvr>
                                        <p:cTn id="28" dur="400" fill="hold"/>
                                        <p:tgtEl>
                                          <p:spTgt spid="16391"/>
                                        </p:tgtEl>
                                        <p:attrNameLst>
                                          <p:attrName>ppt_w</p:attrName>
                                        </p:attrNameLst>
                                      </p:cBhvr>
                                      <p:tavLst>
                                        <p:tav tm="0">
                                          <p:val>
                                            <p:fltVal val="0"/>
                                          </p:val>
                                        </p:tav>
                                        <p:tav tm="100000">
                                          <p:val>
                                            <p:strVal val="#ppt_w"/>
                                          </p:val>
                                        </p:tav>
                                      </p:tavLst>
                                    </p:anim>
                                    <p:anim calcmode="lin" valueType="num">
                                      <p:cBhvr>
                                        <p:cTn id="29" dur="400" fill="hold"/>
                                        <p:tgtEl>
                                          <p:spTgt spid="16391"/>
                                        </p:tgtEl>
                                        <p:attrNameLst>
                                          <p:attrName>ppt_h</p:attrName>
                                        </p:attrNameLst>
                                      </p:cBhvr>
                                      <p:tavLst>
                                        <p:tav tm="0">
                                          <p:val>
                                            <p:fltVal val="0"/>
                                          </p:val>
                                        </p:tav>
                                        <p:tav tm="100000">
                                          <p:val>
                                            <p:strVal val="#ppt_h"/>
                                          </p:val>
                                        </p:tav>
                                      </p:tavLst>
                                    </p:anim>
                                    <p:animEffect transition="in" filter="fade">
                                      <p:cBhvr>
                                        <p:cTn id="30" dur="400"/>
                                        <p:tgtEl>
                                          <p:spTgt spid="16391"/>
                                        </p:tgtEl>
                                      </p:cBhvr>
                                    </p:animEffect>
                                  </p:childTnLst>
                                </p:cTn>
                              </p:par>
                            </p:childTnLst>
                          </p:cTn>
                        </p:par>
                        <p:par>
                          <p:cTn id="31" fill="hold" nodeType="afterGroup">
                            <p:stCondLst>
                              <p:cond delay="1900"/>
                            </p:stCondLst>
                            <p:childTnLst>
                              <p:par>
                                <p:cTn id="32" presetID="42" presetClass="entr" presetSubtype="0" fill="hold" nodeType="afterEffect">
                                  <p:stCondLst>
                                    <p:cond delay="0"/>
                                  </p:stCondLst>
                                  <p:childTnLst>
                                    <p:set>
                                      <p:cBhvr>
                                        <p:cTn id="33" dur="1" fill="hold">
                                          <p:stCondLst>
                                            <p:cond delay="0"/>
                                          </p:stCondLst>
                                        </p:cTn>
                                        <p:tgtEl>
                                          <p:spTgt spid="16392"/>
                                        </p:tgtEl>
                                        <p:attrNameLst>
                                          <p:attrName>style.visibility</p:attrName>
                                        </p:attrNameLst>
                                      </p:cBhvr>
                                      <p:to>
                                        <p:strVal val="visible"/>
                                      </p:to>
                                    </p:set>
                                    <p:animEffect>
                                      <p:cBhvr>
                                        <p:cTn id="34" dur="750"/>
                                        <p:tgtEl>
                                          <p:spTgt spid="16392"/>
                                        </p:tgtEl>
                                      </p:cBhvr>
                                    </p:animEffect>
                                    <p:anim calcmode="lin" valueType="num">
                                      <p:cBhvr>
                                        <p:cTn id="35" dur="750" fill="hold"/>
                                        <p:tgtEl>
                                          <p:spTgt spid="16392"/>
                                        </p:tgtEl>
                                        <p:attrNameLst>
                                          <p:attrName>ppt_x</p:attrName>
                                        </p:attrNameLst>
                                      </p:cBhvr>
                                      <p:tavLst>
                                        <p:tav tm="0">
                                          <p:val>
                                            <p:strVal val="#ppt_x"/>
                                          </p:val>
                                        </p:tav>
                                        <p:tav tm="100000">
                                          <p:val>
                                            <p:strVal val="#ppt_x"/>
                                          </p:val>
                                        </p:tav>
                                      </p:tavLst>
                                    </p:anim>
                                    <p:anim calcmode="lin" valueType="num">
                                      <p:cBhvr>
                                        <p:cTn id="36" dur="750" fill="hold"/>
                                        <p:tgtEl>
                                          <p:spTgt spid="16392"/>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500"/>
                                  </p:stCondLst>
                                  <p:childTnLst>
                                    <p:set>
                                      <p:cBhvr>
                                        <p:cTn id="38" dur="1" fill="hold">
                                          <p:stCondLst>
                                            <p:cond delay="0"/>
                                          </p:stCondLst>
                                        </p:cTn>
                                        <p:tgtEl>
                                          <p:spTgt spid="16396"/>
                                        </p:tgtEl>
                                        <p:attrNameLst>
                                          <p:attrName>style.visibility</p:attrName>
                                        </p:attrNameLst>
                                      </p:cBhvr>
                                      <p:to>
                                        <p:strVal val="visible"/>
                                      </p:to>
                                    </p:set>
                                    <p:animEffect>
                                      <p:cBhvr>
                                        <p:cTn id="39" dur="750"/>
                                        <p:tgtEl>
                                          <p:spTgt spid="16396"/>
                                        </p:tgtEl>
                                      </p:cBhvr>
                                    </p:animEffect>
                                    <p:anim calcmode="lin" valueType="num">
                                      <p:cBhvr>
                                        <p:cTn id="40" dur="750" fill="hold"/>
                                        <p:tgtEl>
                                          <p:spTgt spid="16396"/>
                                        </p:tgtEl>
                                        <p:attrNameLst>
                                          <p:attrName>ppt_x</p:attrName>
                                        </p:attrNameLst>
                                      </p:cBhvr>
                                      <p:tavLst>
                                        <p:tav tm="0">
                                          <p:val>
                                            <p:strVal val="#ppt_x"/>
                                          </p:val>
                                        </p:tav>
                                        <p:tav tm="100000">
                                          <p:val>
                                            <p:strVal val="#ppt_x"/>
                                          </p:val>
                                        </p:tav>
                                      </p:tavLst>
                                    </p:anim>
                                    <p:anim calcmode="lin" valueType="num">
                                      <p:cBhvr>
                                        <p:cTn id="41" dur="750" fill="hold"/>
                                        <p:tgtEl>
                                          <p:spTgt spid="16396"/>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1000"/>
                                  </p:stCondLst>
                                  <p:childTnLst>
                                    <p:set>
                                      <p:cBhvr>
                                        <p:cTn id="43" dur="1" fill="hold">
                                          <p:stCondLst>
                                            <p:cond delay="0"/>
                                          </p:stCondLst>
                                        </p:cTn>
                                        <p:tgtEl>
                                          <p:spTgt spid="16400"/>
                                        </p:tgtEl>
                                        <p:attrNameLst>
                                          <p:attrName>style.visibility</p:attrName>
                                        </p:attrNameLst>
                                      </p:cBhvr>
                                      <p:to>
                                        <p:strVal val="visible"/>
                                      </p:to>
                                    </p:set>
                                    <p:animEffect>
                                      <p:cBhvr>
                                        <p:cTn id="44" dur="750"/>
                                        <p:tgtEl>
                                          <p:spTgt spid="16400"/>
                                        </p:tgtEl>
                                      </p:cBhvr>
                                    </p:animEffect>
                                    <p:anim calcmode="lin" valueType="num">
                                      <p:cBhvr>
                                        <p:cTn id="45" dur="750" fill="hold"/>
                                        <p:tgtEl>
                                          <p:spTgt spid="16400"/>
                                        </p:tgtEl>
                                        <p:attrNameLst>
                                          <p:attrName>ppt_x</p:attrName>
                                        </p:attrNameLst>
                                      </p:cBhvr>
                                      <p:tavLst>
                                        <p:tav tm="0">
                                          <p:val>
                                            <p:strVal val="#ppt_x"/>
                                          </p:val>
                                        </p:tav>
                                        <p:tav tm="100000">
                                          <p:val>
                                            <p:strVal val="#ppt_x"/>
                                          </p:val>
                                        </p:tav>
                                      </p:tavLst>
                                    </p:anim>
                                    <p:anim calcmode="lin" valueType="num">
                                      <p:cBhvr>
                                        <p:cTn id="46" dur="750" fill="hold"/>
                                        <p:tgtEl>
                                          <p:spTgt spid="164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文本框 7"/>
          <p:cNvSpPr txBox="1">
            <a:spLocks noChangeArrowheads="1"/>
          </p:cNvSpPr>
          <p:nvPr/>
        </p:nvSpPr>
        <p:spPr bwMode="auto">
          <a:xfrm>
            <a:off x="1845734" y="3310467"/>
            <a:ext cx="8500533"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912261" fontAlgn="base">
              <a:spcBef>
                <a:spcPct val="0"/>
              </a:spcBef>
              <a:spcAft>
                <a:spcPct val="0"/>
              </a:spcAft>
            </a:pPr>
            <a:r>
              <a:rPr lang="en-US" altLang="zh-CN" sz="8800" dirty="0">
                <a:solidFill>
                  <a:srgbClr val="DBEFF9"/>
                </a:solidFill>
                <a:latin typeface="Agency FB" panose="020B0503020202020204" pitchFamily="34" charset="0"/>
              </a:rPr>
              <a:t>THANK YOU</a:t>
            </a:r>
            <a:endParaRPr lang="zh-CN" altLang="en-US" sz="8800" dirty="0">
              <a:solidFill>
                <a:srgbClr val="DBEFF9"/>
              </a:solidFill>
              <a:latin typeface="Agency FB" panose="020B0503020202020204" pitchFamily="34" charset="0"/>
            </a:endParaRPr>
          </a:p>
        </p:txBody>
      </p:sp>
      <p:sp>
        <p:nvSpPr>
          <p:cNvPr id="12" name="矩形 11"/>
          <p:cNvSpPr/>
          <p:nvPr/>
        </p:nvSpPr>
        <p:spPr>
          <a:xfrm>
            <a:off x="2935818" y="1282701"/>
            <a:ext cx="6320367" cy="1885951"/>
          </a:xfrm>
          <a:prstGeom prst="rect">
            <a:avLst/>
          </a:prstGeom>
          <a:noFill/>
          <a:ln w="28575">
            <a:solidFill>
              <a:schemeClr val="bg2"/>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530">
              <a:defRPr/>
            </a:pPr>
            <a:endParaRPr lang="zh-CN" altLang="en-US">
              <a:solidFill>
                <a:prstClr val="white"/>
              </a:solidFill>
            </a:endParaRPr>
          </a:p>
        </p:txBody>
      </p:sp>
      <p:sp>
        <p:nvSpPr>
          <p:cNvPr id="54275" name="文本框 12"/>
          <p:cNvSpPr>
            <a:spLocks noChangeAspect="1" noChangeArrowheads="1"/>
          </p:cNvSpPr>
          <p:nvPr/>
        </p:nvSpPr>
        <p:spPr bwMode="auto">
          <a:xfrm>
            <a:off x="3208868" y="1460501"/>
            <a:ext cx="726017" cy="1555751"/>
          </a:xfrm>
          <a:custGeom>
            <a:avLst/>
            <a:gdLst>
              <a:gd name="T0" fmla="*/ 313996 w 655935"/>
              <a:gd name="T1" fmla="*/ 402600 h 1404000"/>
              <a:gd name="T2" fmla="*/ 368684 w 655935"/>
              <a:gd name="T3" fmla="*/ 415660 h 1404000"/>
              <a:gd name="T4" fmla="*/ 383648 w 655935"/>
              <a:gd name="T5" fmla="*/ 470619 h 1404000"/>
              <a:gd name="T6" fmla="*/ 383648 w 655935"/>
              <a:gd name="T7" fmla="*/ 519049 h 1404000"/>
              <a:gd name="T8" fmla="*/ 368140 w 655935"/>
              <a:gd name="T9" fmla="*/ 587884 h 1404000"/>
              <a:gd name="T10" fmla="*/ 313996 w 655935"/>
              <a:gd name="T11" fmla="*/ 598495 h 1404000"/>
              <a:gd name="T12" fmla="*/ 313996 w 655935"/>
              <a:gd name="T13" fmla="*/ 402600 h 1404000"/>
              <a:gd name="T14" fmla="*/ 84908 w 655935"/>
              <a:gd name="T15" fmla="*/ 251870 h 1404000"/>
              <a:gd name="T16" fmla="*/ 84908 w 655935"/>
              <a:gd name="T17" fmla="*/ 1132853 h 1404000"/>
              <a:gd name="T18" fmla="*/ 313996 w 655935"/>
              <a:gd name="T19" fmla="*/ 1132853 h 1404000"/>
              <a:gd name="T20" fmla="*/ 313996 w 655935"/>
              <a:gd name="T21" fmla="*/ 735622 h 1404000"/>
              <a:gd name="T22" fmla="*/ 372493 w 655935"/>
              <a:gd name="T23" fmla="*/ 752490 h 1404000"/>
              <a:gd name="T24" fmla="*/ 383648 w 655935"/>
              <a:gd name="T25" fmla="*/ 840099 h 1404000"/>
              <a:gd name="T26" fmla="*/ 383648 w 655935"/>
              <a:gd name="T27" fmla="*/ 1132853 h 1404000"/>
              <a:gd name="T28" fmla="*/ 596412 w 655935"/>
              <a:gd name="T29" fmla="*/ 1132853 h 1404000"/>
              <a:gd name="T30" fmla="*/ 596412 w 655935"/>
              <a:gd name="T31" fmla="*/ 900500 h 1404000"/>
              <a:gd name="T32" fmla="*/ 590698 w 655935"/>
              <a:gd name="T33" fmla="*/ 770175 h 1404000"/>
              <a:gd name="T34" fmla="*/ 561586 w 655935"/>
              <a:gd name="T35" fmla="*/ 718209 h 1404000"/>
              <a:gd name="T36" fmla="*/ 470168 w 655935"/>
              <a:gd name="T37" fmla="*/ 673044 h 1404000"/>
              <a:gd name="T38" fmla="*/ 570836 w 655935"/>
              <a:gd name="T39" fmla="*/ 630600 h 1404000"/>
              <a:gd name="T40" fmla="*/ 596412 w 655935"/>
              <a:gd name="T41" fmla="*/ 492385 h 1404000"/>
              <a:gd name="T42" fmla="*/ 560225 w 655935"/>
              <a:gd name="T43" fmla="*/ 328323 h 1404000"/>
              <a:gd name="T44" fmla="*/ 466631 w 655935"/>
              <a:gd name="T45" fmla="*/ 264385 h 1404000"/>
              <a:gd name="T46" fmla="*/ 247066 w 655935"/>
              <a:gd name="T47" fmla="*/ 251870 h 1404000"/>
              <a:gd name="T48" fmla="*/ 84908 w 655935"/>
              <a:gd name="T49" fmla="*/ 251870 h 1404000"/>
              <a:gd name="T50" fmla="*/ 0 w 655935"/>
              <a:gd name="T51" fmla="*/ 0 h 1404000"/>
              <a:gd name="T52" fmla="*/ 655935 w 655935"/>
              <a:gd name="T53" fmla="*/ 0 h 1404000"/>
              <a:gd name="T54" fmla="*/ 655935 w 655935"/>
              <a:gd name="T55" fmla="*/ 1404000 h 1404000"/>
              <a:gd name="T56" fmla="*/ 0 w 655935"/>
              <a:gd name="T57" fmla="*/ 1404000 h 1404000"/>
              <a:gd name="T58" fmla="*/ 0 w 655935"/>
              <a:gd name="T59" fmla="*/ 0 h 1404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5935" h="1404000">
                <a:moveTo>
                  <a:pt x="313996" y="402600"/>
                </a:moveTo>
                <a:cubicBezTo>
                  <a:pt x="340478" y="402600"/>
                  <a:pt x="358708" y="406953"/>
                  <a:pt x="368684" y="415660"/>
                </a:cubicBezTo>
                <a:cubicBezTo>
                  <a:pt x="378660" y="424366"/>
                  <a:pt x="383648" y="442686"/>
                  <a:pt x="383648" y="470619"/>
                </a:cubicBezTo>
                <a:lnTo>
                  <a:pt x="383648" y="519049"/>
                </a:lnTo>
                <a:cubicBezTo>
                  <a:pt x="383648" y="557865"/>
                  <a:pt x="378478" y="580810"/>
                  <a:pt x="368140" y="587884"/>
                </a:cubicBezTo>
                <a:cubicBezTo>
                  <a:pt x="357801" y="594958"/>
                  <a:pt x="339753" y="598495"/>
                  <a:pt x="313996" y="598495"/>
                </a:cubicBezTo>
                <a:lnTo>
                  <a:pt x="313996" y="402600"/>
                </a:lnTo>
                <a:close/>
                <a:moveTo>
                  <a:pt x="84908" y="251870"/>
                </a:moveTo>
                <a:lnTo>
                  <a:pt x="84908" y="1132853"/>
                </a:lnTo>
                <a:lnTo>
                  <a:pt x="313996" y="1132853"/>
                </a:lnTo>
                <a:lnTo>
                  <a:pt x="313996" y="735622"/>
                </a:lnTo>
                <a:cubicBezTo>
                  <a:pt x="345557" y="735622"/>
                  <a:pt x="365056" y="741245"/>
                  <a:pt x="372493" y="752490"/>
                </a:cubicBezTo>
                <a:cubicBezTo>
                  <a:pt x="379930" y="763736"/>
                  <a:pt x="383648" y="792939"/>
                  <a:pt x="383648" y="840099"/>
                </a:cubicBezTo>
                <a:lnTo>
                  <a:pt x="383648" y="1132853"/>
                </a:lnTo>
                <a:lnTo>
                  <a:pt x="596412" y="1132853"/>
                </a:lnTo>
                <a:lnTo>
                  <a:pt x="596412" y="900500"/>
                </a:lnTo>
                <a:cubicBezTo>
                  <a:pt x="596412" y="829397"/>
                  <a:pt x="594507" y="785956"/>
                  <a:pt x="590698" y="770175"/>
                </a:cubicBezTo>
                <a:cubicBezTo>
                  <a:pt x="586889" y="754395"/>
                  <a:pt x="577185" y="737073"/>
                  <a:pt x="561586" y="718209"/>
                </a:cubicBezTo>
                <a:cubicBezTo>
                  <a:pt x="545987" y="699345"/>
                  <a:pt x="515514" y="684290"/>
                  <a:pt x="470168" y="673044"/>
                </a:cubicBezTo>
                <a:cubicBezTo>
                  <a:pt x="520230" y="668328"/>
                  <a:pt x="553786" y="654180"/>
                  <a:pt x="570836" y="630600"/>
                </a:cubicBezTo>
                <a:cubicBezTo>
                  <a:pt x="587887" y="607020"/>
                  <a:pt x="596412" y="560949"/>
                  <a:pt x="596412" y="492385"/>
                </a:cubicBezTo>
                <a:cubicBezTo>
                  <a:pt x="596412" y="417292"/>
                  <a:pt x="584350" y="362605"/>
                  <a:pt x="560225" y="328323"/>
                </a:cubicBezTo>
                <a:cubicBezTo>
                  <a:pt x="536101" y="294041"/>
                  <a:pt x="504903" y="272729"/>
                  <a:pt x="466631" y="264385"/>
                </a:cubicBezTo>
                <a:cubicBezTo>
                  <a:pt x="428359" y="256041"/>
                  <a:pt x="355171" y="251870"/>
                  <a:pt x="247066" y="251870"/>
                </a:cubicBezTo>
                <a:lnTo>
                  <a:pt x="84908" y="251870"/>
                </a:lnTo>
                <a:close/>
                <a:moveTo>
                  <a:pt x="0" y="0"/>
                </a:moveTo>
                <a:lnTo>
                  <a:pt x="655935" y="0"/>
                </a:lnTo>
                <a:lnTo>
                  <a:pt x="655935" y="1404000"/>
                </a:lnTo>
                <a:lnTo>
                  <a:pt x="0" y="1404000"/>
                </a:lnTo>
                <a:lnTo>
                  <a:pt x="0" y="0"/>
                </a:lnTo>
                <a:close/>
              </a:path>
            </a:pathLst>
          </a:custGeom>
          <a:solidFill>
            <a:schemeClr val="bg1">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261" fontAlgn="base">
              <a:spcBef>
                <a:spcPct val="0"/>
              </a:spcBef>
              <a:spcAft>
                <a:spcPct val="0"/>
              </a:spcAft>
            </a:pPr>
            <a:endParaRPr lang="zh-CN" altLang="en-US" sz="1733">
              <a:solidFill>
                <a:prstClr val="black"/>
              </a:solidFill>
            </a:endParaRPr>
          </a:p>
        </p:txBody>
      </p:sp>
      <p:sp>
        <p:nvSpPr>
          <p:cNvPr id="54276" name="文本框 13"/>
          <p:cNvSpPr>
            <a:spLocks noChangeAspect="1" noChangeArrowheads="1"/>
          </p:cNvSpPr>
          <p:nvPr/>
        </p:nvSpPr>
        <p:spPr bwMode="auto">
          <a:xfrm>
            <a:off x="4231217" y="1460501"/>
            <a:ext cx="726016" cy="1555751"/>
          </a:xfrm>
          <a:custGeom>
            <a:avLst/>
            <a:gdLst>
              <a:gd name="T0" fmla="*/ 151583 w 655935"/>
              <a:gd name="T1" fmla="*/ 251870 h 1404000"/>
              <a:gd name="T2" fmla="*/ 151583 w 655935"/>
              <a:gd name="T3" fmla="*/ 1132853 h 1404000"/>
              <a:gd name="T4" fmla="*/ 548815 w 655935"/>
              <a:gd name="T5" fmla="*/ 1132853 h 1404000"/>
              <a:gd name="T6" fmla="*/ 548815 w 655935"/>
              <a:gd name="T7" fmla="*/ 956548 h 1404000"/>
              <a:gd name="T8" fmla="*/ 380671 w 655935"/>
              <a:gd name="T9" fmla="*/ 956548 h 1404000"/>
              <a:gd name="T10" fmla="*/ 380671 w 655935"/>
              <a:gd name="T11" fmla="*/ 762829 h 1404000"/>
              <a:gd name="T12" fmla="*/ 523784 w 655935"/>
              <a:gd name="T13" fmla="*/ 762829 h 1404000"/>
              <a:gd name="T14" fmla="*/ 523784 w 655935"/>
              <a:gd name="T15" fmla="*/ 595230 h 1404000"/>
              <a:gd name="T16" fmla="*/ 380671 w 655935"/>
              <a:gd name="T17" fmla="*/ 595230 h 1404000"/>
              <a:gd name="T18" fmla="*/ 380671 w 655935"/>
              <a:gd name="T19" fmla="*/ 428175 h 1404000"/>
              <a:gd name="T20" fmla="*/ 533578 w 655935"/>
              <a:gd name="T21" fmla="*/ 428175 h 1404000"/>
              <a:gd name="T22" fmla="*/ 533578 w 655935"/>
              <a:gd name="T23" fmla="*/ 251870 h 1404000"/>
              <a:gd name="T24" fmla="*/ 151583 w 655935"/>
              <a:gd name="T25" fmla="*/ 251870 h 1404000"/>
              <a:gd name="T26" fmla="*/ 0 w 655935"/>
              <a:gd name="T27" fmla="*/ 0 h 1404000"/>
              <a:gd name="T28" fmla="*/ 655935 w 655935"/>
              <a:gd name="T29" fmla="*/ 0 h 1404000"/>
              <a:gd name="T30" fmla="*/ 655935 w 655935"/>
              <a:gd name="T31" fmla="*/ 1404000 h 1404000"/>
              <a:gd name="T32" fmla="*/ 0 w 655935"/>
              <a:gd name="T33" fmla="*/ 1404000 h 1404000"/>
              <a:gd name="T34" fmla="*/ 0 w 655935"/>
              <a:gd name="T35" fmla="*/ 0 h 1404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55935" h="1404000">
                <a:moveTo>
                  <a:pt x="151583" y="251870"/>
                </a:moveTo>
                <a:lnTo>
                  <a:pt x="151583" y="1132853"/>
                </a:lnTo>
                <a:lnTo>
                  <a:pt x="548815" y="1132853"/>
                </a:lnTo>
                <a:lnTo>
                  <a:pt x="548815" y="956548"/>
                </a:lnTo>
                <a:lnTo>
                  <a:pt x="380671" y="956548"/>
                </a:lnTo>
                <a:lnTo>
                  <a:pt x="380671" y="762829"/>
                </a:lnTo>
                <a:lnTo>
                  <a:pt x="523784" y="762829"/>
                </a:lnTo>
                <a:lnTo>
                  <a:pt x="523784" y="595230"/>
                </a:lnTo>
                <a:lnTo>
                  <a:pt x="380671" y="595230"/>
                </a:lnTo>
                <a:lnTo>
                  <a:pt x="380671" y="428175"/>
                </a:lnTo>
                <a:lnTo>
                  <a:pt x="533578" y="428175"/>
                </a:lnTo>
                <a:lnTo>
                  <a:pt x="533578" y="251870"/>
                </a:lnTo>
                <a:lnTo>
                  <a:pt x="151583" y="251870"/>
                </a:lnTo>
                <a:close/>
                <a:moveTo>
                  <a:pt x="0" y="0"/>
                </a:moveTo>
                <a:lnTo>
                  <a:pt x="655935" y="0"/>
                </a:lnTo>
                <a:lnTo>
                  <a:pt x="655935" y="1404000"/>
                </a:lnTo>
                <a:lnTo>
                  <a:pt x="0" y="1404000"/>
                </a:lnTo>
                <a:lnTo>
                  <a:pt x="0" y="0"/>
                </a:lnTo>
                <a:close/>
              </a:path>
            </a:pathLst>
          </a:custGeom>
          <a:solidFill>
            <a:schemeClr val="bg1">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261" fontAlgn="base">
              <a:spcBef>
                <a:spcPct val="0"/>
              </a:spcBef>
              <a:spcAft>
                <a:spcPct val="0"/>
              </a:spcAft>
            </a:pPr>
            <a:endParaRPr lang="zh-CN" altLang="en-US" sz="1733">
              <a:solidFill>
                <a:prstClr val="black"/>
              </a:solidFill>
            </a:endParaRPr>
          </a:p>
        </p:txBody>
      </p:sp>
      <p:sp>
        <p:nvSpPr>
          <p:cNvPr id="54277" name="文本框 14"/>
          <p:cNvSpPr>
            <a:spLocks noChangeAspect="1" noChangeArrowheads="1"/>
          </p:cNvSpPr>
          <p:nvPr/>
        </p:nvSpPr>
        <p:spPr bwMode="auto">
          <a:xfrm>
            <a:off x="5251451" y="1460501"/>
            <a:ext cx="728133" cy="1555751"/>
          </a:xfrm>
          <a:custGeom>
            <a:avLst/>
            <a:gdLst>
              <a:gd name="T0" fmla="*/ 333046 w 655935"/>
              <a:gd name="T1" fmla="*/ 402600 h 1404000"/>
              <a:gd name="T2" fmla="*/ 391815 w 655935"/>
              <a:gd name="T3" fmla="*/ 416204 h 1404000"/>
              <a:gd name="T4" fmla="*/ 405963 w 655935"/>
              <a:gd name="T5" fmla="*/ 474972 h 1404000"/>
              <a:gd name="T6" fmla="*/ 405963 w 655935"/>
              <a:gd name="T7" fmla="*/ 547345 h 1404000"/>
              <a:gd name="T8" fmla="*/ 393719 w 655935"/>
              <a:gd name="T9" fmla="*/ 611827 h 1404000"/>
              <a:gd name="T10" fmla="*/ 349915 w 655935"/>
              <a:gd name="T11" fmla="*/ 627335 h 1404000"/>
              <a:gd name="T12" fmla="*/ 333046 w 655935"/>
              <a:gd name="T13" fmla="*/ 626791 h 1404000"/>
              <a:gd name="T14" fmla="*/ 333046 w 655935"/>
              <a:gd name="T15" fmla="*/ 402600 h 1404000"/>
              <a:gd name="T16" fmla="*/ 103958 w 655935"/>
              <a:gd name="T17" fmla="*/ 251870 h 1404000"/>
              <a:gd name="T18" fmla="*/ 103958 w 655935"/>
              <a:gd name="T19" fmla="*/ 1132853 h 1404000"/>
              <a:gd name="T20" fmla="*/ 333046 w 655935"/>
              <a:gd name="T21" fmla="*/ 1132853 h 1404000"/>
              <a:gd name="T22" fmla="*/ 333046 w 655935"/>
              <a:gd name="T23" fmla="*/ 778065 h 1404000"/>
              <a:gd name="T24" fmla="*/ 394536 w 655935"/>
              <a:gd name="T25" fmla="*/ 778065 h 1404000"/>
              <a:gd name="T26" fmla="*/ 516154 w 655935"/>
              <a:gd name="T27" fmla="*/ 757388 h 1404000"/>
              <a:gd name="T28" fmla="*/ 580092 w 655935"/>
              <a:gd name="T29" fmla="*/ 698075 h 1404000"/>
              <a:gd name="T30" fmla="*/ 597505 w 655935"/>
              <a:gd name="T31" fmla="*/ 575096 h 1404000"/>
              <a:gd name="T32" fmla="*/ 597505 w 655935"/>
              <a:gd name="T33" fmla="*/ 498371 h 1404000"/>
              <a:gd name="T34" fmla="*/ 588526 w 655935"/>
              <a:gd name="T35" fmla="*/ 376209 h 1404000"/>
              <a:gd name="T36" fmla="*/ 554244 w 655935"/>
              <a:gd name="T37" fmla="*/ 309006 h 1404000"/>
              <a:gd name="T38" fmla="*/ 478607 w 655935"/>
              <a:gd name="T39" fmla="*/ 266562 h 1404000"/>
              <a:gd name="T40" fmla="*/ 334679 w 655935"/>
              <a:gd name="T41" fmla="*/ 251870 h 1404000"/>
              <a:gd name="T42" fmla="*/ 103958 w 655935"/>
              <a:gd name="T43" fmla="*/ 251870 h 1404000"/>
              <a:gd name="T44" fmla="*/ 0 w 655935"/>
              <a:gd name="T45" fmla="*/ 0 h 1404000"/>
              <a:gd name="T46" fmla="*/ 655935 w 655935"/>
              <a:gd name="T47" fmla="*/ 0 h 1404000"/>
              <a:gd name="T48" fmla="*/ 655935 w 655935"/>
              <a:gd name="T49" fmla="*/ 1404000 h 1404000"/>
              <a:gd name="T50" fmla="*/ 0 w 655935"/>
              <a:gd name="T51" fmla="*/ 1404000 h 1404000"/>
              <a:gd name="T52" fmla="*/ 0 w 655935"/>
              <a:gd name="T53" fmla="*/ 0 h 1404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5935" h="1404000">
                <a:moveTo>
                  <a:pt x="333046" y="402600"/>
                </a:moveTo>
                <a:cubicBezTo>
                  <a:pt x="362793" y="402600"/>
                  <a:pt x="382383" y="407135"/>
                  <a:pt x="391815" y="416204"/>
                </a:cubicBezTo>
                <a:cubicBezTo>
                  <a:pt x="401247" y="425273"/>
                  <a:pt x="405963" y="444863"/>
                  <a:pt x="405963" y="474972"/>
                </a:cubicBezTo>
                <a:lnTo>
                  <a:pt x="405963" y="547345"/>
                </a:lnTo>
                <a:cubicBezTo>
                  <a:pt x="405963" y="579994"/>
                  <a:pt x="401882" y="601488"/>
                  <a:pt x="393719" y="611827"/>
                </a:cubicBezTo>
                <a:cubicBezTo>
                  <a:pt x="385557" y="622166"/>
                  <a:pt x="370956" y="627335"/>
                  <a:pt x="349915" y="627335"/>
                </a:cubicBezTo>
                <a:cubicBezTo>
                  <a:pt x="345199" y="627335"/>
                  <a:pt x="339576" y="627154"/>
                  <a:pt x="333046" y="626791"/>
                </a:cubicBezTo>
                <a:lnTo>
                  <a:pt x="333046" y="402600"/>
                </a:lnTo>
                <a:close/>
                <a:moveTo>
                  <a:pt x="103958" y="251870"/>
                </a:moveTo>
                <a:lnTo>
                  <a:pt x="103958" y="1132853"/>
                </a:lnTo>
                <a:lnTo>
                  <a:pt x="333046" y="1132853"/>
                </a:lnTo>
                <a:lnTo>
                  <a:pt x="333046" y="778065"/>
                </a:lnTo>
                <a:lnTo>
                  <a:pt x="394536" y="778065"/>
                </a:lnTo>
                <a:cubicBezTo>
                  <a:pt x="444598" y="778065"/>
                  <a:pt x="485137" y="771173"/>
                  <a:pt x="516154" y="757388"/>
                </a:cubicBezTo>
                <a:cubicBezTo>
                  <a:pt x="547171" y="743602"/>
                  <a:pt x="568483" y="723832"/>
                  <a:pt x="580092" y="698075"/>
                </a:cubicBezTo>
                <a:cubicBezTo>
                  <a:pt x="591700" y="672318"/>
                  <a:pt x="597505" y="631326"/>
                  <a:pt x="597505" y="575096"/>
                </a:cubicBezTo>
                <a:lnTo>
                  <a:pt x="597505" y="498371"/>
                </a:lnTo>
                <a:cubicBezTo>
                  <a:pt x="597505" y="443230"/>
                  <a:pt x="594512" y="402509"/>
                  <a:pt x="588526" y="376209"/>
                </a:cubicBezTo>
                <a:cubicBezTo>
                  <a:pt x="582540" y="349908"/>
                  <a:pt x="571113" y="327507"/>
                  <a:pt x="554244" y="309006"/>
                </a:cubicBezTo>
                <a:cubicBezTo>
                  <a:pt x="537376" y="290504"/>
                  <a:pt x="512163" y="276357"/>
                  <a:pt x="478607" y="266562"/>
                </a:cubicBezTo>
                <a:cubicBezTo>
                  <a:pt x="445051" y="256767"/>
                  <a:pt x="397075" y="251870"/>
                  <a:pt x="334679" y="251870"/>
                </a:cubicBezTo>
                <a:lnTo>
                  <a:pt x="103958" y="251870"/>
                </a:lnTo>
                <a:close/>
                <a:moveTo>
                  <a:pt x="0" y="0"/>
                </a:moveTo>
                <a:lnTo>
                  <a:pt x="655935" y="0"/>
                </a:lnTo>
                <a:lnTo>
                  <a:pt x="655935" y="1404000"/>
                </a:lnTo>
                <a:lnTo>
                  <a:pt x="0" y="1404000"/>
                </a:lnTo>
                <a:lnTo>
                  <a:pt x="0" y="0"/>
                </a:lnTo>
                <a:close/>
              </a:path>
            </a:pathLst>
          </a:custGeom>
          <a:solidFill>
            <a:schemeClr val="bg1">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261" fontAlgn="base">
              <a:spcBef>
                <a:spcPct val="0"/>
              </a:spcBef>
              <a:spcAft>
                <a:spcPct val="0"/>
              </a:spcAft>
            </a:pPr>
            <a:endParaRPr lang="zh-CN" altLang="en-US" sz="1733">
              <a:solidFill>
                <a:prstClr val="black"/>
              </a:solidFill>
            </a:endParaRPr>
          </a:p>
        </p:txBody>
      </p:sp>
      <p:sp>
        <p:nvSpPr>
          <p:cNvPr id="54278" name="文本框 15"/>
          <p:cNvSpPr>
            <a:spLocks noChangeAspect="1" noChangeArrowheads="1"/>
          </p:cNvSpPr>
          <p:nvPr/>
        </p:nvSpPr>
        <p:spPr bwMode="auto">
          <a:xfrm>
            <a:off x="6273800" y="1460501"/>
            <a:ext cx="728133" cy="1555751"/>
          </a:xfrm>
          <a:custGeom>
            <a:avLst/>
            <a:gdLst>
              <a:gd name="T0" fmla="*/ 334944 w 655935"/>
              <a:gd name="T1" fmla="*/ 382466 h 1404000"/>
              <a:gd name="T2" fmla="*/ 362968 w 655935"/>
              <a:gd name="T3" fmla="*/ 399607 h 1404000"/>
              <a:gd name="T4" fmla="*/ 369770 w 655935"/>
              <a:gd name="T5" fmla="*/ 478237 h 1404000"/>
              <a:gd name="T6" fmla="*/ 369770 w 655935"/>
              <a:gd name="T7" fmla="*/ 883087 h 1404000"/>
              <a:gd name="T8" fmla="*/ 363240 w 655935"/>
              <a:gd name="T9" fmla="*/ 981579 h 1404000"/>
              <a:gd name="T10" fmla="*/ 333312 w 655935"/>
              <a:gd name="T11" fmla="*/ 1002256 h 1404000"/>
              <a:gd name="T12" fmla="*/ 304199 w 655935"/>
              <a:gd name="T13" fmla="*/ 984299 h 1404000"/>
              <a:gd name="T14" fmla="*/ 297942 w 655935"/>
              <a:gd name="T15" fmla="*/ 889617 h 1404000"/>
              <a:gd name="T16" fmla="*/ 297942 w 655935"/>
              <a:gd name="T17" fmla="*/ 478237 h 1404000"/>
              <a:gd name="T18" fmla="*/ 307464 w 655935"/>
              <a:gd name="T19" fmla="*/ 396342 h 1404000"/>
              <a:gd name="T20" fmla="*/ 334944 w 655935"/>
              <a:gd name="T21" fmla="*/ 382466 h 1404000"/>
              <a:gd name="T22" fmla="*/ 333856 w 655935"/>
              <a:gd name="T23" fmla="*/ 233368 h 1404000"/>
              <a:gd name="T24" fmla="*/ 203259 w 655935"/>
              <a:gd name="T25" fmla="*/ 257855 h 1404000"/>
              <a:gd name="T26" fmla="*/ 114290 w 655935"/>
              <a:gd name="T27" fmla="*/ 328051 h 1404000"/>
              <a:gd name="T28" fmla="*/ 75111 w 655935"/>
              <a:gd name="T29" fmla="*/ 428991 h 1404000"/>
              <a:gd name="T30" fmla="*/ 68853 w 655935"/>
              <a:gd name="T31" fmla="*/ 616996 h 1404000"/>
              <a:gd name="T32" fmla="*/ 68853 w 655935"/>
              <a:gd name="T33" fmla="*/ 767727 h 1404000"/>
              <a:gd name="T34" fmla="*/ 75383 w 655935"/>
              <a:gd name="T35" fmla="*/ 958180 h 1404000"/>
              <a:gd name="T36" fmla="*/ 116195 w 655935"/>
              <a:gd name="T37" fmla="*/ 1058848 h 1404000"/>
              <a:gd name="T38" fmla="*/ 206796 w 655935"/>
              <a:gd name="T39" fmla="*/ 1128228 h 1404000"/>
              <a:gd name="T40" fmla="*/ 333856 w 655935"/>
              <a:gd name="T41" fmla="*/ 1151354 h 1404000"/>
              <a:gd name="T42" fmla="*/ 464452 w 655935"/>
              <a:gd name="T43" fmla="*/ 1126868 h 1404000"/>
              <a:gd name="T44" fmla="*/ 553421 w 655935"/>
              <a:gd name="T45" fmla="*/ 1056672 h 1404000"/>
              <a:gd name="T46" fmla="*/ 592600 w 655935"/>
              <a:gd name="T47" fmla="*/ 955731 h 1404000"/>
              <a:gd name="T48" fmla="*/ 598858 w 655935"/>
              <a:gd name="T49" fmla="*/ 767727 h 1404000"/>
              <a:gd name="T50" fmla="*/ 598858 w 655935"/>
              <a:gd name="T51" fmla="*/ 616996 h 1404000"/>
              <a:gd name="T52" fmla="*/ 592328 w 655935"/>
              <a:gd name="T53" fmla="*/ 426543 h 1404000"/>
              <a:gd name="T54" fmla="*/ 551517 w 655935"/>
              <a:gd name="T55" fmla="*/ 325874 h 1404000"/>
              <a:gd name="T56" fmla="*/ 460915 w 655935"/>
              <a:gd name="T57" fmla="*/ 256495 h 1404000"/>
              <a:gd name="T58" fmla="*/ 333856 w 655935"/>
              <a:gd name="T59" fmla="*/ 233368 h 1404000"/>
              <a:gd name="T60" fmla="*/ 0 w 655935"/>
              <a:gd name="T61" fmla="*/ 0 h 1404000"/>
              <a:gd name="T62" fmla="*/ 655935 w 655935"/>
              <a:gd name="T63" fmla="*/ 0 h 1404000"/>
              <a:gd name="T64" fmla="*/ 655935 w 655935"/>
              <a:gd name="T65" fmla="*/ 1404000 h 1404000"/>
              <a:gd name="T66" fmla="*/ 0 w 655935"/>
              <a:gd name="T67" fmla="*/ 1404000 h 1404000"/>
              <a:gd name="T68" fmla="*/ 0 w 655935"/>
              <a:gd name="T69" fmla="*/ 0 h 1404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5935" h="1404000">
                <a:moveTo>
                  <a:pt x="334944" y="382466"/>
                </a:moveTo>
                <a:cubicBezTo>
                  <a:pt x="349092" y="382466"/>
                  <a:pt x="358433" y="388180"/>
                  <a:pt x="362968" y="399607"/>
                </a:cubicBezTo>
                <a:cubicBezTo>
                  <a:pt x="367502" y="411034"/>
                  <a:pt x="369770" y="437244"/>
                  <a:pt x="369770" y="478237"/>
                </a:cubicBezTo>
                <a:lnTo>
                  <a:pt x="369770" y="883087"/>
                </a:lnTo>
                <a:cubicBezTo>
                  <a:pt x="369770" y="934963"/>
                  <a:pt x="367593" y="967793"/>
                  <a:pt x="363240" y="981579"/>
                </a:cubicBezTo>
                <a:cubicBezTo>
                  <a:pt x="358887" y="995364"/>
                  <a:pt x="348911" y="1002256"/>
                  <a:pt x="333312" y="1002256"/>
                </a:cubicBezTo>
                <a:cubicBezTo>
                  <a:pt x="318075" y="1002256"/>
                  <a:pt x="308371" y="996271"/>
                  <a:pt x="304199" y="984299"/>
                </a:cubicBezTo>
                <a:cubicBezTo>
                  <a:pt x="300028" y="972328"/>
                  <a:pt x="297942" y="940767"/>
                  <a:pt x="297942" y="889617"/>
                </a:cubicBezTo>
                <a:lnTo>
                  <a:pt x="297942" y="478237"/>
                </a:lnTo>
                <a:cubicBezTo>
                  <a:pt x="297942" y="432891"/>
                  <a:pt x="301116" y="405593"/>
                  <a:pt x="307464" y="396342"/>
                </a:cubicBezTo>
                <a:cubicBezTo>
                  <a:pt x="313813" y="387092"/>
                  <a:pt x="322973" y="382466"/>
                  <a:pt x="334944" y="382466"/>
                </a:cubicBezTo>
                <a:close/>
                <a:moveTo>
                  <a:pt x="333856" y="233368"/>
                </a:moveTo>
                <a:cubicBezTo>
                  <a:pt x="284156" y="233368"/>
                  <a:pt x="240624" y="241531"/>
                  <a:pt x="203259" y="257855"/>
                </a:cubicBezTo>
                <a:cubicBezTo>
                  <a:pt x="165894" y="274180"/>
                  <a:pt x="136238" y="297578"/>
                  <a:pt x="114290" y="328051"/>
                </a:cubicBezTo>
                <a:cubicBezTo>
                  <a:pt x="92343" y="358524"/>
                  <a:pt x="79283" y="392170"/>
                  <a:pt x="75111" y="428991"/>
                </a:cubicBezTo>
                <a:cubicBezTo>
                  <a:pt x="70939" y="465812"/>
                  <a:pt x="68853" y="528481"/>
                  <a:pt x="68853" y="616996"/>
                </a:cubicBezTo>
                <a:lnTo>
                  <a:pt x="68853" y="767727"/>
                </a:lnTo>
                <a:cubicBezTo>
                  <a:pt x="68853" y="858419"/>
                  <a:pt x="71030" y="921903"/>
                  <a:pt x="75383" y="958180"/>
                </a:cubicBezTo>
                <a:cubicBezTo>
                  <a:pt x="79736" y="994457"/>
                  <a:pt x="93340" y="1028013"/>
                  <a:pt x="116195" y="1058848"/>
                </a:cubicBezTo>
                <a:cubicBezTo>
                  <a:pt x="139049" y="1089684"/>
                  <a:pt x="169249" y="1112810"/>
                  <a:pt x="206796" y="1128228"/>
                </a:cubicBezTo>
                <a:cubicBezTo>
                  <a:pt x="244343" y="1143646"/>
                  <a:pt x="286696" y="1151354"/>
                  <a:pt x="333856" y="1151354"/>
                </a:cubicBezTo>
                <a:cubicBezTo>
                  <a:pt x="383555" y="1151354"/>
                  <a:pt x="427087" y="1143192"/>
                  <a:pt x="464452" y="1126868"/>
                </a:cubicBezTo>
                <a:cubicBezTo>
                  <a:pt x="501817" y="1110543"/>
                  <a:pt x="531474" y="1087144"/>
                  <a:pt x="553421" y="1056672"/>
                </a:cubicBezTo>
                <a:cubicBezTo>
                  <a:pt x="575369" y="1026199"/>
                  <a:pt x="588429" y="992552"/>
                  <a:pt x="592600" y="955731"/>
                </a:cubicBezTo>
                <a:cubicBezTo>
                  <a:pt x="596772" y="918910"/>
                  <a:pt x="598858" y="856242"/>
                  <a:pt x="598858" y="767727"/>
                </a:cubicBezTo>
                <a:lnTo>
                  <a:pt x="598858" y="616996"/>
                </a:lnTo>
                <a:cubicBezTo>
                  <a:pt x="598858" y="526304"/>
                  <a:pt x="596681" y="462820"/>
                  <a:pt x="592328" y="426543"/>
                </a:cubicBezTo>
                <a:cubicBezTo>
                  <a:pt x="587975" y="390266"/>
                  <a:pt x="574371" y="356710"/>
                  <a:pt x="551517" y="325874"/>
                </a:cubicBezTo>
                <a:cubicBezTo>
                  <a:pt x="528662" y="295039"/>
                  <a:pt x="498462" y="271913"/>
                  <a:pt x="460915" y="256495"/>
                </a:cubicBezTo>
                <a:cubicBezTo>
                  <a:pt x="423369" y="241077"/>
                  <a:pt x="381016" y="233368"/>
                  <a:pt x="333856" y="233368"/>
                </a:cubicBezTo>
                <a:close/>
                <a:moveTo>
                  <a:pt x="0" y="0"/>
                </a:moveTo>
                <a:lnTo>
                  <a:pt x="655935" y="0"/>
                </a:lnTo>
                <a:lnTo>
                  <a:pt x="655935" y="1404000"/>
                </a:lnTo>
                <a:lnTo>
                  <a:pt x="0" y="1404000"/>
                </a:lnTo>
                <a:lnTo>
                  <a:pt x="0" y="0"/>
                </a:lnTo>
                <a:close/>
              </a:path>
            </a:pathLst>
          </a:custGeom>
          <a:solidFill>
            <a:schemeClr val="bg1">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261" fontAlgn="base">
              <a:spcBef>
                <a:spcPct val="0"/>
              </a:spcBef>
              <a:spcAft>
                <a:spcPct val="0"/>
              </a:spcAft>
            </a:pPr>
            <a:endParaRPr lang="zh-CN" altLang="en-US" sz="1733">
              <a:solidFill>
                <a:prstClr val="black"/>
              </a:solidFill>
            </a:endParaRPr>
          </a:p>
        </p:txBody>
      </p:sp>
      <p:sp>
        <p:nvSpPr>
          <p:cNvPr id="54279" name="文本框 16"/>
          <p:cNvSpPr>
            <a:spLocks noChangeAspect="1" noChangeArrowheads="1"/>
          </p:cNvSpPr>
          <p:nvPr/>
        </p:nvSpPr>
        <p:spPr bwMode="auto">
          <a:xfrm>
            <a:off x="7296151" y="1460501"/>
            <a:ext cx="726016" cy="1555751"/>
          </a:xfrm>
          <a:custGeom>
            <a:avLst/>
            <a:gdLst>
              <a:gd name="T0" fmla="*/ 313996 w 655935"/>
              <a:gd name="T1" fmla="*/ 402600 h 1404000"/>
              <a:gd name="T2" fmla="*/ 368684 w 655935"/>
              <a:gd name="T3" fmla="*/ 415660 h 1404000"/>
              <a:gd name="T4" fmla="*/ 383648 w 655935"/>
              <a:gd name="T5" fmla="*/ 470619 h 1404000"/>
              <a:gd name="T6" fmla="*/ 383648 w 655935"/>
              <a:gd name="T7" fmla="*/ 519049 h 1404000"/>
              <a:gd name="T8" fmla="*/ 368140 w 655935"/>
              <a:gd name="T9" fmla="*/ 587884 h 1404000"/>
              <a:gd name="T10" fmla="*/ 313996 w 655935"/>
              <a:gd name="T11" fmla="*/ 598495 h 1404000"/>
              <a:gd name="T12" fmla="*/ 313996 w 655935"/>
              <a:gd name="T13" fmla="*/ 402600 h 1404000"/>
              <a:gd name="T14" fmla="*/ 84908 w 655935"/>
              <a:gd name="T15" fmla="*/ 251870 h 1404000"/>
              <a:gd name="T16" fmla="*/ 84908 w 655935"/>
              <a:gd name="T17" fmla="*/ 1132853 h 1404000"/>
              <a:gd name="T18" fmla="*/ 313996 w 655935"/>
              <a:gd name="T19" fmla="*/ 1132853 h 1404000"/>
              <a:gd name="T20" fmla="*/ 313996 w 655935"/>
              <a:gd name="T21" fmla="*/ 735622 h 1404000"/>
              <a:gd name="T22" fmla="*/ 372493 w 655935"/>
              <a:gd name="T23" fmla="*/ 752490 h 1404000"/>
              <a:gd name="T24" fmla="*/ 383648 w 655935"/>
              <a:gd name="T25" fmla="*/ 840099 h 1404000"/>
              <a:gd name="T26" fmla="*/ 383648 w 655935"/>
              <a:gd name="T27" fmla="*/ 1132853 h 1404000"/>
              <a:gd name="T28" fmla="*/ 596412 w 655935"/>
              <a:gd name="T29" fmla="*/ 1132853 h 1404000"/>
              <a:gd name="T30" fmla="*/ 596412 w 655935"/>
              <a:gd name="T31" fmla="*/ 900500 h 1404000"/>
              <a:gd name="T32" fmla="*/ 590698 w 655935"/>
              <a:gd name="T33" fmla="*/ 770175 h 1404000"/>
              <a:gd name="T34" fmla="*/ 561586 w 655935"/>
              <a:gd name="T35" fmla="*/ 718209 h 1404000"/>
              <a:gd name="T36" fmla="*/ 470168 w 655935"/>
              <a:gd name="T37" fmla="*/ 673044 h 1404000"/>
              <a:gd name="T38" fmla="*/ 570837 w 655935"/>
              <a:gd name="T39" fmla="*/ 630600 h 1404000"/>
              <a:gd name="T40" fmla="*/ 596412 w 655935"/>
              <a:gd name="T41" fmla="*/ 492385 h 1404000"/>
              <a:gd name="T42" fmla="*/ 560226 w 655935"/>
              <a:gd name="T43" fmla="*/ 328323 h 1404000"/>
              <a:gd name="T44" fmla="*/ 466631 w 655935"/>
              <a:gd name="T45" fmla="*/ 264385 h 1404000"/>
              <a:gd name="T46" fmla="*/ 247066 w 655935"/>
              <a:gd name="T47" fmla="*/ 251870 h 1404000"/>
              <a:gd name="T48" fmla="*/ 84908 w 655935"/>
              <a:gd name="T49" fmla="*/ 251870 h 1404000"/>
              <a:gd name="T50" fmla="*/ 0 w 655935"/>
              <a:gd name="T51" fmla="*/ 0 h 1404000"/>
              <a:gd name="T52" fmla="*/ 655935 w 655935"/>
              <a:gd name="T53" fmla="*/ 0 h 1404000"/>
              <a:gd name="T54" fmla="*/ 655935 w 655935"/>
              <a:gd name="T55" fmla="*/ 1404000 h 1404000"/>
              <a:gd name="T56" fmla="*/ 0 w 655935"/>
              <a:gd name="T57" fmla="*/ 1404000 h 1404000"/>
              <a:gd name="T58" fmla="*/ 0 w 655935"/>
              <a:gd name="T59" fmla="*/ 0 h 1404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5935" h="1404000">
                <a:moveTo>
                  <a:pt x="313996" y="402600"/>
                </a:moveTo>
                <a:cubicBezTo>
                  <a:pt x="340479" y="402600"/>
                  <a:pt x="358708" y="406953"/>
                  <a:pt x="368684" y="415660"/>
                </a:cubicBezTo>
                <a:cubicBezTo>
                  <a:pt x="378660" y="424366"/>
                  <a:pt x="383648" y="442686"/>
                  <a:pt x="383648" y="470619"/>
                </a:cubicBezTo>
                <a:lnTo>
                  <a:pt x="383648" y="519049"/>
                </a:lnTo>
                <a:cubicBezTo>
                  <a:pt x="383648" y="557865"/>
                  <a:pt x="378479" y="580810"/>
                  <a:pt x="368140" y="587884"/>
                </a:cubicBezTo>
                <a:cubicBezTo>
                  <a:pt x="357801" y="594958"/>
                  <a:pt x="339753" y="598495"/>
                  <a:pt x="313996" y="598495"/>
                </a:cubicBezTo>
                <a:lnTo>
                  <a:pt x="313996" y="402600"/>
                </a:lnTo>
                <a:close/>
                <a:moveTo>
                  <a:pt x="84908" y="251870"/>
                </a:moveTo>
                <a:lnTo>
                  <a:pt x="84908" y="1132853"/>
                </a:lnTo>
                <a:lnTo>
                  <a:pt x="313996" y="1132853"/>
                </a:lnTo>
                <a:lnTo>
                  <a:pt x="313996" y="735622"/>
                </a:lnTo>
                <a:cubicBezTo>
                  <a:pt x="345557" y="735622"/>
                  <a:pt x="365056" y="741245"/>
                  <a:pt x="372493" y="752490"/>
                </a:cubicBezTo>
                <a:cubicBezTo>
                  <a:pt x="379930" y="763736"/>
                  <a:pt x="383648" y="792939"/>
                  <a:pt x="383648" y="840099"/>
                </a:cubicBezTo>
                <a:lnTo>
                  <a:pt x="383648" y="1132853"/>
                </a:lnTo>
                <a:lnTo>
                  <a:pt x="596412" y="1132853"/>
                </a:lnTo>
                <a:lnTo>
                  <a:pt x="596412" y="900500"/>
                </a:lnTo>
                <a:cubicBezTo>
                  <a:pt x="596412" y="829397"/>
                  <a:pt x="594507" y="785956"/>
                  <a:pt x="590698" y="770175"/>
                </a:cubicBezTo>
                <a:cubicBezTo>
                  <a:pt x="586889" y="754395"/>
                  <a:pt x="577185" y="737073"/>
                  <a:pt x="561586" y="718209"/>
                </a:cubicBezTo>
                <a:cubicBezTo>
                  <a:pt x="545987" y="699345"/>
                  <a:pt x="515514" y="684290"/>
                  <a:pt x="470168" y="673044"/>
                </a:cubicBezTo>
                <a:cubicBezTo>
                  <a:pt x="520230" y="668328"/>
                  <a:pt x="553786" y="654180"/>
                  <a:pt x="570837" y="630600"/>
                </a:cubicBezTo>
                <a:cubicBezTo>
                  <a:pt x="587887" y="607020"/>
                  <a:pt x="596412" y="560949"/>
                  <a:pt x="596412" y="492385"/>
                </a:cubicBezTo>
                <a:cubicBezTo>
                  <a:pt x="596412" y="417292"/>
                  <a:pt x="584350" y="362605"/>
                  <a:pt x="560226" y="328323"/>
                </a:cubicBezTo>
                <a:cubicBezTo>
                  <a:pt x="536101" y="294042"/>
                  <a:pt x="504903" y="272729"/>
                  <a:pt x="466631" y="264385"/>
                </a:cubicBezTo>
                <a:cubicBezTo>
                  <a:pt x="428359" y="256042"/>
                  <a:pt x="355171" y="251870"/>
                  <a:pt x="247066" y="251870"/>
                </a:cubicBezTo>
                <a:lnTo>
                  <a:pt x="84908" y="251870"/>
                </a:lnTo>
                <a:close/>
                <a:moveTo>
                  <a:pt x="0" y="0"/>
                </a:moveTo>
                <a:lnTo>
                  <a:pt x="655935" y="0"/>
                </a:lnTo>
                <a:lnTo>
                  <a:pt x="655935" y="1404000"/>
                </a:lnTo>
                <a:lnTo>
                  <a:pt x="0" y="1404000"/>
                </a:lnTo>
                <a:lnTo>
                  <a:pt x="0" y="0"/>
                </a:lnTo>
                <a:close/>
              </a:path>
            </a:pathLst>
          </a:custGeom>
          <a:solidFill>
            <a:schemeClr val="bg1">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261" fontAlgn="base">
              <a:spcBef>
                <a:spcPct val="0"/>
              </a:spcBef>
              <a:spcAft>
                <a:spcPct val="0"/>
              </a:spcAft>
            </a:pPr>
            <a:endParaRPr lang="zh-CN" altLang="en-US" sz="1733">
              <a:solidFill>
                <a:prstClr val="black"/>
              </a:solidFill>
            </a:endParaRPr>
          </a:p>
        </p:txBody>
      </p:sp>
      <p:sp>
        <p:nvSpPr>
          <p:cNvPr id="54280" name="文本框 17"/>
          <p:cNvSpPr>
            <a:spLocks noChangeAspect="1" noChangeArrowheads="1"/>
          </p:cNvSpPr>
          <p:nvPr/>
        </p:nvSpPr>
        <p:spPr bwMode="auto">
          <a:xfrm>
            <a:off x="8318501" y="1500718"/>
            <a:ext cx="690033" cy="1477433"/>
          </a:xfrm>
          <a:custGeom>
            <a:avLst/>
            <a:gdLst>
              <a:gd name="T0" fmla="*/ 83829 w 655935"/>
              <a:gd name="T1" fmla="*/ 251870 h 1404000"/>
              <a:gd name="T2" fmla="*/ 83829 w 655935"/>
              <a:gd name="T3" fmla="*/ 428175 h 1404000"/>
              <a:gd name="T4" fmla="*/ 219323 w 655935"/>
              <a:gd name="T5" fmla="*/ 428175 h 1404000"/>
              <a:gd name="T6" fmla="*/ 219323 w 655935"/>
              <a:gd name="T7" fmla="*/ 1132853 h 1404000"/>
              <a:gd name="T8" fmla="*/ 448411 w 655935"/>
              <a:gd name="T9" fmla="*/ 1132853 h 1404000"/>
              <a:gd name="T10" fmla="*/ 448411 w 655935"/>
              <a:gd name="T11" fmla="*/ 428175 h 1404000"/>
              <a:gd name="T12" fmla="*/ 584449 w 655935"/>
              <a:gd name="T13" fmla="*/ 428175 h 1404000"/>
              <a:gd name="T14" fmla="*/ 584449 w 655935"/>
              <a:gd name="T15" fmla="*/ 251870 h 1404000"/>
              <a:gd name="T16" fmla="*/ 83829 w 655935"/>
              <a:gd name="T17" fmla="*/ 251870 h 1404000"/>
              <a:gd name="T18" fmla="*/ 0 w 655935"/>
              <a:gd name="T19" fmla="*/ 0 h 1404000"/>
              <a:gd name="T20" fmla="*/ 655935 w 655935"/>
              <a:gd name="T21" fmla="*/ 0 h 1404000"/>
              <a:gd name="T22" fmla="*/ 655935 w 655935"/>
              <a:gd name="T23" fmla="*/ 1404000 h 1404000"/>
              <a:gd name="T24" fmla="*/ 0 w 655935"/>
              <a:gd name="T25" fmla="*/ 1404000 h 1404000"/>
              <a:gd name="T26" fmla="*/ 0 w 655935"/>
              <a:gd name="T27" fmla="*/ 0 h 1404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5935" h="1404000">
                <a:moveTo>
                  <a:pt x="83829" y="251870"/>
                </a:moveTo>
                <a:lnTo>
                  <a:pt x="83829" y="428175"/>
                </a:lnTo>
                <a:lnTo>
                  <a:pt x="219323" y="428175"/>
                </a:lnTo>
                <a:lnTo>
                  <a:pt x="219323" y="1132853"/>
                </a:lnTo>
                <a:lnTo>
                  <a:pt x="448411" y="1132853"/>
                </a:lnTo>
                <a:lnTo>
                  <a:pt x="448411" y="428175"/>
                </a:lnTo>
                <a:lnTo>
                  <a:pt x="584449" y="428175"/>
                </a:lnTo>
                <a:lnTo>
                  <a:pt x="584449" y="251870"/>
                </a:lnTo>
                <a:lnTo>
                  <a:pt x="83829" y="251870"/>
                </a:lnTo>
                <a:close/>
                <a:moveTo>
                  <a:pt x="0" y="0"/>
                </a:moveTo>
                <a:lnTo>
                  <a:pt x="655935" y="0"/>
                </a:lnTo>
                <a:lnTo>
                  <a:pt x="655935" y="1404000"/>
                </a:lnTo>
                <a:lnTo>
                  <a:pt x="0" y="1404000"/>
                </a:lnTo>
                <a:lnTo>
                  <a:pt x="0" y="0"/>
                </a:lnTo>
                <a:close/>
              </a:path>
            </a:pathLst>
          </a:custGeom>
          <a:solidFill>
            <a:schemeClr val="bg1">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261" fontAlgn="base">
              <a:spcBef>
                <a:spcPct val="0"/>
              </a:spcBef>
              <a:spcAft>
                <a:spcPct val="0"/>
              </a:spcAft>
            </a:pPr>
            <a:endParaRPr lang="zh-CN" altLang="en-US" sz="1733">
              <a:solidFill>
                <a:prstClr val="black"/>
              </a:solidFill>
            </a:endParaRPr>
          </a:p>
        </p:txBody>
      </p:sp>
      <p:grpSp>
        <p:nvGrpSpPr>
          <p:cNvPr id="54281" name="组合 18"/>
          <p:cNvGrpSpPr>
            <a:grpSpLocks/>
          </p:cNvGrpSpPr>
          <p:nvPr/>
        </p:nvGrpSpPr>
        <p:grpSpPr bwMode="auto">
          <a:xfrm>
            <a:off x="4703234" y="5060954"/>
            <a:ext cx="2785533" cy="594783"/>
            <a:chOff x="4703806" y="3847070"/>
            <a:chExt cx="2784389" cy="593124"/>
          </a:xfrm>
        </p:grpSpPr>
        <p:sp>
          <p:nvSpPr>
            <p:cNvPr id="20" name="矩形 19"/>
            <p:cNvSpPr/>
            <p:nvPr/>
          </p:nvSpPr>
          <p:spPr>
            <a:xfrm>
              <a:off x="4703806" y="3847070"/>
              <a:ext cx="2784389" cy="593124"/>
            </a:xfrm>
            <a:prstGeom prst="rect">
              <a:avLst/>
            </a:prstGeom>
            <a:noFill/>
            <a:ln>
              <a:solidFill>
                <a:schemeClr val="bg2"/>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530">
                <a:defRPr/>
              </a:pPr>
              <a:endParaRPr lang="zh-CN" altLang="en-US" sz="1353">
                <a:solidFill>
                  <a:prstClr val="white"/>
                </a:solidFill>
              </a:endParaRPr>
            </a:p>
          </p:txBody>
        </p:sp>
        <p:sp>
          <p:nvSpPr>
            <p:cNvPr id="21" name="等腰三角形 20"/>
            <p:cNvSpPr>
              <a:spLocks noChangeAspect="1"/>
            </p:cNvSpPr>
            <p:nvPr/>
          </p:nvSpPr>
          <p:spPr>
            <a:xfrm rot="5400000">
              <a:off x="5020462" y="3997647"/>
              <a:ext cx="289175" cy="287748"/>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530">
                <a:defRPr/>
              </a:pPr>
              <a:endParaRPr lang="zh-CN" altLang="en-US" sz="1353">
                <a:solidFill>
                  <a:prstClr val="white"/>
                </a:solidFill>
              </a:endParaRPr>
            </a:p>
          </p:txBody>
        </p:sp>
        <p:sp>
          <p:nvSpPr>
            <p:cNvPr id="54284" name="文本框 21"/>
            <p:cNvSpPr txBox="1">
              <a:spLocks noChangeArrowheads="1"/>
            </p:cNvSpPr>
            <p:nvPr/>
          </p:nvSpPr>
          <p:spPr bwMode="auto">
            <a:xfrm>
              <a:off x="5544866" y="3881309"/>
              <a:ext cx="1911179" cy="521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912261" fontAlgn="base">
                <a:spcBef>
                  <a:spcPct val="0"/>
                </a:spcBef>
                <a:spcAft>
                  <a:spcPct val="0"/>
                </a:spcAft>
              </a:pPr>
              <a:r>
                <a:rPr lang="en-US" altLang="zh-CN" sz="2800">
                  <a:solidFill>
                    <a:srgbClr val="DBEFF9"/>
                  </a:solidFill>
                  <a:latin typeface="Agency FB" panose="020B0503020202020204" pitchFamily="34" charset="0"/>
                </a:rPr>
                <a:t>YOUR NAME</a:t>
              </a:r>
              <a:endParaRPr lang="zh-CN" altLang="en-US" sz="2800">
                <a:solidFill>
                  <a:srgbClr val="DBEFF9"/>
                </a:solidFill>
                <a:latin typeface="Agency FB" panose="020B0503020202020204" pitchFamily="34" charset="0"/>
              </a:endParaRPr>
            </a:p>
          </p:txBody>
        </p:sp>
      </p:grpSp>
      <p:sp>
        <p:nvSpPr>
          <p:cNvPr id="23" name="任意多边形 22"/>
          <p:cNvSpPr>
            <a:spLocks noChangeAspect="1"/>
          </p:cNvSpPr>
          <p:nvPr/>
        </p:nvSpPr>
        <p:spPr>
          <a:xfrm>
            <a:off x="5825067" y="6201834"/>
            <a:ext cx="448733" cy="448733"/>
          </a:xfrm>
          <a:custGeom>
            <a:avLst/>
            <a:gdLst>
              <a:gd name="connsiteX0" fmla="*/ 457544 w 540000"/>
              <a:gd name="connsiteY0" fmla="*/ 218691 h 538402"/>
              <a:gd name="connsiteX1" fmla="*/ 433336 w 540000"/>
              <a:gd name="connsiteY1" fmla="*/ 218724 h 538402"/>
              <a:gd name="connsiteX2" fmla="*/ 279353 w 540000"/>
              <a:gd name="connsiteY2" fmla="*/ 372708 h 538402"/>
              <a:gd name="connsiteX3" fmla="*/ 125790 w 540000"/>
              <a:gd name="connsiteY3" fmla="*/ 219144 h 538402"/>
              <a:gd name="connsiteX4" fmla="*/ 101648 w 540000"/>
              <a:gd name="connsiteY4" fmla="*/ 219177 h 538402"/>
              <a:gd name="connsiteX5" fmla="*/ 279353 w 540000"/>
              <a:gd name="connsiteY5" fmla="*/ 396882 h 538402"/>
              <a:gd name="connsiteX6" fmla="*/ 270000 w 540000"/>
              <a:gd name="connsiteY6" fmla="*/ 0 h 538402"/>
              <a:gd name="connsiteX7" fmla="*/ 540000 w 540000"/>
              <a:gd name="connsiteY7" fmla="*/ 269201 h 538402"/>
              <a:gd name="connsiteX8" fmla="*/ 270000 w 540000"/>
              <a:gd name="connsiteY8" fmla="*/ 538402 h 538402"/>
              <a:gd name="connsiteX9" fmla="*/ 0 w 540000"/>
              <a:gd name="connsiteY9" fmla="*/ 269201 h 538402"/>
              <a:gd name="connsiteX10" fmla="*/ 270000 w 540000"/>
              <a:gd name="connsiteY10" fmla="*/ 0 h 538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0000" h="538402">
                <a:moveTo>
                  <a:pt x="457544" y="218691"/>
                </a:moveTo>
                <a:lnTo>
                  <a:pt x="433336" y="218724"/>
                </a:lnTo>
                <a:lnTo>
                  <a:pt x="279353" y="372708"/>
                </a:lnTo>
                <a:lnTo>
                  <a:pt x="125790" y="219144"/>
                </a:lnTo>
                <a:lnTo>
                  <a:pt x="101648" y="219177"/>
                </a:lnTo>
                <a:lnTo>
                  <a:pt x="279353" y="396882"/>
                </a:lnTo>
                <a:close/>
                <a:moveTo>
                  <a:pt x="270000" y="0"/>
                </a:moveTo>
                <a:cubicBezTo>
                  <a:pt x="419117" y="0"/>
                  <a:pt x="540000" y="120525"/>
                  <a:pt x="540000" y="269201"/>
                </a:cubicBezTo>
                <a:cubicBezTo>
                  <a:pt x="540000" y="417877"/>
                  <a:pt x="419117" y="538402"/>
                  <a:pt x="270000" y="538402"/>
                </a:cubicBezTo>
                <a:cubicBezTo>
                  <a:pt x="120883" y="538402"/>
                  <a:pt x="0" y="417877"/>
                  <a:pt x="0" y="269201"/>
                </a:cubicBezTo>
                <a:cubicBezTo>
                  <a:pt x="0" y="120525"/>
                  <a:pt x="120883" y="0"/>
                  <a:pt x="270000" y="0"/>
                </a:cubicBezTo>
                <a:close/>
              </a:path>
            </a:pathLst>
          </a:custGeom>
          <a:solidFill>
            <a:srgbClr val="E7E6E6">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530">
              <a:defRPr/>
            </a:pPr>
            <a:endParaRPr lang="zh-CN" altLang="en-US" sz="1353">
              <a:solidFill>
                <a:prstClr val="white"/>
              </a:solidFill>
            </a:endParaRPr>
          </a:p>
        </p:txBody>
      </p:sp>
    </p:spTree>
    <p:extLst>
      <p:ext uri="{BB962C8B-B14F-4D97-AF65-F5344CB8AC3E}">
        <p14:creationId xmlns:p14="http://schemas.microsoft.com/office/powerpoint/2010/main" val="3850133341"/>
      </p:ext>
    </p:extLst>
  </p:cSld>
  <p:clrMapOvr>
    <a:masterClrMapping/>
  </p:clrMapOvr>
  <p:transition spd="slow" advTm="0">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dirty="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www.PPTBZ.com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宝藏！</a:t>
            </a:r>
            <a:endPar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pic>
        <p:nvPicPr>
          <p:cNvPr id="2" name="图片 1">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3478" y="3998509"/>
            <a:ext cx="3428572" cy="1015873"/>
          </a:xfrm>
          <a:prstGeom prst="rect">
            <a:avLst/>
          </a:prstGeom>
        </p:spPr>
      </p:pic>
    </p:spTree>
    <p:extLst>
      <p:ext uri="{BB962C8B-B14F-4D97-AF65-F5344CB8AC3E}">
        <p14:creationId xmlns:p14="http://schemas.microsoft.com/office/powerpoint/2010/main" val="16282427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4"/>
          <p:cNvGrpSpPr>
            <a:grpSpLocks/>
          </p:cNvGrpSpPr>
          <p:nvPr/>
        </p:nvGrpSpPr>
        <p:grpSpPr bwMode="auto">
          <a:xfrm>
            <a:off x="9144000" y="2211916"/>
            <a:ext cx="2379133" cy="3846164"/>
            <a:chOff x="6858016" y="1659315"/>
            <a:chExt cx="1784804" cy="2883665"/>
          </a:xfrm>
        </p:grpSpPr>
        <p:grpSp>
          <p:nvGrpSpPr>
            <p:cNvPr id="46082" name="Group 49"/>
            <p:cNvGrpSpPr>
              <a:grpSpLocks/>
            </p:cNvGrpSpPr>
            <p:nvPr/>
          </p:nvGrpSpPr>
          <p:grpSpPr bwMode="auto">
            <a:xfrm>
              <a:off x="6858016" y="3357377"/>
              <a:ext cx="1643481" cy="1185603"/>
              <a:chOff x="6858016" y="3357377"/>
              <a:chExt cx="1643481" cy="1185603"/>
            </a:xfrm>
          </p:grpSpPr>
          <p:sp>
            <p:nvSpPr>
              <p:cNvPr id="46083" name="Rectangle 22"/>
              <p:cNvSpPr>
                <a:spLocks noChangeArrowheads="1"/>
              </p:cNvSpPr>
              <p:nvPr/>
            </p:nvSpPr>
            <p:spPr bwMode="auto">
              <a:xfrm>
                <a:off x="6858016" y="3643032"/>
                <a:ext cx="1643481" cy="899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912261" fontAlgn="base">
                  <a:spcBef>
                    <a:spcPct val="0"/>
                  </a:spcBef>
                  <a:spcAft>
                    <a:spcPct val="0"/>
                  </a:spcAft>
                </a:pPr>
                <a:r>
                  <a:rPr lang="ms-MY" altLang="zh-CN" sz="1200">
                    <a:solidFill>
                      <a:srgbClr val="F2F2F2"/>
                    </a:solidFill>
                  </a:rPr>
                  <a:t>Praesent sodales odio sit amet odio tristi Praesent sodales odio sit amet odio tristi Lorem ipsum dolor sit amet consectetur adipiscing</a:t>
                </a:r>
                <a:endParaRPr lang="en-US" altLang="zh-CN" sz="1200">
                  <a:solidFill>
                    <a:srgbClr val="F2F2F2"/>
                  </a:solidFill>
                </a:endParaRPr>
              </a:p>
            </p:txBody>
          </p:sp>
          <p:sp>
            <p:nvSpPr>
              <p:cNvPr id="24" name="Rectangle 23"/>
              <p:cNvSpPr/>
              <p:nvPr/>
            </p:nvSpPr>
            <p:spPr>
              <a:xfrm>
                <a:off x="7228051" y="3357377"/>
                <a:ext cx="908172" cy="253831"/>
              </a:xfrm>
              <a:prstGeom prst="rect">
                <a:avLst/>
              </a:prstGeom>
            </p:spPr>
            <p:txBody>
              <a:bodyPr wrap="none">
                <a:spAutoFit/>
              </a:bodyPr>
              <a:lstStyle/>
              <a:p>
                <a:pPr algn="ctr" defTabSz="913530">
                  <a:defRPr/>
                </a:pPr>
                <a:r>
                  <a:rPr lang="zh-CN" altLang="en-US" sz="1600" dirty="0" smtClean="0">
                    <a:solidFill>
                      <a:prstClr val="white">
                        <a:lumMod val="95000"/>
                      </a:prstClr>
                    </a:solidFill>
                    <a:ea typeface="Open Sans" pitchFamily="34" charset="0"/>
                    <a:cs typeface="Open Sans" pitchFamily="34" charset="0"/>
                  </a:rPr>
                  <a:t>总结与展望</a:t>
                </a:r>
                <a:endParaRPr lang="en-US" sz="1600" dirty="0">
                  <a:solidFill>
                    <a:prstClr val="white">
                      <a:lumMod val="95000"/>
                    </a:prstClr>
                  </a:solidFill>
                  <a:ea typeface="Open Sans" pitchFamily="34" charset="0"/>
                  <a:cs typeface="Open Sans" pitchFamily="34" charset="0"/>
                </a:endParaRPr>
              </a:p>
            </p:txBody>
          </p:sp>
        </p:grpSp>
        <p:sp>
          <p:nvSpPr>
            <p:cNvPr id="11" name="Rectangle 10"/>
            <p:cNvSpPr/>
            <p:nvPr/>
          </p:nvSpPr>
          <p:spPr>
            <a:xfrm rot="2700000">
              <a:off x="7087795" y="1659783"/>
              <a:ext cx="1114055" cy="111312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530">
                <a:defRPr/>
              </a:pPr>
              <a:endParaRPr lang="en-US" dirty="0">
                <a:solidFill>
                  <a:prstClr val="white">
                    <a:lumMod val="95000"/>
                  </a:prstClr>
                </a:solidFill>
              </a:endParaRPr>
            </a:p>
          </p:txBody>
        </p:sp>
        <p:sp>
          <p:nvSpPr>
            <p:cNvPr id="16" name="Rectangle 15"/>
            <p:cNvSpPr/>
            <p:nvPr/>
          </p:nvSpPr>
          <p:spPr>
            <a:xfrm rot="13500000">
              <a:off x="8038651" y="2080331"/>
              <a:ext cx="95218" cy="111312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530">
                <a:defRPr/>
              </a:pPr>
              <a:endParaRPr lang="en-US" dirty="0">
                <a:solidFill>
                  <a:prstClr val="white">
                    <a:lumMod val="95000"/>
                  </a:prstClr>
                </a:solidFill>
              </a:endParaRPr>
            </a:p>
          </p:txBody>
        </p:sp>
        <p:grpSp>
          <p:nvGrpSpPr>
            <p:cNvPr id="4" name="Group 39"/>
            <p:cNvGrpSpPr/>
            <p:nvPr/>
          </p:nvGrpSpPr>
          <p:grpSpPr>
            <a:xfrm>
              <a:off x="7429520" y="2000246"/>
              <a:ext cx="366050" cy="355413"/>
              <a:chOff x="6251143" y="1082816"/>
              <a:chExt cx="366050" cy="355413"/>
            </a:xfrm>
            <a:solidFill>
              <a:schemeClr val="accent6"/>
            </a:solidFill>
          </p:grpSpPr>
          <p:sp>
            <p:nvSpPr>
              <p:cNvPr id="25" name="AutoShape 16"/>
              <p:cNvSpPr/>
              <p:nvPr/>
            </p:nvSpPr>
            <p:spPr bwMode="auto">
              <a:xfrm>
                <a:off x="6434481" y="1277418"/>
                <a:ext cx="45678" cy="463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solidFill>
                <a:schemeClr val="bg1">
                  <a:lumMod val="9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738">
                  <a:defRPr/>
                </a:pPr>
                <a:endParaRPr lang="en-US" sz="4267" dirty="0">
                  <a:solidFill>
                    <a:prstClr val="white">
                      <a:lumMod val="95000"/>
                    </a:prstClr>
                  </a:solidFill>
                  <a:effectLst>
                    <a:outerShdw blurRad="38100" dist="38100" dir="2700000" algn="tl">
                      <a:srgbClr val="000000"/>
                    </a:outerShdw>
                  </a:effectLst>
                </a:endParaRPr>
              </a:p>
            </p:txBody>
          </p:sp>
          <p:sp>
            <p:nvSpPr>
              <p:cNvPr id="26" name="AutoShape 17"/>
              <p:cNvSpPr/>
              <p:nvPr/>
            </p:nvSpPr>
            <p:spPr bwMode="auto">
              <a:xfrm>
                <a:off x="6251143" y="1082816"/>
                <a:ext cx="366050" cy="355413"/>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738">
                  <a:defRPr/>
                </a:pPr>
                <a:endParaRPr lang="en-US" sz="4267" dirty="0">
                  <a:solidFill>
                    <a:prstClr val="white">
                      <a:lumMod val="95000"/>
                    </a:prstClr>
                  </a:solidFill>
                  <a:effectLst>
                    <a:outerShdw blurRad="38100" dist="38100" dir="2700000" algn="tl">
                      <a:srgbClr val="000000"/>
                    </a:outerShdw>
                  </a:effectLst>
                </a:endParaRPr>
              </a:p>
            </p:txBody>
          </p:sp>
        </p:grpSp>
      </p:grpSp>
      <p:grpSp>
        <p:nvGrpSpPr>
          <p:cNvPr id="47" name="组合 46"/>
          <p:cNvGrpSpPr>
            <a:grpSpLocks/>
          </p:cNvGrpSpPr>
          <p:nvPr/>
        </p:nvGrpSpPr>
        <p:grpSpPr bwMode="auto">
          <a:xfrm>
            <a:off x="6381751" y="1636184"/>
            <a:ext cx="2190749" cy="4421894"/>
            <a:chOff x="6385076" y="1636400"/>
            <a:chExt cx="2191906" cy="4422517"/>
          </a:xfrm>
        </p:grpSpPr>
        <p:grpSp>
          <p:nvGrpSpPr>
            <p:cNvPr id="46089" name="Group 48"/>
            <p:cNvGrpSpPr>
              <a:grpSpLocks/>
            </p:cNvGrpSpPr>
            <p:nvPr/>
          </p:nvGrpSpPr>
          <p:grpSpPr bwMode="auto">
            <a:xfrm>
              <a:off x="6385076" y="4477366"/>
              <a:ext cx="2191906" cy="1581551"/>
              <a:chOff x="4786314" y="3358024"/>
              <a:chExt cx="1643074" cy="1186163"/>
            </a:xfrm>
          </p:grpSpPr>
          <p:sp>
            <p:nvSpPr>
              <p:cNvPr id="46090" name="Rectangle 20"/>
              <p:cNvSpPr>
                <a:spLocks noChangeArrowheads="1"/>
              </p:cNvSpPr>
              <p:nvPr/>
            </p:nvSpPr>
            <p:spPr bwMode="auto">
              <a:xfrm>
                <a:off x="4786314" y="3643814"/>
                <a:ext cx="1643074" cy="900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912261" fontAlgn="base">
                  <a:spcBef>
                    <a:spcPct val="0"/>
                  </a:spcBef>
                  <a:spcAft>
                    <a:spcPct val="0"/>
                  </a:spcAft>
                </a:pPr>
                <a:r>
                  <a:rPr lang="ms-MY" altLang="zh-CN" sz="1200">
                    <a:solidFill>
                      <a:srgbClr val="F2F2F2"/>
                    </a:solidFill>
                    <a:latin typeface="Open Sans Light"/>
                  </a:rPr>
                  <a:t>Praesent sodales odio sit amet odio tristi Praesent sodales odio sit amet odio tristi Lorem ipsum dolor sit amet consectetur adipiscing</a:t>
                </a:r>
                <a:endParaRPr lang="en-US" altLang="zh-CN" sz="1200">
                  <a:solidFill>
                    <a:srgbClr val="F2F2F2"/>
                  </a:solidFill>
                  <a:latin typeface="Open Sans Light"/>
                </a:endParaRPr>
              </a:p>
            </p:txBody>
          </p:sp>
          <p:sp>
            <p:nvSpPr>
              <p:cNvPr id="22" name="Rectangle 21"/>
              <p:cNvSpPr/>
              <p:nvPr/>
            </p:nvSpPr>
            <p:spPr>
              <a:xfrm>
                <a:off x="5253046" y="3358024"/>
                <a:ext cx="754058" cy="253951"/>
              </a:xfrm>
              <a:prstGeom prst="rect">
                <a:avLst/>
              </a:prstGeom>
            </p:spPr>
            <p:txBody>
              <a:bodyPr wrap="none">
                <a:spAutoFit/>
              </a:bodyPr>
              <a:lstStyle/>
              <a:p>
                <a:pPr algn="ctr" defTabSz="913530">
                  <a:defRPr/>
                </a:pPr>
                <a:r>
                  <a:rPr lang="zh-CN" altLang="en-US" sz="1600" dirty="0" smtClean="0">
                    <a:solidFill>
                      <a:prstClr val="white">
                        <a:lumMod val="95000"/>
                      </a:prstClr>
                    </a:solidFill>
                    <a:latin typeface="Open Sans" pitchFamily="34" charset="0"/>
                    <a:ea typeface="Open Sans" pitchFamily="34" charset="0"/>
                    <a:cs typeface="Open Sans" pitchFamily="34" charset="0"/>
                  </a:rPr>
                  <a:t>工作情况</a:t>
                </a:r>
                <a:endParaRPr lang="en-US" sz="1600" dirty="0">
                  <a:solidFill>
                    <a:prstClr val="white">
                      <a:lumMod val="95000"/>
                    </a:prstClr>
                  </a:solidFill>
                  <a:latin typeface="Open Sans" pitchFamily="34" charset="0"/>
                  <a:ea typeface="Open Sans" pitchFamily="34" charset="0"/>
                  <a:cs typeface="Open Sans" pitchFamily="34" charset="0"/>
                </a:endParaRPr>
              </a:p>
            </p:txBody>
          </p:sp>
        </p:grpSp>
        <p:sp>
          <p:nvSpPr>
            <p:cNvPr id="10" name="Rectangle 9"/>
            <p:cNvSpPr/>
            <p:nvPr/>
          </p:nvSpPr>
          <p:spPr>
            <a:xfrm rot="2700000">
              <a:off x="6693500" y="2210868"/>
              <a:ext cx="1483992" cy="1486685"/>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530">
                <a:defRPr/>
              </a:pPr>
              <a:endParaRPr lang="en-US" dirty="0">
                <a:solidFill>
                  <a:prstClr val="white">
                    <a:lumMod val="95000"/>
                  </a:prstClr>
                </a:solidFill>
              </a:endParaRPr>
            </a:p>
          </p:txBody>
        </p:sp>
        <p:sp>
          <p:nvSpPr>
            <p:cNvPr id="15" name="Rectangle 14"/>
            <p:cNvSpPr/>
            <p:nvPr/>
          </p:nvSpPr>
          <p:spPr>
            <a:xfrm rot="8100000">
              <a:off x="7943765" y="1636400"/>
              <a:ext cx="127067" cy="1483992"/>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530">
                <a:defRPr/>
              </a:pPr>
              <a:endParaRPr lang="en-US" dirty="0">
                <a:solidFill>
                  <a:prstClr val="white">
                    <a:lumMod val="95000"/>
                  </a:prstClr>
                </a:solidFill>
              </a:endParaRPr>
            </a:p>
          </p:txBody>
        </p:sp>
        <p:grpSp>
          <p:nvGrpSpPr>
            <p:cNvPr id="7" name="Group 38"/>
            <p:cNvGrpSpPr/>
            <p:nvPr/>
          </p:nvGrpSpPr>
          <p:grpSpPr>
            <a:xfrm>
              <a:off x="7147478" y="2666996"/>
              <a:ext cx="488321" cy="488901"/>
              <a:chOff x="5519041" y="1071552"/>
              <a:chExt cx="366050" cy="366676"/>
            </a:xfrm>
            <a:solidFill>
              <a:schemeClr val="bg1"/>
            </a:solidFill>
          </p:grpSpPr>
          <p:sp>
            <p:nvSpPr>
              <p:cNvPr id="27" name="AutoShape 18"/>
              <p:cNvSpPr/>
              <p:nvPr/>
            </p:nvSpPr>
            <p:spPr bwMode="auto">
              <a:xfrm>
                <a:off x="5519041" y="1071552"/>
                <a:ext cx="366050" cy="3666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738">
                  <a:defRPr/>
                </a:pPr>
                <a:endParaRPr lang="en-US" sz="4267" dirty="0">
                  <a:solidFill>
                    <a:prstClr val="white">
                      <a:lumMod val="95000"/>
                    </a:prstClr>
                  </a:solidFill>
                  <a:effectLst>
                    <a:outerShdw blurRad="38100" dist="38100" dir="2700000" algn="tl">
                      <a:srgbClr val="000000"/>
                    </a:outerShdw>
                  </a:effectLst>
                </a:endParaRPr>
              </a:p>
            </p:txBody>
          </p:sp>
          <p:sp>
            <p:nvSpPr>
              <p:cNvPr id="28" name="AutoShape 19"/>
              <p:cNvSpPr/>
              <p:nvPr/>
            </p:nvSpPr>
            <p:spPr bwMode="auto">
              <a:xfrm>
                <a:off x="5599134" y="1209213"/>
                <a:ext cx="45678"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738">
                  <a:defRPr/>
                </a:pPr>
                <a:endParaRPr lang="en-US" sz="4267" dirty="0">
                  <a:solidFill>
                    <a:prstClr val="white">
                      <a:lumMod val="95000"/>
                    </a:prstClr>
                  </a:solidFill>
                  <a:effectLst>
                    <a:outerShdw blurRad="38100" dist="38100" dir="2700000" algn="tl">
                      <a:srgbClr val="000000"/>
                    </a:outerShdw>
                  </a:effectLst>
                </a:endParaRPr>
              </a:p>
            </p:txBody>
          </p:sp>
          <p:sp>
            <p:nvSpPr>
              <p:cNvPr id="29" name="AutoShape 20"/>
              <p:cNvSpPr/>
              <p:nvPr/>
            </p:nvSpPr>
            <p:spPr bwMode="auto">
              <a:xfrm>
                <a:off x="5599134" y="1266155"/>
                <a:ext cx="45678"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738">
                  <a:defRPr/>
                </a:pPr>
                <a:endParaRPr lang="en-US" sz="4267" dirty="0">
                  <a:solidFill>
                    <a:prstClr val="white">
                      <a:lumMod val="95000"/>
                    </a:prstClr>
                  </a:solidFill>
                  <a:effectLst>
                    <a:outerShdw blurRad="38100" dist="38100" dir="2700000" algn="tl">
                      <a:srgbClr val="000000"/>
                    </a:outerShdw>
                  </a:effectLst>
                </a:endParaRPr>
              </a:p>
            </p:txBody>
          </p:sp>
          <p:sp>
            <p:nvSpPr>
              <p:cNvPr id="30" name="AutoShape 21"/>
              <p:cNvSpPr/>
              <p:nvPr/>
            </p:nvSpPr>
            <p:spPr bwMode="auto">
              <a:xfrm>
                <a:off x="5599134" y="1323722"/>
                <a:ext cx="45678" cy="337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738">
                  <a:defRPr/>
                </a:pPr>
                <a:endParaRPr lang="en-US" sz="4267" dirty="0">
                  <a:solidFill>
                    <a:prstClr val="white">
                      <a:lumMod val="95000"/>
                    </a:prstClr>
                  </a:solidFill>
                  <a:effectLst>
                    <a:outerShdw blurRad="38100" dist="38100" dir="2700000" algn="tl">
                      <a:srgbClr val="000000"/>
                    </a:outerShdw>
                  </a:effectLst>
                </a:endParaRPr>
              </a:p>
            </p:txBody>
          </p:sp>
          <p:sp>
            <p:nvSpPr>
              <p:cNvPr id="31" name="AutoShape 22"/>
              <p:cNvSpPr/>
              <p:nvPr/>
            </p:nvSpPr>
            <p:spPr bwMode="auto">
              <a:xfrm>
                <a:off x="5679227" y="1323722"/>
                <a:ext cx="45678" cy="337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738">
                  <a:defRPr/>
                </a:pPr>
                <a:endParaRPr lang="en-US" sz="4267" dirty="0">
                  <a:solidFill>
                    <a:prstClr val="white">
                      <a:lumMod val="95000"/>
                    </a:prstClr>
                  </a:solidFill>
                  <a:effectLst>
                    <a:outerShdw blurRad="38100" dist="38100" dir="2700000" algn="tl">
                      <a:srgbClr val="000000"/>
                    </a:outerShdw>
                  </a:effectLst>
                </a:endParaRPr>
              </a:p>
            </p:txBody>
          </p:sp>
          <p:sp>
            <p:nvSpPr>
              <p:cNvPr id="32" name="AutoShape 23"/>
              <p:cNvSpPr/>
              <p:nvPr/>
            </p:nvSpPr>
            <p:spPr bwMode="auto">
              <a:xfrm>
                <a:off x="5679227" y="1266155"/>
                <a:ext cx="45678"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738">
                  <a:defRPr/>
                </a:pPr>
                <a:endParaRPr lang="en-US" sz="4267" dirty="0">
                  <a:solidFill>
                    <a:prstClr val="white">
                      <a:lumMod val="95000"/>
                    </a:prstClr>
                  </a:solidFill>
                  <a:effectLst>
                    <a:outerShdw blurRad="38100" dist="38100" dir="2700000" algn="tl">
                      <a:srgbClr val="000000"/>
                    </a:outerShdw>
                  </a:effectLst>
                </a:endParaRPr>
              </a:p>
            </p:txBody>
          </p:sp>
          <p:sp>
            <p:nvSpPr>
              <p:cNvPr id="33" name="AutoShape 24"/>
              <p:cNvSpPr/>
              <p:nvPr/>
            </p:nvSpPr>
            <p:spPr bwMode="auto">
              <a:xfrm>
                <a:off x="5679227" y="1209213"/>
                <a:ext cx="45678"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738">
                  <a:defRPr/>
                </a:pPr>
                <a:endParaRPr lang="en-US" sz="4267" dirty="0">
                  <a:solidFill>
                    <a:prstClr val="white">
                      <a:lumMod val="95000"/>
                    </a:prstClr>
                  </a:solidFill>
                  <a:effectLst>
                    <a:outerShdw blurRad="38100" dist="38100" dir="2700000" algn="tl">
                      <a:srgbClr val="000000"/>
                    </a:outerShdw>
                  </a:effectLst>
                </a:endParaRPr>
              </a:p>
            </p:txBody>
          </p:sp>
          <p:sp>
            <p:nvSpPr>
              <p:cNvPr id="34" name="AutoShape 25"/>
              <p:cNvSpPr/>
              <p:nvPr/>
            </p:nvSpPr>
            <p:spPr bwMode="auto">
              <a:xfrm>
                <a:off x="5759321" y="1323722"/>
                <a:ext cx="45678" cy="337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738">
                  <a:defRPr/>
                </a:pPr>
                <a:endParaRPr lang="en-US" sz="4267" dirty="0">
                  <a:solidFill>
                    <a:prstClr val="white">
                      <a:lumMod val="95000"/>
                    </a:prstClr>
                  </a:solidFill>
                  <a:effectLst>
                    <a:outerShdw blurRad="38100" dist="38100" dir="2700000" algn="tl">
                      <a:srgbClr val="000000"/>
                    </a:outerShdw>
                  </a:effectLst>
                </a:endParaRPr>
              </a:p>
            </p:txBody>
          </p:sp>
          <p:sp>
            <p:nvSpPr>
              <p:cNvPr id="35" name="AutoShape 26"/>
              <p:cNvSpPr/>
              <p:nvPr/>
            </p:nvSpPr>
            <p:spPr bwMode="auto">
              <a:xfrm>
                <a:off x="5759321" y="1266155"/>
                <a:ext cx="45678"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738">
                  <a:defRPr/>
                </a:pPr>
                <a:endParaRPr lang="en-US" sz="4267" dirty="0">
                  <a:solidFill>
                    <a:prstClr val="white">
                      <a:lumMod val="95000"/>
                    </a:prstClr>
                  </a:solidFill>
                  <a:effectLst>
                    <a:outerShdw blurRad="38100" dist="38100" dir="2700000" algn="tl">
                      <a:srgbClr val="000000"/>
                    </a:outerShdw>
                  </a:effectLst>
                </a:endParaRPr>
              </a:p>
            </p:txBody>
          </p:sp>
          <p:sp>
            <p:nvSpPr>
              <p:cNvPr id="36" name="AutoShape 27"/>
              <p:cNvSpPr/>
              <p:nvPr/>
            </p:nvSpPr>
            <p:spPr bwMode="auto">
              <a:xfrm>
                <a:off x="5759321" y="1209213"/>
                <a:ext cx="45678"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738">
                  <a:defRPr/>
                </a:pPr>
                <a:endParaRPr lang="en-US" sz="4267" dirty="0">
                  <a:solidFill>
                    <a:prstClr val="white">
                      <a:lumMod val="95000"/>
                    </a:prstClr>
                  </a:solidFill>
                  <a:effectLst>
                    <a:outerShdw blurRad="38100" dist="38100" dir="2700000" algn="tl">
                      <a:srgbClr val="000000"/>
                    </a:outerShdw>
                  </a:effectLst>
                </a:endParaRPr>
              </a:p>
            </p:txBody>
          </p:sp>
        </p:grpSp>
      </p:grpSp>
      <p:grpSp>
        <p:nvGrpSpPr>
          <p:cNvPr id="12" name="Group 56"/>
          <p:cNvGrpSpPr>
            <a:grpSpLocks/>
          </p:cNvGrpSpPr>
          <p:nvPr/>
        </p:nvGrpSpPr>
        <p:grpSpPr bwMode="auto">
          <a:xfrm>
            <a:off x="762001" y="2211917"/>
            <a:ext cx="2190751" cy="3846163"/>
            <a:chOff x="571472" y="1659313"/>
            <a:chExt cx="1643074" cy="2883667"/>
          </a:xfrm>
        </p:grpSpPr>
        <p:grpSp>
          <p:nvGrpSpPr>
            <p:cNvPr id="46096" name="Group 46"/>
            <p:cNvGrpSpPr>
              <a:grpSpLocks/>
            </p:cNvGrpSpPr>
            <p:nvPr/>
          </p:nvGrpSpPr>
          <p:grpSpPr bwMode="auto">
            <a:xfrm>
              <a:off x="571472" y="3357375"/>
              <a:ext cx="1643074" cy="1185605"/>
              <a:chOff x="571472" y="3357375"/>
              <a:chExt cx="1643074" cy="1185605"/>
            </a:xfrm>
          </p:grpSpPr>
          <p:sp>
            <p:nvSpPr>
              <p:cNvPr id="46097" name="Rectangle 16"/>
              <p:cNvSpPr>
                <a:spLocks noChangeArrowheads="1"/>
              </p:cNvSpPr>
              <p:nvPr/>
            </p:nvSpPr>
            <p:spPr bwMode="auto">
              <a:xfrm>
                <a:off x="571472" y="3643031"/>
                <a:ext cx="1643074" cy="899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912261" fontAlgn="base">
                  <a:spcBef>
                    <a:spcPct val="0"/>
                  </a:spcBef>
                  <a:spcAft>
                    <a:spcPct val="0"/>
                  </a:spcAft>
                </a:pPr>
                <a:r>
                  <a:rPr lang="ms-MY" altLang="zh-CN" sz="1200" dirty="0">
                    <a:solidFill>
                      <a:srgbClr val="F2F2F2"/>
                    </a:solidFill>
                  </a:rPr>
                  <a:t>Praesent sodales odio sit amet odio tristi Praesent sodales odio sit amet odio tristi Lorem ipsum dolor sit amet consectetur adipiscing</a:t>
                </a:r>
                <a:endParaRPr lang="en-US" altLang="zh-CN" sz="1200" dirty="0">
                  <a:solidFill>
                    <a:srgbClr val="F2F2F2"/>
                  </a:solidFill>
                </a:endParaRPr>
              </a:p>
            </p:txBody>
          </p:sp>
          <p:sp>
            <p:nvSpPr>
              <p:cNvPr id="18" name="Rectangle 17"/>
              <p:cNvSpPr/>
              <p:nvPr/>
            </p:nvSpPr>
            <p:spPr>
              <a:xfrm>
                <a:off x="1012011" y="3357375"/>
                <a:ext cx="754057" cy="253831"/>
              </a:xfrm>
              <a:prstGeom prst="rect">
                <a:avLst/>
              </a:prstGeom>
            </p:spPr>
            <p:txBody>
              <a:bodyPr wrap="none">
                <a:spAutoFit/>
              </a:bodyPr>
              <a:lstStyle/>
              <a:p>
                <a:pPr algn="ctr" defTabSz="913530">
                  <a:defRPr/>
                </a:pPr>
                <a:r>
                  <a:rPr lang="zh-CN" altLang="en-US" sz="1600" dirty="0" smtClean="0">
                    <a:solidFill>
                      <a:prstClr val="white">
                        <a:lumMod val="95000"/>
                      </a:prstClr>
                    </a:solidFill>
                    <a:ea typeface="Open Sans" pitchFamily="34" charset="0"/>
                    <a:cs typeface="Open Sans" pitchFamily="34" charset="0"/>
                  </a:rPr>
                  <a:t>自我介绍</a:t>
                </a:r>
                <a:endParaRPr lang="en-US" sz="1600" dirty="0">
                  <a:solidFill>
                    <a:prstClr val="white">
                      <a:lumMod val="95000"/>
                    </a:prstClr>
                  </a:solidFill>
                  <a:ea typeface="Open Sans" pitchFamily="34" charset="0"/>
                  <a:cs typeface="Open Sans" pitchFamily="34" charset="0"/>
                </a:endParaRPr>
              </a:p>
            </p:txBody>
          </p:sp>
        </p:grpSp>
        <p:sp>
          <p:nvSpPr>
            <p:cNvPr id="8" name="Rectangle 7"/>
            <p:cNvSpPr/>
            <p:nvPr/>
          </p:nvSpPr>
          <p:spPr>
            <a:xfrm rot="2700000">
              <a:off x="944726" y="1659125"/>
              <a:ext cx="1114056" cy="1114432"/>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530">
                <a:defRPr/>
              </a:pPr>
              <a:endParaRPr lang="en-US" dirty="0">
                <a:solidFill>
                  <a:prstClr val="white">
                    <a:lumMod val="95000"/>
                  </a:prstClr>
                </a:solidFill>
              </a:endParaRPr>
            </a:p>
          </p:txBody>
        </p:sp>
        <p:sp>
          <p:nvSpPr>
            <p:cNvPr id="13" name="Rectangle 12"/>
            <p:cNvSpPr/>
            <p:nvPr/>
          </p:nvSpPr>
          <p:spPr>
            <a:xfrm rot="2700000">
              <a:off x="507366" y="2604339"/>
              <a:ext cx="1112470" cy="101601"/>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530">
                <a:defRPr/>
              </a:pPr>
              <a:endParaRPr lang="en-US" dirty="0">
                <a:solidFill>
                  <a:prstClr val="white">
                    <a:lumMod val="95000"/>
                  </a:prstClr>
                </a:solidFill>
              </a:endParaRPr>
            </a:p>
          </p:txBody>
        </p:sp>
        <p:sp>
          <p:nvSpPr>
            <p:cNvPr id="37" name="AutoShape 28"/>
            <p:cNvSpPr/>
            <p:nvPr/>
          </p:nvSpPr>
          <p:spPr bwMode="auto">
            <a:xfrm>
              <a:off x="1285852" y="2000512"/>
              <a:ext cx="366715" cy="3665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738">
                <a:defRPr/>
              </a:pPr>
              <a:endParaRPr lang="en-US" sz="4267" dirty="0">
                <a:solidFill>
                  <a:prstClr val="white">
                    <a:lumMod val="95000"/>
                  </a:prstClr>
                </a:solidFill>
                <a:effectLst>
                  <a:outerShdw blurRad="38100" dist="38100" dir="2700000" algn="tl">
                    <a:srgbClr val="000000"/>
                  </a:outerShdw>
                </a:effectLst>
              </a:endParaRPr>
            </a:p>
          </p:txBody>
        </p:sp>
      </p:grpSp>
      <p:grpSp>
        <p:nvGrpSpPr>
          <p:cNvPr id="40" name="Group 57"/>
          <p:cNvGrpSpPr>
            <a:grpSpLocks/>
          </p:cNvGrpSpPr>
          <p:nvPr/>
        </p:nvGrpSpPr>
        <p:grpSpPr bwMode="auto">
          <a:xfrm>
            <a:off x="3405719" y="2211918"/>
            <a:ext cx="2309283" cy="3846161"/>
            <a:chOff x="2554002" y="1659314"/>
            <a:chExt cx="1732246" cy="2883665"/>
          </a:xfrm>
        </p:grpSpPr>
        <p:grpSp>
          <p:nvGrpSpPr>
            <p:cNvPr id="46103" name="Group 47"/>
            <p:cNvGrpSpPr>
              <a:grpSpLocks/>
            </p:cNvGrpSpPr>
            <p:nvPr/>
          </p:nvGrpSpPr>
          <p:grpSpPr bwMode="auto">
            <a:xfrm>
              <a:off x="2642917" y="3357376"/>
              <a:ext cx="1643331" cy="1185603"/>
              <a:chOff x="2642917" y="3357376"/>
              <a:chExt cx="1643331" cy="1185603"/>
            </a:xfrm>
          </p:grpSpPr>
          <p:sp>
            <p:nvSpPr>
              <p:cNvPr id="46104" name="Rectangle 18"/>
              <p:cNvSpPr>
                <a:spLocks noChangeArrowheads="1"/>
              </p:cNvSpPr>
              <p:nvPr/>
            </p:nvSpPr>
            <p:spPr bwMode="auto">
              <a:xfrm>
                <a:off x="2642917" y="3643031"/>
                <a:ext cx="1643331" cy="899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912261" fontAlgn="base">
                  <a:spcBef>
                    <a:spcPct val="0"/>
                  </a:spcBef>
                  <a:spcAft>
                    <a:spcPct val="0"/>
                  </a:spcAft>
                </a:pPr>
                <a:r>
                  <a:rPr lang="ms-MY" altLang="zh-CN" sz="1200">
                    <a:solidFill>
                      <a:srgbClr val="F2F2F2"/>
                    </a:solidFill>
                  </a:rPr>
                  <a:t>Praesent sodales odio sit amet odio tristi Praesent sodales odio sit amet odio tristi Lorem ipsum dolor sit amet consectetur adipiscing</a:t>
                </a:r>
                <a:endParaRPr lang="en-US" altLang="zh-CN" sz="1200">
                  <a:solidFill>
                    <a:srgbClr val="F2F2F2"/>
                  </a:solidFill>
                </a:endParaRPr>
              </a:p>
            </p:txBody>
          </p:sp>
          <p:sp>
            <p:nvSpPr>
              <p:cNvPr id="20" name="Rectangle 19"/>
              <p:cNvSpPr/>
              <p:nvPr/>
            </p:nvSpPr>
            <p:spPr>
              <a:xfrm>
                <a:off x="3085112" y="3357376"/>
                <a:ext cx="754176" cy="253831"/>
              </a:xfrm>
              <a:prstGeom prst="rect">
                <a:avLst/>
              </a:prstGeom>
            </p:spPr>
            <p:txBody>
              <a:bodyPr wrap="none">
                <a:spAutoFit/>
              </a:bodyPr>
              <a:lstStyle/>
              <a:p>
                <a:pPr algn="ctr" defTabSz="913530">
                  <a:defRPr/>
                </a:pPr>
                <a:r>
                  <a:rPr lang="zh-CN" altLang="en-US" sz="1600" dirty="0" smtClean="0">
                    <a:solidFill>
                      <a:prstClr val="white">
                        <a:lumMod val="95000"/>
                      </a:prstClr>
                    </a:solidFill>
                    <a:ea typeface="Open Sans" pitchFamily="34" charset="0"/>
                    <a:cs typeface="Open Sans" pitchFamily="34" charset="0"/>
                  </a:rPr>
                  <a:t>学习情况</a:t>
                </a:r>
                <a:endParaRPr lang="en-US" sz="1600" dirty="0">
                  <a:solidFill>
                    <a:prstClr val="white">
                      <a:lumMod val="95000"/>
                    </a:prstClr>
                  </a:solidFill>
                  <a:ea typeface="Open Sans" pitchFamily="34" charset="0"/>
                  <a:cs typeface="Open Sans" pitchFamily="34" charset="0"/>
                </a:endParaRPr>
              </a:p>
            </p:txBody>
          </p:sp>
        </p:grpSp>
        <p:sp>
          <p:nvSpPr>
            <p:cNvPr id="9" name="Rectangle 8"/>
            <p:cNvSpPr/>
            <p:nvPr/>
          </p:nvSpPr>
          <p:spPr>
            <a:xfrm rot="2700000">
              <a:off x="2986149" y="1659038"/>
              <a:ext cx="1114056" cy="1114608"/>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530">
                <a:defRPr/>
              </a:pPr>
              <a:endParaRPr lang="en-US" dirty="0">
                <a:solidFill>
                  <a:prstClr val="white">
                    <a:lumMod val="95000"/>
                  </a:prstClr>
                </a:solidFill>
              </a:endParaRPr>
            </a:p>
          </p:txBody>
        </p:sp>
        <p:sp>
          <p:nvSpPr>
            <p:cNvPr id="14" name="Rectangle 13"/>
            <p:cNvSpPr/>
            <p:nvPr/>
          </p:nvSpPr>
          <p:spPr>
            <a:xfrm rot="2700000">
              <a:off x="3062903" y="1231348"/>
              <a:ext cx="95218" cy="111301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530">
                <a:defRPr/>
              </a:pPr>
              <a:endParaRPr lang="en-US" dirty="0">
                <a:solidFill>
                  <a:prstClr val="white">
                    <a:lumMod val="95000"/>
                  </a:prstClr>
                </a:solidFill>
              </a:endParaRPr>
            </a:p>
          </p:txBody>
        </p:sp>
        <p:sp>
          <p:nvSpPr>
            <p:cNvPr id="38" name="AutoShape 100"/>
            <p:cNvSpPr/>
            <p:nvPr/>
          </p:nvSpPr>
          <p:spPr bwMode="auto">
            <a:xfrm>
              <a:off x="3357409" y="2000513"/>
              <a:ext cx="320728" cy="36659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8738">
                <a:defRPr/>
              </a:pPr>
              <a:endParaRPr lang="en-US" sz="4267" dirty="0">
                <a:solidFill>
                  <a:prstClr val="white">
                    <a:lumMod val="95000"/>
                  </a:prstClr>
                </a:solidFill>
                <a:effectLst>
                  <a:outerShdw blurRad="38100" dist="38100" dir="2700000" algn="tl">
                    <a:srgbClr val="000000"/>
                  </a:outerShdw>
                </a:effectLst>
              </a:endParaRPr>
            </a:p>
          </p:txBody>
        </p:sp>
      </p:grpSp>
    </p:spTree>
    <p:extLst>
      <p:ext uri="{BB962C8B-B14F-4D97-AF65-F5344CB8AC3E}">
        <p14:creationId xmlns:p14="http://schemas.microsoft.com/office/powerpoint/2010/main" val="1370197340"/>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lide(fromTop)">
                                      <p:cBhvr>
                                        <p:cTn id="7" dur="500"/>
                                        <p:tgtEl>
                                          <p:spTgt spid="12"/>
                                        </p:tgtEl>
                                      </p:cBhvr>
                                    </p:animEffect>
                                  </p:childTnLst>
                                </p:cTn>
                              </p:par>
                            </p:childTnLst>
                          </p:cTn>
                        </p:par>
                        <p:par>
                          <p:cTn id="8" fill="hold" nodeType="afterGroup">
                            <p:stCondLst>
                              <p:cond delay="500"/>
                            </p:stCondLst>
                            <p:childTnLst>
                              <p:par>
                                <p:cTn id="9" presetID="12" presetClass="entr" presetSubtype="1"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slide(fromTop)">
                                      <p:cBhvr>
                                        <p:cTn id="11" dur="500"/>
                                        <p:tgtEl>
                                          <p:spTgt spid="40"/>
                                        </p:tgtEl>
                                      </p:cBhvr>
                                    </p:animEffect>
                                  </p:childTnLst>
                                </p:cTn>
                              </p:par>
                            </p:childTnLst>
                          </p:cTn>
                        </p:par>
                        <p:par>
                          <p:cTn id="12" fill="hold" nodeType="afterGroup">
                            <p:stCondLst>
                              <p:cond delay="1000"/>
                            </p:stCondLst>
                            <p:childTnLst>
                              <p:par>
                                <p:cTn id="13" presetID="12" presetClass="entr" presetSubtype="1" fill="hold"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slide(fromTop)">
                                      <p:cBhvr>
                                        <p:cTn id="15" dur="500"/>
                                        <p:tgtEl>
                                          <p:spTgt spid="47"/>
                                        </p:tgtEl>
                                      </p:cBhvr>
                                    </p:animEffect>
                                  </p:childTnLst>
                                </p:cTn>
                              </p:par>
                            </p:childTnLst>
                          </p:cTn>
                        </p:par>
                        <p:par>
                          <p:cTn id="16" fill="hold" nodeType="afterGroup">
                            <p:stCondLst>
                              <p:cond delay="1500"/>
                            </p:stCondLst>
                            <p:childTnLst>
                              <p:par>
                                <p:cTn id="17" presetID="12" presetClass="entr" presetSubtype="1"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slide(fromTop)">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六边形 10"/>
          <p:cNvSpPr>
            <a:spLocks noChangeAspect="1"/>
          </p:cNvSpPr>
          <p:nvPr/>
        </p:nvSpPr>
        <p:spPr>
          <a:xfrm rot="16200000">
            <a:off x="3930651" y="3604684"/>
            <a:ext cx="958851" cy="827617"/>
          </a:xfrm>
          <a:prstGeom prst="hexagon">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530">
              <a:defRPr/>
            </a:pPr>
            <a:endParaRPr lang="zh-CN" altLang="en-US">
              <a:solidFill>
                <a:prstClr val="white"/>
              </a:solidFill>
            </a:endParaRPr>
          </a:p>
        </p:txBody>
      </p:sp>
      <p:sp>
        <p:nvSpPr>
          <p:cNvPr id="12" name="六边形 11"/>
          <p:cNvSpPr>
            <a:spLocks noChangeAspect="1"/>
          </p:cNvSpPr>
          <p:nvPr/>
        </p:nvSpPr>
        <p:spPr>
          <a:xfrm rot="16200000">
            <a:off x="2035176" y="4202642"/>
            <a:ext cx="575733" cy="497417"/>
          </a:xfrm>
          <a:prstGeom prst="hexagon">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530">
              <a:defRPr/>
            </a:pPr>
            <a:endParaRPr lang="zh-CN" altLang="en-US">
              <a:solidFill>
                <a:prstClr val="white"/>
              </a:solidFill>
            </a:endParaRPr>
          </a:p>
        </p:txBody>
      </p:sp>
      <p:sp>
        <p:nvSpPr>
          <p:cNvPr id="13" name="六边形 12"/>
          <p:cNvSpPr>
            <a:spLocks noChangeAspect="1"/>
          </p:cNvSpPr>
          <p:nvPr/>
        </p:nvSpPr>
        <p:spPr>
          <a:xfrm rot="16200000">
            <a:off x="1963209" y="2134659"/>
            <a:ext cx="719667" cy="620183"/>
          </a:xfrm>
          <a:prstGeom prst="hexagon">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530">
              <a:defRPr/>
            </a:pPr>
            <a:endParaRPr lang="zh-CN" altLang="en-US">
              <a:solidFill>
                <a:prstClr val="white"/>
              </a:solidFill>
            </a:endParaRPr>
          </a:p>
        </p:txBody>
      </p:sp>
      <p:sp>
        <p:nvSpPr>
          <p:cNvPr id="10" name="文本框 9"/>
          <p:cNvSpPr>
            <a:spLocks noChangeArrowheads="1"/>
          </p:cNvSpPr>
          <p:nvPr/>
        </p:nvSpPr>
        <p:spPr bwMode="auto">
          <a:xfrm>
            <a:off x="2362200" y="2097617"/>
            <a:ext cx="1905000" cy="2209800"/>
          </a:xfrm>
          <a:custGeom>
            <a:avLst/>
            <a:gdLst>
              <a:gd name="T0" fmla="*/ 708442 w 1427586"/>
              <a:gd name="T1" fmla="*/ 371206 h 1656000"/>
              <a:gd name="T2" fmla="*/ 466294 w 1427586"/>
              <a:gd name="T3" fmla="*/ 512277 h 1656000"/>
              <a:gd name="T4" fmla="*/ 466294 w 1427586"/>
              <a:gd name="T5" fmla="*/ 614986 h 1656000"/>
              <a:gd name="T6" fmla="*/ 488060 w 1427586"/>
              <a:gd name="T7" fmla="*/ 614986 h 1656000"/>
              <a:gd name="T8" fmla="*/ 586280 w 1427586"/>
              <a:gd name="T9" fmla="*/ 625597 h 1656000"/>
              <a:gd name="T10" fmla="*/ 613215 w 1427586"/>
              <a:gd name="T11" fmla="*/ 656886 h 1656000"/>
              <a:gd name="T12" fmla="*/ 618113 w 1427586"/>
              <a:gd name="T13" fmla="*/ 779865 h 1656000"/>
              <a:gd name="T14" fmla="*/ 618113 w 1427586"/>
              <a:gd name="T15" fmla="*/ 1252189 h 1656000"/>
              <a:gd name="T16" fmla="*/ 837950 w 1427586"/>
              <a:gd name="T17" fmla="*/ 1252189 h 1656000"/>
              <a:gd name="T18" fmla="*/ 837950 w 1427586"/>
              <a:gd name="T19" fmla="*/ 371206 h 1656000"/>
              <a:gd name="T20" fmla="*/ 708442 w 1427586"/>
              <a:gd name="T21" fmla="*/ 371206 h 1656000"/>
              <a:gd name="T22" fmla="*/ 713793 w 1427586"/>
              <a:gd name="T23" fmla="*/ 0 h 1656000"/>
              <a:gd name="T24" fmla="*/ 1427586 w 1427586"/>
              <a:gd name="T25" fmla="*/ 356896 h 1656000"/>
              <a:gd name="T26" fmla="*/ 1427586 w 1427586"/>
              <a:gd name="T27" fmla="*/ 1299103 h 1656000"/>
              <a:gd name="T28" fmla="*/ 713793 w 1427586"/>
              <a:gd name="T29" fmla="*/ 1656000 h 1656000"/>
              <a:gd name="T30" fmla="*/ 0 w 1427586"/>
              <a:gd name="T31" fmla="*/ 1299103 h 1656000"/>
              <a:gd name="T32" fmla="*/ 0 w 1427586"/>
              <a:gd name="T33" fmla="*/ 356896 h 1656000"/>
              <a:gd name="T34" fmla="*/ 713793 w 1427586"/>
              <a:gd name="T35" fmla="*/ 0 h 1656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7586" h="1656000">
                <a:moveTo>
                  <a:pt x="708442" y="371206"/>
                </a:moveTo>
                <a:cubicBezTo>
                  <a:pt x="653301" y="442376"/>
                  <a:pt x="572585" y="489400"/>
                  <a:pt x="466294" y="512277"/>
                </a:cubicBezTo>
                <a:lnTo>
                  <a:pt x="466294" y="614986"/>
                </a:lnTo>
                <a:lnTo>
                  <a:pt x="488060" y="614986"/>
                </a:lnTo>
                <a:cubicBezTo>
                  <a:pt x="538848" y="614986"/>
                  <a:pt x="571588" y="618523"/>
                  <a:pt x="586280" y="625597"/>
                </a:cubicBezTo>
                <a:cubicBezTo>
                  <a:pt x="600972" y="632671"/>
                  <a:pt x="609950" y="643101"/>
                  <a:pt x="613215" y="656886"/>
                </a:cubicBezTo>
                <a:cubicBezTo>
                  <a:pt x="616480" y="670671"/>
                  <a:pt x="618113" y="711664"/>
                  <a:pt x="618113" y="779865"/>
                </a:cubicBezTo>
                <a:lnTo>
                  <a:pt x="618113" y="1252189"/>
                </a:lnTo>
                <a:lnTo>
                  <a:pt x="837950" y="1252189"/>
                </a:lnTo>
                <a:lnTo>
                  <a:pt x="837950" y="371206"/>
                </a:lnTo>
                <a:lnTo>
                  <a:pt x="708442" y="371206"/>
                </a:lnTo>
                <a:close/>
                <a:moveTo>
                  <a:pt x="713793" y="0"/>
                </a:moveTo>
                <a:lnTo>
                  <a:pt x="1427586" y="356896"/>
                </a:lnTo>
                <a:lnTo>
                  <a:pt x="1427586" y="1299103"/>
                </a:lnTo>
                <a:lnTo>
                  <a:pt x="713793" y="1656000"/>
                </a:lnTo>
                <a:lnTo>
                  <a:pt x="0" y="1299103"/>
                </a:lnTo>
                <a:lnTo>
                  <a:pt x="0" y="356896"/>
                </a:lnTo>
                <a:lnTo>
                  <a:pt x="713793" y="0"/>
                </a:lnTo>
                <a:close/>
              </a:path>
            </a:pathLst>
          </a:custGeom>
          <a:solidFill>
            <a:schemeClr val="bg1">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261" fontAlgn="base">
              <a:spcBef>
                <a:spcPct val="0"/>
              </a:spcBef>
              <a:spcAft>
                <a:spcPct val="0"/>
              </a:spcAft>
            </a:pPr>
            <a:endParaRPr lang="zh-CN" altLang="en-US" sz="1733">
              <a:solidFill>
                <a:prstClr val="black"/>
              </a:solidFill>
            </a:endParaRPr>
          </a:p>
        </p:txBody>
      </p:sp>
      <p:sp>
        <p:nvSpPr>
          <p:cNvPr id="15" name="文本框 14"/>
          <p:cNvSpPr txBox="1"/>
          <p:nvPr/>
        </p:nvSpPr>
        <p:spPr bwMode="auto">
          <a:xfrm>
            <a:off x="5232400" y="2084918"/>
            <a:ext cx="4224867" cy="1077218"/>
          </a:xfrm>
          <a:prstGeom prst="rect">
            <a:avLst/>
          </a:prstGeom>
          <a:noFill/>
        </p:spPr>
        <p:txBody>
          <a:bodyPr>
            <a:spAutoFit/>
          </a:bodyPr>
          <a:lstStyle/>
          <a:p>
            <a:pPr defTabSz="913530">
              <a:defRPr/>
            </a:pPr>
            <a:r>
              <a:rPr lang="en-US" altLang="zh-CN" sz="6400" dirty="0">
                <a:solidFill>
                  <a:prstClr val="white">
                    <a:lumMod val="95000"/>
                  </a:prstClr>
                </a:solidFill>
                <a:cs typeface="Arial" pitchFamily="34" charset="0"/>
              </a:rPr>
              <a:t>PART ONE</a:t>
            </a:r>
            <a:endParaRPr lang="zh-CN" altLang="en-US" sz="6400" baseline="-3000" dirty="0">
              <a:solidFill>
                <a:prstClr val="white">
                  <a:lumMod val="95000"/>
                </a:prstClr>
              </a:solidFill>
              <a:cs typeface="Arial" pitchFamily="34" charset="0"/>
            </a:endParaRPr>
          </a:p>
        </p:txBody>
      </p:sp>
      <p:sp>
        <p:nvSpPr>
          <p:cNvPr id="17" name="TextBox 111"/>
          <p:cNvSpPr txBox="1">
            <a:spLocks noChangeArrowheads="1"/>
          </p:cNvSpPr>
          <p:nvPr/>
        </p:nvSpPr>
        <p:spPr bwMode="auto">
          <a:xfrm>
            <a:off x="5232400" y="3126318"/>
            <a:ext cx="5691717" cy="327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2" tIns="45684" rIns="91372" bIns="45684">
            <a:spAutoFit/>
          </a:bodyPr>
          <a:lstStyle>
            <a:lvl1pPr>
              <a:defRPr>
                <a:solidFill>
                  <a:schemeClr val="tx1"/>
                </a:solidFill>
                <a:latin typeface="Lao UI" pitchFamily="34" charset="0"/>
                <a:ea typeface="微软雅黑" pitchFamily="34" charset="-122"/>
              </a:defRPr>
            </a:lvl1pPr>
            <a:lvl2pPr marL="742950" indent="-285750">
              <a:defRPr>
                <a:solidFill>
                  <a:schemeClr val="tx1"/>
                </a:solidFill>
                <a:latin typeface="Lao UI" pitchFamily="34" charset="0"/>
                <a:ea typeface="微软雅黑" pitchFamily="34" charset="-122"/>
              </a:defRPr>
            </a:lvl2pPr>
            <a:lvl3pPr marL="1143000" indent="-228600">
              <a:defRPr>
                <a:solidFill>
                  <a:schemeClr val="tx1"/>
                </a:solidFill>
                <a:latin typeface="Lao UI" pitchFamily="34" charset="0"/>
                <a:ea typeface="微软雅黑" pitchFamily="34" charset="-122"/>
              </a:defRPr>
            </a:lvl3pPr>
            <a:lvl4pPr marL="1600200" indent="-228600">
              <a:defRPr>
                <a:solidFill>
                  <a:schemeClr val="tx1"/>
                </a:solidFill>
                <a:latin typeface="Lao UI" pitchFamily="34" charset="0"/>
                <a:ea typeface="微软雅黑" pitchFamily="34" charset="-122"/>
              </a:defRPr>
            </a:lvl4pPr>
            <a:lvl5pPr marL="2057400" indent="-228600">
              <a:defRPr>
                <a:solidFill>
                  <a:schemeClr val="tx1"/>
                </a:solidFill>
                <a:latin typeface="Lao UI" pitchFamily="34" charset="0"/>
                <a:ea typeface="微软雅黑" pitchFamily="34" charset="-122"/>
              </a:defRPr>
            </a:lvl5pPr>
            <a:lvl6pPr marL="2514600" indent="-228600" fontAlgn="base">
              <a:spcBef>
                <a:spcPct val="0"/>
              </a:spcBef>
              <a:spcAft>
                <a:spcPct val="0"/>
              </a:spcAft>
              <a:defRPr>
                <a:solidFill>
                  <a:schemeClr val="tx1"/>
                </a:solidFill>
                <a:latin typeface="Lao UI" pitchFamily="34" charset="0"/>
                <a:ea typeface="微软雅黑" pitchFamily="34" charset="-122"/>
              </a:defRPr>
            </a:lvl6pPr>
            <a:lvl7pPr marL="2971800" indent="-228600" fontAlgn="base">
              <a:spcBef>
                <a:spcPct val="0"/>
              </a:spcBef>
              <a:spcAft>
                <a:spcPct val="0"/>
              </a:spcAft>
              <a:defRPr>
                <a:solidFill>
                  <a:schemeClr val="tx1"/>
                </a:solidFill>
                <a:latin typeface="Lao UI" pitchFamily="34" charset="0"/>
                <a:ea typeface="微软雅黑" pitchFamily="34" charset="-122"/>
              </a:defRPr>
            </a:lvl7pPr>
            <a:lvl8pPr marL="3429000" indent="-228600" fontAlgn="base">
              <a:spcBef>
                <a:spcPct val="0"/>
              </a:spcBef>
              <a:spcAft>
                <a:spcPct val="0"/>
              </a:spcAft>
              <a:defRPr>
                <a:solidFill>
                  <a:schemeClr val="tx1"/>
                </a:solidFill>
                <a:latin typeface="Lao UI" pitchFamily="34" charset="0"/>
                <a:ea typeface="微软雅黑" pitchFamily="34" charset="-122"/>
              </a:defRPr>
            </a:lvl8pPr>
            <a:lvl9pPr marL="3886200" indent="-228600" fontAlgn="base">
              <a:spcBef>
                <a:spcPct val="0"/>
              </a:spcBef>
              <a:spcAft>
                <a:spcPct val="0"/>
              </a:spcAft>
              <a:defRPr>
                <a:solidFill>
                  <a:schemeClr val="tx1"/>
                </a:solidFill>
                <a:latin typeface="Lao UI" pitchFamily="34" charset="0"/>
                <a:ea typeface="微软雅黑" pitchFamily="34" charset="-122"/>
              </a:defRPr>
            </a:lvl9pPr>
          </a:lstStyle>
          <a:p>
            <a:pPr defTabSz="913530">
              <a:lnSpc>
                <a:spcPct val="120000"/>
              </a:lnSpc>
              <a:defRPr/>
            </a:pPr>
            <a:r>
              <a:rPr lang="zh-CN" altLang="en-US" sz="1400" dirty="0" smtClean="0">
                <a:solidFill>
                  <a:prstClr val="white"/>
                </a:solidFill>
                <a:latin typeface="华文细黑" pitchFamily="2" charset="-122"/>
                <a:ea typeface="华文细黑" pitchFamily="2" charset="-122"/>
                <a:cs typeface="Arial" pitchFamily="34" charset="0"/>
              </a:rPr>
              <a:t>自我介绍</a:t>
            </a:r>
            <a:endParaRPr lang="zh-CN" altLang="en-US" sz="1400" baseline="-3000" dirty="0">
              <a:solidFill>
                <a:prstClr val="white"/>
              </a:solidFill>
              <a:latin typeface="华文细黑" pitchFamily="2" charset="-122"/>
              <a:ea typeface="华文细黑" pitchFamily="2" charset="-122"/>
              <a:cs typeface="Arial" pitchFamily="34" charset="0"/>
            </a:endParaRPr>
          </a:p>
        </p:txBody>
      </p:sp>
    </p:spTree>
    <p:extLst>
      <p:ext uri="{BB962C8B-B14F-4D97-AF65-F5344CB8AC3E}">
        <p14:creationId xmlns:p14="http://schemas.microsoft.com/office/powerpoint/2010/main" val="4210579929"/>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250" fill="hold"/>
                                        <p:tgtEl>
                                          <p:spTgt spid="10"/>
                                        </p:tgtEl>
                                        <p:attrNameLst>
                                          <p:attrName>ppt_w</p:attrName>
                                        </p:attrNameLst>
                                      </p:cBhvr>
                                      <p:tavLst>
                                        <p:tav tm="0">
                                          <p:val>
                                            <p:fltVal val="0"/>
                                          </p:val>
                                        </p:tav>
                                        <p:tav tm="100000">
                                          <p:val>
                                            <p:strVal val="#ppt_w"/>
                                          </p:val>
                                        </p:tav>
                                      </p:tavLst>
                                    </p:anim>
                                    <p:anim calcmode="lin" valueType="num">
                                      <p:cBhvr>
                                        <p:cTn id="8" dur="250" fill="hold"/>
                                        <p:tgtEl>
                                          <p:spTgt spid="10"/>
                                        </p:tgtEl>
                                        <p:attrNameLst>
                                          <p:attrName>ppt_h</p:attrName>
                                        </p:attrNameLst>
                                      </p:cBhvr>
                                      <p:tavLst>
                                        <p:tav tm="0">
                                          <p:val>
                                            <p:fltVal val="0"/>
                                          </p:val>
                                        </p:tav>
                                        <p:tav tm="100000">
                                          <p:val>
                                            <p:strVal val="#ppt_h"/>
                                          </p:val>
                                        </p:tav>
                                      </p:tavLst>
                                    </p:anim>
                                    <p:animEffect transition="in" filter="fade">
                                      <p:cBhvr>
                                        <p:cTn id="9" dur="250"/>
                                        <p:tgtEl>
                                          <p:spTgt spid="10"/>
                                        </p:tgtEl>
                                      </p:cBhvr>
                                    </p:animEffect>
                                  </p:childTnLst>
                                </p:cTn>
                              </p:par>
                              <p:par>
                                <p:cTn id="10" presetID="6" presetClass="emph" presetSubtype="0" decel="100000" fill="hold" nodeType="withEffect">
                                  <p:stCondLst>
                                    <p:cond delay="200"/>
                                  </p:stCondLst>
                                  <p:childTnLst>
                                    <p:animScale>
                                      <p:cBhvr>
                                        <p:cTn id="11" dur="250" fill="hold"/>
                                        <p:tgtEl>
                                          <p:spTgt spid="10"/>
                                        </p:tgtEl>
                                      </p:cBhvr>
                                      <p:by x="110000" y="110000"/>
                                    </p:animScale>
                                  </p:childTnLst>
                                </p:cTn>
                              </p:par>
                              <p:par>
                                <p:cTn id="12" presetID="6" presetClass="emph" presetSubtype="0" decel="100000" fill="hold" nodeType="withEffect">
                                  <p:stCondLst>
                                    <p:cond delay="300"/>
                                  </p:stCondLst>
                                  <p:childTnLst>
                                    <p:animScale>
                                      <p:cBhvr>
                                        <p:cTn id="13" dur="250" fill="hold"/>
                                        <p:tgtEl>
                                          <p:spTgt spid="10"/>
                                        </p:tgtEl>
                                      </p:cBhvr>
                                      <p:by x="91000" y="91000"/>
                                    </p:animScale>
                                  </p:childTnLst>
                                </p:cTn>
                              </p:par>
                            </p:childTnLst>
                          </p:cTn>
                        </p:par>
                        <p:par>
                          <p:cTn id="14" fill="hold" nodeType="afterGroup">
                            <p:stCondLst>
                              <p:cond delay="550"/>
                            </p:stCondLst>
                            <p:childTnLst>
                              <p:par>
                                <p:cTn id="15" presetID="2" presetClass="entr" presetSubtype="6" decel="10000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400" fill="hold"/>
                                        <p:tgtEl>
                                          <p:spTgt spid="11"/>
                                        </p:tgtEl>
                                        <p:attrNameLst>
                                          <p:attrName>ppt_x</p:attrName>
                                        </p:attrNameLst>
                                      </p:cBhvr>
                                      <p:tavLst>
                                        <p:tav tm="0">
                                          <p:val>
                                            <p:strVal val="1+#ppt_w/2"/>
                                          </p:val>
                                        </p:tav>
                                        <p:tav tm="100000">
                                          <p:val>
                                            <p:strVal val="#ppt_x"/>
                                          </p:val>
                                        </p:tav>
                                      </p:tavLst>
                                    </p:anim>
                                    <p:anim calcmode="lin" valueType="num">
                                      <p:cBhvr additive="base">
                                        <p:cTn id="18" dur="4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9" decel="100000" fill="hold" grpId="0" nodeType="withEffect">
                                  <p:stCondLst>
                                    <p:cond delay="15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400" fill="hold"/>
                                        <p:tgtEl>
                                          <p:spTgt spid="13"/>
                                        </p:tgtEl>
                                        <p:attrNameLst>
                                          <p:attrName>ppt_x</p:attrName>
                                        </p:attrNameLst>
                                      </p:cBhvr>
                                      <p:tavLst>
                                        <p:tav tm="0">
                                          <p:val>
                                            <p:strVal val="0-#ppt_w/2"/>
                                          </p:val>
                                        </p:tav>
                                        <p:tav tm="100000">
                                          <p:val>
                                            <p:strVal val="#ppt_x"/>
                                          </p:val>
                                        </p:tav>
                                      </p:tavLst>
                                    </p:anim>
                                    <p:anim calcmode="lin" valueType="num">
                                      <p:cBhvr additive="base">
                                        <p:cTn id="22" dur="400" fill="hold"/>
                                        <p:tgtEl>
                                          <p:spTgt spid="13"/>
                                        </p:tgtEl>
                                        <p:attrNameLst>
                                          <p:attrName>ppt_y</p:attrName>
                                        </p:attrNameLst>
                                      </p:cBhvr>
                                      <p:tavLst>
                                        <p:tav tm="0">
                                          <p:val>
                                            <p:strVal val="0-#ppt_h/2"/>
                                          </p:val>
                                        </p:tav>
                                        <p:tav tm="100000">
                                          <p:val>
                                            <p:strVal val="#ppt_y"/>
                                          </p:val>
                                        </p:tav>
                                      </p:tavLst>
                                    </p:anim>
                                  </p:childTnLst>
                                </p:cTn>
                              </p:par>
                              <p:par>
                                <p:cTn id="23" presetID="2" presetClass="entr" presetSubtype="12" decel="100000" fill="hold" grpId="0" nodeType="withEffect">
                                  <p:stCondLst>
                                    <p:cond delay="30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400" fill="hold"/>
                                        <p:tgtEl>
                                          <p:spTgt spid="12"/>
                                        </p:tgtEl>
                                        <p:attrNameLst>
                                          <p:attrName>ppt_x</p:attrName>
                                        </p:attrNameLst>
                                      </p:cBhvr>
                                      <p:tavLst>
                                        <p:tav tm="0">
                                          <p:val>
                                            <p:strVal val="0-#ppt_w/2"/>
                                          </p:val>
                                        </p:tav>
                                        <p:tav tm="100000">
                                          <p:val>
                                            <p:strVal val="#ppt_x"/>
                                          </p:val>
                                        </p:tav>
                                      </p:tavLst>
                                    </p:anim>
                                    <p:anim calcmode="lin" valueType="num">
                                      <p:cBhvr additive="base">
                                        <p:cTn id="26" dur="400" fill="hold"/>
                                        <p:tgtEl>
                                          <p:spTgt spid="12"/>
                                        </p:tgtEl>
                                        <p:attrNameLst>
                                          <p:attrName>ppt_y</p:attrName>
                                        </p:attrNameLst>
                                      </p:cBhvr>
                                      <p:tavLst>
                                        <p:tav tm="0">
                                          <p:val>
                                            <p:strVal val="1+#ppt_h/2"/>
                                          </p:val>
                                        </p:tav>
                                        <p:tav tm="100000">
                                          <p:val>
                                            <p:strVal val="#ppt_y"/>
                                          </p:val>
                                        </p:tav>
                                      </p:tavLst>
                                    </p:anim>
                                  </p:childTnLst>
                                </p:cTn>
                              </p:par>
                            </p:childTnLst>
                          </p:cTn>
                        </p:par>
                        <p:par>
                          <p:cTn id="27" fill="hold" nodeType="afterGroup">
                            <p:stCondLst>
                              <p:cond delay="1250"/>
                            </p:stCondLst>
                            <p:childTnLst>
                              <p:par>
                                <p:cTn id="28" presetID="2" presetClass="entr" presetSubtype="1" decel="10000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0-#ppt_h/2"/>
                                          </p:val>
                                        </p:tav>
                                        <p:tav tm="100000">
                                          <p:val>
                                            <p:strVal val="#ppt_y"/>
                                          </p:val>
                                        </p:tav>
                                      </p:tavLst>
                                    </p:anim>
                                  </p:childTnLst>
                                </p:cTn>
                              </p:par>
                            </p:childTnLst>
                          </p:cTn>
                        </p:par>
                        <p:par>
                          <p:cTn id="32" fill="hold" nodeType="afterGroup">
                            <p:stCondLst>
                              <p:cond delay="1750"/>
                            </p:stCondLst>
                            <p:childTnLst>
                              <p:par>
                                <p:cTn id="33" presetID="10" presetClass="entr" presetSubtype="0" fill="hold" grpId="0" nodeType="afterEffect">
                                  <p:stCondLst>
                                    <p:cond delay="0"/>
                                  </p:stCondLst>
                                  <p:iterate type="lt">
                                    <p:tmPct val="10000"/>
                                  </p:iterate>
                                  <p:childTnLst>
                                    <p:set>
                                      <p:cBhvr>
                                        <p:cTn id="34" dur="1" fill="hold">
                                          <p:stCondLst>
                                            <p:cond delay="0"/>
                                          </p:stCondLst>
                                        </p:cTn>
                                        <p:tgtEl>
                                          <p:spTgt spid="17"/>
                                        </p:tgtEl>
                                        <p:attrNameLst>
                                          <p:attrName>style.visibility</p:attrName>
                                        </p:attrNameLst>
                                      </p:cBhvr>
                                      <p:to>
                                        <p:strVal val="visible"/>
                                      </p:to>
                                    </p:set>
                                    <p:animEffect transition="in" filter="fade">
                                      <p:cBhvr>
                                        <p:cTn id="35" dur="1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5"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2027767"/>
            <a:ext cx="4286251" cy="3575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6834718" y="2142068"/>
            <a:ext cx="4032249" cy="2290233"/>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530">
              <a:defRPr/>
            </a:pPr>
            <a:endParaRPr lang="zh-CN" altLang="en-US" dirty="0">
              <a:solidFill>
                <a:prstClr val="white"/>
              </a:solidFill>
            </a:endParaRPr>
          </a:p>
        </p:txBody>
      </p:sp>
      <p:pic>
        <p:nvPicPr>
          <p:cNvPr id="6" name="Picture 3"/>
          <p:cNvPicPr>
            <a:picLocks noChangeAspect="1" noChangeArrowheads="1"/>
          </p:cNvPicPr>
          <p:nvPr/>
        </p:nvPicPr>
        <p:blipFill>
          <a:blip r:embed="rId5">
            <a:extLst>
              <a:ext uri="{28A0092B-C50C-407E-A947-70E740481C1C}">
                <a14:useLocalDpi xmlns:a14="http://schemas.microsoft.com/office/drawing/2010/main" val="0"/>
              </a:ext>
            </a:extLst>
          </a:blip>
          <a:srcRect l="19221" t="29398" r="17921" b="13718"/>
          <a:stretch>
            <a:fillRect/>
          </a:stretch>
        </p:blipFill>
        <p:spPr bwMode="auto">
          <a:xfrm>
            <a:off x="5518151" y="3816351"/>
            <a:ext cx="3638549"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9"/>
          <p:cNvSpPr/>
          <p:nvPr/>
        </p:nvSpPr>
        <p:spPr>
          <a:xfrm>
            <a:off x="6038852" y="4076701"/>
            <a:ext cx="2544233" cy="1631951"/>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530">
              <a:defRPr/>
            </a:pPr>
            <a:endParaRPr lang="en-US" dirty="0">
              <a:solidFill>
                <a:prstClr val="black">
                  <a:lumMod val="85000"/>
                  <a:lumOff val="15000"/>
                </a:prstClr>
              </a:solidFill>
            </a:endParaRPr>
          </a:p>
        </p:txBody>
      </p:sp>
      <p:grpSp>
        <p:nvGrpSpPr>
          <p:cNvPr id="8" name="组合 7"/>
          <p:cNvGrpSpPr>
            <a:grpSpLocks/>
          </p:cNvGrpSpPr>
          <p:nvPr/>
        </p:nvGrpSpPr>
        <p:grpSpPr bwMode="auto">
          <a:xfrm>
            <a:off x="9850967" y="3992034"/>
            <a:ext cx="1445684" cy="1881717"/>
            <a:chOff x="915591" y="1453733"/>
            <a:chExt cx="2490788" cy="3242072"/>
          </a:xfrm>
        </p:grpSpPr>
        <p:pic>
          <p:nvPicPr>
            <p:cNvPr id="17414"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5591" y="1453733"/>
              <a:ext cx="2490788" cy="324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ight Triangle 49"/>
            <p:cNvSpPr/>
            <p:nvPr/>
          </p:nvSpPr>
          <p:spPr bwMode="auto">
            <a:xfrm rot="10800000">
              <a:off x="2126340" y="1763718"/>
              <a:ext cx="1017468" cy="2107893"/>
            </a:xfrm>
            <a:prstGeom prst="rtTriangle">
              <a:avLst/>
            </a:prstGeom>
            <a:solidFill>
              <a:schemeClr val="bg1">
                <a:lumMod val="95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867" dirty="0">
                <a:solidFill>
                  <a:prstClr val="white"/>
                </a:solidFill>
                <a:cs typeface="+mn-ea"/>
                <a:sym typeface="+mn-lt"/>
              </a:endParaRPr>
            </a:p>
          </p:txBody>
        </p:sp>
      </p:grpSp>
      <p:sp>
        <p:nvSpPr>
          <p:cNvPr id="11" name="圆角矩形 10"/>
          <p:cNvSpPr/>
          <p:nvPr/>
        </p:nvSpPr>
        <p:spPr bwMode="auto">
          <a:xfrm>
            <a:off x="10003367" y="4176185"/>
            <a:ext cx="1140884" cy="1528233"/>
          </a:xfrm>
          <a:prstGeom prst="roundRect">
            <a:avLst>
              <a:gd name="adj" fmla="val 758"/>
            </a:avLst>
          </a:prstGeom>
          <a:blipFill>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530">
              <a:defRPr/>
            </a:pPr>
            <a:endParaRPr lang="zh-CN" altLang="en-US" dirty="0">
              <a:solidFill>
                <a:prstClr val="white"/>
              </a:solidFill>
              <a:cs typeface="+mn-ea"/>
              <a:sym typeface="+mn-lt"/>
            </a:endParaRPr>
          </a:p>
        </p:txBody>
      </p:sp>
      <p:sp>
        <p:nvSpPr>
          <p:cNvPr id="12" name="矩形 11"/>
          <p:cNvSpPr/>
          <p:nvPr/>
        </p:nvSpPr>
        <p:spPr>
          <a:xfrm>
            <a:off x="886885" y="2391834"/>
            <a:ext cx="120649" cy="48895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530">
              <a:defRPr/>
            </a:pPr>
            <a:endParaRPr lang="zh-CN" altLang="en-US">
              <a:solidFill>
                <a:prstClr val="white"/>
              </a:solidFill>
            </a:endParaRPr>
          </a:p>
        </p:txBody>
      </p:sp>
      <p:sp>
        <p:nvSpPr>
          <p:cNvPr id="13" name="文本框 12"/>
          <p:cNvSpPr txBox="1">
            <a:spLocks noChangeArrowheads="1"/>
          </p:cNvSpPr>
          <p:nvPr/>
        </p:nvSpPr>
        <p:spPr bwMode="auto">
          <a:xfrm>
            <a:off x="1007534" y="2391834"/>
            <a:ext cx="30755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912261" fontAlgn="base">
              <a:spcBef>
                <a:spcPct val="0"/>
              </a:spcBef>
              <a:spcAft>
                <a:spcPct val="0"/>
              </a:spcAft>
            </a:pPr>
            <a:r>
              <a:rPr lang="zh-CN" altLang="en-US" sz="2400" dirty="0" smtClean="0">
                <a:solidFill>
                  <a:prstClr val="white"/>
                </a:solidFill>
              </a:rPr>
              <a:t>自我介绍</a:t>
            </a:r>
            <a:endParaRPr lang="zh-CN" altLang="en-US" sz="2400" dirty="0">
              <a:solidFill>
                <a:prstClr val="white"/>
              </a:solidFill>
            </a:endParaRPr>
          </a:p>
        </p:txBody>
      </p:sp>
      <p:sp>
        <p:nvSpPr>
          <p:cNvPr id="14" name="Content Placeholder 2"/>
          <p:cNvSpPr txBox="1">
            <a:spLocks noChangeArrowheads="1"/>
          </p:cNvSpPr>
          <p:nvPr/>
        </p:nvSpPr>
        <p:spPr bwMode="auto">
          <a:xfrm>
            <a:off x="764117" y="3014134"/>
            <a:ext cx="4849283" cy="1540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87438">
              <a:defRPr sz="1300">
                <a:solidFill>
                  <a:schemeClr val="tx1"/>
                </a:solidFill>
                <a:latin typeface="华文细黑" panose="02010600040101010101" pitchFamily="2" charset="-122"/>
                <a:ea typeface="华文细黑" panose="02010600040101010101" pitchFamily="2" charset="-122"/>
              </a:defRPr>
            </a:lvl1pPr>
            <a:lvl2pPr defTabSz="1087438">
              <a:defRPr sz="1300">
                <a:solidFill>
                  <a:schemeClr val="tx1"/>
                </a:solidFill>
                <a:latin typeface="华文细黑" panose="02010600040101010101" pitchFamily="2" charset="-122"/>
                <a:ea typeface="华文细黑" panose="02010600040101010101" pitchFamily="2" charset="-122"/>
              </a:defRPr>
            </a:lvl2pPr>
            <a:lvl3pPr defTabSz="1087438">
              <a:defRPr sz="1300">
                <a:solidFill>
                  <a:schemeClr val="tx1"/>
                </a:solidFill>
                <a:latin typeface="华文细黑" panose="02010600040101010101" pitchFamily="2" charset="-122"/>
                <a:ea typeface="华文细黑" panose="02010600040101010101" pitchFamily="2" charset="-122"/>
              </a:defRPr>
            </a:lvl3pPr>
            <a:lvl4pPr defTabSz="1087438">
              <a:defRPr sz="1300">
                <a:solidFill>
                  <a:schemeClr val="tx1"/>
                </a:solidFill>
                <a:latin typeface="华文细黑" panose="02010600040101010101" pitchFamily="2" charset="-122"/>
                <a:ea typeface="华文细黑" panose="02010600040101010101" pitchFamily="2" charset="-122"/>
              </a:defRPr>
            </a:lvl4pPr>
            <a:lvl5pPr defTabSz="1087438">
              <a:defRPr sz="1300">
                <a:solidFill>
                  <a:schemeClr val="tx1"/>
                </a:solidFill>
                <a:latin typeface="华文细黑" panose="02010600040101010101" pitchFamily="2" charset="-122"/>
                <a:ea typeface="华文细黑" panose="02010600040101010101" pitchFamily="2" charset="-122"/>
              </a:defRPr>
            </a:lvl5pPr>
            <a:lvl6pPr marL="18272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6pPr>
            <a:lvl7pPr marL="22844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7pPr>
            <a:lvl8pPr marL="27416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8pPr>
            <a:lvl9pPr marL="31988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9pPr>
          </a:lstStyle>
          <a:p>
            <a:pPr fontAlgn="base">
              <a:lnSpc>
                <a:spcPct val="120000"/>
              </a:lnSpc>
              <a:spcBef>
                <a:spcPct val="0"/>
              </a:spcBef>
              <a:spcAft>
                <a:spcPct val="0"/>
              </a:spcAft>
              <a:buFont typeface="Arial" panose="020B0604020202020204" pitchFamily="34" charset="0"/>
              <a:buNone/>
            </a:pPr>
            <a:r>
              <a:rPr lang="zh-CN" altLang="en-US" sz="1333" dirty="0" smtClean="0">
                <a:solidFill>
                  <a:prstClr val="white"/>
                </a:solidFill>
              </a:rPr>
              <a:t>毕业于电子科技大学   取得生物医学工程硕士</a:t>
            </a:r>
            <a:endParaRPr lang="en-US" altLang="zh-CN" sz="1333" dirty="0" smtClean="0">
              <a:solidFill>
                <a:prstClr val="white"/>
              </a:solidFill>
            </a:endParaRPr>
          </a:p>
          <a:p>
            <a:pPr fontAlgn="base">
              <a:lnSpc>
                <a:spcPct val="120000"/>
              </a:lnSpc>
              <a:spcBef>
                <a:spcPct val="0"/>
              </a:spcBef>
              <a:spcAft>
                <a:spcPct val="0"/>
              </a:spcAft>
              <a:buFont typeface="Arial" panose="020B0604020202020204" pitchFamily="34" charset="0"/>
              <a:buNone/>
            </a:pPr>
            <a:r>
              <a:rPr lang="zh-CN" altLang="en-US" sz="1333" dirty="0" smtClean="0">
                <a:solidFill>
                  <a:prstClr val="white"/>
                </a:solidFill>
                <a:cs typeface="Arial" panose="020B0604020202020204" pitchFamily="34" charset="0"/>
              </a:rPr>
              <a:t>实习转正</a:t>
            </a:r>
            <a:endParaRPr lang="en-US" altLang="zh-CN" sz="1333" dirty="0">
              <a:solidFill>
                <a:prstClr val="white"/>
              </a:solidFill>
              <a:cs typeface="Arial" panose="020B0604020202020204" pitchFamily="34" charset="0"/>
            </a:endParaRPr>
          </a:p>
        </p:txBody>
      </p:sp>
      <p:sp>
        <p:nvSpPr>
          <p:cNvPr id="15" name="Rectangle 27"/>
          <p:cNvSpPr>
            <a:spLocks noChangeArrowheads="1"/>
          </p:cNvSpPr>
          <p:nvPr/>
        </p:nvSpPr>
        <p:spPr bwMode="auto">
          <a:xfrm>
            <a:off x="886885" y="4953001"/>
            <a:ext cx="1875367" cy="453090"/>
          </a:xfrm>
          <a:prstGeom prst="roundRect">
            <a:avLst>
              <a:gd name="adj" fmla="val 27968"/>
            </a:avLst>
          </a:prstGeom>
          <a:solidFill>
            <a:schemeClr val="accent1">
              <a:alpha val="39999"/>
            </a:schemeClr>
          </a:solidFill>
          <a:ln>
            <a:noFill/>
          </a:ln>
          <a:extLst>
            <a:ext uri="{91240B29-F687-4F45-9708-019B960494DF}">
              <a14:hiddenLine xmlns:a14="http://schemas.microsoft.com/office/drawing/2010/main" w="12700">
                <a:solidFill>
                  <a:srgbClr val="000000"/>
                </a:solidFill>
                <a:round/>
                <a:headEnd/>
                <a:tailEnd/>
              </a14:hiddenLine>
            </a:ext>
          </a:extLst>
        </p:spPr>
        <p:txBody>
          <a:bodyPr>
            <a:spAutoFit/>
          </a:bodyPr>
          <a:lstStyle/>
          <a:p>
            <a:pPr algn="ctr" defTabSz="912261" fontAlgn="base">
              <a:spcBef>
                <a:spcPct val="0"/>
              </a:spcBef>
              <a:spcAft>
                <a:spcPct val="0"/>
              </a:spcAft>
            </a:pPr>
            <a:r>
              <a:rPr lang="en-US" altLang="zh-CN" sz="1867">
                <a:solidFill>
                  <a:prstClr val="white"/>
                </a:solidFill>
              </a:rPr>
              <a:t>More Details</a:t>
            </a:r>
          </a:p>
        </p:txBody>
      </p:sp>
    </p:spTree>
    <p:extLst>
      <p:ext uri="{BB962C8B-B14F-4D97-AF65-F5344CB8AC3E}">
        <p14:creationId xmlns:p14="http://schemas.microsoft.com/office/powerpoint/2010/main" val="4007644486"/>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anim calcmode="lin" valueType="num">
                                      <p:cBhvr>
                                        <p:cTn id="8" dur="750" fill="hold"/>
                                        <p:tgtEl>
                                          <p:spTgt spid="8"/>
                                        </p:tgtEl>
                                        <p:attrNameLst>
                                          <p:attrName>ppt_x</p:attrName>
                                        </p:attrNameLst>
                                      </p:cBhvr>
                                      <p:tavLst>
                                        <p:tav tm="0">
                                          <p:val>
                                            <p:strVal val="#ppt_x"/>
                                          </p:val>
                                        </p:tav>
                                        <p:tav tm="100000">
                                          <p:val>
                                            <p:strVal val="#ppt_x"/>
                                          </p:val>
                                        </p:tav>
                                      </p:tavLst>
                                    </p:anim>
                                    <p:anim calcmode="lin" valueType="num">
                                      <p:cBhvr>
                                        <p:cTn id="9" dur="75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750"/>
                                        <p:tgtEl>
                                          <p:spTgt spid="6"/>
                                        </p:tgtEl>
                                      </p:cBhvr>
                                    </p:animEffect>
                                    <p:anim calcmode="lin" valueType="num">
                                      <p:cBhvr>
                                        <p:cTn id="13" dur="750" fill="hold"/>
                                        <p:tgtEl>
                                          <p:spTgt spid="6"/>
                                        </p:tgtEl>
                                        <p:attrNameLst>
                                          <p:attrName>ppt_x</p:attrName>
                                        </p:attrNameLst>
                                      </p:cBhvr>
                                      <p:tavLst>
                                        <p:tav tm="0">
                                          <p:val>
                                            <p:strVal val="#ppt_x"/>
                                          </p:val>
                                        </p:tav>
                                        <p:tav tm="100000">
                                          <p:val>
                                            <p:strVal val="#ppt_x"/>
                                          </p:val>
                                        </p:tav>
                                      </p:tavLst>
                                    </p:anim>
                                    <p:anim calcmode="lin" valueType="num">
                                      <p:cBhvr>
                                        <p:cTn id="14" dur="75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par>
                          <p:cTn id="20" fill="hold" nodeType="afterGroup">
                            <p:stCondLst>
                              <p:cond delay="1000"/>
                            </p:stCondLst>
                            <p:childTnLst>
                              <p:par>
                                <p:cTn id="21" presetID="22" presetClass="entr" presetSubtype="1"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up)">
                                      <p:cBhvr>
                                        <p:cTn id="23" dur="500"/>
                                        <p:tgtEl>
                                          <p:spTgt spid="4"/>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up)">
                                      <p:cBhvr>
                                        <p:cTn id="26" dur="500"/>
                                        <p:tgtEl>
                                          <p:spTgt spid="7"/>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childTnLst>
                          </p:cTn>
                        </p:par>
                        <p:par>
                          <p:cTn id="30" fill="hold" nodeType="afterGroup">
                            <p:stCondLst>
                              <p:cond delay="1500"/>
                            </p:stCondLst>
                            <p:childTnLst>
                              <p:par>
                                <p:cTn id="31" presetID="2" presetClass="entr" presetSubtype="1" decel="100000"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500"/>
                                        <p:tgtEl>
                                          <p:spTgt spid="13"/>
                                        </p:tgtEl>
                                      </p:cBhvr>
                                    </p:animEffect>
                                  </p:childTnLst>
                                </p:cTn>
                              </p:par>
                            </p:childTnLst>
                          </p:cTn>
                        </p:par>
                        <p:par>
                          <p:cTn id="40" fill="hold" nodeType="afterGroup">
                            <p:stCondLst>
                              <p:cond delay="500"/>
                            </p:stCondLst>
                            <p:childTnLst>
                              <p:par>
                                <p:cTn id="41" presetID="2" presetClass="entr" presetSubtype="4" decel="100000"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par>
                          <p:cTn id="45" fill="hold" nodeType="afterGroup">
                            <p:stCondLst>
                              <p:cond delay="1000"/>
                            </p:stCondLst>
                            <p:childTnLst>
                              <p:par>
                                <p:cTn id="46" presetID="2" presetClass="entr" presetSubtype="4" decel="100000"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additive="base">
                                        <p:cTn id="48" dur="500" fill="hold"/>
                                        <p:tgtEl>
                                          <p:spTgt spid="15"/>
                                        </p:tgtEl>
                                        <p:attrNameLst>
                                          <p:attrName>ppt_x</p:attrName>
                                        </p:attrNameLst>
                                      </p:cBhvr>
                                      <p:tavLst>
                                        <p:tav tm="0">
                                          <p:val>
                                            <p:strVal val="#ppt_x"/>
                                          </p:val>
                                        </p:tav>
                                        <p:tav tm="100000">
                                          <p:val>
                                            <p:strVal val="#ppt_x"/>
                                          </p:val>
                                        </p:tav>
                                      </p:tavLst>
                                    </p:anim>
                                    <p:anim calcmode="lin" valueType="num">
                                      <p:cBhvr additive="base">
                                        <p:cTn id="4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7" grpId="0" animBg="1"/>
      <p:bldP spid="11" grpId="0" animBg="1"/>
      <p:bldP spid="12" grpId="0" animBg="1"/>
      <p:bldP spid="13" grpId="0"/>
      <p:bldP spid="14" grpId="0"/>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六边形 10"/>
          <p:cNvSpPr>
            <a:spLocks noChangeAspect="1"/>
          </p:cNvSpPr>
          <p:nvPr/>
        </p:nvSpPr>
        <p:spPr>
          <a:xfrm rot="16200000">
            <a:off x="3930651" y="3604684"/>
            <a:ext cx="958851" cy="827617"/>
          </a:xfrm>
          <a:prstGeom prst="hexagon">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530">
              <a:defRPr/>
            </a:pPr>
            <a:endParaRPr lang="zh-CN" altLang="en-US">
              <a:solidFill>
                <a:prstClr val="white"/>
              </a:solidFill>
            </a:endParaRPr>
          </a:p>
        </p:txBody>
      </p:sp>
      <p:sp>
        <p:nvSpPr>
          <p:cNvPr id="12" name="六边形 11"/>
          <p:cNvSpPr>
            <a:spLocks noChangeAspect="1"/>
          </p:cNvSpPr>
          <p:nvPr/>
        </p:nvSpPr>
        <p:spPr>
          <a:xfrm rot="16200000">
            <a:off x="2035176" y="4202642"/>
            <a:ext cx="575733" cy="497417"/>
          </a:xfrm>
          <a:prstGeom prst="hexagon">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530">
              <a:defRPr/>
            </a:pPr>
            <a:endParaRPr lang="zh-CN" altLang="en-US">
              <a:solidFill>
                <a:prstClr val="white"/>
              </a:solidFill>
            </a:endParaRPr>
          </a:p>
        </p:txBody>
      </p:sp>
      <p:sp>
        <p:nvSpPr>
          <p:cNvPr id="13" name="六边形 12"/>
          <p:cNvSpPr>
            <a:spLocks noChangeAspect="1"/>
          </p:cNvSpPr>
          <p:nvPr/>
        </p:nvSpPr>
        <p:spPr>
          <a:xfrm rot="16200000">
            <a:off x="1963209" y="2134659"/>
            <a:ext cx="719667" cy="620183"/>
          </a:xfrm>
          <a:prstGeom prst="hexagon">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530">
              <a:defRPr/>
            </a:pPr>
            <a:endParaRPr lang="zh-CN" altLang="en-US">
              <a:solidFill>
                <a:prstClr val="white"/>
              </a:solidFill>
            </a:endParaRPr>
          </a:p>
        </p:txBody>
      </p:sp>
      <p:sp>
        <p:nvSpPr>
          <p:cNvPr id="10" name="文本框 9"/>
          <p:cNvSpPr>
            <a:spLocks noChangeArrowheads="1"/>
          </p:cNvSpPr>
          <p:nvPr/>
        </p:nvSpPr>
        <p:spPr bwMode="auto">
          <a:xfrm>
            <a:off x="2362200" y="2097617"/>
            <a:ext cx="1905000" cy="2209800"/>
          </a:xfrm>
          <a:custGeom>
            <a:avLst/>
            <a:gdLst>
              <a:gd name="T0" fmla="*/ 660300 w 1427586"/>
              <a:gd name="T1" fmla="*/ 354337 h 1656000"/>
              <a:gd name="T2" fmla="*/ 545483 w 1427586"/>
              <a:gd name="T3" fmla="*/ 375559 h 1656000"/>
              <a:gd name="T4" fmla="*/ 467670 w 1427586"/>
              <a:gd name="T5" fmla="*/ 438136 h 1656000"/>
              <a:gd name="T6" fmla="*/ 430123 w 1427586"/>
              <a:gd name="T7" fmla="*/ 522208 h 1656000"/>
              <a:gd name="T8" fmla="*/ 422505 w 1427586"/>
              <a:gd name="T9" fmla="*/ 638929 h 1656000"/>
              <a:gd name="T10" fmla="*/ 422505 w 1427586"/>
              <a:gd name="T11" fmla="*/ 671034 h 1656000"/>
              <a:gd name="T12" fmla="*/ 619488 w 1427586"/>
              <a:gd name="T13" fmla="*/ 671034 h 1656000"/>
              <a:gd name="T14" fmla="*/ 619488 w 1427586"/>
              <a:gd name="T15" fmla="*/ 587234 h 1656000"/>
              <a:gd name="T16" fmla="*/ 631749 w 1427586"/>
              <a:gd name="T17" fmla="*/ 509420 h 1656000"/>
              <a:gd name="T18" fmla="*/ 669074 w 1427586"/>
              <a:gd name="T19" fmla="*/ 489831 h 1656000"/>
              <a:gd name="T20" fmla="*/ 706400 w 1427586"/>
              <a:gd name="T21" fmla="*/ 507516 h 1656000"/>
              <a:gd name="T22" fmla="*/ 718660 w 1427586"/>
              <a:gd name="T23" fmla="*/ 561115 h 1656000"/>
              <a:gd name="T24" fmla="*/ 678121 w 1427586"/>
              <a:gd name="T25" fmla="*/ 691440 h 1656000"/>
              <a:gd name="T26" fmla="*/ 422641 w 1427586"/>
              <a:gd name="T27" fmla="*/ 1126490 h 1656000"/>
              <a:gd name="T28" fmla="*/ 422505 w 1427586"/>
              <a:gd name="T29" fmla="*/ 1252189 h 1656000"/>
              <a:gd name="T30" fmla="*/ 906257 w 1427586"/>
              <a:gd name="T31" fmla="*/ 1252189 h 1656000"/>
              <a:gd name="T32" fmla="*/ 906257 w 1427586"/>
              <a:gd name="T33" fmla="*/ 1102003 h 1656000"/>
              <a:gd name="T34" fmla="*/ 665180 w 1427586"/>
              <a:gd name="T35" fmla="*/ 1102003 h 1656000"/>
              <a:gd name="T36" fmla="*/ 888023 w 1427586"/>
              <a:gd name="T37" fmla="*/ 743950 h 1656000"/>
              <a:gd name="T38" fmla="*/ 925846 w 1427586"/>
              <a:gd name="T39" fmla="*/ 583969 h 1656000"/>
              <a:gd name="T40" fmla="*/ 858643 w 1427586"/>
              <a:gd name="T41" fmla="*/ 419363 h 1656000"/>
              <a:gd name="T42" fmla="*/ 660300 w 1427586"/>
              <a:gd name="T43" fmla="*/ 354337 h 1656000"/>
              <a:gd name="T44" fmla="*/ 713793 w 1427586"/>
              <a:gd name="T45" fmla="*/ 0 h 1656000"/>
              <a:gd name="T46" fmla="*/ 1427586 w 1427586"/>
              <a:gd name="T47" fmla="*/ 356896 h 1656000"/>
              <a:gd name="T48" fmla="*/ 1427586 w 1427586"/>
              <a:gd name="T49" fmla="*/ 1299103 h 1656000"/>
              <a:gd name="T50" fmla="*/ 713793 w 1427586"/>
              <a:gd name="T51" fmla="*/ 1656000 h 1656000"/>
              <a:gd name="T52" fmla="*/ 0 w 1427586"/>
              <a:gd name="T53" fmla="*/ 1299103 h 1656000"/>
              <a:gd name="T54" fmla="*/ 0 w 1427586"/>
              <a:gd name="T55" fmla="*/ 356896 h 1656000"/>
              <a:gd name="T56" fmla="*/ 713793 w 1427586"/>
              <a:gd name="T57" fmla="*/ 0 h 1656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27586" h="1656000">
                <a:moveTo>
                  <a:pt x="660300" y="354337"/>
                </a:moveTo>
                <a:cubicBezTo>
                  <a:pt x="615679" y="354337"/>
                  <a:pt x="577407" y="361411"/>
                  <a:pt x="545483" y="375559"/>
                </a:cubicBezTo>
                <a:cubicBezTo>
                  <a:pt x="513560" y="389707"/>
                  <a:pt x="487622" y="410566"/>
                  <a:pt x="467670" y="438136"/>
                </a:cubicBezTo>
                <a:cubicBezTo>
                  <a:pt x="447717" y="465707"/>
                  <a:pt x="435202" y="493731"/>
                  <a:pt x="430123" y="522208"/>
                </a:cubicBezTo>
                <a:cubicBezTo>
                  <a:pt x="425044" y="550685"/>
                  <a:pt x="422505" y="589592"/>
                  <a:pt x="422505" y="638929"/>
                </a:cubicBezTo>
                <a:lnTo>
                  <a:pt x="422505" y="671034"/>
                </a:lnTo>
                <a:lnTo>
                  <a:pt x="619488" y="671034"/>
                </a:lnTo>
                <a:lnTo>
                  <a:pt x="619488" y="587234"/>
                </a:lnTo>
                <a:cubicBezTo>
                  <a:pt x="619488" y="548418"/>
                  <a:pt x="623575" y="522480"/>
                  <a:pt x="631749" y="509420"/>
                </a:cubicBezTo>
                <a:cubicBezTo>
                  <a:pt x="639922" y="496361"/>
                  <a:pt x="652364" y="489831"/>
                  <a:pt x="669074" y="489831"/>
                </a:cubicBezTo>
                <a:cubicBezTo>
                  <a:pt x="685784" y="489831"/>
                  <a:pt x="698226" y="495726"/>
                  <a:pt x="706400" y="507516"/>
                </a:cubicBezTo>
                <a:cubicBezTo>
                  <a:pt x="714573" y="519306"/>
                  <a:pt x="718660" y="537172"/>
                  <a:pt x="718660" y="561115"/>
                </a:cubicBezTo>
                <a:cubicBezTo>
                  <a:pt x="718660" y="592313"/>
                  <a:pt x="705147" y="635755"/>
                  <a:pt x="678121" y="691440"/>
                </a:cubicBezTo>
                <a:cubicBezTo>
                  <a:pt x="651094" y="747125"/>
                  <a:pt x="565935" y="892141"/>
                  <a:pt x="422641" y="1126490"/>
                </a:cubicBezTo>
                <a:lnTo>
                  <a:pt x="422505" y="1252189"/>
                </a:lnTo>
                <a:lnTo>
                  <a:pt x="906257" y="1252189"/>
                </a:lnTo>
                <a:lnTo>
                  <a:pt x="906257" y="1102003"/>
                </a:lnTo>
                <a:lnTo>
                  <a:pt x="665180" y="1102003"/>
                </a:lnTo>
                <a:cubicBezTo>
                  <a:pt x="788527" y="919530"/>
                  <a:pt x="862808" y="800180"/>
                  <a:pt x="888023" y="743950"/>
                </a:cubicBezTo>
                <a:cubicBezTo>
                  <a:pt x="913239" y="687721"/>
                  <a:pt x="925846" y="634394"/>
                  <a:pt x="925846" y="583969"/>
                </a:cubicBezTo>
                <a:cubicBezTo>
                  <a:pt x="925846" y="517583"/>
                  <a:pt x="903445" y="462714"/>
                  <a:pt x="858643" y="419363"/>
                </a:cubicBezTo>
                <a:cubicBezTo>
                  <a:pt x="813841" y="376012"/>
                  <a:pt x="747727" y="354337"/>
                  <a:pt x="660300" y="354337"/>
                </a:cubicBezTo>
                <a:close/>
                <a:moveTo>
                  <a:pt x="713793" y="0"/>
                </a:moveTo>
                <a:lnTo>
                  <a:pt x="1427586" y="356896"/>
                </a:lnTo>
                <a:lnTo>
                  <a:pt x="1427586" y="1299103"/>
                </a:lnTo>
                <a:lnTo>
                  <a:pt x="713793" y="1656000"/>
                </a:lnTo>
                <a:lnTo>
                  <a:pt x="0" y="1299103"/>
                </a:lnTo>
                <a:lnTo>
                  <a:pt x="0" y="356896"/>
                </a:lnTo>
                <a:lnTo>
                  <a:pt x="713793" y="0"/>
                </a:lnTo>
                <a:close/>
              </a:path>
            </a:pathLst>
          </a:custGeom>
          <a:solidFill>
            <a:schemeClr val="bg1">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261" fontAlgn="base">
              <a:spcBef>
                <a:spcPct val="0"/>
              </a:spcBef>
              <a:spcAft>
                <a:spcPct val="0"/>
              </a:spcAft>
            </a:pPr>
            <a:endParaRPr lang="zh-CN" altLang="en-US" sz="1733">
              <a:solidFill>
                <a:prstClr val="black"/>
              </a:solidFill>
            </a:endParaRPr>
          </a:p>
        </p:txBody>
      </p:sp>
      <p:sp>
        <p:nvSpPr>
          <p:cNvPr id="15" name="文本框 14"/>
          <p:cNvSpPr txBox="1"/>
          <p:nvPr/>
        </p:nvSpPr>
        <p:spPr bwMode="auto">
          <a:xfrm>
            <a:off x="5232400" y="2084918"/>
            <a:ext cx="4224867" cy="1077218"/>
          </a:xfrm>
          <a:prstGeom prst="rect">
            <a:avLst/>
          </a:prstGeom>
          <a:noFill/>
        </p:spPr>
        <p:txBody>
          <a:bodyPr>
            <a:spAutoFit/>
          </a:bodyPr>
          <a:lstStyle/>
          <a:p>
            <a:pPr defTabSz="913530">
              <a:defRPr/>
            </a:pPr>
            <a:r>
              <a:rPr lang="en-US" altLang="zh-CN" sz="6400" dirty="0">
                <a:solidFill>
                  <a:prstClr val="white">
                    <a:lumMod val="95000"/>
                  </a:prstClr>
                </a:solidFill>
                <a:cs typeface="Arial" pitchFamily="34" charset="0"/>
              </a:rPr>
              <a:t>PART TWO</a:t>
            </a:r>
            <a:endParaRPr lang="zh-CN" altLang="en-US" sz="6400" baseline="-3000" dirty="0">
              <a:solidFill>
                <a:prstClr val="white">
                  <a:lumMod val="95000"/>
                </a:prstClr>
              </a:solidFill>
              <a:cs typeface="Arial" pitchFamily="34" charset="0"/>
            </a:endParaRPr>
          </a:p>
        </p:txBody>
      </p:sp>
      <p:sp>
        <p:nvSpPr>
          <p:cNvPr id="17" name="TextBox 111"/>
          <p:cNvSpPr txBox="1">
            <a:spLocks noChangeArrowheads="1"/>
          </p:cNvSpPr>
          <p:nvPr/>
        </p:nvSpPr>
        <p:spPr bwMode="auto">
          <a:xfrm>
            <a:off x="5232400" y="3126318"/>
            <a:ext cx="5691717" cy="327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2" tIns="45684" rIns="91372" bIns="45684">
            <a:spAutoFit/>
          </a:bodyPr>
          <a:lstStyle>
            <a:lvl1pPr>
              <a:defRPr>
                <a:solidFill>
                  <a:schemeClr val="tx1"/>
                </a:solidFill>
                <a:latin typeface="Lao UI" pitchFamily="34" charset="0"/>
                <a:ea typeface="微软雅黑" pitchFamily="34" charset="-122"/>
              </a:defRPr>
            </a:lvl1pPr>
            <a:lvl2pPr marL="742950" indent="-285750">
              <a:defRPr>
                <a:solidFill>
                  <a:schemeClr val="tx1"/>
                </a:solidFill>
                <a:latin typeface="Lao UI" pitchFamily="34" charset="0"/>
                <a:ea typeface="微软雅黑" pitchFamily="34" charset="-122"/>
              </a:defRPr>
            </a:lvl2pPr>
            <a:lvl3pPr marL="1143000" indent="-228600">
              <a:defRPr>
                <a:solidFill>
                  <a:schemeClr val="tx1"/>
                </a:solidFill>
                <a:latin typeface="Lao UI" pitchFamily="34" charset="0"/>
                <a:ea typeface="微软雅黑" pitchFamily="34" charset="-122"/>
              </a:defRPr>
            </a:lvl3pPr>
            <a:lvl4pPr marL="1600200" indent="-228600">
              <a:defRPr>
                <a:solidFill>
                  <a:schemeClr val="tx1"/>
                </a:solidFill>
                <a:latin typeface="Lao UI" pitchFamily="34" charset="0"/>
                <a:ea typeface="微软雅黑" pitchFamily="34" charset="-122"/>
              </a:defRPr>
            </a:lvl4pPr>
            <a:lvl5pPr marL="2057400" indent="-228600">
              <a:defRPr>
                <a:solidFill>
                  <a:schemeClr val="tx1"/>
                </a:solidFill>
                <a:latin typeface="Lao UI" pitchFamily="34" charset="0"/>
                <a:ea typeface="微软雅黑" pitchFamily="34" charset="-122"/>
              </a:defRPr>
            </a:lvl5pPr>
            <a:lvl6pPr marL="2514600" indent="-228600" fontAlgn="base">
              <a:spcBef>
                <a:spcPct val="0"/>
              </a:spcBef>
              <a:spcAft>
                <a:spcPct val="0"/>
              </a:spcAft>
              <a:defRPr>
                <a:solidFill>
                  <a:schemeClr val="tx1"/>
                </a:solidFill>
                <a:latin typeface="Lao UI" pitchFamily="34" charset="0"/>
                <a:ea typeface="微软雅黑" pitchFamily="34" charset="-122"/>
              </a:defRPr>
            </a:lvl6pPr>
            <a:lvl7pPr marL="2971800" indent="-228600" fontAlgn="base">
              <a:spcBef>
                <a:spcPct val="0"/>
              </a:spcBef>
              <a:spcAft>
                <a:spcPct val="0"/>
              </a:spcAft>
              <a:defRPr>
                <a:solidFill>
                  <a:schemeClr val="tx1"/>
                </a:solidFill>
                <a:latin typeface="Lao UI" pitchFamily="34" charset="0"/>
                <a:ea typeface="微软雅黑" pitchFamily="34" charset="-122"/>
              </a:defRPr>
            </a:lvl7pPr>
            <a:lvl8pPr marL="3429000" indent="-228600" fontAlgn="base">
              <a:spcBef>
                <a:spcPct val="0"/>
              </a:spcBef>
              <a:spcAft>
                <a:spcPct val="0"/>
              </a:spcAft>
              <a:defRPr>
                <a:solidFill>
                  <a:schemeClr val="tx1"/>
                </a:solidFill>
                <a:latin typeface="Lao UI" pitchFamily="34" charset="0"/>
                <a:ea typeface="微软雅黑" pitchFamily="34" charset="-122"/>
              </a:defRPr>
            </a:lvl8pPr>
            <a:lvl9pPr marL="3886200" indent="-228600" fontAlgn="base">
              <a:spcBef>
                <a:spcPct val="0"/>
              </a:spcBef>
              <a:spcAft>
                <a:spcPct val="0"/>
              </a:spcAft>
              <a:defRPr>
                <a:solidFill>
                  <a:schemeClr val="tx1"/>
                </a:solidFill>
                <a:latin typeface="Lao UI" pitchFamily="34" charset="0"/>
                <a:ea typeface="微软雅黑" pitchFamily="34" charset="-122"/>
              </a:defRPr>
            </a:lvl9pPr>
          </a:lstStyle>
          <a:p>
            <a:pPr defTabSz="913530">
              <a:lnSpc>
                <a:spcPct val="120000"/>
              </a:lnSpc>
              <a:defRPr/>
            </a:pPr>
            <a:r>
              <a:rPr lang="zh-CN" altLang="en-US" sz="1400" dirty="0" smtClean="0">
                <a:solidFill>
                  <a:prstClr val="white"/>
                </a:solidFill>
                <a:latin typeface="华文细黑" pitchFamily="2" charset="-122"/>
                <a:ea typeface="华文细黑" pitchFamily="2" charset="-122"/>
                <a:cs typeface="Arial" pitchFamily="34" charset="0"/>
              </a:rPr>
              <a:t>学习与工作</a:t>
            </a:r>
            <a:endParaRPr lang="zh-CN" altLang="en-US" sz="1400" baseline="-3000" dirty="0">
              <a:solidFill>
                <a:prstClr val="white"/>
              </a:solidFill>
              <a:latin typeface="华文细黑" pitchFamily="2" charset="-122"/>
              <a:ea typeface="华文细黑" pitchFamily="2" charset="-122"/>
              <a:cs typeface="Arial" pitchFamily="34" charset="0"/>
            </a:endParaRPr>
          </a:p>
        </p:txBody>
      </p:sp>
    </p:spTree>
    <p:extLst>
      <p:ext uri="{BB962C8B-B14F-4D97-AF65-F5344CB8AC3E}">
        <p14:creationId xmlns:p14="http://schemas.microsoft.com/office/powerpoint/2010/main" val="785351725"/>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250" fill="hold"/>
                                        <p:tgtEl>
                                          <p:spTgt spid="10"/>
                                        </p:tgtEl>
                                        <p:attrNameLst>
                                          <p:attrName>ppt_w</p:attrName>
                                        </p:attrNameLst>
                                      </p:cBhvr>
                                      <p:tavLst>
                                        <p:tav tm="0">
                                          <p:val>
                                            <p:fltVal val="0"/>
                                          </p:val>
                                        </p:tav>
                                        <p:tav tm="100000">
                                          <p:val>
                                            <p:strVal val="#ppt_w"/>
                                          </p:val>
                                        </p:tav>
                                      </p:tavLst>
                                    </p:anim>
                                    <p:anim calcmode="lin" valueType="num">
                                      <p:cBhvr>
                                        <p:cTn id="8" dur="250" fill="hold"/>
                                        <p:tgtEl>
                                          <p:spTgt spid="10"/>
                                        </p:tgtEl>
                                        <p:attrNameLst>
                                          <p:attrName>ppt_h</p:attrName>
                                        </p:attrNameLst>
                                      </p:cBhvr>
                                      <p:tavLst>
                                        <p:tav tm="0">
                                          <p:val>
                                            <p:fltVal val="0"/>
                                          </p:val>
                                        </p:tav>
                                        <p:tav tm="100000">
                                          <p:val>
                                            <p:strVal val="#ppt_h"/>
                                          </p:val>
                                        </p:tav>
                                      </p:tavLst>
                                    </p:anim>
                                    <p:animEffect transition="in" filter="fade">
                                      <p:cBhvr>
                                        <p:cTn id="9" dur="250"/>
                                        <p:tgtEl>
                                          <p:spTgt spid="10"/>
                                        </p:tgtEl>
                                      </p:cBhvr>
                                    </p:animEffect>
                                  </p:childTnLst>
                                </p:cTn>
                              </p:par>
                              <p:par>
                                <p:cTn id="10" presetID="6" presetClass="emph" presetSubtype="0" decel="100000" fill="hold" nodeType="withEffect">
                                  <p:stCondLst>
                                    <p:cond delay="200"/>
                                  </p:stCondLst>
                                  <p:childTnLst>
                                    <p:animScale>
                                      <p:cBhvr>
                                        <p:cTn id="11" dur="250" fill="hold"/>
                                        <p:tgtEl>
                                          <p:spTgt spid="10"/>
                                        </p:tgtEl>
                                      </p:cBhvr>
                                      <p:by x="110000" y="110000"/>
                                    </p:animScale>
                                  </p:childTnLst>
                                </p:cTn>
                              </p:par>
                              <p:par>
                                <p:cTn id="12" presetID="6" presetClass="emph" presetSubtype="0" decel="100000" fill="hold" nodeType="withEffect">
                                  <p:stCondLst>
                                    <p:cond delay="300"/>
                                  </p:stCondLst>
                                  <p:childTnLst>
                                    <p:animScale>
                                      <p:cBhvr>
                                        <p:cTn id="13" dur="250" fill="hold"/>
                                        <p:tgtEl>
                                          <p:spTgt spid="10"/>
                                        </p:tgtEl>
                                      </p:cBhvr>
                                      <p:by x="91000" y="91000"/>
                                    </p:animScale>
                                  </p:childTnLst>
                                </p:cTn>
                              </p:par>
                            </p:childTnLst>
                          </p:cTn>
                        </p:par>
                        <p:par>
                          <p:cTn id="14" fill="hold" nodeType="afterGroup">
                            <p:stCondLst>
                              <p:cond delay="550"/>
                            </p:stCondLst>
                            <p:childTnLst>
                              <p:par>
                                <p:cTn id="15" presetID="2" presetClass="entr" presetSubtype="6" decel="10000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400" fill="hold"/>
                                        <p:tgtEl>
                                          <p:spTgt spid="11"/>
                                        </p:tgtEl>
                                        <p:attrNameLst>
                                          <p:attrName>ppt_x</p:attrName>
                                        </p:attrNameLst>
                                      </p:cBhvr>
                                      <p:tavLst>
                                        <p:tav tm="0">
                                          <p:val>
                                            <p:strVal val="1+#ppt_w/2"/>
                                          </p:val>
                                        </p:tav>
                                        <p:tav tm="100000">
                                          <p:val>
                                            <p:strVal val="#ppt_x"/>
                                          </p:val>
                                        </p:tav>
                                      </p:tavLst>
                                    </p:anim>
                                    <p:anim calcmode="lin" valueType="num">
                                      <p:cBhvr additive="base">
                                        <p:cTn id="18" dur="4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9" decel="100000" fill="hold" grpId="0" nodeType="withEffect">
                                  <p:stCondLst>
                                    <p:cond delay="15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400" fill="hold"/>
                                        <p:tgtEl>
                                          <p:spTgt spid="13"/>
                                        </p:tgtEl>
                                        <p:attrNameLst>
                                          <p:attrName>ppt_x</p:attrName>
                                        </p:attrNameLst>
                                      </p:cBhvr>
                                      <p:tavLst>
                                        <p:tav tm="0">
                                          <p:val>
                                            <p:strVal val="0-#ppt_w/2"/>
                                          </p:val>
                                        </p:tav>
                                        <p:tav tm="100000">
                                          <p:val>
                                            <p:strVal val="#ppt_x"/>
                                          </p:val>
                                        </p:tav>
                                      </p:tavLst>
                                    </p:anim>
                                    <p:anim calcmode="lin" valueType="num">
                                      <p:cBhvr additive="base">
                                        <p:cTn id="22" dur="400" fill="hold"/>
                                        <p:tgtEl>
                                          <p:spTgt spid="13"/>
                                        </p:tgtEl>
                                        <p:attrNameLst>
                                          <p:attrName>ppt_y</p:attrName>
                                        </p:attrNameLst>
                                      </p:cBhvr>
                                      <p:tavLst>
                                        <p:tav tm="0">
                                          <p:val>
                                            <p:strVal val="0-#ppt_h/2"/>
                                          </p:val>
                                        </p:tav>
                                        <p:tav tm="100000">
                                          <p:val>
                                            <p:strVal val="#ppt_y"/>
                                          </p:val>
                                        </p:tav>
                                      </p:tavLst>
                                    </p:anim>
                                  </p:childTnLst>
                                </p:cTn>
                              </p:par>
                              <p:par>
                                <p:cTn id="23" presetID="2" presetClass="entr" presetSubtype="12" decel="100000" fill="hold" grpId="0" nodeType="withEffect">
                                  <p:stCondLst>
                                    <p:cond delay="30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400" fill="hold"/>
                                        <p:tgtEl>
                                          <p:spTgt spid="12"/>
                                        </p:tgtEl>
                                        <p:attrNameLst>
                                          <p:attrName>ppt_x</p:attrName>
                                        </p:attrNameLst>
                                      </p:cBhvr>
                                      <p:tavLst>
                                        <p:tav tm="0">
                                          <p:val>
                                            <p:strVal val="0-#ppt_w/2"/>
                                          </p:val>
                                        </p:tav>
                                        <p:tav tm="100000">
                                          <p:val>
                                            <p:strVal val="#ppt_x"/>
                                          </p:val>
                                        </p:tav>
                                      </p:tavLst>
                                    </p:anim>
                                    <p:anim calcmode="lin" valueType="num">
                                      <p:cBhvr additive="base">
                                        <p:cTn id="26" dur="400" fill="hold"/>
                                        <p:tgtEl>
                                          <p:spTgt spid="12"/>
                                        </p:tgtEl>
                                        <p:attrNameLst>
                                          <p:attrName>ppt_y</p:attrName>
                                        </p:attrNameLst>
                                      </p:cBhvr>
                                      <p:tavLst>
                                        <p:tav tm="0">
                                          <p:val>
                                            <p:strVal val="1+#ppt_h/2"/>
                                          </p:val>
                                        </p:tav>
                                        <p:tav tm="100000">
                                          <p:val>
                                            <p:strVal val="#ppt_y"/>
                                          </p:val>
                                        </p:tav>
                                      </p:tavLst>
                                    </p:anim>
                                  </p:childTnLst>
                                </p:cTn>
                              </p:par>
                            </p:childTnLst>
                          </p:cTn>
                        </p:par>
                        <p:par>
                          <p:cTn id="27" fill="hold" nodeType="afterGroup">
                            <p:stCondLst>
                              <p:cond delay="1250"/>
                            </p:stCondLst>
                            <p:childTnLst>
                              <p:par>
                                <p:cTn id="28" presetID="2" presetClass="entr" presetSubtype="1" decel="10000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0-#ppt_h/2"/>
                                          </p:val>
                                        </p:tav>
                                        <p:tav tm="100000">
                                          <p:val>
                                            <p:strVal val="#ppt_y"/>
                                          </p:val>
                                        </p:tav>
                                      </p:tavLst>
                                    </p:anim>
                                  </p:childTnLst>
                                </p:cTn>
                              </p:par>
                            </p:childTnLst>
                          </p:cTn>
                        </p:par>
                        <p:par>
                          <p:cTn id="32" fill="hold" nodeType="afterGroup">
                            <p:stCondLst>
                              <p:cond delay="1750"/>
                            </p:stCondLst>
                            <p:childTnLst>
                              <p:par>
                                <p:cTn id="33" presetID="10" presetClass="entr" presetSubtype="0" fill="hold" grpId="0" nodeType="afterEffect">
                                  <p:stCondLst>
                                    <p:cond delay="0"/>
                                  </p:stCondLst>
                                  <p:iterate type="lt">
                                    <p:tmPct val="10000"/>
                                  </p:iterate>
                                  <p:childTnLst>
                                    <p:set>
                                      <p:cBhvr>
                                        <p:cTn id="34" dur="1" fill="hold">
                                          <p:stCondLst>
                                            <p:cond delay="0"/>
                                          </p:stCondLst>
                                        </p:cTn>
                                        <p:tgtEl>
                                          <p:spTgt spid="17"/>
                                        </p:tgtEl>
                                        <p:attrNameLst>
                                          <p:attrName>style.visibility</p:attrName>
                                        </p:attrNameLst>
                                      </p:cBhvr>
                                      <p:to>
                                        <p:strVal val="visible"/>
                                      </p:to>
                                    </p:set>
                                    <p:animEffect transition="in" filter="fade">
                                      <p:cBhvr>
                                        <p:cTn id="35" dur="1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5"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a:grpSpLocks/>
          </p:cNvGrpSpPr>
          <p:nvPr/>
        </p:nvGrpSpPr>
        <p:grpSpPr bwMode="auto">
          <a:xfrm>
            <a:off x="5317067" y="2239434"/>
            <a:ext cx="1873251" cy="3790951"/>
            <a:chOff x="3987654" y="1679757"/>
            <a:chExt cx="1404808" cy="2843752"/>
          </a:xfrm>
        </p:grpSpPr>
        <p:pic>
          <p:nvPicPr>
            <p:cNvPr id="4" name="Picture 3"/>
            <p:cNvPicPr>
              <a:picLocks noChangeAspect="1"/>
            </p:cNvPicPr>
            <p:nvPr/>
          </p:nvPicPr>
          <p:blipFill>
            <a:blip r:embed="rId3" cstate="screen"/>
            <a:stretch>
              <a:fillRect/>
            </a:stretch>
          </p:blipFill>
          <p:spPr bwMode="auto">
            <a:xfrm>
              <a:off x="3987654" y="1679757"/>
              <a:ext cx="1404808" cy="2843752"/>
            </a:xfrm>
            <a:prstGeom prst="rect">
              <a:avLst/>
            </a:prstGeom>
            <a:effectLst>
              <a:reflection stA="29000" endPos="11000" dist="12700" dir="5400000" sy="-100000" algn="bl" rotWithShape="0"/>
            </a:effectLst>
          </p:spPr>
        </p:pic>
        <p:sp>
          <p:nvSpPr>
            <p:cNvPr id="5" name="矩形 4"/>
            <p:cNvSpPr/>
            <p:nvPr/>
          </p:nvSpPr>
          <p:spPr>
            <a:xfrm>
              <a:off x="4108293" y="2092585"/>
              <a:ext cx="1163530" cy="2022858"/>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530">
                <a:defRPr/>
              </a:pPr>
              <a:endParaRPr lang="zh-CN" altLang="en-US">
                <a:solidFill>
                  <a:prstClr val="white"/>
                </a:solidFill>
              </a:endParaRPr>
            </a:p>
          </p:txBody>
        </p:sp>
      </p:grpSp>
      <p:sp>
        <p:nvSpPr>
          <p:cNvPr id="6" name="Oval 53"/>
          <p:cNvSpPr>
            <a:spLocks noChangeAspect="1"/>
          </p:cNvSpPr>
          <p:nvPr/>
        </p:nvSpPr>
        <p:spPr>
          <a:xfrm>
            <a:off x="7634817" y="2698751"/>
            <a:ext cx="624416" cy="626533"/>
          </a:xfrm>
          <a:prstGeom prst="diamond">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defTabSz="913530">
              <a:defRPr/>
            </a:pPr>
            <a:r>
              <a:rPr lang="en-US" sz="1867" dirty="0">
                <a:solidFill>
                  <a:prstClr val="white"/>
                </a:solidFill>
                <a:latin typeface="FontAwesome" pitchFamily="2" charset="0"/>
              </a:rPr>
              <a:t></a:t>
            </a:r>
          </a:p>
        </p:txBody>
      </p:sp>
      <p:grpSp>
        <p:nvGrpSpPr>
          <p:cNvPr id="3" name="组合 2"/>
          <p:cNvGrpSpPr>
            <a:grpSpLocks/>
          </p:cNvGrpSpPr>
          <p:nvPr/>
        </p:nvGrpSpPr>
        <p:grpSpPr bwMode="auto">
          <a:xfrm>
            <a:off x="8346017" y="2592917"/>
            <a:ext cx="3005667" cy="898918"/>
            <a:chOff x="6258927" y="1945076"/>
            <a:chExt cx="2254822" cy="674504"/>
          </a:xfrm>
        </p:grpSpPr>
        <p:sp>
          <p:nvSpPr>
            <p:cNvPr id="25606" name="Rectangle 23"/>
            <p:cNvSpPr>
              <a:spLocks noChangeArrowheads="1"/>
            </p:cNvSpPr>
            <p:nvPr/>
          </p:nvSpPr>
          <p:spPr bwMode="auto">
            <a:xfrm>
              <a:off x="6258927" y="2180649"/>
              <a:ext cx="2254822" cy="438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87438">
                <a:defRPr sz="1300">
                  <a:solidFill>
                    <a:schemeClr val="tx1"/>
                  </a:solidFill>
                  <a:latin typeface="华文细黑" panose="02010600040101010101" pitchFamily="2" charset="-122"/>
                  <a:ea typeface="华文细黑" panose="02010600040101010101" pitchFamily="2" charset="-122"/>
                </a:defRPr>
              </a:lvl1pPr>
              <a:lvl2pPr defTabSz="1087438">
                <a:defRPr sz="1300">
                  <a:solidFill>
                    <a:schemeClr val="tx1"/>
                  </a:solidFill>
                  <a:latin typeface="华文细黑" panose="02010600040101010101" pitchFamily="2" charset="-122"/>
                  <a:ea typeface="华文细黑" panose="02010600040101010101" pitchFamily="2" charset="-122"/>
                </a:defRPr>
              </a:lvl2pPr>
              <a:lvl3pPr defTabSz="1087438">
                <a:defRPr sz="1300">
                  <a:solidFill>
                    <a:schemeClr val="tx1"/>
                  </a:solidFill>
                  <a:latin typeface="华文细黑" panose="02010600040101010101" pitchFamily="2" charset="-122"/>
                  <a:ea typeface="华文细黑" panose="02010600040101010101" pitchFamily="2" charset="-122"/>
                </a:defRPr>
              </a:lvl3pPr>
              <a:lvl4pPr defTabSz="1087438">
                <a:defRPr sz="1300">
                  <a:solidFill>
                    <a:schemeClr val="tx1"/>
                  </a:solidFill>
                  <a:latin typeface="华文细黑" panose="02010600040101010101" pitchFamily="2" charset="-122"/>
                  <a:ea typeface="华文细黑" panose="02010600040101010101" pitchFamily="2" charset="-122"/>
                </a:defRPr>
              </a:lvl4pPr>
              <a:lvl5pPr defTabSz="1087438">
                <a:defRPr sz="1300">
                  <a:solidFill>
                    <a:schemeClr val="tx1"/>
                  </a:solidFill>
                  <a:latin typeface="华文细黑" panose="02010600040101010101" pitchFamily="2" charset="-122"/>
                  <a:ea typeface="华文细黑" panose="02010600040101010101" pitchFamily="2" charset="-122"/>
                </a:defRPr>
              </a:lvl5pPr>
              <a:lvl6pPr marL="18272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6pPr>
              <a:lvl7pPr marL="22844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7pPr>
              <a:lvl8pPr marL="27416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8pPr>
              <a:lvl9pPr marL="31988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9pPr>
            </a:lstStyle>
            <a:p>
              <a:pPr fontAlgn="base">
                <a:spcBef>
                  <a:spcPct val="0"/>
                </a:spcBef>
                <a:spcAft>
                  <a:spcPct val="0"/>
                </a:spcAft>
                <a:buFont typeface="Arial" panose="020B0604020202020204" pitchFamily="34" charset="0"/>
                <a:buNone/>
              </a:pPr>
              <a:r>
                <a:rPr lang="en-US" altLang="zh-CN" sz="1067">
                  <a:solidFill>
                    <a:prstClr val="white"/>
                  </a:solidFill>
                </a:rPr>
                <a:t>There are many variations of passages of Lore m available, but the majority have suffered alteration in some form, by</a:t>
              </a:r>
              <a:endParaRPr lang="en-US" altLang="zh-CN" sz="1067">
                <a:solidFill>
                  <a:prstClr val="white"/>
                </a:solidFill>
                <a:cs typeface="Arial" panose="020B0604020202020204" pitchFamily="34" charset="0"/>
              </a:endParaRPr>
            </a:p>
          </p:txBody>
        </p:sp>
        <p:sp>
          <p:nvSpPr>
            <p:cNvPr id="8" name="文本框 7"/>
            <p:cNvSpPr txBox="1"/>
            <p:nvPr/>
          </p:nvSpPr>
          <p:spPr>
            <a:xfrm>
              <a:off x="6262103" y="1945076"/>
              <a:ext cx="1460871" cy="230941"/>
            </a:xfrm>
            <a:prstGeom prst="rect">
              <a:avLst/>
            </a:prstGeom>
            <a:noFill/>
          </p:spPr>
          <p:txBody>
            <a:bodyPr>
              <a:spAutoFit/>
            </a:bodyPr>
            <a:lstStyle/>
            <a:p>
              <a:pPr defTabSz="913530">
                <a:defRPr/>
              </a:pPr>
              <a:r>
                <a:rPr lang="en-US" altLang="zh-CN" sz="1400" dirty="0">
                  <a:solidFill>
                    <a:prstClr val="white"/>
                  </a:solidFill>
                  <a:cs typeface="Open Sans" pitchFamily="34" charset="0"/>
                </a:rPr>
                <a:t>HAPPY COSTUMER</a:t>
              </a:r>
            </a:p>
          </p:txBody>
        </p:sp>
      </p:grpSp>
      <p:sp>
        <p:nvSpPr>
          <p:cNvPr id="12" name="Oval 53"/>
          <p:cNvSpPr>
            <a:spLocks noChangeAspect="1"/>
          </p:cNvSpPr>
          <p:nvPr/>
        </p:nvSpPr>
        <p:spPr>
          <a:xfrm>
            <a:off x="7634817" y="3837517"/>
            <a:ext cx="624416" cy="624416"/>
          </a:xfrm>
          <a:prstGeom prst="diamond">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defTabSz="913530">
              <a:defRPr/>
            </a:pPr>
            <a:r>
              <a:rPr lang="en-US" sz="1867" dirty="0">
                <a:solidFill>
                  <a:prstClr val="white"/>
                </a:solidFill>
                <a:latin typeface="FontAwesome" pitchFamily="2" charset="0"/>
              </a:rPr>
              <a:t></a:t>
            </a:r>
          </a:p>
        </p:txBody>
      </p:sp>
      <p:grpSp>
        <p:nvGrpSpPr>
          <p:cNvPr id="9" name="组合 8"/>
          <p:cNvGrpSpPr>
            <a:grpSpLocks/>
          </p:cNvGrpSpPr>
          <p:nvPr/>
        </p:nvGrpSpPr>
        <p:grpSpPr bwMode="auto">
          <a:xfrm>
            <a:off x="8346017" y="3731683"/>
            <a:ext cx="3005667" cy="898918"/>
            <a:chOff x="6258927" y="2798218"/>
            <a:chExt cx="2254822" cy="674504"/>
          </a:xfrm>
        </p:grpSpPr>
        <p:sp>
          <p:nvSpPr>
            <p:cNvPr id="25610" name="Rectangle 23"/>
            <p:cNvSpPr>
              <a:spLocks noChangeArrowheads="1"/>
            </p:cNvSpPr>
            <p:nvPr/>
          </p:nvSpPr>
          <p:spPr bwMode="auto">
            <a:xfrm>
              <a:off x="6258927" y="3033791"/>
              <a:ext cx="2254822" cy="438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87438">
                <a:defRPr sz="1300">
                  <a:solidFill>
                    <a:schemeClr val="tx1"/>
                  </a:solidFill>
                  <a:latin typeface="华文细黑" panose="02010600040101010101" pitchFamily="2" charset="-122"/>
                  <a:ea typeface="华文细黑" panose="02010600040101010101" pitchFamily="2" charset="-122"/>
                </a:defRPr>
              </a:lvl1pPr>
              <a:lvl2pPr defTabSz="1087438">
                <a:defRPr sz="1300">
                  <a:solidFill>
                    <a:schemeClr val="tx1"/>
                  </a:solidFill>
                  <a:latin typeface="华文细黑" panose="02010600040101010101" pitchFamily="2" charset="-122"/>
                  <a:ea typeface="华文细黑" panose="02010600040101010101" pitchFamily="2" charset="-122"/>
                </a:defRPr>
              </a:lvl2pPr>
              <a:lvl3pPr defTabSz="1087438">
                <a:defRPr sz="1300">
                  <a:solidFill>
                    <a:schemeClr val="tx1"/>
                  </a:solidFill>
                  <a:latin typeface="华文细黑" panose="02010600040101010101" pitchFamily="2" charset="-122"/>
                  <a:ea typeface="华文细黑" panose="02010600040101010101" pitchFamily="2" charset="-122"/>
                </a:defRPr>
              </a:lvl3pPr>
              <a:lvl4pPr defTabSz="1087438">
                <a:defRPr sz="1300">
                  <a:solidFill>
                    <a:schemeClr val="tx1"/>
                  </a:solidFill>
                  <a:latin typeface="华文细黑" panose="02010600040101010101" pitchFamily="2" charset="-122"/>
                  <a:ea typeface="华文细黑" panose="02010600040101010101" pitchFamily="2" charset="-122"/>
                </a:defRPr>
              </a:lvl4pPr>
              <a:lvl5pPr defTabSz="1087438">
                <a:defRPr sz="1300">
                  <a:solidFill>
                    <a:schemeClr val="tx1"/>
                  </a:solidFill>
                  <a:latin typeface="华文细黑" panose="02010600040101010101" pitchFamily="2" charset="-122"/>
                  <a:ea typeface="华文细黑" panose="02010600040101010101" pitchFamily="2" charset="-122"/>
                </a:defRPr>
              </a:lvl5pPr>
              <a:lvl6pPr marL="18272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6pPr>
              <a:lvl7pPr marL="22844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7pPr>
              <a:lvl8pPr marL="27416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8pPr>
              <a:lvl9pPr marL="31988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9pPr>
            </a:lstStyle>
            <a:p>
              <a:pPr fontAlgn="base">
                <a:spcBef>
                  <a:spcPct val="0"/>
                </a:spcBef>
                <a:spcAft>
                  <a:spcPct val="0"/>
                </a:spcAft>
                <a:buFont typeface="Arial" panose="020B0604020202020204" pitchFamily="34" charset="0"/>
                <a:buNone/>
              </a:pPr>
              <a:r>
                <a:rPr lang="en-US" altLang="zh-CN" sz="1067">
                  <a:solidFill>
                    <a:prstClr val="white"/>
                  </a:solidFill>
                </a:rPr>
                <a:t>There are many variations of passages of Lore m available, but the majority have suffered alteration in some form, by</a:t>
              </a:r>
              <a:endParaRPr lang="en-US" altLang="zh-CN" sz="1067">
                <a:solidFill>
                  <a:prstClr val="white"/>
                </a:solidFill>
                <a:cs typeface="Arial" panose="020B0604020202020204" pitchFamily="34" charset="0"/>
              </a:endParaRPr>
            </a:p>
          </p:txBody>
        </p:sp>
        <p:sp>
          <p:nvSpPr>
            <p:cNvPr id="14" name="文本框 13"/>
            <p:cNvSpPr txBox="1"/>
            <p:nvPr/>
          </p:nvSpPr>
          <p:spPr>
            <a:xfrm>
              <a:off x="6262103" y="2798218"/>
              <a:ext cx="1460871" cy="238687"/>
            </a:xfrm>
            <a:prstGeom prst="rect">
              <a:avLst/>
            </a:prstGeom>
            <a:noFill/>
          </p:spPr>
          <p:txBody>
            <a:bodyPr>
              <a:spAutoFit/>
            </a:bodyPr>
            <a:lstStyle/>
            <a:p>
              <a:pPr algn="ctr" defTabSz="913530">
                <a:defRPr/>
              </a:pPr>
              <a:r>
                <a:rPr lang="en-US" altLang="zh-CN" sz="1467" dirty="0">
                  <a:solidFill>
                    <a:prstClr val="white"/>
                  </a:solidFill>
                  <a:cs typeface="Open Sans" pitchFamily="34" charset="0"/>
                </a:rPr>
                <a:t>UNLIMITED HOUSE</a:t>
              </a:r>
            </a:p>
          </p:txBody>
        </p:sp>
      </p:grpSp>
      <p:sp>
        <p:nvSpPr>
          <p:cNvPr id="15" name="Oval 53"/>
          <p:cNvSpPr>
            <a:spLocks noChangeAspect="1"/>
          </p:cNvSpPr>
          <p:nvPr/>
        </p:nvSpPr>
        <p:spPr>
          <a:xfrm>
            <a:off x="7634817" y="4986867"/>
            <a:ext cx="624416" cy="626533"/>
          </a:xfrm>
          <a:prstGeom prst="diamond">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defTabSz="913530">
              <a:defRPr/>
            </a:pPr>
            <a:r>
              <a:rPr lang="en-US" sz="1867" dirty="0">
                <a:solidFill>
                  <a:prstClr val="white"/>
                </a:solidFill>
                <a:latin typeface="FontAwesome" pitchFamily="2" charset="0"/>
              </a:rPr>
              <a:t></a:t>
            </a:r>
          </a:p>
        </p:txBody>
      </p:sp>
      <p:grpSp>
        <p:nvGrpSpPr>
          <p:cNvPr id="10" name="组合 9"/>
          <p:cNvGrpSpPr>
            <a:grpSpLocks/>
          </p:cNvGrpSpPr>
          <p:nvPr/>
        </p:nvGrpSpPr>
        <p:grpSpPr bwMode="auto">
          <a:xfrm>
            <a:off x="8346017" y="4881037"/>
            <a:ext cx="3005667" cy="898920"/>
            <a:chOff x="6258927" y="3661038"/>
            <a:chExt cx="2254822" cy="674504"/>
          </a:xfrm>
        </p:grpSpPr>
        <p:sp>
          <p:nvSpPr>
            <p:cNvPr id="25614" name="Rectangle 23"/>
            <p:cNvSpPr>
              <a:spLocks noChangeArrowheads="1"/>
            </p:cNvSpPr>
            <p:nvPr/>
          </p:nvSpPr>
          <p:spPr bwMode="auto">
            <a:xfrm>
              <a:off x="6258927" y="3896611"/>
              <a:ext cx="2254822" cy="438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87438">
                <a:defRPr sz="1300">
                  <a:solidFill>
                    <a:schemeClr val="tx1"/>
                  </a:solidFill>
                  <a:latin typeface="华文细黑" panose="02010600040101010101" pitchFamily="2" charset="-122"/>
                  <a:ea typeface="华文细黑" panose="02010600040101010101" pitchFamily="2" charset="-122"/>
                </a:defRPr>
              </a:lvl1pPr>
              <a:lvl2pPr defTabSz="1087438">
                <a:defRPr sz="1300">
                  <a:solidFill>
                    <a:schemeClr val="tx1"/>
                  </a:solidFill>
                  <a:latin typeface="华文细黑" panose="02010600040101010101" pitchFamily="2" charset="-122"/>
                  <a:ea typeface="华文细黑" panose="02010600040101010101" pitchFamily="2" charset="-122"/>
                </a:defRPr>
              </a:lvl2pPr>
              <a:lvl3pPr defTabSz="1087438">
                <a:defRPr sz="1300">
                  <a:solidFill>
                    <a:schemeClr val="tx1"/>
                  </a:solidFill>
                  <a:latin typeface="华文细黑" panose="02010600040101010101" pitchFamily="2" charset="-122"/>
                  <a:ea typeface="华文细黑" panose="02010600040101010101" pitchFamily="2" charset="-122"/>
                </a:defRPr>
              </a:lvl3pPr>
              <a:lvl4pPr defTabSz="1087438">
                <a:defRPr sz="1300">
                  <a:solidFill>
                    <a:schemeClr val="tx1"/>
                  </a:solidFill>
                  <a:latin typeface="华文细黑" panose="02010600040101010101" pitchFamily="2" charset="-122"/>
                  <a:ea typeface="华文细黑" panose="02010600040101010101" pitchFamily="2" charset="-122"/>
                </a:defRPr>
              </a:lvl4pPr>
              <a:lvl5pPr defTabSz="1087438">
                <a:defRPr sz="1300">
                  <a:solidFill>
                    <a:schemeClr val="tx1"/>
                  </a:solidFill>
                  <a:latin typeface="华文细黑" panose="02010600040101010101" pitchFamily="2" charset="-122"/>
                  <a:ea typeface="华文细黑" panose="02010600040101010101" pitchFamily="2" charset="-122"/>
                </a:defRPr>
              </a:lvl5pPr>
              <a:lvl6pPr marL="18272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6pPr>
              <a:lvl7pPr marL="22844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7pPr>
              <a:lvl8pPr marL="27416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8pPr>
              <a:lvl9pPr marL="31988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9pPr>
            </a:lstStyle>
            <a:p>
              <a:pPr fontAlgn="base">
                <a:spcBef>
                  <a:spcPct val="0"/>
                </a:spcBef>
                <a:spcAft>
                  <a:spcPct val="0"/>
                </a:spcAft>
                <a:buFont typeface="Arial" panose="020B0604020202020204" pitchFamily="34" charset="0"/>
                <a:buNone/>
              </a:pPr>
              <a:r>
                <a:rPr lang="en-US" altLang="zh-CN" sz="1067">
                  <a:solidFill>
                    <a:prstClr val="white"/>
                  </a:solidFill>
                </a:rPr>
                <a:t>There are many variations of passages of Lore m available, but the majority have suffered alteration in some form, by</a:t>
              </a:r>
              <a:endParaRPr lang="en-US" altLang="zh-CN" sz="1067">
                <a:solidFill>
                  <a:prstClr val="white"/>
                </a:solidFill>
                <a:cs typeface="Arial" panose="020B0604020202020204" pitchFamily="34" charset="0"/>
              </a:endParaRPr>
            </a:p>
          </p:txBody>
        </p:sp>
        <p:sp>
          <p:nvSpPr>
            <p:cNvPr id="17" name="文本框 16"/>
            <p:cNvSpPr txBox="1"/>
            <p:nvPr/>
          </p:nvSpPr>
          <p:spPr>
            <a:xfrm>
              <a:off x="6262103" y="3661038"/>
              <a:ext cx="1460871" cy="238686"/>
            </a:xfrm>
            <a:prstGeom prst="rect">
              <a:avLst/>
            </a:prstGeom>
            <a:noFill/>
          </p:spPr>
          <p:txBody>
            <a:bodyPr>
              <a:spAutoFit/>
            </a:bodyPr>
            <a:lstStyle/>
            <a:p>
              <a:pPr defTabSz="913530">
                <a:defRPr/>
              </a:pPr>
              <a:r>
                <a:rPr lang="en-US" altLang="zh-CN" sz="1467" dirty="0">
                  <a:solidFill>
                    <a:prstClr val="white"/>
                  </a:solidFill>
                  <a:cs typeface="Open Sans" pitchFamily="34" charset="0"/>
                </a:rPr>
                <a:t>HOBBY</a:t>
              </a:r>
            </a:p>
          </p:txBody>
        </p:sp>
      </p:grpSp>
      <p:sp>
        <p:nvSpPr>
          <p:cNvPr id="18" name="Oval 53"/>
          <p:cNvSpPr>
            <a:spLocks noChangeAspect="1"/>
          </p:cNvSpPr>
          <p:nvPr/>
        </p:nvSpPr>
        <p:spPr>
          <a:xfrm>
            <a:off x="4222751" y="2700868"/>
            <a:ext cx="626533" cy="624417"/>
          </a:xfrm>
          <a:prstGeom prst="diamond">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defTabSz="913530">
              <a:defRPr/>
            </a:pPr>
            <a:r>
              <a:rPr lang="en-US" sz="1867" dirty="0">
                <a:solidFill>
                  <a:prstClr val="white"/>
                </a:solidFill>
                <a:latin typeface="FontAwesome" pitchFamily="2" charset="0"/>
              </a:rPr>
              <a:t></a:t>
            </a:r>
          </a:p>
        </p:txBody>
      </p:sp>
      <p:grpSp>
        <p:nvGrpSpPr>
          <p:cNvPr id="11" name="组合 10"/>
          <p:cNvGrpSpPr>
            <a:grpSpLocks/>
          </p:cNvGrpSpPr>
          <p:nvPr/>
        </p:nvGrpSpPr>
        <p:grpSpPr bwMode="auto">
          <a:xfrm>
            <a:off x="1221317" y="2584452"/>
            <a:ext cx="3208867" cy="835983"/>
            <a:chOff x="916775" y="1938149"/>
            <a:chExt cx="2405215" cy="627856"/>
          </a:xfrm>
        </p:grpSpPr>
        <p:sp>
          <p:nvSpPr>
            <p:cNvPr id="25618" name="Rectangle 23"/>
            <p:cNvSpPr>
              <a:spLocks noChangeArrowheads="1"/>
            </p:cNvSpPr>
            <p:nvPr/>
          </p:nvSpPr>
          <p:spPr bwMode="auto">
            <a:xfrm>
              <a:off x="916775" y="2126671"/>
              <a:ext cx="2254822" cy="439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87438">
                <a:defRPr sz="1300">
                  <a:solidFill>
                    <a:schemeClr val="tx1"/>
                  </a:solidFill>
                  <a:latin typeface="华文细黑" panose="02010600040101010101" pitchFamily="2" charset="-122"/>
                  <a:ea typeface="华文细黑" panose="02010600040101010101" pitchFamily="2" charset="-122"/>
                </a:defRPr>
              </a:lvl1pPr>
              <a:lvl2pPr defTabSz="1087438">
                <a:defRPr sz="1300">
                  <a:solidFill>
                    <a:schemeClr val="tx1"/>
                  </a:solidFill>
                  <a:latin typeface="华文细黑" panose="02010600040101010101" pitchFamily="2" charset="-122"/>
                  <a:ea typeface="华文细黑" panose="02010600040101010101" pitchFamily="2" charset="-122"/>
                </a:defRPr>
              </a:lvl2pPr>
              <a:lvl3pPr defTabSz="1087438">
                <a:defRPr sz="1300">
                  <a:solidFill>
                    <a:schemeClr val="tx1"/>
                  </a:solidFill>
                  <a:latin typeface="华文细黑" panose="02010600040101010101" pitchFamily="2" charset="-122"/>
                  <a:ea typeface="华文细黑" panose="02010600040101010101" pitchFamily="2" charset="-122"/>
                </a:defRPr>
              </a:lvl3pPr>
              <a:lvl4pPr defTabSz="1087438">
                <a:defRPr sz="1300">
                  <a:solidFill>
                    <a:schemeClr val="tx1"/>
                  </a:solidFill>
                  <a:latin typeface="华文细黑" panose="02010600040101010101" pitchFamily="2" charset="-122"/>
                  <a:ea typeface="华文细黑" panose="02010600040101010101" pitchFamily="2" charset="-122"/>
                </a:defRPr>
              </a:lvl4pPr>
              <a:lvl5pPr defTabSz="1087438">
                <a:defRPr sz="1300">
                  <a:solidFill>
                    <a:schemeClr val="tx1"/>
                  </a:solidFill>
                  <a:latin typeface="华文细黑" panose="02010600040101010101" pitchFamily="2" charset="-122"/>
                  <a:ea typeface="华文细黑" panose="02010600040101010101" pitchFamily="2" charset="-122"/>
                </a:defRPr>
              </a:lvl5pPr>
              <a:lvl6pPr marL="18272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6pPr>
              <a:lvl7pPr marL="22844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7pPr>
              <a:lvl8pPr marL="27416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8pPr>
              <a:lvl9pPr marL="31988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9pPr>
            </a:lstStyle>
            <a:p>
              <a:pPr fontAlgn="base">
                <a:spcBef>
                  <a:spcPct val="0"/>
                </a:spcBef>
                <a:spcAft>
                  <a:spcPct val="0"/>
                </a:spcAft>
                <a:buFont typeface="Arial" panose="020B0604020202020204" pitchFamily="34" charset="0"/>
                <a:buNone/>
              </a:pPr>
              <a:r>
                <a:rPr lang="en-US" altLang="zh-CN" sz="1067">
                  <a:solidFill>
                    <a:prstClr val="white"/>
                  </a:solidFill>
                </a:rPr>
                <a:t>There are many variations of passages of Lore m available, but the majority have suffered alteration in some form, by</a:t>
              </a:r>
              <a:endParaRPr lang="en-US" altLang="zh-CN" sz="1067">
                <a:solidFill>
                  <a:prstClr val="white"/>
                </a:solidFill>
                <a:cs typeface="Arial" panose="020B0604020202020204" pitchFamily="34" charset="0"/>
              </a:endParaRPr>
            </a:p>
          </p:txBody>
        </p:sp>
        <p:sp>
          <p:nvSpPr>
            <p:cNvPr id="20" name="文本框 19"/>
            <p:cNvSpPr txBox="1"/>
            <p:nvPr/>
          </p:nvSpPr>
          <p:spPr>
            <a:xfrm>
              <a:off x="1860774" y="1938149"/>
              <a:ext cx="1461216" cy="238906"/>
            </a:xfrm>
            <a:prstGeom prst="rect">
              <a:avLst/>
            </a:prstGeom>
            <a:noFill/>
          </p:spPr>
          <p:txBody>
            <a:bodyPr>
              <a:spAutoFit/>
            </a:bodyPr>
            <a:lstStyle/>
            <a:p>
              <a:pPr algn="ctr" defTabSz="913530">
                <a:defRPr/>
              </a:pPr>
              <a:r>
                <a:rPr lang="en-US" altLang="zh-CN" sz="1467" dirty="0">
                  <a:solidFill>
                    <a:prstClr val="white"/>
                  </a:solidFill>
                  <a:cs typeface="Open Sans" pitchFamily="34" charset="0"/>
                </a:rPr>
                <a:t>Photograph</a:t>
              </a:r>
            </a:p>
          </p:txBody>
        </p:sp>
      </p:grpSp>
      <p:grpSp>
        <p:nvGrpSpPr>
          <p:cNvPr id="27" name="组合 26"/>
          <p:cNvGrpSpPr>
            <a:grpSpLocks/>
          </p:cNvGrpSpPr>
          <p:nvPr/>
        </p:nvGrpSpPr>
        <p:grpSpPr bwMode="auto">
          <a:xfrm>
            <a:off x="1219201" y="3706283"/>
            <a:ext cx="3206751" cy="836597"/>
            <a:chOff x="914823" y="2779911"/>
            <a:chExt cx="2405215" cy="626785"/>
          </a:xfrm>
        </p:grpSpPr>
        <p:sp>
          <p:nvSpPr>
            <p:cNvPr id="25621" name="Rectangle 23"/>
            <p:cNvSpPr>
              <a:spLocks noChangeArrowheads="1"/>
            </p:cNvSpPr>
            <p:nvPr/>
          </p:nvSpPr>
          <p:spPr bwMode="auto">
            <a:xfrm>
              <a:off x="914823" y="2968433"/>
              <a:ext cx="2254822" cy="4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87438">
                <a:defRPr sz="1300">
                  <a:solidFill>
                    <a:schemeClr val="tx1"/>
                  </a:solidFill>
                  <a:latin typeface="华文细黑" panose="02010600040101010101" pitchFamily="2" charset="-122"/>
                  <a:ea typeface="华文细黑" panose="02010600040101010101" pitchFamily="2" charset="-122"/>
                </a:defRPr>
              </a:lvl1pPr>
              <a:lvl2pPr defTabSz="1087438">
                <a:defRPr sz="1300">
                  <a:solidFill>
                    <a:schemeClr val="tx1"/>
                  </a:solidFill>
                  <a:latin typeface="华文细黑" panose="02010600040101010101" pitchFamily="2" charset="-122"/>
                  <a:ea typeface="华文细黑" panose="02010600040101010101" pitchFamily="2" charset="-122"/>
                </a:defRPr>
              </a:lvl2pPr>
              <a:lvl3pPr defTabSz="1087438">
                <a:defRPr sz="1300">
                  <a:solidFill>
                    <a:schemeClr val="tx1"/>
                  </a:solidFill>
                  <a:latin typeface="华文细黑" panose="02010600040101010101" pitchFamily="2" charset="-122"/>
                  <a:ea typeface="华文细黑" panose="02010600040101010101" pitchFamily="2" charset="-122"/>
                </a:defRPr>
              </a:lvl3pPr>
              <a:lvl4pPr defTabSz="1087438">
                <a:defRPr sz="1300">
                  <a:solidFill>
                    <a:schemeClr val="tx1"/>
                  </a:solidFill>
                  <a:latin typeface="华文细黑" panose="02010600040101010101" pitchFamily="2" charset="-122"/>
                  <a:ea typeface="华文细黑" panose="02010600040101010101" pitchFamily="2" charset="-122"/>
                </a:defRPr>
              </a:lvl4pPr>
              <a:lvl5pPr defTabSz="1087438">
                <a:defRPr sz="1300">
                  <a:solidFill>
                    <a:schemeClr val="tx1"/>
                  </a:solidFill>
                  <a:latin typeface="华文细黑" panose="02010600040101010101" pitchFamily="2" charset="-122"/>
                  <a:ea typeface="华文细黑" panose="02010600040101010101" pitchFamily="2" charset="-122"/>
                </a:defRPr>
              </a:lvl5pPr>
              <a:lvl6pPr marL="18272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6pPr>
              <a:lvl7pPr marL="22844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7pPr>
              <a:lvl8pPr marL="27416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8pPr>
              <a:lvl9pPr marL="31988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9pPr>
            </a:lstStyle>
            <a:p>
              <a:pPr fontAlgn="base">
                <a:spcBef>
                  <a:spcPct val="0"/>
                </a:spcBef>
                <a:spcAft>
                  <a:spcPct val="0"/>
                </a:spcAft>
                <a:buFont typeface="Arial" panose="020B0604020202020204" pitchFamily="34" charset="0"/>
                <a:buNone/>
              </a:pPr>
              <a:r>
                <a:rPr lang="en-US" altLang="zh-CN" sz="1067">
                  <a:solidFill>
                    <a:prstClr val="white"/>
                  </a:solidFill>
                </a:rPr>
                <a:t>There are many variations of passages of Lore m available, but the majority have suffered alteration in some form, by</a:t>
              </a:r>
              <a:endParaRPr lang="en-US" altLang="zh-CN" sz="1067">
                <a:solidFill>
                  <a:prstClr val="white"/>
                </a:solidFill>
                <a:cs typeface="Arial" panose="020B0604020202020204" pitchFamily="34" charset="0"/>
              </a:endParaRPr>
            </a:p>
          </p:txBody>
        </p:sp>
        <p:sp>
          <p:nvSpPr>
            <p:cNvPr id="22" name="文本框 21"/>
            <p:cNvSpPr txBox="1"/>
            <p:nvPr/>
          </p:nvSpPr>
          <p:spPr>
            <a:xfrm>
              <a:off x="1859446" y="2779911"/>
              <a:ext cx="1460592" cy="238323"/>
            </a:xfrm>
            <a:prstGeom prst="rect">
              <a:avLst/>
            </a:prstGeom>
            <a:noFill/>
          </p:spPr>
          <p:txBody>
            <a:bodyPr>
              <a:spAutoFit/>
            </a:bodyPr>
            <a:lstStyle/>
            <a:p>
              <a:pPr algn="ctr" defTabSz="913530">
                <a:defRPr/>
              </a:pPr>
              <a:r>
                <a:rPr lang="en-US" altLang="zh-CN" sz="1467" dirty="0">
                  <a:solidFill>
                    <a:prstClr val="white"/>
                  </a:solidFill>
                  <a:cs typeface="Open Sans" pitchFamily="34" charset="0"/>
                </a:rPr>
                <a:t>TIME CLOCK</a:t>
              </a:r>
            </a:p>
          </p:txBody>
        </p:sp>
      </p:grpSp>
      <p:grpSp>
        <p:nvGrpSpPr>
          <p:cNvPr id="28" name="组合 27"/>
          <p:cNvGrpSpPr>
            <a:grpSpLocks/>
          </p:cNvGrpSpPr>
          <p:nvPr/>
        </p:nvGrpSpPr>
        <p:grpSpPr bwMode="auto">
          <a:xfrm>
            <a:off x="1153584" y="4881031"/>
            <a:ext cx="3206749" cy="836597"/>
            <a:chOff x="865453" y="3661038"/>
            <a:chExt cx="2405215" cy="626785"/>
          </a:xfrm>
        </p:grpSpPr>
        <p:sp>
          <p:nvSpPr>
            <p:cNvPr id="25624" name="Rectangle 23"/>
            <p:cNvSpPr>
              <a:spLocks noChangeArrowheads="1"/>
            </p:cNvSpPr>
            <p:nvPr/>
          </p:nvSpPr>
          <p:spPr bwMode="auto">
            <a:xfrm>
              <a:off x="865453" y="3849560"/>
              <a:ext cx="2254822" cy="4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87438">
                <a:defRPr sz="1300">
                  <a:solidFill>
                    <a:schemeClr val="tx1"/>
                  </a:solidFill>
                  <a:latin typeface="华文细黑" panose="02010600040101010101" pitchFamily="2" charset="-122"/>
                  <a:ea typeface="华文细黑" panose="02010600040101010101" pitchFamily="2" charset="-122"/>
                </a:defRPr>
              </a:lvl1pPr>
              <a:lvl2pPr defTabSz="1087438">
                <a:defRPr sz="1300">
                  <a:solidFill>
                    <a:schemeClr val="tx1"/>
                  </a:solidFill>
                  <a:latin typeface="华文细黑" panose="02010600040101010101" pitchFamily="2" charset="-122"/>
                  <a:ea typeface="华文细黑" panose="02010600040101010101" pitchFamily="2" charset="-122"/>
                </a:defRPr>
              </a:lvl2pPr>
              <a:lvl3pPr defTabSz="1087438">
                <a:defRPr sz="1300">
                  <a:solidFill>
                    <a:schemeClr val="tx1"/>
                  </a:solidFill>
                  <a:latin typeface="华文细黑" panose="02010600040101010101" pitchFamily="2" charset="-122"/>
                  <a:ea typeface="华文细黑" panose="02010600040101010101" pitchFamily="2" charset="-122"/>
                </a:defRPr>
              </a:lvl3pPr>
              <a:lvl4pPr defTabSz="1087438">
                <a:defRPr sz="1300">
                  <a:solidFill>
                    <a:schemeClr val="tx1"/>
                  </a:solidFill>
                  <a:latin typeface="华文细黑" panose="02010600040101010101" pitchFamily="2" charset="-122"/>
                  <a:ea typeface="华文细黑" panose="02010600040101010101" pitchFamily="2" charset="-122"/>
                </a:defRPr>
              </a:lvl4pPr>
              <a:lvl5pPr defTabSz="1087438">
                <a:defRPr sz="1300">
                  <a:solidFill>
                    <a:schemeClr val="tx1"/>
                  </a:solidFill>
                  <a:latin typeface="华文细黑" panose="02010600040101010101" pitchFamily="2" charset="-122"/>
                  <a:ea typeface="华文细黑" panose="02010600040101010101" pitchFamily="2" charset="-122"/>
                </a:defRPr>
              </a:lvl5pPr>
              <a:lvl6pPr marL="18272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6pPr>
              <a:lvl7pPr marL="22844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7pPr>
              <a:lvl8pPr marL="27416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8pPr>
              <a:lvl9pPr marL="31988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9pPr>
            </a:lstStyle>
            <a:p>
              <a:pPr fontAlgn="base">
                <a:spcBef>
                  <a:spcPct val="0"/>
                </a:spcBef>
                <a:spcAft>
                  <a:spcPct val="0"/>
                </a:spcAft>
                <a:buFont typeface="Arial" panose="020B0604020202020204" pitchFamily="34" charset="0"/>
                <a:buNone/>
              </a:pPr>
              <a:r>
                <a:rPr lang="en-US" altLang="zh-CN" sz="1067">
                  <a:solidFill>
                    <a:prstClr val="white"/>
                  </a:solidFill>
                </a:rPr>
                <a:t>There are many variations of passages of Lore m available, but the majority have suffered alteration in some form, by</a:t>
              </a:r>
              <a:endParaRPr lang="en-US" altLang="zh-CN" sz="1067">
                <a:solidFill>
                  <a:prstClr val="white"/>
                </a:solidFill>
                <a:cs typeface="Arial" panose="020B0604020202020204" pitchFamily="34" charset="0"/>
              </a:endParaRPr>
            </a:p>
          </p:txBody>
        </p:sp>
        <p:sp>
          <p:nvSpPr>
            <p:cNvPr id="24" name="文本框 23"/>
            <p:cNvSpPr txBox="1"/>
            <p:nvPr/>
          </p:nvSpPr>
          <p:spPr>
            <a:xfrm>
              <a:off x="1810075" y="3661038"/>
              <a:ext cx="1460593" cy="238323"/>
            </a:xfrm>
            <a:prstGeom prst="rect">
              <a:avLst/>
            </a:prstGeom>
            <a:noFill/>
          </p:spPr>
          <p:txBody>
            <a:bodyPr>
              <a:spAutoFit/>
            </a:bodyPr>
            <a:lstStyle/>
            <a:p>
              <a:pPr defTabSz="913530">
                <a:defRPr/>
              </a:pPr>
              <a:r>
                <a:rPr lang="en-US" altLang="zh-CN" sz="1467" dirty="0">
                  <a:solidFill>
                    <a:prstClr val="white"/>
                  </a:solidFill>
                  <a:cs typeface="Open Sans" pitchFamily="34" charset="0"/>
                </a:rPr>
                <a:t>PERFORMANCE</a:t>
              </a:r>
            </a:p>
          </p:txBody>
        </p:sp>
      </p:grpSp>
      <p:sp>
        <p:nvSpPr>
          <p:cNvPr id="25" name="Oval 53"/>
          <p:cNvSpPr>
            <a:spLocks noChangeAspect="1"/>
          </p:cNvSpPr>
          <p:nvPr/>
        </p:nvSpPr>
        <p:spPr>
          <a:xfrm>
            <a:off x="4203701" y="3881968"/>
            <a:ext cx="624417" cy="624417"/>
          </a:xfrm>
          <a:prstGeom prst="diamond">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defTabSz="913530">
              <a:defRPr/>
            </a:pPr>
            <a:r>
              <a:rPr lang="en-US" sz="1867" dirty="0">
                <a:solidFill>
                  <a:prstClr val="white"/>
                </a:solidFill>
                <a:latin typeface="FontAwesome" pitchFamily="2" charset="0"/>
              </a:rPr>
              <a:t></a:t>
            </a:r>
          </a:p>
        </p:txBody>
      </p:sp>
      <p:sp>
        <p:nvSpPr>
          <p:cNvPr id="26" name="Oval 53"/>
          <p:cNvSpPr>
            <a:spLocks noChangeAspect="1"/>
          </p:cNvSpPr>
          <p:nvPr/>
        </p:nvSpPr>
        <p:spPr>
          <a:xfrm>
            <a:off x="4203701" y="4967817"/>
            <a:ext cx="624417" cy="624416"/>
          </a:xfrm>
          <a:prstGeom prst="diamond">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defTabSz="913530">
              <a:defRPr/>
            </a:pPr>
            <a:r>
              <a:rPr lang="en-US" sz="1867" dirty="0">
                <a:solidFill>
                  <a:prstClr val="white"/>
                </a:solidFill>
                <a:latin typeface="FontAwesome" pitchFamily="2" charset="0"/>
              </a:rPr>
              <a:t></a:t>
            </a:r>
          </a:p>
        </p:txBody>
      </p:sp>
      <p:sp>
        <p:nvSpPr>
          <p:cNvPr id="7" name="文本框 6"/>
          <p:cNvSpPr txBox="1"/>
          <p:nvPr/>
        </p:nvSpPr>
        <p:spPr>
          <a:xfrm>
            <a:off x="1521229" y="1787236"/>
            <a:ext cx="2638593" cy="369332"/>
          </a:xfrm>
          <a:prstGeom prst="rect">
            <a:avLst/>
          </a:prstGeom>
          <a:noFill/>
        </p:spPr>
        <p:txBody>
          <a:bodyPr wrap="square" rtlCol="0">
            <a:spAutoFit/>
          </a:bodyPr>
          <a:lstStyle/>
          <a:p>
            <a:r>
              <a:rPr lang="zh-CN" altLang="en-US" dirty="0" smtClean="0"/>
              <a:t>学习</a:t>
            </a:r>
            <a:endParaRPr lang="zh-CN" altLang="en-US" dirty="0"/>
          </a:p>
        </p:txBody>
      </p:sp>
      <p:sp>
        <p:nvSpPr>
          <p:cNvPr id="13" name="文本框 12"/>
          <p:cNvSpPr txBox="1"/>
          <p:nvPr/>
        </p:nvSpPr>
        <p:spPr>
          <a:xfrm>
            <a:off x="8259233" y="1787236"/>
            <a:ext cx="1225589" cy="369332"/>
          </a:xfrm>
          <a:prstGeom prst="rect">
            <a:avLst/>
          </a:prstGeom>
          <a:noFill/>
        </p:spPr>
        <p:txBody>
          <a:bodyPr wrap="square" rtlCol="0">
            <a:spAutoFit/>
          </a:bodyPr>
          <a:lstStyle/>
          <a:p>
            <a:r>
              <a:rPr lang="zh-CN" altLang="en-US" dirty="0" smtClean="0"/>
              <a:t>工作</a:t>
            </a:r>
            <a:endParaRPr lang="zh-CN" altLang="en-US" dirty="0"/>
          </a:p>
        </p:txBody>
      </p:sp>
    </p:spTree>
    <p:extLst>
      <p:ext uri="{BB962C8B-B14F-4D97-AF65-F5344CB8AC3E}">
        <p14:creationId xmlns:p14="http://schemas.microsoft.com/office/powerpoint/2010/main" val="2902712959"/>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750" fill="hold"/>
                                        <p:tgtEl>
                                          <p:spTgt spid="2"/>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750"/>
                            </p:stCondLst>
                            <p:childTnLst>
                              <p:par>
                                <p:cTn id="11" presetID="53" presetClass="entr" presetSubtype="16"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250" fill="hold"/>
                                        <p:tgtEl>
                                          <p:spTgt spid="6"/>
                                        </p:tgtEl>
                                        <p:attrNameLst>
                                          <p:attrName>ppt_w</p:attrName>
                                        </p:attrNameLst>
                                      </p:cBhvr>
                                      <p:tavLst>
                                        <p:tav tm="0">
                                          <p:val>
                                            <p:fltVal val="0"/>
                                          </p:val>
                                        </p:tav>
                                        <p:tav tm="100000">
                                          <p:val>
                                            <p:strVal val="#ppt_w"/>
                                          </p:val>
                                        </p:tav>
                                      </p:tavLst>
                                    </p:anim>
                                    <p:anim calcmode="lin" valueType="num">
                                      <p:cBhvr>
                                        <p:cTn id="14" dur="250" fill="hold"/>
                                        <p:tgtEl>
                                          <p:spTgt spid="6"/>
                                        </p:tgtEl>
                                        <p:attrNameLst>
                                          <p:attrName>ppt_h</p:attrName>
                                        </p:attrNameLst>
                                      </p:cBhvr>
                                      <p:tavLst>
                                        <p:tav tm="0">
                                          <p:val>
                                            <p:fltVal val="0"/>
                                          </p:val>
                                        </p:tav>
                                        <p:tav tm="100000">
                                          <p:val>
                                            <p:strVal val="#ppt_h"/>
                                          </p:val>
                                        </p:tav>
                                      </p:tavLst>
                                    </p:anim>
                                    <p:animEffect transition="in" filter="fade">
                                      <p:cBhvr>
                                        <p:cTn id="15" dur="250"/>
                                        <p:tgtEl>
                                          <p:spTgt spid="6"/>
                                        </p:tgtEl>
                                      </p:cBhvr>
                                    </p:animEffect>
                                  </p:childTnLst>
                                </p:cTn>
                              </p:par>
                              <p:par>
                                <p:cTn id="16" presetID="6" presetClass="emph" presetSubtype="0" decel="100000" fill="hold" grpId="1" nodeType="withEffect">
                                  <p:stCondLst>
                                    <p:cond delay="200"/>
                                  </p:stCondLst>
                                  <p:childTnLst>
                                    <p:animScale>
                                      <p:cBhvr>
                                        <p:cTn id="17" dur="250" fill="hold"/>
                                        <p:tgtEl>
                                          <p:spTgt spid="6"/>
                                        </p:tgtEl>
                                      </p:cBhvr>
                                      <p:by x="110000" y="110000"/>
                                    </p:animScale>
                                  </p:childTnLst>
                                </p:cTn>
                              </p:par>
                              <p:par>
                                <p:cTn id="18" presetID="6" presetClass="emph" presetSubtype="0" decel="100000" fill="hold" grpId="2" nodeType="withEffect">
                                  <p:stCondLst>
                                    <p:cond delay="300"/>
                                  </p:stCondLst>
                                  <p:childTnLst>
                                    <p:animScale>
                                      <p:cBhvr>
                                        <p:cTn id="19" dur="250" fill="hold"/>
                                        <p:tgtEl>
                                          <p:spTgt spid="6"/>
                                        </p:tgtEl>
                                      </p:cBhvr>
                                      <p:by x="91000" y="91000"/>
                                    </p:animScale>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par>
                          <p:cTn id="25" fill="hold" nodeType="afterGroup">
                            <p:stCondLst>
                              <p:cond delay="500"/>
                            </p:stCondLst>
                            <p:childTnLst>
                              <p:par>
                                <p:cTn id="26" presetID="53" presetClass="entr" presetSubtype="16"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250" fill="hold"/>
                                        <p:tgtEl>
                                          <p:spTgt spid="12"/>
                                        </p:tgtEl>
                                        <p:attrNameLst>
                                          <p:attrName>ppt_w</p:attrName>
                                        </p:attrNameLst>
                                      </p:cBhvr>
                                      <p:tavLst>
                                        <p:tav tm="0">
                                          <p:val>
                                            <p:fltVal val="0"/>
                                          </p:val>
                                        </p:tav>
                                        <p:tav tm="100000">
                                          <p:val>
                                            <p:strVal val="#ppt_w"/>
                                          </p:val>
                                        </p:tav>
                                      </p:tavLst>
                                    </p:anim>
                                    <p:anim calcmode="lin" valueType="num">
                                      <p:cBhvr>
                                        <p:cTn id="29" dur="250" fill="hold"/>
                                        <p:tgtEl>
                                          <p:spTgt spid="12"/>
                                        </p:tgtEl>
                                        <p:attrNameLst>
                                          <p:attrName>ppt_h</p:attrName>
                                        </p:attrNameLst>
                                      </p:cBhvr>
                                      <p:tavLst>
                                        <p:tav tm="0">
                                          <p:val>
                                            <p:fltVal val="0"/>
                                          </p:val>
                                        </p:tav>
                                        <p:tav tm="100000">
                                          <p:val>
                                            <p:strVal val="#ppt_h"/>
                                          </p:val>
                                        </p:tav>
                                      </p:tavLst>
                                    </p:anim>
                                    <p:animEffect transition="in" filter="fade">
                                      <p:cBhvr>
                                        <p:cTn id="30" dur="250"/>
                                        <p:tgtEl>
                                          <p:spTgt spid="12"/>
                                        </p:tgtEl>
                                      </p:cBhvr>
                                    </p:animEffect>
                                  </p:childTnLst>
                                </p:cTn>
                              </p:par>
                              <p:par>
                                <p:cTn id="31" presetID="6" presetClass="emph" presetSubtype="0" decel="100000" fill="hold" grpId="1" nodeType="withEffect">
                                  <p:stCondLst>
                                    <p:cond delay="200"/>
                                  </p:stCondLst>
                                  <p:childTnLst>
                                    <p:animScale>
                                      <p:cBhvr>
                                        <p:cTn id="32" dur="250" fill="hold"/>
                                        <p:tgtEl>
                                          <p:spTgt spid="12"/>
                                        </p:tgtEl>
                                      </p:cBhvr>
                                      <p:by x="110000" y="110000"/>
                                    </p:animScale>
                                  </p:childTnLst>
                                </p:cTn>
                              </p:par>
                              <p:par>
                                <p:cTn id="33" presetID="6" presetClass="emph" presetSubtype="0" decel="100000" fill="hold" grpId="2" nodeType="withEffect">
                                  <p:stCondLst>
                                    <p:cond delay="300"/>
                                  </p:stCondLst>
                                  <p:childTnLst>
                                    <p:animScale>
                                      <p:cBhvr>
                                        <p:cTn id="34" dur="250" fill="hold"/>
                                        <p:tgtEl>
                                          <p:spTgt spid="12"/>
                                        </p:tgtEl>
                                      </p:cBhvr>
                                      <p:by x="91000" y="91000"/>
                                    </p:animScale>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left)">
                                      <p:cBhvr>
                                        <p:cTn id="39" dur="500"/>
                                        <p:tgtEl>
                                          <p:spTgt spid="9"/>
                                        </p:tgtEl>
                                      </p:cBhvr>
                                    </p:animEffect>
                                  </p:childTnLst>
                                </p:cTn>
                              </p:par>
                            </p:childTnLst>
                          </p:cTn>
                        </p:par>
                        <p:par>
                          <p:cTn id="40" fill="hold" nodeType="afterGroup">
                            <p:stCondLst>
                              <p:cond delay="500"/>
                            </p:stCondLst>
                            <p:childTnLst>
                              <p:par>
                                <p:cTn id="41" presetID="53" presetClass="entr" presetSubtype="16"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p:cTn id="43" dur="250" fill="hold"/>
                                        <p:tgtEl>
                                          <p:spTgt spid="15"/>
                                        </p:tgtEl>
                                        <p:attrNameLst>
                                          <p:attrName>ppt_w</p:attrName>
                                        </p:attrNameLst>
                                      </p:cBhvr>
                                      <p:tavLst>
                                        <p:tav tm="0">
                                          <p:val>
                                            <p:fltVal val="0"/>
                                          </p:val>
                                        </p:tav>
                                        <p:tav tm="100000">
                                          <p:val>
                                            <p:strVal val="#ppt_w"/>
                                          </p:val>
                                        </p:tav>
                                      </p:tavLst>
                                    </p:anim>
                                    <p:anim calcmode="lin" valueType="num">
                                      <p:cBhvr>
                                        <p:cTn id="44" dur="250" fill="hold"/>
                                        <p:tgtEl>
                                          <p:spTgt spid="15"/>
                                        </p:tgtEl>
                                        <p:attrNameLst>
                                          <p:attrName>ppt_h</p:attrName>
                                        </p:attrNameLst>
                                      </p:cBhvr>
                                      <p:tavLst>
                                        <p:tav tm="0">
                                          <p:val>
                                            <p:fltVal val="0"/>
                                          </p:val>
                                        </p:tav>
                                        <p:tav tm="100000">
                                          <p:val>
                                            <p:strVal val="#ppt_h"/>
                                          </p:val>
                                        </p:tav>
                                      </p:tavLst>
                                    </p:anim>
                                    <p:animEffect transition="in" filter="fade">
                                      <p:cBhvr>
                                        <p:cTn id="45" dur="250"/>
                                        <p:tgtEl>
                                          <p:spTgt spid="15"/>
                                        </p:tgtEl>
                                      </p:cBhvr>
                                    </p:animEffect>
                                  </p:childTnLst>
                                </p:cTn>
                              </p:par>
                              <p:par>
                                <p:cTn id="46" presetID="6" presetClass="emph" presetSubtype="0" decel="100000" fill="hold" grpId="1" nodeType="withEffect">
                                  <p:stCondLst>
                                    <p:cond delay="200"/>
                                  </p:stCondLst>
                                  <p:childTnLst>
                                    <p:animScale>
                                      <p:cBhvr>
                                        <p:cTn id="47" dur="250" fill="hold"/>
                                        <p:tgtEl>
                                          <p:spTgt spid="15"/>
                                        </p:tgtEl>
                                      </p:cBhvr>
                                      <p:by x="110000" y="110000"/>
                                    </p:animScale>
                                  </p:childTnLst>
                                </p:cTn>
                              </p:par>
                              <p:par>
                                <p:cTn id="48" presetID="6" presetClass="emph" presetSubtype="0" decel="100000" fill="hold" grpId="2" nodeType="withEffect">
                                  <p:stCondLst>
                                    <p:cond delay="300"/>
                                  </p:stCondLst>
                                  <p:childTnLst>
                                    <p:animScale>
                                      <p:cBhvr>
                                        <p:cTn id="49" dur="250" fill="hold"/>
                                        <p:tgtEl>
                                          <p:spTgt spid="15"/>
                                        </p:tgtEl>
                                      </p:cBhvr>
                                      <p:by x="91000" y="91000"/>
                                    </p:animScale>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wipe(left)">
                                      <p:cBhvr>
                                        <p:cTn id="54" dur="500"/>
                                        <p:tgtEl>
                                          <p:spTgt spid="10"/>
                                        </p:tgtEl>
                                      </p:cBhvr>
                                    </p:animEffect>
                                  </p:childTnLst>
                                </p:cTn>
                              </p:par>
                            </p:childTnLst>
                          </p:cTn>
                        </p:par>
                        <p:par>
                          <p:cTn id="55" fill="hold" nodeType="afterGroup">
                            <p:stCondLst>
                              <p:cond delay="500"/>
                            </p:stCondLst>
                            <p:childTnLst>
                              <p:par>
                                <p:cTn id="56" presetID="53" presetClass="entr" presetSubtype="16"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 calcmode="lin" valueType="num">
                                      <p:cBhvr>
                                        <p:cTn id="58" dur="250" fill="hold"/>
                                        <p:tgtEl>
                                          <p:spTgt spid="18"/>
                                        </p:tgtEl>
                                        <p:attrNameLst>
                                          <p:attrName>ppt_w</p:attrName>
                                        </p:attrNameLst>
                                      </p:cBhvr>
                                      <p:tavLst>
                                        <p:tav tm="0">
                                          <p:val>
                                            <p:fltVal val="0"/>
                                          </p:val>
                                        </p:tav>
                                        <p:tav tm="100000">
                                          <p:val>
                                            <p:strVal val="#ppt_w"/>
                                          </p:val>
                                        </p:tav>
                                      </p:tavLst>
                                    </p:anim>
                                    <p:anim calcmode="lin" valueType="num">
                                      <p:cBhvr>
                                        <p:cTn id="59" dur="250" fill="hold"/>
                                        <p:tgtEl>
                                          <p:spTgt spid="18"/>
                                        </p:tgtEl>
                                        <p:attrNameLst>
                                          <p:attrName>ppt_h</p:attrName>
                                        </p:attrNameLst>
                                      </p:cBhvr>
                                      <p:tavLst>
                                        <p:tav tm="0">
                                          <p:val>
                                            <p:fltVal val="0"/>
                                          </p:val>
                                        </p:tav>
                                        <p:tav tm="100000">
                                          <p:val>
                                            <p:strVal val="#ppt_h"/>
                                          </p:val>
                                        </p:tav>
                                      </p:tavLst>
                                    </p:anim>
                                    <p:animEffect transition="in" filter="fade">
                                      <p:cBhvr>
                                        <p:cTn id="60" dur="250"/>
                                        <p:tgtEl>
                                          <p:spTgt spid="18"/>
                                        </p:tgtEl>
                                      </p:cBhvr>
                                    </p:animEffect>
                                  </p:childTnLst>
                                </p:cTn>
                              </p:par>
                              <p:par>
                                <p:cTn id="61" presetID="6" presetClass="emph" presetSubtype="0" decel="100000" fill="hold" grpId="1" nodeType="withEffect">
                                  <p:stCondLst>
                                    <p:cond delay="200"/>
                                  </p:stCondLst>
                                  <p:childTnLst>
                                    <p:animScale>
                                      <p:cBhvr>
                                        <p:cTn id="62" dur="250" fill="hold"/>
                                        <p:tgtEl>
                                          <p:spTgt spid="18"/>
                                        </p:tgtEl>
                                      </p:cBhvr>
                                      <p:by x="110000" y="110000"/>
                                    </p:animScale>
                                  </p:childTnLst>
                                </p:cTn>
                              </p:par>
                              <p:par>
                                <p:cTn id="63" presetID="6" presetClass="emph" presetSubtype="0" decel="100000" fill="hold" grpId="2" nodeType="withEffect">
                                  <p:stCondLst>
                                    <p:cond delay="300"/>
                                  </p:stCondLst>
                                  <p:childTnLst>
                                    <p:animScale>
                                      <p:cBhvr>
                                        <p:cTn id="64" dur="250" fill="hold"/>
                                        <p:tgtEl>
                                          <p:spTgt spid="18"/>
                                        </p:tgtEl>
                                      </p:cBhvr>
                                      <p:by x="91000" y="91000"/>
                                    </p:animScale>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2" fill="hold" nodeType="click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wipe(right)">
                                      <p:cBhvr>
                                        <p:cTn id="69" dur="500"/>
                                        <p:tgtEl>
                                          <p:spTgt spid="11"/>
                                        </p:tgtEl>
                                      </p:cBhvr>
                                    </p:animEffect>
                                  </p:childTnLst>
                                </p:cTn>
                              </p:par>
                            </p:childTnLst>
                          </p:cTn>
                        </p:par>
                        <p:par>
                          <p:cTn id="70" fill="hold" nodeType="afterGroup">
                            <p:stCondLst>
                              <p:cond delay="500"/>
                            </p:stCondLst>
                            <p:childTnLst>
                              <p:par>
                                <p:cTn id="71" presetID="53" presetClass="entr" presetSubtype="16" fill="hold" grpId="0" nodeType="afterEffect">
                                  <p:stCondLst>
                                    <p:cond delay="0"/>
                                  </p:stCondLst>
                                  <p:childTnLst>
                                    <p:set>
                                      <p:cBhvr>
                                        <p:cTn id="72" dur="1" fill="hold">
                                          <p:stCondLst>
                                            <p:cond delay="0"/>
                                          </p:stCondLst>
                                        </p:cTn>
                                        <p:tgtEl>
                                          <p:spTgt spid="25"/>
                                        </p:tgtEl>
                                        <p:attrNameLst>
                                          <p:attrName>style.visibility</p:attrName>
                                        </p:attrNameLst>
                                      </p:cBhvr>
                                      <p:to>
                                        <p:strVal val="visible"/>
                                      </p:to>
                                    </p:set>
                                    <p:anim calcmode="lin" valueType="num">
                                      <p:cBhvr>
                                        <p:cTn id="73" dur="250" fill="hold"/>
                                        <p:tgtEl>
                                          <p:spTgt spid="25"/>
                                        </p:tgtEl>
                                        <p:attrNameLst>
                                          <p:attrName>ppt_w</p:attrName>
                                        </p:attrNameLst>
                                      </p:cBhvr>
                                      <p:tavLst>
                                        <p:tav tm="0">
                                          <p:val>
                                            <p:fltVal val="0"/>
                                          </p:val>
                                        </p:tav>
                                        <p:tav tm="100000">
                                          <p:val>
                                            <p:strVal val="#ppt_w"/>
                                          </p:val>
                                        </p:tav>
                                      </p:tavLst>
                                    </p:anim>
                                    <p:anim calcmode="lin" valueType="num">
                                      <p:cBhvr>
                                        <p:cTn id="74" dur="250" fill="hold"/>
                                        <p:tgtEl>
                                          <p:spTgt spid="25"/>
                                        </p:tgtEl>
                                        <p:attrNameLst>
                                          <p:attrName>ppt_h</p:attrName>
                                        </p:attrNameLst>
                                      </p:cBhvr>
                                      <p:tavLst>
                                        <p:tav tm="0">
                                          <p:val>
                                            <p:fltVal val="0"/>
                                          </p:val>
                                        </p:tav>
                                        <p:tav tm="100000">
                                          <p:val>
                                            <p:strVal val="#ppt_h"/>
                                          </p:val>
                                        </p:tav>
                                      </p:tavLst>
                                    </p:anim>
                                    <p:animEffect transition="in" filter="fade">
                                      <p:cBhvr>
                                        <p:cTn id="75" dur="250"/>
                                        <p:tgtEl>
                                          <p:spTgt spid="25"/>
                                        </p:tgtEl>
                                      </p:cBhvr>
                                    </p:animEffect>
                                  </p:childTnLst>
                                </p:cTn>
                              </p:par>
                              <p:par>
                                <p:cTn id="76" presetID="6" presetClass="emph" presetSubtype="0" decel="100000" fill="hold" grpId="1" nodeType="withEffect">
                                  <p:stCondLst>
                                    <p:cond delay="200"/>
                                  </p:stCondLst>
                                  <p:childTnLst>
                                    <p:animScale>
                                      <p:cBhvr>
                                        <p:cTn id="77" dur="250" fill="hold"/>
                                        <p:tgtEl>
                                          <p:spTgt spid="25"/>
                                        </p:tgtEl>
                                      </p:cBhvr>
                                      <p:by x="110000" y="110000"/>
                                    </p:animScale>
                                  </p:childTnLst>
                                </p:cTn>
                              </p:par>
                              <p:par>
                                <p:cTn id="78" presetID="6" presetClass="emph" presetSubtype="0" decel="100000" fill="hold" grpId="2" nodeType="withEffect">
                                  <p:stCondLst>
                                    <p:cond delay="300"/>
                                  </p:stCondLst>
                                  <p:childTnLst>
                                    <p:animScale>
                                      <p:cBhvr>
                                        <p:cTn id="79" dur="250" fill="hold"/>
                                        <p:tgtEl>
                                          <p:spTgt spid="25"/>
                                        </p:tgtEl>
                                      </p:cBhvr>
                                      <p:by x="91000" y="91000"/>
                                    </p:animScale>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2" fill="hold" nodeType="click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wipe(right)">
                                      <p:cBhvr>
                                        <p:cTn id="84" dur="500"/>
                                        <p:tgtEl>
                                          <p:spTgt spid="27"/>
                                        </p:tgtEl>
                                      </p:cBhvr>
                                    </p:animEffect>
                                  </p:childTnLst>
                                </p:cTn>
                              </p:par>
                            </p:childTnLst>
                          </p:cTn>
                        </p:par>
                        <p:par>
                          <p:cTn id="85" fill="hold" nodeType="afterGroup">
                            <p:stCondLst>
                              <p:cond delay="500"/>
                            </p:stCondLst>
                            <p:childTnLst>
                              <p:par>
                                <p:cTn id="86" presetID="53" presetClass="entr" presetSubtype="16" fill="hold" grpId="0" nodeType="afterEffect">
                                  <p:stCondLst>
                                    <p:cond delay="0"/>
                                  </p:stCondLst>
                                  <p:childTnLst>
                                    <p:set>
                                      <p:cBhvr>
                                        <p:cTn id="87" dur="1" fill="hold">
                                          <p:stCondLst>
                                            <p:cond delay="0"/>
                                          </p:stCondLst>
                                        </p:cTn>
                                        <p:tgtEl>
                                          <p:spTgt spid="26"/>
                                        </p:tgtEl>
                                        <p:attrNameLst>
                                          <p:attrName>style.visibility</p:attrName>
                                        </p:attrNameLst>
                                      </p:cBhvr>
                                      <p:to>
                                        <p:strVal val="visible"/>
                                      </p:to>
                                    </p:set>
                                    <p:anim calcmode="lin" valueType="num">
                                      <p:cBhvr>
                                        <p:cTn id="88" dur="250" fill="hold"/>
                                        <p:tgtEl>
                                          <p:spTgt spid="26"/>
                                        </p:tgtEl>
                                        <p:attrNameLst>
                                          <p:attrName>ppt_w</p:attrName>
                                        </p:attrNameLst>
                                      </p:cBhvr>
                                      <p:tavLst>
                                        <p:tav tm="0">
                                          <p:val>
                                            <p:fltVal val="0"/>
                                          </p:val>
                                        </p:tav>
                                        <p:tav tm="100000">
                                          <p:val>
                                            <p:strVal val="#ppt_w"/>
                                          </p:val>
                                        </p:tav>
                                      </p:tavLst>
                                    </p:anim>
                                    <p:anim calcmode="lin" valueType="num">
                                      <p:cBhvr>
                                        <p:cTn id="89" dur="250" fill="hold"/>
                                        <p:tgtEl>
                                          <p:spTgt spid="26"/>
                                        </p:tgtEl>
                                        <p:attrNameLst>
                                          <p:attrName>ppt_h</p:attrName>
                                        </p:attrNameLst>
                                      </p:cBhvr>
                                      <p:tavLst>
                                        <p:tav tm="0">
                                          <p:val>
                                            <p:fltVal val="0"/>
                                          </p:val>
                                        </p:tav>
                                        <p:tav tm="100000">
                                          <p:val>
                                            <p:strVal val="#ppt_h"/>
                                          </p:val>
                                        </p:tav>
                                      </p:tavLst>
                                    </p:anim>
                                    <p:animEffect transition="in" filter="fade">
                                      <p:cBhvr>
                                        <p:cTn id="90" dur="250"/>
                                        <p:tgtEl>
                                          <p:spTgt spid="26"/>
                                        </p:tgtEl>
                                      </p:cBhvr>
                                    </p:animEffect>
                                  </p:childTnLst>
                                </p:cTn>
                              </p:par>
                              <p:par>
                                <p:cTn id="91" presetID="6" presetClass="emph" presetSubtype="0" decel="100000" fill="hold" grpId="1" nodeType="withEffect">
                                  <p:stCondLst>
                                    <p:cond delay="200"/>
                                  </p:stCondLst>
                                  <p:childTnLst>
                                    <p:animScale>
                                      <p:cBhvr>
                                        <p:cTn id="92" dur="250" fill="hold"/>
                                        <p:tgtEl>
                                          <p:spTgt spid="26"/>
                                        </p:tgtEl>
                                      </p:cBhvr>
                                      <p:by x="110000" y="110000"/>
                                    </p:animScale>
                                  </p:childTnLst>
                                </p:cTn>
                              </p:par>
                              <p:par>
                                <p:cTn id="93" presetID="6" presetClass="emph" presetSubtype="0" decel="100000" fill="hold" grpId="2" nodeType="withEffect">
                                  <p:stCondLst>
                                    <p:cond delay="300"/>
                                  </p:stCondLst>
                                  <p:childTnLst>
                                    <p:animScale>
                                      <p:cBhvr>
                                        <p:cTn id="94" dur="250" fill="hold"/>
                                        <p:tgtEl>
                                          <p:spTgt spid="26"/>
                                        </p:tgtEl>
                                      </p:cBhvr>
                                      <p:by x="91000" y="91000"/>
                                    </p:animScale>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2" fill="hold" nodeType="clickEffect">
                                  <p:stCondLst>
                                    <p:cond delay="0"/>
                                  </p:stCondLst>
                                  <p:childTnLst>
                                    <p:set>
                                      <p:cBhvr>
                                        <p:cTn id="98" dur="1" fill="hold">
                                          <p:stCondLst>
                                            <p:cond delay="0"/>
                                          </p:stCondLst>
                                        </p:cTn>
                                        <p:tgtEl>
                                          <p:spTgt spid="28"/>
                                        </p:tgtEl>
                                        <p:attrNameLst>
                                          <p:attrName>style.visibility</p:attrName>
                                        </p:attrNameLst>
                                      </p:cBhvr>
                                      <p:to>
                                        <p:strVal val="visible"/>
                                      </p:to>
                                    </p:set>
                                    <p:animEffect transition="in" filter="wipe(right)">
                                      <p:cBhvr>
                                        <p:cTn id="9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12" grpId="0" animBg="1"/>
      <p:bldP spid="12" grpId="1" animBg="1"/>
      <p:bldP spid="12" grpId="2" animBg="1"/>
      <p:bldP spid="15" grpId="0" animBg="1"/>
      <p:bldP spid="15" grpId="1" animBg="1"/>
      <p:bldP spid="15" grpId="2" animBg="1"/>
      <p:bldP spid="18" grpId="0" animBg="1"/>
      <p:bldP spid="18" grpId="1" animBg="1"/>
      <p:bldP spid="18" grpId="2" animBg="1"/>
      <p:bldP spid="25" grpId="0" animBg="1"/>
      <p:bldP spid="25" grpId="1" animBg="1"/>
      <p:bldP spid="25" grpId="2" animBg="1"/>
      <p:bldP spid="26" grpId="0" animBg="1"/>
      <p:bldP spid="26" grpId="1" animBg="1"/>
      <p:bldP spid="26" grpId="2"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328334"/>
            <a:ext cx="5837767" cy="3509433"/>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530">
              <a:defRPr/>
            </a:pPr>
            <a:endParaRPr lang="zh-CN" altLang="en-US">
              <a:solidFill>
                <a:prstClr val="white"/>
              </a:solidFill>
            </a:endParaRPr>
          </a:p>
        </p:txBody>
      </p:sp>
      <p:grpSp>
        <p:nvGrpSpPr>
          <p:cNvPr id="8" name="组合 7"/>
          <p:cNvGrpSpPr>
            <a:grpSpLocks/>
          </p:cNvGrpSpPr>
          <p:nvPr/>
        </p:nvGrpSpPr>
        <p:grpSpPr bwMode="auto">
          <a:xfrm>
            <a:off x="6104467" y="2328333"/>
            <a:ext cx="5911851" cy="3399902"/>
            <a:chOff x="4578926" y="1496291"/>
            <a:chExt cx="4433456" cy="2549869"/>
          </a:xfrm>
        </p:grpSpPr>
        <p:sp>
          <p:nvSpPr>
            <p:cNvPr id="3" name="文本框 2"/>
            <p:cNvSpPr txBox="1"/>
            <p:nvPr/>
          </p:nvSpPr>
          <p:spPr>
            <a:xfrm>
              <a:off x="4578926" y="1496291"/>
              <a:ext cx="2784204" cy="315416"/>
            </a:xfrm>
            <a:prstGeom prst="rect">
              <a:avLst/>
            </a:prstGeom>
            <a:noFill/>
          </p:spPr>
          <p:txBody>
            <a:bodyPr>
              <a:spAutoFit/>
            </a:bodyPr>
            <a:lstStyle/>
            <a:p>
              <a:pPr defTabSz="913530">
                <a:defRPr/>
              </a:pPr>
              <a:r>
                <a:rPr lang="zh-CN" altLang="en-US" sz="2133" b="1" dirty="0" smtClean="0">
                  <a:solidFill>
                    <a:prstClr val="white"/>
                  </a:solidFill>
                </a:rPr>
                <a:t>学习</a:t>
              </a:r>
              <a:endParaRPr lang="zh-CN" altLang="en-US" sz="2133" b="1" dirty="0">
                <a:solidFill>
                  <a:prstClr val="white"/>
                </a:solidFill>
              </a:endParaRPr>
            </a:p>
          </p:txBody>
        </p:sp>
        <p:sp>
          <p:nvSpPr>
            <p:cNvPr id="5" name="文本框 4"/>
            <p:cNvSpPr txBox="1"/>
            <p:nvPr/>
          </p:nvSpPr>
          <p:spPr>
            <a:xfrm>
              <a:off x="4578926" y="1897920"/>
              <a:ext cx="4433456" cy="746534"/>
            </a:xfrm>
            <a:prstGeom prst="rect">
              <a:avLst/>
            </a:prstGeom>
            <a:noFill/>
          </p:spPr>
          <p:txBody>
            <a:bodyPr>
              <a:spAutoFit/>
            </a:bodyPr>
            <a:lstStyle/>
            <a:p>
              <a:pPr defTabSz="913530">
                <a:defRPr/>
              </a:pPr>
              <a:r>
                <a:rPr lang="en-US" altLang="zh-CN" sz="1467" dirty="0">
                  <a:solidFill>
                    <a:prstClr val="white"/>
                  </a:solidFill>
                </a:rPr>
                <a:t>There are many variations of passages of Lorem available, but the majority have suffered alteration in some form, by injected humor, or randomized words which don't look even slightly believable. </a:t>
              </a:r>
              <a:endParaRPr lang="zh-CN" altLang="en-US" sz="1467" dirty="0">
                <a:solidFill>
                  <a:prstClr val="white"/>
                </a:solidFill>
              </a:endParaRPr>
            </a:p>
          </p:txBody>
        </p:sp>
        <p:sp>
          <p:nvSpPr>
            <p:cNvPr id="6" name="文本框 5"/>
            <p:cNvSpPr txBox="1"/>
            <p:nvPr/>
          </p:nvSpPr>
          <p:spPr>
            <a:xfrm>
              <a:off x="4578926" y="2791662"/>
              <a:ext cx="4433456" cy="1254498"/>
            </a:xfrm>
            <a:prstGeom prst="rect">
              <a:avLst/>
            </a:prstGeom>
            <a:noFill/>
          </p:spPr>
          <p:txBody>
            <a:bodyPr>
              <a:spAutoFit/>
            </a:bodyPr>
            <a:lstStyle/>
            <a:p>
              <a:pPr defTabSz="913530">
                <a:defRPr/>
              </a:pPr>
              <a:r>
                <a:rPr lang="en-US" altLang="zh-CN" sz="1467" dirty="0">
                  <a:solidFill>
                    <a:prstClr val="white"/>
                  </a:solidFill>
                </a:rPr>
                <a:t>There are many variations of passages of Lorem available, but the majority have suffered alteration in some form, by injected humor, or randomized words which don't look even slightly believable. There are many variations of passages of Lorem available, but the majority have suffered alteration in some form, There are many variations of passages of Lorem available, but the majority have</a:t>
              </a:r>
              <a:endParaRPr lang="zh-CN" altLang="en-US" sz="1467" dirty="0">
                <a:solidFill>
                  <a:prstClr val="white"/>
                </a:solidFill>
              </a:endParaRPr>
            </a:p>
          </p:txBody>
        </p:sp>
      </p:grpSp>
      <p:pic>
        <p:nvPicPr>
          <p:cNvPr id="27654" name="Zara Larsson-Uncover">
            <a:hlinkClick r:id="" action="ppaction://media"/>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9600" y="-895351"/>
            <a:ext cx="8128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9693985"/>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par>
                          <p:cTn id="8" fill="hold" nodeType="afterGroup">
                            <p:stCondLst>
                              <p:cond delay="500"/>
                            </p:stCondLst>
                            <p:childTnLst>
                              <p:par>
                                <p:cTn id="9" presetID="2" presetClass="entr" presetSubtype="2" decel="10000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8"/>
          <p:cNvSpPr/>
          <p:nvPr/>
        </p:nvSpPr>
        <p:spPr>
          <a:xfrm flipH="1">
            <a:off x="0" y="1"/>
            <a:ext cx="12192000" cy="3909484"/>
          </a:xfrm>
          <a:prstGeom prst="rect">
            <a:avLst/>
          </a:prstGeom>
          <a:solidFill>
            <a:srgbClr val="255D6E">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530">
              <a:defRPr/>
            </a:pPr>
            <a:endParaRPr lang="en-US" dirty="0">
              <a:solidFill>
                <a:prstClr val="white"/>
              </a:solidFill>
            </a:endParaRPr>
          </a:p>
        </p:txBody>
      </p:sp>
      <p:sp>
        <p:nvSpPr>
          <p:cNvPr id="4" name="Title 13"/>
          <p:cNvSpPr txBox="1"/>
          <p:nvPr/>
        </p:nvSpPr>
        <p:spPr>
          <a:xfrm>
            <a:off x="3894668" y="558800"/>
            <a:ext cx="7177617" cy="1143000"/>
          </a:xfrm>
          <a:prstGeom prst="rect">
            <a:avLst/>
          </a:prstGeom>
        </p:spPr>
        <p:txBody>
          <a:bodyPr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defRPr/>
            </a:pPr>
            <a:r>
              <a:rPr lang="zh-CN" altLang="en-US" sz="4267" dirty="0" smtClean="0">
                <a:solidFill>
                  <a:prstClr val="white"/>
                </a:solidFill>
                <a:latin typeface="华文细黑"/>
              </a:rPr>
              <a:t>工作岗位及职责</a:t>
            </a:r>
            <a:endParaRPr lang="en-US" sz="4267" dirty="0">
              <a:solidFill>
                <a:prstClr val="white"/>
              </a:solidFill>
              <a:latin typeface="华文细黑"/>
            </a:endParaRPr>
          </a:p>
        </p:txBody>
      </p:sp>
      <p:sp>
        <p:nvSpPr>
          <p:cNvPr id="5" name="Content Placeholder 2"/>
          <p:cNvSpPr txBox="1">
            <a:spLocks noChangeArrowheads="1"/>
          </p:cNvSpPr>
          <p:nvPr/>
        </p:nvSpPr>
        <p:spPr bwMode="auto">
          <a:xfrm>
            <a:off x="4034367" y="1657351"/>
            <a:ext cx="6015567"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87438">
              <a:defRPr sz="1300">
                <a:solidFill>
                  <a:schemeClr val="tx1"/>
                </a:solidFill>
                <a:latin typeface="华文细黑" panose="02010600040101010101" pitchFamily="2" charset="-122"/>
                <a:ea typeface="华文细黑" panose="02010600040101010101" pitchFamily="2" charset="-122"/>
              </a:defRPr>
            </a:lvl1pPr>
            <a:lvl2pPr defTabSz="1087438">
              <a:defRPr sz="1300">
                <a:solidFill>
                  <a:schemeClr val="tx1"/>
                </a:solidFill>
                <a:latin typeface="华文细黑" panose="02010600040101010101" pitchFamily="2" charset="-122"/>
                <a:ea typeface="华文细黑" panose="02010600040101010101" pitchFamily="2" charset="-122"/>
              </a:defRPr>
            </a:lvl2pPr>
            <a:lvl3pPr defTabSz="1087438">
              <a:defRPr sz="1300">
                <a:solidFill>
                  <a:schemeClr val="tx1"/>
                </a:solidFill>
                <a:latin typeface="华文细黑" panose="02010600040101010101" pitchFamily="2" charset="-122"/>
                <a:ea typeface="华文细黑" panose="02010600040101010101" pitchFamily="2" charset="-122"/>
              </a:defRPr>
            </a:lvl3pPr>
            <a:lvl4pPr defTabSz="1087438">
              <a:defRPr sz="1300">
                <a:solidFill>
                  <a:schemeClr val="tx1"/>
                </a:solidFill>
                <a:latin typeface="华文细黑" panose="02010600040101010101" pitchFamily="2" charset="-122"/>
                <a:ea typeface="华文细黑" panose="02010600040101010101" pitchFamily="2" charset="-122"/>
              </a:defRPr>
            </a:lvl4pPr>
            <a:lvl5pPr defTabSz="1087438">
              <a:defRPr sz="1300">
                <a:solidFill>
                  <a:schemeClr val="tx1"/>
                </a:solidFill>
                <a:latin typeface="华文细黑" panose="02010600040101010101" pitchFamily="2" charset="-122"/>
                <a:ea typeface="华文细黑" panose="02010600040101010101" pitchFamily="2" charset="-122"/>
              </a:defRPr>
            </a:lvl5pPr>
            <a:lvl6pPr marL="18272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6pPr>
            <a:lvl7pPr marL="22844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7pPr>
            <a:lvl8pPr marL="27416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8pPr>
            <a:lvl9pPr marL="31988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9pPr>
          </a:lstStyle>
          <a:p>
            <a:pPr fontAlgn="base">
              <a:lnSpc>
                <a:spcPct val="150000"/>
              </a:lnSpc>
              <a:spcBef>
                <a:spcPct val="0"/>
              </a:spcBef>
              <a:spcAft>
                <a:spcPct val="0"/>
              </a:spcAft>
              <a:buFont typeface="Arial" panose="020B0604020202020204" pitchFamily="34" charset="0"/>
              <a:buNone/>
            </a:pPr>
            <a:r>
              <a:rPr lang="en-US" altLang="zh-CN" sz="1333">
                <a:solidFill>
                  <a:prstClr val="white"/>
                </a:solidFill>
              </a:rPr>
              <a:t>There are many variations of passages of Lorem available,</a:t>
            </a:r>
          </a:p>
          <a:p>
            <a:pPr fontAlgn="base">
              <a:lnSpc>
                <a:spcPct val="150000"/>
              </a:lnSpc>
              <a:spcBef>
                <a:spcPct val="0"/>
              </a:spcBef>
              <a:spcAft>
                <a:spcPct val="0"/>
              </a:spcAft>
              <a:buFont typeface="Arial" panose="020B0604020202020204" pitchFamily="34" charset="0"/>
              <a:buNone/>
            </a:pPr>
            <a:r>
              <a:rPr lang="en-US" altLang="zh-CN" sz="1333">
                <a:solidFill>
                  <a:prstClr val="white"/>
                </a:solidFill>
              </a:rPr>
              <a:t> but the majority have suffered alteration</a:t>
            </a:r>
          </a:p>
          <a:p>
            <a:pPr fontAlgn="base">
              <a:lnSpc>
                <a:spcPct val="150000"/>
              </a:lnSpc>
              <a:spcBef>
                <a:spcPct val="0"/>
              </a:spcBef>
              <a:spcAft>
                <a:spcPct val="0"/>
              </a:spcAft>
              <a:buFont typeface="Arial" panose="020B0604020202020204" pitchFamily="34" charset="0"/>
              <a:buNone/>
            </a:pPr>
            <a:r>
              <a:rPr lang="en-US" altLang="zh-CN" sz="1333">
                <a:solidFill>
                  <a:prstClr val="white"/>
                </a:solidFill>
              </a:rPr>
              <a:t> in some form, by injected humor, or randomized words</a:t>
            </a:r>
          </a:p>
          <a:p>
            <a:pPr fontAlgn="base">
              <a:lnSpc>
                <a:spcPct val="150000"/>
              </a:lnSpc>
              <a:spcBef>
                <a:spcPct val="0"/>
              </a:spcBef>
              <a:spcAft>
                <a:spcPct val="0"/>
              </a:spcAft>
              <a:buFont typeface="Arial" panose="020B0604020202020204" pitchFamily="34" charset="0"/>
              <a:buNone/>
            </a:pPr>
            <a:r>
              <a:rPr lang="en-US" altLang="zh-CN" sz="1333">
                <a:solidFill>
                  <a:prstClr val="white"/>
                </a:solidFill>
              </a:rPr>
              <a:t> which don't look even slightly believable. If you </a:t>
            </a:r>
          </a:p>
          <a:p>
            <a:pPr fontAlgn="base">
              <a:lnSpc>
                <a:spcPct val="150000"/>
              </a:lnSpc>
              <a:spcBef>
                <a:spcPct val="0"/>
              </a:spcBef>
              <a:spcAft>
                <a:spcPct val="0"/>
              </a:spcAft>
              <a:buFont typeface="Arial" panose="020B0604020202020204" pitchFamily="34" charset="0"/>
              <a:buNone/>
            </a:pPr>
            <a:r>
              <a:rPr lang="en-US" altLang="zh-CN" sz="1333">
                <a:solidFill>
                  <a:prstClr val="white"/>
                </a:solidFill>
              </a:rPr>
              <a:t>are going to use a passage</a:t>
            </a:r>
            <a:endParaRPr lang="en-US" altLang="zh-CN" sz="1333">
              <a:solidFill>
                <a:prstClr val="white"/>
              </a:solidFill>
              <a:cs typeface="Arial" panose="020B0604020202020204" pitchFamily="34" charset="0"/>
            </a:endParaRPr>
          </a:p>
        </p:txBody>
      </p:sp>
      <p:grpSp>
        <p:nvGrpSpPr>
          <p:cNvPr id="36" name="组合 35"/>
          <p:cNvGrpSpPr>
            <a:grpSpLocks/>
          </p:cNvGrpSpPr>
          <p:nvPr/>
        </p:nvGrpSpPr>
        <p:grpSpPr bwMode="auto">
          <a:xfrm>
            <a:off x="7344834" y="4252384"/>
            <a:ext cx="819151" cy="819149"/>
            <a:chOff x="4052453" y="3044495"/>
            <a:chExt cx="613105" cy="613105"/>
          </a:xfrm>
        </p:grpSpPr>
        <p:sp>
          <p:nvSpPr>
            <p:cNvPr id="37" name="椭圆 36"/>
            <p:cNvSpPr/>
            <p:nvPr/>
          </p:nvSpPr>
          <p:spPr>
            <a:xfrm>
              <a:off x="4052453" y="3044495"/>
              <a:ext cx="613105" cy="61310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530">
                <a:defRPr/>
              </a:pPr>
              <a:endParaRPr lang="zh-CN" altLang="en-US" dirty="0">
                <a:solidFill>
                  <a:srgbClr val="FFFFFF"/>
                </a:solidFill>
              </a:endParaRPr>
            </a:p>
          </p:txBody>
        </p:sp>
        <p:sp>
          <p:nvSpPr>
            <p:cNvPr id="31750" name="文本框 37"/>
            <p:cNvSpPr txBox="1">
              <a:spLocks noChangeArrowheads="1"/>
            </p:cNvSpPr>
            <p:nvPr/>
          </p:nvSpPr>
          <p:spPr bwMode="auto">
            <a:xfrm>
              <a:off x="4100945" y="3110346"/>
              <a:ext cx="512619" cy="499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912261" fontAlgn="base">
                <a:spcBef>
                  <a:spcPct val="0"/>
                </a:spcBef>
                <a:spcAft>
                  <a:spcPct val="0"/>
                </a:spcAft>
              </a:pPr>
              <a:r>
                <a:rPr lang="zh-CN" altLang="en-US" sz="3733">
                  <a:solidFill>
                    <a:srgbClr val="FFFFFF"/>
                  </a:solidFill>
                  <a:latin typeface="FontAwesome"/>
                </a:rPr>
                <a:t></a:t>
              </a:r>
              <a:endParaRPr lang="zh-CN" altLang="en-US" sz="3733">
                <a:solidFill>
                  <a:srgbClr val="FFFFFF"/>
                </a:solidFill>
              </a:endParaRPr>
            </a:p>
          </p:txBody>
        </p:sp>
      </p:grpSp>
      <p:grpSp>
        <p:nvGrpSpPr>
          <p:cNvPr id="3" name="组合 2"/>
          <p:cNvGrpSpPr>
            <a:grpSpLocks/>
          </p:cNvGrpSpPr>
          <p:nvPr/>
        </p:nvGrpSpPr>
        <p:grpSpPr bwMode="auto">
          <a:xfrm>
            <a:off x="3716867" y="5240867"/>
            <a:ext cx="2372784" cy="805196"/>
            <a:chOff x="2787394" y="3931169"/>
            <a:chExt cx="1780309" cy="603918"/>
          </a:xfrm>
        </p:grpSpPr>
        <p:sp>
          <p:nvSpPr>
            <p:cNvPr id="31752" name="文本框 39"/>
            <p:cNvSpPr txBox="1">
              <a:spLocks noChangeArrowheads="1"/>
            </p:cNvSpPr>
            <p:nvPr/>
          </p:nvSpPr>
          <p:spPr bwMode="auto">
            <a:xfrm>
              <a:off x="2972745" y="3931169"/>
              <a:ext cx="1460739" cy="238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912261" fontAlgn="base">
                <a:spcBef>
                  <a:spcPct val="0"/>
                </a:spcBef>
                <a:spcAft>
                  <a:spcPct val="0"/>
                </a:spcAft>
              </a:pPr>
              <a:r>
                <a:rPr lang="en-US" altLang="zh-CN" sz="1467">
                  <a:solidFill>
                    <a:prstClr val="white"/>
                  </a:solidFill>
                </a:rPr>
                <a:t>PHOTOGRAPHY</a:t>
              </a:r>
              <a:endParaRPr lang="zh-CN" altLang="en-US" sz="1467">
                <a:solidFill>
                  <a:prstClr val="white"/>
                </a:solidFill>
              </a:endParaRPr>
            </a:p>
          </p:txBody>
        </p:sp>
        <p:sp>
          <p:nvSpPr>
            <p:cNvPr id="31753" name="文本框 40"/>
            <p:cNvSpPr txBox="1">
              <a:spLocks noChangeArrowheads="1"/>
            </p:cNvSpPr>
            <p:nvPr/>
          </p:nvSpPr>
          <p:spPr bwMode="auto">
            <a:xfrm>
              <a:off x="2787394" y="4158144"/>
              <a:ext cx="1780309" cy="376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912261" fontAlgn="base">
                <a:spcBef>
                  <a:spcPct val="0"/>
                </a:spcBef>
                <a:spcAft>
                  <a:spcPct val="0"/>
                </a:spcAft>
              </a:pPr>
              <a:r>
                <a:rPr lang="en-US" altLang="zh-CN" sz="1333">
                  <a:solidFill>
                    <a:prstClr val="white"/>
                  </a:solidFill>
                </a:rPr>
                <a:t>There are many variations of passages of Lorem</a:t>
              </a:r>
              <a:endParaRPr lang="zh-CN" altLang="en-US" sz="1333">
                <a:solidFill>
                  <a:prstClr val="white"/>
                </a:solidFill>
              </a:endParaRPr>
            </a:p>
          </p:txBody>
        </p:sp>
      </p:grpSp>
      <p:grpSp>
        <p:nvGrpSpPr>
          <p:cNvPr id="42" name="组合 41"/>
          <p:cNvGrpSpPr>
            <a:grpSpLocks/>
          </p:cNvGrpSpPr>
          <p:nvPr/>
        </p:nvGrpSpPr>
        <p:grpSpPr bwMode="auto">
          <a:xfrm>
            <a:off x="4480985" y="4286251"/>
            <a:ext cx="817033" cy="817033"/>
            <a:chOff x="4052453" y="3044495"/>
            <a:chExt cx="613105" cy="613105"/>
          </a:xfrm>
        </p:grpSpPr>
        <p:sp>
          <p:nvSpPr>
            <p:cNvPr id="43" name="椭圆 42"/>
            <p:cNvSpPr/>
            <p:nvPr/>
          </p:nvSpPr>
          <p:spPr>
            <a:xfrm>
              <a:off x="4052453" y="3044495"/>
              <a:ext cx="613105" cy="61310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530">
                <a:defRPr/>
              </a:pPr>
              <a:endParaRPr lang="zh-CN" altLang="en-US" dirty="0">
                <a:solidFill>
                  <a:srgbClr val="FFFFFF"/>
                </a:solidFill>
              </a:endParaRPr>
            </a:p>
          </p:txBody>
        </p:sp>
        <p:sp>
          <p:nvSpPr>
            <p:cNvPr id="31756" name="文本框 43"/>
            <p:cNvSpPr txBox="1">
              <a:spLocks noChangeArrowheads="1"/>
            </p:cNvSpPr>
            <p:nvPr/>
          </p:nvSpPr>
          <p:spPr bwMode="auto">
            <a:xfrm>
              <a:off x="4100945" y="3110346"/>
              <a:ext cx="512619" cy="500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912261" fontAlgn="base">
                <a:spcBef>
                  <a:spcPct val="0"/>
                </a:spcBef>
                <a:spcAft>
                  <a:spcPct val="0"/>
                </a:spcAft>
              </a:pPr>
              <a:r>
                <a:rPr lang="zh-CN" altLang="en-US" sz="3733">
                  <a:solidFill>
                    <a:srgbClr val="FFFFFF"/>
                  </a:solidFill>
                  <a:latin typeface="FontAwesome"/>
                </a:rPr>
                <a:t></a:t>
              </a:r>
              <a:endParaRPr lang="zh-CN" altLang="en-US" sz="3733">
                <a:solidFill>
                  <a:srgbClr val="FFFFFF"/>
                </a:solidFill>
              </a:endParaRPr>
            </a:p>
          </p:txBody>
        </p:sp>
      </p:grpSp>
      <p:grpSp>
        <p:nvGrpSpPr>
          <p:cNvPr id="48" name="组合 47"/>
          <p:cNvGrpSpPr>
            <a:grpSpLocks/>
          </p:cNvGrpSpPr>
          <p:nvPr/>
        </p:nvGrpSpPr>
        <p:grpSpPr bwMode="auto">
          <a:xfrm>
            <a:off x="10284884" y="4277784"/>
            <a:ext cx="819149" cy="819149"/>
            <a:chOff x="4052453" y="3044495"/>
            <a:chExt cx="613105" cy="613105"/>
          </a:xfrm>
        </p:grpSpPr>
        <p:sp>
          <p:nvSpPr>
            <p:cNvPr id="49" name="椭圆 48"/>
            <p:cNvSpPr/>
            <p:nvPr/>
          </p:nvSpPr>
          <p:spPr>
            <a:xfrm>
              <a:off x="4052453" y="3044495"/>
              <a:ext cx="613105" cy="61310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530">
                <a:defRPr/>
              </a:pPr>
              <a:endParaRPr lang="zh-CN" altLang="en-US" dirty="0">
                <a:solidFill>
                  <a:srgbClr val="FFFFFF"/>
                </a:solidFill>
              </a:endParaRPr>
            </a:p>
          </p:txBody>
        </p:sp>
        <p:sp>
          <p:nvSpPr>
            <p:cNvPr id="31759" name="文本框 49"/>
            <p:cNvSpPr txBox="1">
              <a:spLocks noChangeArrowheads="1"/>
            </p:cNvSpPr>
            <p:nvPr/>
          </p:nvSpPr>
          <p:spPr bwMode="auto">
            <a:xfrm>
              <a:off x="4100945" y="3110346"/>
              <a:ext cx="512619" cy="499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912261" fontAlgn="base">
                <a:spcBef>
                  <a:spcPct val="0"/>
                </a:spcBef>
                <a:spcAft>
                  <a:spcPct val="0"/>
                </a:spcAft>
              </a:pPr>
              <a:r>
                <a:rPr lang="zh-CN" altLang="en-US" sz="3733">
                  <a:solidFill>
                    <a:srgbClr val="FFFFFF"/>
                  </a:solidFill>
                  <a:latin typeface="FontAwesome"/>
                </a:rPr>
                <a:t></a:t>
              </a:r>
              <a:endParaRPr lang="zh-CN" altLang="en-US" sz="3733">
                <a:solidFill>
                  <a:srgbClr val="FFFFFF"/>
                </a:solidFill>
              </a:endParaRPr>
            </a:p>
          </p:txBody>
        </p:sp>
      </p:grpSp>
      <p:grpSp>
        <p:nvGrpSpPr>
          <p:cNvPr id="8" name="组合 7"/>
          <p:cNvGrpSpPr>
            <a:grpSpLocks/>
          </p:cNvGrpSpPr>
          <p:nvPr/>
        </p:nvGrpSpPr>
        <p:grpSpPr bwMode="auto">
          <a:xfrm>
            <a:off x="6580718" y="5240867"/>
            <a:ext cx="2372783" cy="805196"/>
            <a:chOff x="4935245" y="3931169"/>
            <a:chExt cx="1780309" cy="603918"/>
          </a:xfrm>
        </p:grpSpPr>
        <p:sp>
          <p:nvSpPr>
            <p:cNvPr id="51" name="文本框 50"/>
            <p:cNvSpPr txBox="1"/>
            <p:nvPr/>
          </p:nvSpPr>
          <p:spPr>
            <a:xfrm>
              <a:off x="5121057" y="3931169"/>
              <a:ext cx="1459505" cy="238583"/>
            </a:xfrm>
            <a:prstGeom prst="rect">
              <a:avLst/>
            </a:prstGeom>
            <a:noFill/>
          </p:spPr>
          <p:txBody>
            <a:bodyPr>
              <a:spAutoFit/>
            </a:bodyPr>
            <a:lstStyle/>
            <a:p>
              <a:pPr algn="ctr" defTabSz="913530">
                <a:defRPr/>
              </a:pPr>
              <a:r>
                <a:rPr lang="en-US" altLang="zh-CN" sz="1467" dirty="0">
                  <a:solidFill>
                    <a:prstClr val="white"/>
                  </a:solidFill>
                  <a:cs typeface="Open Sans" pitchFamily="34" charset="0"/>
                </a:rPr>
                <a:t>BRANDING</a:t>
              </a:r>
            </a:p>
          </p:txBody>
        </p:sp>
        <p:sp>
          <p:nvSpPr>
            <p:cNvPr id="31762" name="文本框 51"/>
            <p:cNvSpPr txBox="1">
              <a:spLocks noChangeArrowheads="1"/>
            </p:cNvSpPr>
            <p:nvPr/>
          </p:nvSpPr>
          <p:spPr bwMode="auto">
            <a:xfrm>
              <a:off x="4935245" y="4158144"/>
              <a:ext cx="1780309" cy="376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912261" fontAlgn="base">
                <a:spcBef>
                  <a:spcPct val="0"/>
                </a:spcBef>
                <a:spcAft>
                  <a:spcPct val="0"/>
                </a:spcAft>
              </a:pPr>
              <a:r>
                <a:rPr lang="en-US" altLang="zh-CN" sz="1333">
                  <a:solidFill>
                    <a:prstClr val="white"/>
                  </a:solidFill>
                </a:rPr>
                <a:t>There are many variations of passages of Lorem</a:t>
              </a:r>
              <a:endParaRPr lang="zh-CN" altLang="en-US" sz="1333">
                <a:solidFill>
                  <a:prstClr val="white"/>
                </a:solidFill>
              </a:endParaRPr>
            </a:p>
          </p:txBody>
        </p:sp>
      </p:grpSp>
      <p:grpSp>
        <p:nvGrpSpPr>
          <p:cNvPr id="9" name="组合 8"/>
          <p:cNvGrpSpPr>
            <a:grpSpLocks/>
          </p:cNvGrpSpPr>
          <p:nvPr/>
        </p:nvGrpSpPr>
        <p:grpSpPr bwMode="auto">
          <a:xfrm>
            <a:off x="9493251" y="5240867"/>
            <a:ext cx="2374900" cy="805196"/>
            <a:chOff x="7120362" y="3931169"/>
            <a:chExt cx="1780309" cy="603918"/>
          </a:xfrm>
        </p:grpSpPr>
        <p:sp>
          <p:nvSpPr>
            <p:cNvPr id="31764" name="文本框 52"/>
            <p:cNvSpPr txBox="1">
              <a:spLocks noChangeArrowheads="1"/>
            </p:cNvSpPr>
            <p:nvPr/>
          </p:nvSpPr>
          <p:spPr bwMode="auto">
            <a:xfrm>
              <a:off x="7305713" y="3931169"/>
              <a:ext cx="1460739" cy="238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912261" fontAlgn="base">
                <a:spcBef>
                  <a:spcPct val="0"/>
                </a:spcBef>
                <a:spcAft>
                  <a:spcPct val="0"/>
                </a:spcAft>
              </a:pPr>
              <a:r>
                <a:rPr lang="en-US" altLang="zh-CN" sz="1467">
                  <a:solidFill>
                    <a:prstClr val="white"/>
                  </a:solidFill>
                </a:rPr>
                <a:t>SOLUTIONS</a:t>
              </a:r>
              <a:endParaRPr lang="zh-CN" altLang="en-US" sz="1467">
                <a:solidFill>
                  <a:prstClr val="white"/>
                </a:solidFill>
              </a:endParaRPr>
            </a:p>
          </p:txBody>
        </p:sp>
        <p:sp>
          <p:nvSpPr>
            <p:cNvPr id="31765" name="文本框 53"/>
            <p:cNvSpPr txBox="1">
              <a:spLocks noChangeArrowheads="1"/>
            </p:cNvSpPr>
            <p:nvPr/>
          </p:nvSpPr>
          <p:spPr bwMode="auto">
            <a:xfrm>
              <a:off x="7120362" y="4158144"/>
              <a:ext cx="1780309" cy="376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912261" fontAlgn="base">
                <a:spcBef>
                  <a:spcPct val="0"/>
                </a:spcBef>
                <a:spcAft>
                  <a:spcPct val="0"/>
                </a:spcAft>
              </a:pPr>
              <a:r>
                <a:rPr lang="en-US" altLang="zh-CN" sz="1333">
                  <a:solidFill>
                    <a:prstClr val="white"/>
                  </a:solidFill>
                </a:rPr>
                <a:t>There are many variations of passages of Lorem</a:t>
              </a:r>
              <a:endParaRPr lang="zh-CN" altLang="en-US" sz="1333">
                <a:solidFill>
                  <a:prstClr val="white"/>
                </a:solidFill>
              </a:endParaRPr>
            </a:p>
          </p:txBody>
        </p:sp>
      </p:grpSp>
      <p:grpSp>
        <p:nvGrpSpPr>
          <p:cNvPr id="7" name="组合 6"/>
          <p:cNvGrpSpPr>
            <a:grpSpLocks/>
          </p:cNvGrpSpPr>
          <p:nvPr/>
        </p:nvGrpSpPr>
        <p:grpSpPr bwMode="auto">
          <a:xfrm>
            <a:off x="-196851" y="812800"/>
            <a:ext cx="4059768" cy="6045200"/>
            <a:chOff x="-148166" y="609832"/>
            <a:chExt cx="3045114" cy="4533668"/>
          </a:xfrm>
        </p:grpSpPr>
        <p:pic>
          <p:nvPicPr>
            <p:cNvPr id="3176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166" y="609832"/>
              <a:ext cx="3045114" cy="4533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602793" y="1336870"/>
              <a:ext cx="1644806" cy="2903389"/>
            </a:xfrm>
            <a:prstGeom prst="rect">
              <a:avLst/>
            </a:prstGeom>
            <a:blipFill>
              <a:blip r:embed="rId4"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530">
                <a:defRPr/>
              </a:pPr>
              <a:endParaRPr lang="zh-CN" altLang="en-US">
                <a:solidFill>
                  <a:prstClr val="white"/>
                </a:solidFill>
              </a:endParaRPr>
            </a:p>
          </p:txBody>
        </p:sp>
      </p:grpSp>
    </p:spTree>
    <p:extLst>
      <p:ext uri="{BB962C8B-B14F-4D97-AF65-F5344CB8AC3E}">
        <p14:creationId xmlns:p14="http://schemas.microsoft.com/office/powerpoint/2010/main" val="678466571"/>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750"/>
                                        <p:tgtEl>
                                          <p:spTgt spid="7"/>
                                        </p:tgtEl>
                                      </p:cBhvr>
                                    </p:animEffect>
                                    <p:anim calcmode="lin" valueType="num">
                                      <p:cBhvr>
                                        <p:cTn id="13" dur="750" fill="hold"/>
                                        <p:tgtEl>
                                          <p:spTgt spid="7"/>
                                        </p:tgtEl>
                                        <p:attrNameLst>
                                          <p:attrName>ppt_x</p:attrName>
                                        </p:attrNameLst>
                                      </p:cBhvr>
                                      <p:tavLst>
                                        <p:tav tm="0">
                                          <p:val>
                                            <p:strVal val="#ppt_x"/>
                                          </p:val>
                                        </p:tav>
                                        <p:tav tm="100000">
                                          <p:val>
                                            <p:strVal val="#ppt_x"/>
                                          </p:val>
                                        </p:tav>
                                      </p:tavLst>
                                    </p:anim>
                                    <p:anim calcmode="lin" valueType="num">
                                      <p:cBhvr>
                                        <p:cTn id="14" dur="750" fill="hold"/>
                                        <p:tgtEl>
                                          <p:spTgt spid="7"/>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10"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par>
                          <p:cTn id="19" fill="hold" nodeType="afterGroup">
                            <p:stCondLst>
                              <p:cond delay="1250"/>
                            </p:stCondLst>
                            <p:childTnLst>
                              <p:par>
                                <p:cTn id="20" presetID="10" presetClass="entr" presetSubtype="0" fill="hold" nodeType="after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par>
                          <p:cTn id="23" fill="hold" nodeType="afterGroup">
                            <p:stCondLst>
                              <p:cond delay="1750"/>
                            </p:stCondLst>
                            <p:childTnLst>
                              <p:par>
                                <p:cTn id="24" presetID="10" presetClass="entr" presetSubtype="0" fill="hold" nodeType="after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animEffect transition="in" filter="fade">
                                      <p:cBhvr>
                                        <p:cTn id="26" dur="500"/>
                                        <p:tgtEl>
                                          <p:spTgt spid="5">
                                            <p:txEl>
                                              <p:pRg st="1" end="1"/>
                                            </p:txEl>
                                          </p:spTgt>
                                        </p:tgtEl>
                                      </p:cBhvr>
                                    </p:animEffect>
                                  </p:childTnLst>
                                </p:cTn>
                              </p:par>
                            </p:childTnLst>
                          </p:cTn>
                        </p:par>
                        <p:par>
                          <p:cTn id="27" fill="hold" nodeType="afterGroup">
                            <p:stCondLst>
                              <p:cond delay="2250"/>
                            </p:stCondLst>
                            <p:childTnLst>
                              <p:par>
                                <p:cTn id="28" presetID="10" presetClass="entr" presetSubtype="0" fill="hold" nodeType="after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animEffect transition="in" filter="fade">
                                      <p:cBhvr>
                                        <p:cTn id="30" dur="500"/>
                                        <p:tgtEl>
                                          <p:spTgt spid="5">
                                            <p:txEl>
                                              <p:pRg st="2" end="2"/>
                                            </p:txEl>
                                          </p:spTgt>
                                        </p:tgtEl>
                                      </p:cBhvr>
                                    </p:animEffect>
                                  </p:childTnLst>
                                </p:cTn>
                              </p:par>
                            </p:childTnLst>
                          </p:cTn>
                        </p:par>
                        <p:par>
                          <p:cTn id="31" fill="hold" nodeType="afterGroup">
                            <p:stCondLst>
                              <p:cond delay="2750"/>
                            </p:stCondLst>
                            <p:childTnLst>
                              <p:par>
                                <p:cTn id="32" presetID="10" presetClass="entr" presetSubtype="0" fill="hold" nodeType="after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Effect transition="in" filter="fade">
                                      <p:cBhvr>
                                        <p:cTn id="34" dur="500"/>
                                        <p:tgtEl>
                                          <p:spTgt spid="5">
                                            <p:txEl>
                                              <p:pRg st="3" end="3"/>
                                            </p:txEl>
                                          </p:spTgt>
                                        </p:tgtEl>
                                      </p:cBhvr>
                                    </p:animEffect>
                                  </p:childTnLst>
                                </p:cTn>
                              </p:par>
                            </p:childTnLst>
                          </p:cTn>
                        </p:par>
                        <p:par>
                          <p:cTn id="35" fill="hold" nodeType="afterGroup">
                            <p:stCondLst>
                              <p:cond delay="3250"/>
                            </p:stCondLst>
                            <p:childTnLst>
                              <p:par>
                                <p:cTn id="36" presetID="10" presetClass="entr" presetSubtype="0" fill="hold" nodeType="afterEffect">
                                  <p:stCondLst>
                                    <p:cond delay="0"/>
                                  </p:stCondLst>
                                  <p:childTnLst>
                                    <p:set>
                                      <p:cBhvr>
                                        <p:cTn id="37" dur="1" fill="hold">
                                          <p:stCondLst>
                                            <p:cond delay="0"/>
                                          </p:stCondLst>
                                        </p:cTn>
                                        <p:tgtEl>
                                          <p:spTgt spid="5">
                                            <p:txEl>
                                              <p:pRg st="4" end="4"/>
                                            </p:txEl>
                                          </p:spTgt>
                                        </p:tgtEl>
                                        <p:attrNameLst>
                                          <p:attrName>style.visibility</p:attrName>
                                        </p:attrNameLst>
                                      </p:cBhvr>
                                      <p:to>
                                        <p:strVal val="visible"/>
                                      </p:to>
                                    </p:set>
                                    <p:animEffect transition="in" filter="fade">
                                      <p:cBhvr>
                                        <p:cTn id="38" dur="500"/>
                                        <p:tgtEl>
                                          <p:spTgt spid="5">
                                            <p:txEl>
                                              <p:pRg st="4" end="4"/>
                                            </p:txEl>
                                          </p:spTgt>
                                        </p:tgtEl>
                                      </p:cBhvr>
                                    </p:animEffect>
                                  </p:childTnLst>
                                </p:cTn>
                              </p:par>
                            </p:childTnLst>
                          </p:cTn>
                        </p:par>
                        <p:par>
                          <p:cTn id="39" fill="hold" nodeType="afterGroup">
                            <p:stCondLst>
                              <p:cond delay="3750"/>
                            </p:stCondLst>
                            <p:childTnLst>
                              <p:par>
                                <p:cTn id="40" presetID="53" presetClass="entr" presetSubtype="16" fill="hold" nodeType="afterEffect">
                                  <p:stCondLst>
                                    <p:cond delay="0"/>
                                  </p:stCondLst>
                                  <p:childTnLst>
                                    <p:set>
                                      <p:cBhvr>
                                        <p:cTn id="41" dur="1" fill="hold">
                                          <p:stCondLst>
                                            <p:cond delay="0"/>
                                          </p:stCondLst>
                                        </p:cTn>
                                        <p:tgtEl>
                                          <p:spTgt spid="42"/>
                                        </p:tgtEl>
                                        <p:attrNameLst>
                                          <p:attrName>style.visibility</p:attrName>
                                        </p:attrNameLst>
                                      </p:cBhvr>
                                      <p:to>
                                        <p:strVal val="visible"/>
                                      </p:to>
                                    </p:set>
                                    <p:anim calcmode="lin" valueType="num">
                                      <p:cBhvr>
                                        <p:cTn id="42" dur="250" fill="hold"/>
                                        <p:tgtEl>
                                          <p:spTgt spid="42"/>
                                        </p:tgtEl>
                                        <p:attrNameLst>
                                          <p:attrName>ppt_w</p:attrName>
                                        </p:attrNameLst>
                                      </p:cBhvr>
                                      <p:tavLst>
                                        <p:tav tm="0">
                                          <p:val>
                                            <p:fltVal val="0"/>
                                          </p:val>
                                        </p:tav>
                                        <p:tav tm="100000">
                                          <p:val>
                                            <p:strVal val="#ppt_w"/>
                                          </p:val>
                                        </p:tav>
                                      </p:tavLst>
                                    </p:anim>
                                    <p:anim calcmode="lin" valueType="num">
                                      <p:cBhvr>
                                        <p:cTn id="43" dur="250" fill="hold"/>
                                        <p:tgtEl>
                                          <p:spTgt spid="42"/>
                                        </p:tgtEl>
                                        <p:attrNameLst>
                                          <p:attrName>ppt_h</p:attrName>
                                        </p:attrNameLst>
                                      </p:cBhvr>
                                      <p:tavLst>
                                        <p:tav tm="0">
                                          <p:val>
                                            <p:fltVal val="0"/>
                                          </p:val>
                                        </p:tav>
                                        <p:tav tm="100000">
                                          <p:val>
                                            <p:strVal val="#ppt_h"/>
                                          </p:val>
                                        </p:tav>
                                      </p:tavLst>
                                    </p:anim>
                                    <p:animEffect transition="in" filter="fade">
                                      <p:cBhvr>
                                        <p:cTn id="44" dur="250"/>
                                        <p:tgtEl>
                                          <p:spTgt spid="42"/>
                                        </p:tgtEl>
                                      </p:cBhvr>
                                    </p:animEffect>
                                  </p:childTnLst>
                                </p:cTn>
                              </p:par>
                              <p:par>
                                <p:cTn id="45" presetID="6" presetClass="emph" presetSubtype="0" decel="100000" fill="hold" nodeType="withEffect">
                                  <p:stCondLst>
                                    <p:cond delay="200"/>
                                  </p:stCondLst>
                                  <p:childTnLst>
                                    <p:animScale>
                                      <p:cBhvr>
                                        <p:cTn id="46" dur="250" fill="hold"/>
                                        <p:tgtEl>
                                          <p:spTgt spid="42"/>
                                        </p:tgtEl>
                                      </p:cBhvr>
                                      <p:by x="110000" y="110000"/>
                                    </p:animScale>
                                  </p:childTnLst>
                                </p:cTn>
                              </p:par>
                              <p:par>
                                <p:cTn id="47" presetID="6" presetClass="emph" presetSubtype="0" decel="100000" fill="hold" nodeType="withEffect">
                                  <p:stCondLst>
                                    <p:cond delay="300"/>
                                  </p:stCondLst>
                                  <p:childTnLst>
                                    <p:animScale>
                                      <p:cBhvr>
                                        <p:cTn id="48" dur="250" fill="hold"/>
                                        <p:tgtEl>
                                          <p:spTgt spid="42"/>
                                        </p:tgtEl>
                                      </p:cBhvr>
                                      <p:by x="91000" y="91000"/>
                                    </p:animScale>
                                  </p:childTnLst>
                                </p:cTn>
                              </p:par>
                            </p:childTnLst>
                          </p:cTn>
                        </p:par>
                        <p:par>
                          <p:cTn id="49" fill="hold" nodeType="afterGroup">
                            <p:stCondLst>
                              <p:cond delay="4300"/>
                            </p:stCondLst>
                            <p:childTnLst>
                              <p:par>
                                <p:cTn id="50" presetID="2" presetClass="entr" presetSubtype="4" decel="100000" fill="hold" nodeType="after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additive="base">
                                        <p:cTn id="52" dur="500" fill="hold"/>
                                        <p:tgtEl>
                                          <p:spTgt spid="3"/>
                                        </p:tgtEl>
                                        <p:attrNameLst>
                                          <p:attrName>ppt_x</p:attrName>
                                        </p:attrNameLst>
                                      </p:cBhvr>
                                      <p:tavLst>
                                        <p:tav tm="0">
                                          <p:val>
                                            <p:strVal val="#ppt_x"/>
                                          </p:val>
                                        </p:tav>
                                        <p:tav tm="100000">
                                          <p:val>
                                            <p:strVal val="#ppt_x"/>
                                          </p:val>
                                        </p:tav>
                                      </p:tavLst>
                                    </p:anim>
                                    <p:anim calcmode="lin" valueType="num">
                                      <p:cBhvr additive="base">
                                        <p:cTn id="53" dur="500" fill="hold"/>
                                        <p:tgtEl>
                                          <p:spTgt spid="3"/>
                                        </p:tgtEl>
                                        <p:attrNameLst>
                                          <p:attrName>ppt_y</p:attrName>
                                        </p:attrNameLst>
                                      </p:cBhvr>
                                      <p:tavLst>
                                        <p:tav tm="0">
                                          <p:val>
                                            <p:strVal val="1+#ppt_h/2"/>
                                          </p:val>
                                        </p:tav>
                                        <p:tav tm="100000">
                                          <p:val>
                                            <p:strVal val="#ppt_y"/>
                                          </p:val>
                                        </p:tav>
                                      </p:tavLst>
                                    </p:anim>
                                  </p:childTnLst>
                                </p:cTn>
                              </p:par>
                            </p:childTnLst>
                          </p:cTn>
                        </p:par>
                        <p:par>
                          <p:cTn id="54" fill="hold" nodeType="afterGroup">
                            <p:stCondLst>
                              <p:cond delay="4800"/>
                            </p:stCondLst>
                            <p:childTnLst>
                              <p:par>
                                <p:cTn id="55" presetID="53" presetClass="entr" presetSubtype="16" fill="hold" nodeType="after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p:cTn id="57" dur="250" fill="hold"/>
                                        <p:tgtEl>
                                          <p:spTgt spid="36"/>
                                        </p:tgtEl>
                                        <p:attrNameLst>
                                          <p:attrName>ppt_w</p:attrName>
                                        </p:attrNameLst>
                                      </p:cBhvr>
                                      <p:tavLst>
                                        <p:tav tm="0">
                                          <p:val>
                                            <p:fltVal val="0"/>
                                          </p:val>
                                        </p:tav>
                                        <p:tav tm="100000">
                                          <p:val>
                                            <p:strVal val="#ppt_w"/>
                                          </p:val>
                                        </p:tav>
                                      </p:tavLst>
                                    </p:anim>
                                    <p:anim calcmode="lin" valueType="num">
                                      <p:cBhvr>
                                        <p:cTn id="58" dur="250" fill="hold"/>
                                        <p:tgtEl>
                                          <p:spTgt spid="36"/>
                                        </p:tgtEl>
                                        <p:attrNameLst>
                                          <p:attrName>ppt_h</p:attrName>
                                        </p:attrNameLst>
                                      </p:cBhvr>
                                      <p:tavLst>
                                        <p:tav tm="0">
                                          <p:val>
                                            <p:fltVal val="0"/>
                                          </p:val>
                                        </p:tav>
                                        <p:tav tm="100000">
                                          <p:val>
                                            <p:strVal val="#ppt_h"/>
                                          </p:val>
                                        </p:tav>
                                      </p:tavLst>
                                    </p:anim>
                                    <p:animEffect transition="in" filter="fade">
                                      <p:cBhvr>
                                        <p:cTn id="59" dur="250"/>
                                        <p:tgtEl>
                                          <p:spTgt spid="36"/>
                                        </p:tgtEl>
                                      </p:cBhvr>
                                    </p:animEffect>
                                  </p:childTnLst>
                                </p:cTn>
                              </p:par>
                              <p:par>
                                <p:cTn id="60" presetID="6" presetClass="emph" presetSubtype="0" decel="100000" fill="hold" nodeType="withEffect">
                                  <p:stCondLst>
                                    <p:cond delay="200"/>
                                  </p:stCondLst>
                                  <p:childTnLst>
                                    <p:animScale>
                                      <p:cBhvr>
                                        <p:cTn id="61" dur="250" fill="hold"/>
                                        <p:tgtEl>
                                          <p:spTgt spid="36"/>
                                        </p:tgtEl>
                                      </p:cBhvr>
                                      <p:by x="110000" y="110000"/>
                                    </p:animScale>
                                  </p:childTnLst>
                                </p:cTn>
                              </p:par>
                              <p:par>
                                <p:cTn id="62" presetID="6" presetClass="emph" presetSubtype="0" decel="100000" fill="hold" nodeType="withEffect">
                                  <p:stCondLst>
                                    <p:cond delay="300"/>
                                  </p:stCondLst>
                                  <p:childTnLst>
                                    <p:animScale>
                                      <p:cBhvr>
                                        <p:cTn id="63" dur="250" fill="hold"/>
                                        <p:tgtEl>
                                          <p:spTgt spid="36"/>
                                        </p:tgtEl>
                                      </p:cBhvr>
                                      <p:by x="91000" y="91000"/>
                                    </p:animScale>
                                  </p:childTnLst>
                                </p:cTn>
                              </p:par>
                            </p:childTnLst>
                          </p:cTn>
                        </p:par>
                        <p:par>
                          <p:cTn id="64" fill="hold" nodeType="afterGroup">
                            <p:stCondLst>
                              <p:cond delay="5350"/>
                            </p:stCondLst>
                            <p:childTnLst>
                              <p:par>
                                <p:cTn id="65" presetID="2" presetClass="entr" presetSubtype="4" decel="100000" fill="hold" nodeType="afterEffect">
                                  <p:stCondLst>
                                    <p:cond delay="0"/>
                                  </p:stCondLst>
                                  <p:childTnLst>
                                    <p:set>
                                      <p:cBhvr>
                                        <p:cTn id="66" dur="1" fill="hold">
                                          <p:stCondLst>
                                            <p:cond delay="0"/>
                                          </p:stCondLst>
                                        </p:cTn>
                                        <p:tgtEl>
                                          <p:spTgt spid="8"/>
                                        </p:tgtEl>
                                        <p:attrNameLst>
                                          <p:attrName>style.visibility</p:attrName>
                                        </p:attrNameLst>
                                      </p:cBhvr>
                                      <p:to>
                                        <p:strVal val="visible"/>
                                      </p:to>
                                    </p:set>
                                    <p:anim calcmode="lin" valueType="num">
                                      <p:cBhvr additive="base">
                                        <p:cTn id="67" dur="500" fill="hold"/>
                                        <p:tgtEl>
                                          <p:spTgt spid="8"/>
                                        </p:tgtEl>
                                        <p:attrNameLst>
                                          <p:attrName>ppt_x</p:attrName>
                                        </p:attrNameLst>
                                      </p:cBhvr>
                                      <p:tavLst>
                                        <p:tav tm="0">
                                          <p:val>
                                            <p:strVal val="#ppt_x"/>
                                          </p:val>
                                        </p:tav>
                                        <p:tav tm="100000">
                                          <p:val>
                                            <p:strVal val="#ppt_x"/>
                                          </p:val>
                                        </p:tav>
                                      </p:tavLst>
                                    </p:anim>
                                    <p:anim calcmode="lin" valueType="num">
                                      <p:cBhvr additive="base">
                                        <p:cTn id="68" dur="500" fill="hold"/>
                                        <p:tgtEl>
                                          <p:spTgt spid="8"/>
                                        </p:tgtEl>
                                        <p:attrNameLst>
                                          <p:attrName>ppt_y</p:attrName>
                                        </p:attrNameLst>
                                      </p:cBhvr>
                                      <p:tavLst>
                                        <p:tav tm="0">
                                          <p:val>
                                            <p:strVal val="1+#ppt_h/2"/>
                                          </p:val>
                                        </p:tav>
                                        <p:tav tm="100000">
                                          <p:val>
                                            <p:strVal val="#ppt_y"/>
                                          </p:val>
                                        </p:tav>
                                      </p:tavLst>
                                    </p:anim>
                                  </p:childTnLst>
                                </p:cTn>
                              </p:par>
                            </p:childTnLst>
                          </p:cTn>
                        </p:par>
                        <p:par>
                          <p:cTn id="69" fill="hold" nodeType="afterGroup">
                            <p:stCondLst>
                              <p:cond delay="5850"/>
                            </p:stCondLst>
                            <p:childTnLst>
                              <p:par>
                                <p:cTn id="70" presetID="53" presetClass="entr" presetSubtype="16" fill="hold" nodeType="afterEffect">
                                  <p:stCondLst>
                                    <p:cond delay="0"/>
                                  </p:stCondLst>
                                  <p:childTnLst>
                                    <p:set>
                                      <p:cBhvr>
                                        <p:cTn id="71" dur="1" fill="hold">
                                          <p:stCondLst>
                                            <p:cond delay="0"/>
                                          </p:stCondLst>
                                        </p:cTn>
                                        <p:tgtEl>
                                          <p:spTgt spid="48"/>
                                        </p:tgtEl>
                                        <p:attrNameLst>
                                          <p:attrName>style.visibility</p:attrName>
                                        </p:attrNameLst>
                                      </p:cBhvr>
                                      <p:to>
                                        <p:strVal val="visible"/>
                                      </p:to>
                                    </p:set>
                                    <p:anim calcmode="lin" valueType="num">
                                      <p:cBhvr>
                                        <p:cTn id="72" dur="250" fill="hold"/>
                                        <p:tgtEl>
                                          <p:spTgt spid="48"/>
                                        </p:tgtEl>
                                        <p:attrNameLst>
                                          <p:attrName>ppt_w</p:attrName>
                                        </p:attrNameLst>
                                      </p:cBhvr>
                                      <p:tavLst>
                                        <p:tav tm="0">
                                          <p:val>
                                            <p:fltVal val="0"/>
                                          </p:val>
                                        </p:tav>
                                        <p:tav tm="100000">
                                          <p:val>
                                            <p:strVal val="#ppt_w"/>
                                          </p:val>
                                        </p:tav>
                                      </p:tavLst>
                                    </p:anim>
                                    <p:anim calcmode="lin" valueType="num">
                                      <p:cBhvr>
                                        <p:cTn id="73" dur="250" fill="hold"/>
                                        <p:tgtEl>
                                          <p:spTgt spid="48"/>
                                        </p:tgtEl>
                                        <p:attrNameLst>
                                          <p:attrName>ppt_h</p:attrName>
                                        </p:attrNameLst>
                                      </p:cBhvr>
                                      <p:tavLst>
                                        <p:tav tm="0">
                                          <p:val>
                                            <p:fltVal val="0"/>
                                          </p:val>
                                        </p:tav>
                                        <p:tav tm="100000">
                                          <p:val>
                                            <p:strVal val="#ppt_h"/>
                                          </p:val>
                                        </p:tav>
                                      </p:tavLst>
                                    </p:anim>
                                    <p:animEffect transition="in" filter="fade">
                                      <p:cBhvr>
                                        <p:cTn id="74" dur="250"/>
                                        <p:tgtEl>
                                          <p:spTgt spid="48"/>
                                        </p:tgtEl>
                                      </p:cBhvr>
                                    </p:animEffect>
                                  </p:childTnLst>
                                </p:cTn>
                              </p:par>
                              <p:par>
                                <p:cTn id="75" presetID="6" presetClass="emph" presetSubtype="0" decel="100000" fill="hold" nodeType="withEffect">
                                  <p:stCondLst>
                                    <p:cond delay="200"/>
                                  </p:stCondLst>
                                  <p:childTnLst>
                                    <p:animScale>
                                      <p:cBhvr>
                                        <p:cTn id="76" dur="250" fill="hold"/>
                                        <p:tgtEl>
                                          <p:spTgt spid="48"/>
                                        </p:tgtEl>
                                      </p:cBhvr>
                                      <p:by x="110000" y="110000"/>
                                    </p:animScale>
                                  </p:childTnLst>
                                </p:cTn>
                              </p:par>
                              <p:par>
                                <p:cTn id="77" presetID="6" presetClass="emph" presetSubtype="0" decel="100000" fill="hold" nodeType="withEffect">
                                  <p:stCondLst>
                                    <p:cond delay="300"/>
                                  </p:stCondLst>
                                  <p:childTnLst>
                                    <p:animScale>
                                      <p:cBhvr>
                                        <p:cTn id="78" dur="250" fill="hold"/>
                                        <p:tgtEl>
                                          <p:spTgt spid="48"/>
                                        </p:tgtEl>
                                      </p:cBhvr>
                                      <p:by x="91000" y="91000"/>
                                    </p:animScale>
                                  </p:childTnLst>
                                </p:cTn>
                              </p:par>
                            </p:childTnLst>
                          </p:cTn>
                        </p:par>
                        <p:par>
                          <p:cTn id="79" fill="hold" nodeType="afterGroup">
                            <p:stCondLst>
                              <p:cond delay="6400"/>
                            </p:stCondLst>
                            <p:childTnLst>
                              <p:par>
                                <p:cTn id="80" presetID="2" presetClass="entr" presetSubtype="4" decel="100000" fill="hold" nodeType="afterEffect">
                                  <p:stCondLst>
                                    <p:cond delay="0"/>
                                  </p:stCondLst>
                                  <p:childTnLst>
                                    <p:set>
                                      <p:cBhvr>
                                        <p:cTn id="81" dur="1" fill="hold">
                                          <p:stCondLst>
                                            <p:cond delay="0"/>
                                          </p:stCondLst>
                                        </p:cTn>
                                        <p:tgtEl>
                                          <p:spTgt spid="9"/>
                                        </p:tgtEl>
                                        <p:attrNameLst>
                                          <p:attrName>style.visibility</p:attrName>
                                        </p:attrNameLst>
                                      </p:cBhvr>
                                      <p:to>
                                        <p:strVal val="visible"/>
                                      </p:to>
                                    </p:set>
                                    <p:anim calcmode="lin" valueType="num">
                                      <p:cBhvr additive="base">
                                        <p:cTn id="82" dur="500" fill="hold"/>
                                        <p:tgtEl>
                                          <p:spTgt spid="9"/>
                                        </p:tgtEl>
                                        <p:attrNameLst>
                                          <p:attrName>ppt_x</p:attrName>
                                        </p:attrNameLst>
                                      </p:cBhvr>
                                      <p:tavLst>
                                        <p:tav tm="0">
                                          <p:val>
                                            <p:strVal val="#ppt_x"/>
                                          </p:val>
                                        </p:tav>
                                        <p:tav tm="100000">
                                          <p:val>
                                            <p:strVal val="#ppt_x"/>
                                          </p:val>
                                        </p:tav>
                                      </p:tavLst>
                                    </p:anim>
                                    <p:anim calcmode="lin" valueType="num">
                                      <p:cBhvr additive="base">
                                        <p:cTn id="8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a:grpSpLocks/>
          </p:cNvGrpSpPr>
          <p:nvPr/>
        </p:nvGrpSpPr>
        <p:grpSpPr bwMode="auto">
          <a:xfrm>
            <a:off x="1223434" y="2489201"/>
            <a:ext cx="1545167" cy="1547284"/>
            <a:chOff x="916933" y="1568174"/>
            <a:chExt cx="1159002" cy="1159002"/>
          </a:xfrm>
        </p:grpSpPr>
        <p:sp>
          <p:nvSpPr>
            <p:cNvPr id="4" name="Oval 4"/>
            <p:cNvSpPr/>
            <p:nvPr/>
          </p:nvSpPr>
          <p:spPr>
            <a:xfrm>
              <a:off x="916933" y="1568174"/>
              <a:ext cx="1159002" cy="1159002"/>
            </a:xfrm>
            <a:prstGeom prst="ellipse">
              <a:avLst/>
            </a:prstGeom>
            <a:noFill/>
            <a:ln w="762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530">
                <a:defRPr/>
              </a:pPr>
              <a:endParaRPr lang="en-US" sz="1353" dirty="0">
                <a:solidFill>
                  <a:prstClr val="white"/>
                </a:solidFill>
              </a:endParaRPr>
            </a:p>
          </p:txBody>
        </p:sp>
        <p:sp>
          <p:nvSpPr>
            <p:cNvPr id="8" name="Arc 20"/>
            <p:cNvSpPr/>
            <p:nvPr/>
          </p:nvSpPr>
          <p:spPr>
            <a:xfrm>
              <a:off x="916933" y="1568174"/>
              <a:ext cx="1159002" cy="1159002"/>
            </a:xfrm>
            <a:prstGeom prst="arc">
              <a:avLst>
                <a:gd name="adj1" fmla="val 20172577"/>
                <a:gd name="adj2" fmla="val 16297434"/>
              </a:avLst>
            </a:prstGeom>
            <a:ln w="76200">
              <a:solidFill>
                <a:schemeClr val="accent1"/>
              </a:solidFill>
            </a:ln>
          </p:spPr>
          <p:style>
            <a:lnRef idx="1">
              <a:schemeClr val="accent1"/>
            </a:lnRef>
            <a:fillRef idx="0">
              <a:schemeClr val="accent1"/>
            </a:fillRef>
            <a:effectRef idx="0">
              <a:schemeClr val="accent1"/>
            </a:effectRef>
            <a:fontRef idx="minor">
              <a:schemeClr val="tx1"/>
            </a:fontRef>
          </p:style>
          <p:txBody>
            <a:bodyPr anchor="ctr"/>
            <a:lstStyle/>
            <a:p>
              <a:pPr algn="ctr" defTabSz="913530">
                <a:defRPr/>
              </a:pPr>
              <a:endParaRPr lang="en-US" sz="1353" dirty="0">
                <a:solidFill>
                  <a:prstClr val="white"/>
                </a:solidFill>
              </a:endParaRPr>
            </a:p>
          </p:txBody>
        </p:sp>
        <p:sp>
          <p:nvSpPr>
            <p:cNvPr id="35844" name="TextBox 24"/>
            <p:cNvSpPr txBox="1">
              <a:spLocks noChangeArrowheads="1"/>
            </p:cNvSpPr>
            <p:nvPr/>
          </p:nvSpPr>
          <p:spPr bwMode="auto">
            <a:xfrm>
              <a:off x="1244833" y="1972316"/>
              <a:ext cx="572576" cy="34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2261" fontAlgn="base">
                <a:spcBef>
                  <a:spcPct val="0"/>
                </a:spcBef>
                <a:spcAft>
                  <a:spcPct val="0"/>
                </a:spcAft>
              </a:pPr>
              <a:r>
                <a:rPr lang="en-US" altLang="zh-CN" sz="2400">
                  <a:solidFill>
                    <a:prstClr val="white"/>
                  </a:solidFill>
                </a:rPr>
                <a:t>80%</a:t>
              </a:r>
            </a:p>
          </p:txBody>
        </p:sp>
        <p:sp>
          <p:nvSpPr>
            <p:cNvPr id="21" name="Arc 37"/>
            <p:cNvSpPr/>
            <p:nvPr/>
          </p:nvSpPr>
          <p:spPr>
            <a:xfrm>
              <a:off x="980440" y="1633180"/>
              <a:ext cx="1028813" cy="1027405"/>
            </a:xfrm>
            <a:prstGeom prst="arc">
              <a:avLst>
                <a:gd name="adj1" fmla="val 20172577"/>
                <a:gd name="adj2" fmla="val 16297434"/>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defTabSz="913530">
                <a:defRPr/>
              </a:pPr>
              <a:endParaRPr lang="en-US" sz="1353" dirty="0">
                <a:solidFill>
                  <a:prstClr val="white"/>
                </a:solidFill>
              </a:endParaRPr>
            </a:p>
          </p:txBody>
        </p:sp>
      </p:grpSp>
      <p:sp>
        <p:nvSpPr>
          <p:cNvPr id="30" name="文本框 29"/>
          <p:cNvSpPr txBox="1">
            <a:spLocks noChangeArrowheads="1"/>
          </p:cNvSpPr>
          <p:nvPr/>
        </p:nvSpPr>
        <p:spPr bwMode="auto">
          <a:xfrm>
            <a:off x="857252" y="4292601"/>
            <a:ext cx="216323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912261" fontAlgn="base">
              <a:spcBef>
                <a:spcPct val="0"/>
              </a:spcBef>
              <a:spcAft>
                <a:spcPct val="0"/>
              </a:spcAft>
            </a:pPr>
            <a:r>
              <a:rPr lang="en-US" altLang="zh-CN" sz="1600">
                <a:solidFill>
                  <a:prstClr val="white"/>
                </a:solidFill>
              </a:rPr>
              <a:t> Adobe Photoshop</a:t>
            </a:r>
            <a:endParaRPr lang="zh-CN" altLang="en-US" sz="1600">
              <a:solidFill>
                <a:prstClr val="white"/>
              </a:solidFill>
            </a:endParaRPr>
          </a:p>
        </p:txBody>
      </p:sp>
      <p:sp>
        <p:nvSpPr>
          <p:cNvPr id="31" name="文本框 30"/>
          <p:cNvSpPr txBox="1">
            <a:spLocks noChangeArrowheads="1"/>
          </p:cNvSpPr>
          <p:nvPr/>
        </p:nvSpPr>
        <p:spPr bwMode="auto">
          <a:xfrm>
            <a:off x="3683887" y="2406708"/>
            <a:ext cx="228176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912261" fontAlgn="base">
              <a:spcBef>
                <a:spcPct val="0"/>
              </a:spcBef>
              <a:spcAft>
                <a:spcPct val="0"/>
              </a:spcAft>
            </a:pPr>
            <a:r>
              <a:rPr lang="zh-CN" altLang="en-US" sz="1600" dirty="0" smtClean="0">
                <a:solidFill>
                  <a:prstClr val="white"/>
                </a:solidFill>
              </a:rPr>
              <a:t>人力自动化服务</a:t>
            </a:r>
            <a:endParaRPr lang="zh-CN" altLang="en-US" sz="1600" dirty="0">
              <a:solidFill>
                <a:prstClr val="white"/>
              </a:solidFill>
            </a:endParaRPr>
          </a:p>
        </p:txBody>
      </p:sp>
      <p:sp>
        <p:nvSpPr>
          <p:cNvPr id="32" name="文本框 31"/>
          <p:cNvSpPr txBox="1">
            <a:spLocks noChangeArrowheads="1"/>
          </p:cNvSpPr>
          <p:nvPr/>
        </p:nvSpPr>
        <p:spPr bwMode="auto">
          <a:xfrm>
            <a:off x="6441018" y="4292601"/>
            <a:ext cx="182456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912261" fontAlgn="base">
              <a:spcBef>
                <a:spcPct val="0"/>
              </a:spcBef>
              <a:spcAft>
                <a:spcPct val="0"/>
              </a:spcAft>
            </a:pPr>
            <a:r>
              <a:rPr lang="en-US" altLang="zh-CN" sz="1600">
                <a:solidFill>
                  <a:prstClr val="white"/>
                </a:solidFill>
              </a:rPr>
              <a:t>Adobe Flash</a:t>
            </a:r>
            <a:endParaRPr lang="zh-CN" altLang="en-US" sz="1600">
              <a:solidFill>
                <a:prstClr val="white"/>
              </a:solidFill>
            </a:endParaRPr>
          </a:p>
        </p:txBody>
      </p:sp>
      <p:sp>
        <p:nvSpPr>
          <p:cNvPr id="33" name="文本框 32"/>
          <p:cNvSpPr txBox="1">
            <a:spLocks noChangeArrowheads="1"/>
          </p:cNvSpPr>
          <p:nvPr/>
        </p:nvSpPr>
        <p:spPr bwMode="auto">
          <a:xfrm>
            <a:off x="8964085" y="4292601"/>
            <a:ext cx="24743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912261" fontAlgn="base">
              <a:spcBef>
                <a:spcPct val="0"/>
              </a:spcBef>
              <a:spcAft>
                <a:spcPct val="0"/>
              </a:spcAft>
            </a:pPr>
            <a:r>
              <a:rPr lang="en-US" altLang="zh-CN" sz="1600">
                <a:solidFill>
                  <a:prstClr val="white"/>
                </a:solidFill>
              </a:rPr>
              <a:t> Adobe After Effects </a:t>
            </a:r>
            <a:endParaRPr lang="zh-CN" altLang="en-US" sz="933">
              <a:solidFill>
                <a:prstClr val="white"/>
              </a:solidFill>
              <a:cs typeface="Arial" panose="020B0604020202020204" pitchFamily="34" charset="0"/>
            </a:endParaRPr>
          </a:p>
        </p:txBody>
      </p:sp>
      <p:sp>
        <p:nvSpPr>
          <p:cNvPr id="34" name="Content Placeholder 2"/>
          <p:cNvSpPr txBox="1">
            <a:spLocks noChangeArrowheads="1"/>
          </p:cNvSpPr>
          <p:nvPr/>
        </p:nvSpPr>
        <p:spPr bwMode="auto">
          <a:xfrm>
            <a:off x="508001" y="5135034"/>
            <a:ext cx="11324167" cy="1121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87438">
              <a:defRPr sz="1300">
                <a:solidFill>
                  <a:schemeClr val="tx1"/>
                </a:solidFill>
                <a:latin typeface="华文细黑" panose="02010600040101010101" pitchFamily="2" charset="-122"/>
                <a:ea typeface="华文细黑" panose="02010600040101010101" pitchFamily="2" charset="-122"/>
              </a:defRPr>
            </a:lvl1pPr>
            <a:lvl2pPr defTabSz="1087438">
              <a:defRPr sz="1300">
                <a:solidFill>
                  <a:schemeClr val="tx1"/>
                </a:solidFill>
                <a:latin typeface="华文细黑" panose="02010600040101010101" pitchFamily="2" charset="-122"/>
                <a:ea typeface="华文细黑" panose="02010600040101010101" pitchFamily="2" charset="-122"/>
              </a:defRPr>
            </a:lvl2pPr>
            <a:lvl3pPr defTabSz="1087438">
              <a:defRPr sz="1300">
                <a:solidFill>
                  <a:schemeClr val="tx1"/>
                </a:solidFill>
                <a:latin typeface="华文细黑" panose="02010600040101010101" pitchFamily="2" charset="-122"/>
                <a:ea typeface="华文细黑" panose="02010600040101010101" pitchFamily="2" charset="-122"/>
              </a:defRPr>
            </a:lvl3pPr>
            <a:lvl4pPr defTabSz="1087438">
              <a:defRPr sz="1300">
                <a:solidFill>
                  <a:schemeClr val="tx1"/>
                </a:solidFill>
                <a:latin typeface="华文细黑" panose="02010600040101010101" pitchFamily="2" charset="-122"/>
                <a:ea typeface="华文细黑" panose="02010600040101010101" pitchFamily="2" charset="-122"/>
              </a:defRPr>
            </a:lvl4pPr>
            <a:lvl5pPr defTabSz="1087438">
              <a:defRPr sz="1300">
                <a:solidFill>
                  <a:schemeClr val="tx1"/>
                </a:solidFill>
                <a:latin typeface="华文细黑" panose="02010600040101010101" pitchFamily="2" charset="-122"/>
                <a:ea typeface="华文细黑" panose="02010600040101010101" pitchFamily="2" charset="-122"/>
              </a:defRPr>
            </a:lvl5pPr>
            <a:lvl6pPr marL="18272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6pPr>
            <a:lvl7pPr marL="22844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7pPr>
            <a:lvl8pPr marL="27416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8pPr>
            <a:lvl9pPr marL="3198813" indent="458788" defTabSz="1087438" fontAlgn="base">
              <a:spcBef>
                <a:spcPct val="0"/>
              </a:spcBef>
              <a:spcAft>
                <a:spcPct val="0"/>
              </a:spcAft>
              <a:buFont typeface="Arial" panose="020B0604020202020204" pitchFamily="34" charset="0"/>
              <a:defRPr sz="1300">
                <a:solidFill>
                  <a:schemeClr val="tx1"/>
                </a:solidFill>
                <a:latin typeface="华文细黑" panose="02010600040101010101" pitchFamily="2" charset="-122"/>
                <a:ea typeface="华文细黑" panose="02010600040101010101" pitchFamily="2" charset="-122"/>
              </a:defRPr>
            </a:lvl9pPr>
          </a:lstStyle>
          <a:p>
            <a:pPr algn="ctr" fontAlgn="base">
              <a:lnSpc>
                <a:spcPct val="120000"/>
              </a:lnSpc>
              <a:spcBef>
                <a:spcPct val="0"/>
              </a:spcBef>
              <a:spcAft>
                <a:spcPct val="0"/>
              </a:spcAft>
              <a:buFont typeface="Arial" panose="020B0604020202020204" pitchFamily="34" charset="0"/>
              <a:buNone/>
            </a:pPr>
            <a:r>
              <a:rPr lang="en-US" altLang="zh-CN" sz="1600">
                <a:solidFill>
                  <a:prstClr val="white"/>
                </a:solidFill>
              </a:rPr>
              <a:t>There are many variations of passages of Lorem available, but the majority have suffered alteration in some form, by injected humor, or randomized words which don't look even slightly believable. If you are going to use a passage of Lorem, you need to be sure there isn't anything embarrassing. </a:t>
            </a:r>
            <a:endParaRPr lang="en-US" altLang="zh-CN" sz="1600">
              <a:solidFill>
                <a:prstClr val="white"/>
              </a:solidFill>
              <a:cs typeface="Arial" panose="020B0604020202020204" pitchFamily="34" charset="0"/>
            </a:endParaRPr>
          </a:p>
        </p:txBody>
      </p:sp>
    </p:spTree>
    <p:extLst>
      <p:ext uri="{BB962C8B-B14F-4D97-AF65-F5344CB8AC3E}">
        <p14:creationId xmlns:p14="http://schemas.microsoft.com/office/powerpoint/2010/main" val="2883867240"/>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 calcmode="lin" valueType="num">
                                      <p:cBhvr>
                                        <p:cTn id="9" dur="500" fill="hold"/>
                                        <p:tgtEl>
                                          <p:spTgt spid="26"/>
                                        </p:tgtEl>
                                        <p:attrNameLst>
                                          <p:attrName>style.rotation</p:attrName>
                                        </p:attrNameLst>
                                      </p:cBhvr>
                                      <p:tavLst>
                                        <p:tav tm="0">
                                          <p:val>
                                            <p:fltVal val="360"/>
                                          </p:val>
                                        </p:tav>
                                        <p:tav tm="100000">
                                          <p:val>
                                            <p:fltVal val="0"/>
                                          </p:val>
                                        </p:tav>
                                      </p:tavLst>
                                    </p:anim>
                                    <p:animEffect transition="in" filter="fade">
                                      <p:cBhvr>
                                        <p:cTn id="10" dur="500"/>
                                        <p:tgtEl>
                                          <p:spTgt spid="26"/>
                                        </p:tgtEl>
                                      </p:cBhvr>
                                    </p:animEffect>
                                  </p:childTnLst>
                                </p:cTn>
                              </p:par>
                            </p:childTnLst>
                          </p:cTn>
                        </p:par>
                        <p:par>
                          <p:cTn id="11" fill="hold" nodeType="afterGroup">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30"/>
                                        </p:tgtEl>
                                        <p:attrNameLst>
                                          <p:attrName>style.visibility</p:attrName>
                                        </p:attrNameLst>
                                      </p:cBhvr>
                                      <p:to>
                                        <p:strVal val="visible"/>
                                      </p:to>
                                    </p:set>
                                    <p:anim calcmode="lin" valueType="num">
                                      <p:cBhvr additive="base">
                                        <p:cTn id="14" dur="500" fill="hold"/>
                                        <p:tgtEl>
                                          <p:spTgt spid="30"/>
                                        </p:tgtEl>
                                        <p:attrNameLst>
                                          <p:attrName>ppt_x</p:attrName>
                                        </p:attrNameLst>
                                      </p:cBhvr>
                                      <p:tavLst>
                                        <p:tav tm="0">
                                          <p:val>
                                            <p:strVal val="#ppt_x"/>
                                          </p:val>
                                        </p:tav>
                                        <p:tav tm="100000">
                                          <p:val>
                                            <p:strVal val="#ppt_x"/>
                                          </p:val>
                                        </p:tav>
                                      </p:tavLst>
                                    </p:anim>
                                    <p:anim calcmode="lin" valueType="num">
                                      <p:cBhvr additive="base">
                                        <p:cTn id="15" dur="500" fill="hold"/>
                                        <p:tgtEl>
                                          <p:spTgt spid="30"/>
                                        </p:tgtEl>
                                        <p:attrNameLst>
                                          <p:attrName>ppt_y</p:attrName>
                                        </p:attrNameLst>
                                      </p:cBhvr>
                                      <p:tavLst>
                                        <p:tav tm="0">
                                          <p:val>
                                            <p:strVal val="1+#ppt_h/2"/>
                                          </p:val>
                                        </p:tav>
                                        <p:tav tm="100000">
                                          <p:val>
                                            <p:strVal val="#ppt_y"/>
                                          </p:val>
                                        </p:tav>
                                      </p:tavLst>
                                    </p:anim>
                                  </p:childTnLst>
                                </p:cTn>
                              </p:par>
                            </p:childTnLst>
                          </p:cTn>
                        </p:par>
                        <p:par>
                          <p:cTn id="16" fill="hold" nodeType="afterGroup">
                            <p:stCondLst>
                              <p:cond delay="1000"/>
                            </p:stCondLst>
                            <p:childTnLst>
                              <p:par>
                                <p:cTn id="17" presetID="2" presetClass="entr" presetSubtype="4" decel="100000"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par>
                          <p:cTn id="21" fill="hold" nodeType="afterGroup">
                            <p:stCondLst>
                              <p:cond delay="1500"/>
                            </p:stCondLst>
                            <p:childTnLst>
                              <p:par>
                                <p:cTn id="22" presetID="2" presetClass="entr" presetSubtype="4" decel="100000" fill="hold" grpId="0" nodeType="afterEffect">
                                  <p:stCondLst>
                                    <p:cond delay="0"/>
                                  </p:stCondLst>
                                  <p:childTnLst>
                                    <p:set>
                                      <p:cBhvr>
                                        <p:cTn id="23" dur="1" fill="hold">
                                          <p:stCondLst>
                                            <p:cond delay="0"/>
                                          </p:stCondLst>
                                        </p:cTn>
                                        <p:tgtEl>
                                          <p:spTgt spid="32"/>
                                        </p:tgtEl>
                                        <p:attrNameLst>
                                          <p:attrName>style.visibility</p:attrName>
                                        </p:attrNameLst>
                                      </p:cBhvr>
                                      <p:to>
                                        <p:strVal val="visible"/>
                                      </p:to>
                                    </p:set>
                                    <p:anim calcmode="lin" valueType="num">
                                      <p:cBhvr additive="base">
                                        <p:cTn id="24" dur="500" fill="hold"/>
                                        <p:tgtEl>
                                          <p:spTgt spid="32"/>
                                        </p:tgtEl>
                                        <p:attrNameLst>
                                          <p:attrName>ppt_x</p:attrName>
                                        </p:attrNameLst>
                                      </p:cBhvr>
                                      <p:tavLst>
                                        <p:tav tm="0">
                                          <p:val>
                                            <p:strVal val="#ppt_x"/>
                                          </p:val>
                                        </p:tav>
                                        <p:tav tm="100000">
                                          <p:val>
                                            <p:strVal val="#ppt_x"/>
                                          </p:val>
                                        </p:tav>
                                      </p:tavLst>
                                    </p:anim>
                                    <p:anim calcmode="lin" valueType="num">
                                      <p:cBhvr additive="base">
                                        <p:cTn id="25" dur="500" fill="hold"/>
                                        <p:tgtEl>
                                          <p:spTgt spid="32"/>
                                        </p:tgtEl>
                                        <p:attrNameLst>
                                          <p:attrName>ppt_y</p:attrName>
                                        </p:attrNameLst>
                                      </p:cBhvr>
                                      <p:tavLst>
                                        <p:tav tm="0">
                                          <p:val>
                                            <p:strVal val="1+#ppt_h/2"/>
                                          </p:val>
                                        </p:tav>
                                        <p:tav tm="100000">
                                          <p:val>
                                            <p:strVal val="#ppt_y"/>
                                          </p:val>
                                        </p:tav>
                                      </p:tavLst>
                                    </p:anim>
                                  </p:childTnLst>
                                </p:cTn>
                              </p:par>
                            </p:childTnLst>
                          </p:cTn>
                        </p:par>
                        <p:par>
                          <p:cTn id="26" fill="hold" nodeType="afterGroup">
                            <p:stCondLst>
                              <p:cond delay="2000"/>
                            </p:stCondLst>
                            <p:childTnLst>
                              <p:par>
                                <p:cTn id="27" presetID="2" presetClass="entr" presetSubtype="4" decel="100000" fill="hold" grpId="0" nodeType="afterEffect">
                                  <p:stCondLst>
                                    <p:cond delay="0"/>
                                  </p:stCondLst>
                                  <p:childTnLst>
                                    <p:set>
                                      <p:cBhvr>
                                        <p:cTn id="28" dur="1" fill="hold">
                                          <p:stCondLst>
                                            <p:cond delay="0"/>
                                          </p:stCondLst>
                                        </p:cTn>
                                        <p:tgtEl>
                                          <p:spTgt spid="33"/>
                                        </p:tgtEl>
                                        <p:attrNameLst>
                                          <p:attrName>style.visibility</p:attrName>
                                        </p:attrNameLst>
                                      </p:cBhvr>
                                      <p:to>
                                        <p:strVal val="visible"/>
                                      </p:to>
                                    </p:set>
                                    <p:anim calcmode="lin" valueType="num">
                                      <p:cBhvr additive="base">
                                        <p:cTn id="29" dur="500" fill="hold"/>
                                        <p:tgtEl>
                                          <p:spTgt spid="33"/>
                                        </p:tgtEl>
                                        <p:attrNameLst>
                                          <p:attrName>ppt_x</p:attrName>
                                        </p:attrNameLst>
                                      </p:cBhvr>
                                      <p:tavLst>
                                        <p:tav tm="0">
                                          <p:val>
                                            <p:strVal val="#ppt_x"/>
                                          </p:val>
                                        </p:tav>
                                        <p:tav tm="100000">
                                          <p:val>
                                            <p:strVal val="#ppt_x"/>
                                          </p:val>
                                        </p:tav>
                                      </p:tavLst>
                                    </p:anim>
                                    <p:anim calcmode="lin" valueType="num">
                                      <p:cBhvr additive="base">
                                        <p:cTn id="3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6" presetClass="entr" presetSubtype="37"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barn(outVertical)">
                                      <p:cBhvr>
                                        <p:cTn id="3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P spid="34" grpId="0"/>
    </p:bldLst>
  </p:timing>
</p:sld>
</file>

<file path=ppt/theme/theme1.xml><?xml version="1.0" encoding="utf-8"?>
<a:theme xmlns:a="http://schemas.openxmlformats.org/drawingml/2006/main" name="1_Office 主题">
  <a:themeElements>
    <a:clrScheme name="自定义 5">
      <a:dk1>
        <a:sysClr val="windowText" lastClr="000000"/>
      </a:dk1>
      <a:lt1>
        <a:sysClr val="window" lastClr="FFFFFF"/>
      </a:lt1>
      <a:dk2>
        <a:srgbClr val="17406D"/>
      </a:dk2>
      <a:lt2>
        <a:srgbClr val="DBEFF9"/>
      </a:lt2>
      <a:accent1>
        <a:srgbClr val="FFFFFF"/>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自定义 8">
      <a:majorFont>
        <a:latin typeface="华文细黑"/>
        <a:ea typeface="华文细黑"/>
        <a:cs typeface=""/>
      </a:majorFont>
      <a:minorFont>
        <a:latin typeface="华文细黑"/>
        <a:ea typeface="华文细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591</TotalTime>
  <Words>885</Words>
  <Application>Microsoft Office PowerPoint</Application>
  <PresentationFormat>宽屏</PresentationFormat>
  <Paragraphs>117</Paragraphs>
  <Slides>17</Slides>
  <Notes>17</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17</vt:i4>
      </vt:variant>
    </vt:vector>
  </HeadingPairs>
  <TitlesOfParts>
    <vt:vector size="30" baseType="lpstr">
      <vt:lpstr>Agency FB</vt:lpstr>
      <vt:lpstr>FontAwesome</vt:lpstr>
      <vt:lpstr>Meiryo</vt:lpstr>
      <vt:lpstr>Open Sans</vt:lpstr>
      <vt:lpstr>Open Sans Light</vt:lpstr>
      <vt:lpstr>华文细黑</vt:lpstr>
      <vt:lpstr>宋体</vt:lpstr>
      <vt:lpstr>微软雅黑</vt:lpstr>
      <vt:lpstr>Arial</vt:lpstr>
      <vt:lpstr>Calibri</vt:lpstr>
      <vt:lpstr>Calibri Light</vt:lpstr>
      <vt:lpstr>1_Office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许良</dc:creator>
  <cp:lastModifiedBy>Windows 用户</cp:lastModifiedBy>
  <cp:revision>5</cp:revision>
  <dcterms:created xsi:type="dcterms:W3CDTF">2016-02-15T01:12:27Z</dcterms:created>
  <dcterms:modified xsi:type="dcterms:W3CDTF">2018-12-09T14:47:22Z</dcterms:modified>
</cp:coreProperties>
</file>