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4"/>
  </p:notesMasterIdLst>
  <p:sldIdLst>
    <p:sldId id="268" r:id="rId3"/>
    <p:sldId id="256" r:id="rId4"/>
    <p:sldId id="263" r:id="rId5"/>
    <p:sldId id="259" r:id="rId6"/>
    <p:sldId id="264" r:id="rId7"/>
    <p:sldId id="260" r:id="rId8"/>
    <p:sldId id="261" r:id="rId9"/>
    <p:sldId id="262" r:id="rId10"/>
    <p:sldId id="265" r:id="rId11"/>
    <p:sldId id="266" r:id="rId12"/>
    <p:sldId id="394"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946"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BEE5E-07D7-466A-ABA9-D57C4C911A8D}" type="datetimeFigureOut">
              <a:rPr lang="en-US" smtClean="0"/>
              <a:t>8/18/2022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C7363-DCFB-435B-BC0B-09C92A8991EF}" type="slidenum">
              <a:rPr lang="en-US" smtClean="0"/>
              <a:t>‹#›</a:t>
            </a:fld>
            <a:endParaRPr lang="en-US"/>
          </a:p>
        </p:txBody>
      </p:sp>
    </p:spTree>
    <p:extLst>
      <p:ext uri="{BB962C8B-B14F-4D97-AF65-F5344CB8AC3E}">
        <p14:creationId xmlns:p14="http://schemas.microsoft.com/office/powerpoint/2010/main" val="74126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8/18/2022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8/18/2022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3482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420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3" r:id="rId4"/>
    <p:sldLayoutId id="2147483674" r:id="rId5"/>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8/18/2022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dotnet/architecture/modern-web-apps-azure/common-web-application-architectures" TargetMode="External"/><Relationship Id="rId7" Type="http://schemas.openxmlformats.org/officeDocument/2006/relationships/hyperlink" Target="https://deviq.com/principles/principles-overview/" TargetMode="External"/><Relationship Id="rId2" Type="http://schemas.openxmlformats.org/officeDocument/2006/relationships/hyperlink" Target="https://blog.cleancoder.com/uncle-bob/2012/08/13/the-clean-architecture.html" TargetMode="External"/><Relationship Id="rId1" Type="http://schemas.openxmlformats.org/officeDocument/2006/relationships/slideLayout" Target="../slideLayouts/slideLayout2.xml"/><Relationship Id="rId6" Type="http://schemas.openxmlformats.org/officeDocument/2006/relationships/hyperlink" Target="https://www.drip.com/blog/e-commerce-statistics" TargetMode="External"/><Relationship Id="rId5" Type="http://schemas.openxmlformats.org/officeDocument/2006/relationships/hyperlink" Target="https://www.ibm.com/cloud/learn/three-tier-architecture" TargetMode="External"/><Relationship Id="rId4" Type="http://schemas.openxmlformats.org/officeDocument/2006/relationships/hyperlink" Target="https://deviq.com/design-patterns/design-patterns-overview/"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4572000" y="381000"/>
            <a:ext cx="4084721" cy="618118"/>
          </a:xfrm>
          <a:prstGeom prst="rect">
            <a:avLst/>
          </a:prstGeom>
          <a:noFill/>
        </p:spPr>
        <p:txBody>
          <a:bodyPr wrap="square" rtlCol="0" anchor="ctr">
            <a:spAutoFit/>
          </a:bodyPr>
          <a:lstStyle/>
          <a:p>
            <a:pPr>
              <a:lnSpc>
                <a:spcPts val="4050"/>
              </a:lnSpc>
            </a:pPr>
            <a:r>
              <a:rPr lang="en-US" altLang="ko-KR" sz="4500" dirty="0" err="1">
                <a:solidFill>
                  <a:schemeClr val="tx1">
                    <a:lumMod val="75000"/>
                    <a:lumOff val="25000"/>
                  </a:schemeClr>
                </a:solidFill>
                <a:cs typeface="Arial" pitchFamily="34" charset="0"/>
              </a:rPr>
              <a:t>Avero</a:t>
            </a:r>
            <a:r>
              <a:rPr lang="en-US" altLang="ko-KR" sz="4500" dirty="0">
                <a:solidFill>
                  <a:schemeClr val="tx1">
                    <a:lumMod val="75000"/>
                    <a:lumOff val="25000"/>
                  </a:schemeClr>
                </a:solidFill>
                <a:cs typeface="Arial" pitchFamily="34" charset="0"/>
              </a:rPr>
              <a:t> Website</a:t>
            </a:r>
            <a:endParaRPr lang="ko-KR" altLang="en-US" sz="4500" dirty="0">
              <a:solidFill>
                <a:schemeClr val="tx1">
                  <a:lumMod val="75000"/>
                  <a:lumOff val="25000"/>
                </a:schemeClr>
              </a:solidFill>
              <a:cs typeface="Arial" pitchFamily="34"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1442722" y="1293647"/>
            <a:ext cx="3815078" cy="2346656"/>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a:extLst>
              <a:ext uri="{FF2B5EF4-FFF2-40B4-BE49-F238E27FC236}">
                <a16:creationId xmlns:a16="http://schemas.microsoft.com/office/drawing/2014/main" id="{DE8ACDFC-2D69-4733-A903-EF9C49548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41" y="381000"/>
            <a:ext cx="4171950" cy="4171950"/>
          </a:xfrm>
          <a:prstGeom prst="rect">
            <a:avLst/>
          </a:prstGeom>
        </p:spPr>
      </p:pic>
      <p:sp>
        <p:nvSpPr>
          <p:cNvPr id="7" name="TextBox 1">
            <a:extLst>
              <a:ext uri="{FF2B5EF4-FFF2-40B4-BE49-F238E27FC236}">
                <a16:creationId xmlns:a16="http://schemas.microsoft.com/office/drawing/2014/main" id="{9412B5C7-FDD3-4FFA-8CD3-77AD5A6D5B86}"/>
              </a:ext>
            </a:extLst>
          </p:cNvPr>
          <p:cNvSpPr txBox="1">
            <a:spLocks noChangeArrowheads="1"/>
          </p:cNvSpPr>
          <p:nvPr/>
        </p:nvSpPr>
        <p:spPr bwMode="auto">
          <a:xfrm>
            <a:off x="5486400" y="2045553"/>
            <a:ext cx="2743200" cy="830997"/>
          </a:xfrm>
          <a:prstGeom prst="rect">
            <a:avLst/>
          </a:prstGeom>
          <a:noFill/>
          <a:ln w="9525">
            <a:noFill/>
            <a:miter lim="800000"/>
            <a:headEnd/>
            <a:tailEnd/>
          </a:ln>
        </p:spPr>
        <p:txBody>
          <a:bodyPr wrap="square">
            <a:spAutoFit/>
          </a:bodyPr>
          <a:lstStyle/>
          <a:p>
            <a:pPr algn="ctr"/>
            <a:r>
              <a:rPr lang="en-US" altLang="ko-KR" sz="2400" dirty="0">
                <a:solidFill>
                  <a:schemeClr val="tx2"/>
                </a:solidFill>
                <a:latin typeface="Helvetica" panose="020B0604020202020204" pitchFamily="34" charset="0"/>
                <a:ea typeface="맑은 고딕" pitchFamily="50" charset="-127"/>
                <a:cs typeface="Helvetica" panose="020B0604020202020204" pitchFamily="34" charset="0"/>
              </a:rPr>
              <a:t>Ahmad Al Kurdi</a:t>
            </a:r>
          </a:p>
          <a:p>
            <a:pPr algn="ctr"/>
            <a:r>
              <a:rPr lang="en-US" altLang="ko-KR" sz="2400" dirty="0" err="1">
                <a:solidFill>
                  <a:schemeClr val="tx2"/>
                </a:solidFill>
                <a:latin typeface="Helvetica" panose="020B0604020202020204" pitchFamily="34" charset="0"/>
                <a:ea typeface="맑은 고딕" pitchFamily="50" charset="-127"/>
                <a:cs typeface="Helvetica" panose="020B0604020202020204" pitchFamily="34" charset="0"/>
              </a:rPr>
              <a:t>Ayham</a:t>
            </a:r>
            <a:r>
              <a:rPr lang="en-US" altLang="ko-KR" sz="2400" dirty="0">
                <a:solidFill>
                  <a:schemeClr val="tx2"/>
                </a:solidFill>
                <a:latin typeface="Helvetica" panose="020B0604020202020204" pitchFamily="34" charset="0"/>
                <a:ea typeface="맑은 고딕" pitchFamily="50" charset="-127"/>
                <a:cs typeface="Helvetica" panose="020B0604020202020204" pitchFamily="34" charset="0"/>
              </a:rPr>
              <a:t> </a:t>
            </a:r>
            <a:r>
              <a:rPr lang="en-US" altLang="ko-KR" sz="2400" dirty="0" err="1">
                <a:solidFill>
                  <a:schemeClr val="tx2"/>
                </a:solidFill>
                <a:latin typeface="Helvetica" panose="020B0604020202020204" pitchFamily="34" charset="0"/>
                <a:ea typeface="맑은 고딕" pitchFamily="50" charset="-127"/>
                <a:cs typeface="Helvetica" panose="020B0604020202020204" pitchFamily="34" charset="0"/>
              </a:rPr>
              <a:t>Ashor</a:t>
            </a:r>
            <a:endParaRPr lang="en-US" altLang="ko-KR" sz="2400" dirty="0">
              <a:solidFill>
                <a:schemeClr val="tx2"/>
              </a:solidFill>
              <a:latin typeface="Helvetica" panose="020B0604020202020204" pitchFamily="34" charset="0"/>
              <a:ea typeface="맑은 고딕" pitchFamily="50" charset="-127"/>
              <a:cs typeface="Helvetica" panose="020B0604020202020204" pitchFamily="34" charset="0"/>
            </a:endParaRPr>
          </a:p>
        </p:txBody>
      </p:sp>
      <p:sp>
        <p:nvSpPr>
          <p:cNvPr id="8" name="TextBox 1">
            <a:extLst>
              <a:ext uri="{FF2B5EF4-FFF2-40B4-BE49-F238E27FC236}">
                <a16:creationId xmlns:a16="http://schemas.microsoft.com/office/drawing/2014/main" id="{52B682A4-668C-4DA9-9E42-576E58B483FE}"/>
              </a:ext>
            </a:extLst>
          </p:cNvPr>
          <p:cNvSpPr txBox="1">
            <a:spLocks noChangeArrowheads="1"/>
          </p:cNvSpPr>
          <p:nvPr/>
        </p:nvSpPr>
        <p:spPr bwMode="auto">
          <a:xfrm>
            <a:off x="3764681" y="4071937"/>
            <a:ext cx="4892040" cy="492443"/>
          </a:xfrm>
          <a:prstGeom prst="rect">
            <a:avLst/>
          </a:prstGeom>
          <a:noFill/>
          <a:ln w="9525">
            <a:noFill/>
            <a:miter lim="800000"/>
            <a:headEnd/>
            <a:tailEnd/>
          </a:ln>
        </p:spPr>
        <p:txBody>
          <a:bodyPr wrap="square">
            <a:spAutoFit/>
          </a:bodyPr>
          <a:lstStyle/>
          <a:p>
            <a:pPr algn="ctr"/>
            <a:r>
              <a:rPr lang="en-US" altLang="ko-KR" sz="2600" dirty="0">
                <a:solidFill>
                  <a:schemeClr val="tx2"/>
                </a:solidFill>
                <a:latin typeface="Helvetica" panose="020B0604020202020204" pitchFamily="34" charset="0"/>
                <a:ea typeface="맑은 고딕" pitchFamily="50" charset="-127"/>
                <a:cs typeface="Helvetica" panose="020B0604020202020204" pitchFamily="34" charset="0"/>
              </a:rPr>
              <a:t>Supervised by Dr. </a:t>
            </a:r>
            <a:r>
              <a:rPr lang="en-US" altLang="ko-KR" sz="2600" dirty="0" err="1">
                <a:solidFill>
                  <a:schemeClr val="tx2"/>
                </a:solidFill>
                <a:latin typeface="Helvetica" panose="020B0604020202020204" pitchFamily="34" charset="0"/>
                <a:ea typeface="맑은 고딕" pitchFamily="50" charset="-127"/>
                <a:cs typeface="Helvetica" panose="020B0604020202020204" pitchFamily="34" charset="0"/>
              </a:rPr>
              <a:t>Fadi</a:t>
            </a:r>
            <a:r>
              <a:rPr lang="en-US" altLang="ko-KR" sz="2600" dirty="0">
                <a:solidFill>
                  <a:schemeClr val="tx2"/>
                </a:solidFill>
                <a:latin typeface="Helvetica" panose="020B0604020202020204" pitchFamily="34" charset="0"/>
                <a:ea typeface="맑은 고딕" pitchFamily="50" charset="-127"/>
                <a:cs typeface="Helvetica" panose="020B0604020202020204" pitchFamily="34" charset="0"/>
              </a:rPr>
              <a:t> Farha</a:t>
            </a:r>
          </a:p>
        </p:txBody>
      </p:sp>
    </p:spTree>
    <p:extLst>
      <p:ext uri="{BB962C8B-B14F-4D97-AF65-F5344CB8AC3E}">
        <p14:creationId xmlns:p14="http://schemas.microsoft.com/office/powerpoint/2010/main" val="110058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457200" y="0"/>
            <a:ext cx="8229600" cy="895350"/>
          </a:xfrm>
        </p:spPr>
        <p:txBody>
          <a:bodyPr/>
          <a:lstStyle/>
          <a:p>
            <a:pPr fontAlgn="auto">
              <a:spcBef>
                <a:spcPts val="0"/>
              </a:spcBef>
              <a:spcAft>
                <a:spcPts val="0"/>
              </a:spcAft>
              <a:defRPr/>
            </a:pPr>
            <a:r>
              <a:rPr lang="en-US" altLang="ko-KR" sz="3200" b="1" dirty="0">
                <a:solidFill>
                  <a:schemeClr val="tx1">
                    <a:lumMod val="75000"/>
                    <a:lumOff val="25000"/>
                  </a:schemeClr>
                </a:solidFill>
                <a:latin typeface="Helvetica" panose="020B0604020202020204" pitchFamily="34" charset="0"/>
                <a:cs typeface="Helvetica" panose="020B0604020202020204" pitchFamily="34" charset="0"/>
              </a:rPr>
              <a:t>References</a:t>
            </a:r>
          </a:p>
        </p:txBody>
      </p:sp>
      <p:sp>
        <p:nvSpPr>
          <p:cNvPr id="4" name="Content Placeholder 1">
            <a:extLst>
              <a:ext uri="{FF2B5EF4-FFF2-40B4-BE49-F238E27FC236}">
                <a16:creationId xmlns:a16="http://schemas.microsoft.com/office/drawing/2014/main" id="{65C6F1E0-E521-40AB-BAB6-69538EFDC5FC}"/>
              </a:ext>
            </a:extLst>
          </p:cNvPr>
          <p:cNvSpPr>
            <a:spLocks noGrp="1"/>
          </p:cNvSpPr>
          <p:nvPr>
            <p:ph idx="1"/>
          </p:nvPr>
        </p:nvSpPr>
        <p:spPr>
          <a:xfrm>
            <a:off x="76200" y="895350"/>
            <a:ext cx="8991600" cy="4114800"/>
          </a:xfrm>
        </p:spPr>
        <p:txBody>
          <a:bodyPr/>
          <a:lstStyle/>
          <a:p>
            <a:pPr marL="457200" indent="-457200" rtl="0">
              <a:spcBef>
                <a:spcPts val="0"/>
              </a:spcBef>
              <a:spcAft>
                <a:spcPts val="0"/>
              </a:spcAft>
            </a:pPr>
            <a:r>
              <a:rPr lang="en-US" sz="1500" b="0" i="1" u="none" strike="noStrike" dirty="0">
                <a:solidFill>
                  <a:srgbClr val="232629"/>
                </a:solidFill>
                <a:effectLst/>
                <a:latin typeface="Times New Roman" panose="02020603050405020304" pitchFamily="18" charset="0"/>
              </a:rPr>
              <a:t>Clean Coder Blog</a:t>
            </a:r>
            <a:r>
              <a:rPr lang="en-US" sz="1500" b="0" i="0" u="none" strike="noStrike" dirty="0">
                <a:solidFill>
                  <a:srgbClr val="232629"/>
                </a:solidFill>
                <a:effectLst/>
                <a:latin typeface="Times New Roman" panose="02020603050405020304" pitchFamily="18" charset="0"/>
              </a:rPr>
              <a:t>. (2012, August 13). </a:t>
            </a:r>
            <a:r>
              <a:rPr lang="en-US" sz="1500" b="0" i="0" u="none" strike="noStrike" dirty="0" err="1">
                <a:solidFill>
                  <a:srgbClr val="232629"/>
                </a:solidFill>
                <a:effectLst/>
                <a:latin typeface="Times New Roman" panose="02020603050405020304" pitchFamily="18" charset="0"/>
              </a:rPr>
              <a:t>Cleancoder</a:t>
            </a:r>
            <a:r>
              <a:rPr lang="en-US" sz="1500" b="0" i="0" u="none" strike="noStrike" dirty="0">
                <a:solidFill>
                  <a:srgbClr val="232629"/>
                </a:solidFill>
                <a:effectLst/>
                <a:latin typeface="Times New Roman" panose="02020603050405020304" pitchFamily="18" charset="0"/>
              </a:rPr>
              <a:t>. Retrieved August 6, 2022, from </a:t>
            </a:r>
            <a:r>
              <a:rPr lang="en-US" sz="1500" b="0" i="0" u="none" strike="noStrike" dirty="0">
                <a:solidFill>
                  <a:srgbClr val="1155CC"/>
                </a:solidFill>
                <a:effectLst/>
                <a:latin typeface="Times New Roman" panose="02020603050405020304" pitchFamily="18" charset="0"/>
                <a:hlinkClick r:id="rId2"/>
              </a:rPr>
              <a:t>https://blog.cleancoder.com/uncle-bob/2012/08/13/the-clean-architecture.html</a:t>
            </a:r>
            <a:endParaRPr lang="en-US" sz="1500" b="0" i="0" u="none" strike="noStrike" dirty="0">
              <a:solidFill>
                <a:srgbClr val="1155CC"/>
              </a:solidFill>
              <a:effectLst/>
              <a:latin typeface="Times New Roman" panose="02020603050405020304" pitchFamily="18" charset="0"/>
            </a:endParaRPr>
          </a:p>
          <a:p>
            <a:pPr marL="457200" indent="-457200" rtl="0">
              <a:spcBef>
                <a:spcPts val="0"/>
              </a:spcBef>
              <a:spcAft>
                <a:spcPts val="0"/>
              </a:spcAft>
            </a:pPr>
            <a:endParaRPr lang="en-US" sz="1500" b="0" dirty="0">
              <a:effectLst/>
            </a:endParaRPr>
          </a:p>
          <a:p>
            <a:pPr marL="457200" indent="-457200" rtl="0">
              <a:spcBef>
                <a:spcPts val="0"/>
              </a:spcBef>
              <a:spcAft>
                <a:spcPts val="0"/>
              </a:spcAft>
            </a:pPr>
            <a:r>
              <a:rPr lang="en-US" sz="1500" b="0" i="1" u="none" strike="noStrike" dirty="0">
                <a:solidFill>
                  <a:srgbClr val="232629"/>
                </a:solidFill>
                <a:effectLst/>
                <a:latin typeface="Times New Roman" panose="02020603050405020304" pitchFamily="18" charset="0"/>
              </a:rPr>
              <a:t>Common web application architectures</a:t>
            </a:r>
            <a:r>
              <a:rPr lang="en-US" sz="1500" b="0" i="0" u="none" strike="noStrike" dirty="0">
                <a:solidFill>
                  <a:srgbClr val="232629"/>
                </a:solidFill>
                <a:effectLst/>
                <a:latin typeface="Times New Roman" panose="02020603050405020304" pitchFamily="18" charset="0"/>
              </a:rPr>
              <a:t>. (2022, April 14). Microsoft Docs. Retrieved August 6, 2022, from </a:t>
            </a:r>
            <a:r>
              <a:rPr lang="en-US" sz="1500" b="0" i="0" u="none" strike="noStrike" dirty="0">
                <a:solidFill>
                  <a:srgbClr val="1155CC"/>
                </a:solidFill>
                <a:effectLst/>
                <a:latin typeface="Times New Roman" panose="02020603050405020304" pitchFamily="18" charset="0"/>
                <a:hlinkClick r:id="rId3"/>
              </a:rPr>
              <a:t>https://docs.microsoft.com/en-us/dotnet/architecture/modern-web-apps-azure/common-web-application-architectures</a:t>
            </a:r>
            <a:endParaRPr lang="en-US" sz="1500" b="0" dirty="0">
              <a:effectLst/>
            </a:endParaRPr>
          </a:p>
          <a:p>
            <a:pPr marL="457200" indent="-457200" rtl="0">
              <a:spcBef>
                <a:spcPts val="0"/>
              </a:spcBef>
              <a:spcAft>
                <a:spcPts val="0"/>
              </a:spcAft>
            </a:pPr>
            <a:endParaRPr lang="en-US" sz="1500" i="1" u="none" strike="noStrike" dirty="0">
              <a:solidFill>
                <a:srgbClr val="232629"/>
              </a:solidFill>
              <a:latin typeface="Times New Roman" panose="02020603050405020304" pitchFamily="18" charset="0"/>
            </a:endParaRPr>
          </a:p>
          <a:p>
            <a:pPr marL="457200" indent="-457200" rtl="0">
              <a:spcBef>
                <a:spcPts val="0"/>
              </a:spcBef>
              <a:spcAft>
                <a:spcPts val="0"/>
              </a:spcAft>
            </a:pPr>
            <a:r>
              <a:rPr lang="en-US" sz="1500" b="0" i="1" u="none" strike="noStrike" dirty="0">
                <a:solidFill>
                  <a:srgbClr val="232629"/>
                </a:solidFill>
                <a:effectLst/>
                <a:latin typeface="Times New Roman" panose="02020603050405020304" pitchFamily="18" charset="0"/>
              </a:rPr>
              <a:t>Design Patterns</a:t>
            </a:r>
            <a:r>
              <a:rPr lang="en-US" sz="1500" b="0" i="0" u="none" strike="noStrike" dirty="0">
                <a:solidFill>
                  <a:srgbClr val="232629"/>
                </a:solidFill>
                <a:effectLst/>
                <a:latin typeface="Times New Roman" panose="02020603050405020304" pitchFamily="18" charset="0"/>
              </a:rPr>
              <a:t>. (n.d.). </a:t>
            </a:r>
            <a:r>
              <a:rPr lang="en-US" sz="1500" b="0" i="0" u="none" strike="noStrike" dirty="0" err="1">
                <a:solidFill>
                  <a:srgbClr val="232629"/>
                </a:solidFill>
                <a:effectLst/>
                <a:latin typeface="Times New Roman" panose="02020603050405020304" pitchFamily="18" charset="0"/>
              </a:rPr>
              <a:t>DevIQ</a:t>
            </a:r>
            <a:r>
              <a:rPr lang="en-US" sz="1500" b="0" i="0" u="none" strike="noStrike" dirty="0">
                <a:solidFill>
                  <a:srgbClr val="232629"/>
                </a:solidFill>
                <a:effectLst/>
                <a:latin typeface="Times New Roman" panose="02020603050405020304" pitchFamily="18" charset="0"/>
              </a:rPr>
              <a:t>. Retrieved August 6, 2022, from </a:t>
            </a:r>
            <a:r>
              <a:rPr lang="en-US" sz="1500" b="0" i="0" u="none" strike="noStrike" dirty="0">
                <a:solidFill>
                  <a:srgbClr val="1155CC"/>
                </a:solidFill>
                <a:effectLst/>
                <a:latin typeface="Times New Roman" panose="02020603050405020304" pitchFamily="18" charset="0"/>
                <a:hlinkClick r:id="rId4"/>
              </a:rPr>
              <a:t>https://deviq.com/design-patterns/design-patterns-overview/</a:t>
            </a:r>
            <a:endParaRPr lang="en-US" sz="1500" b="0" dirty="0">
              <a:effectLst/>
            </a:endParaRPr>
          </a:p>
          <a:p>
            <a:pPr marL="457200" indent="-457200" rtl="0">
              <a:spcBef>
                <a:spcPts val="0"/>
              </a:spcBef>
              <a:spcAft>
                <a:spcPts val="0"/>
              </a:spcAft>
            </a:pPr>
            <a:endParaRPr lang="en-US" sz="1500" i="0" u="none" strike="noStrike" dirty="0">
              <a:solidFill>
                <a:srgbClr val="232629"/>
              </a:solidFill>
              <a:latin typeface="Times New Roman" panose="02020603050405020304" pitchFamily="18" charset="0"/>
            </a:endParaRPr>
          </a:p>
          <a:p>
            <a:pPr marL="457200" indent="-457200" rtl="0">
              <a:spcBef>
                <a:spcPts val="0"/>
              </a:spcBef>
              <a:spcAft>
                <a:spcPts val="0"/>
              </a:spcAft>
            </a:pPr>
            <a:r>
              <a:rPr lang="en-US" sz="1500" b="0" i="0" u="none" strike="noStrike" dirty="0">
                <a:solidFill>
                  <a:srgbClr val="232629"/>
                </a:solidFill>
                <a:effectLst/>
                <a:latin typeface="Times New Roman" panose="02020603050405020304" pitchFamily="18" charset="0"/>
              </a:rPr>
              <a:t>Education, I. C. (2021, September 16). </a:t>
            </a:r>
            <a:r>
              <a:rPr lang="en-US" sz="1500" b="0" i="1" u="none" strike="noStrike" dirty="0">
                <a:solidFill>
                  <a:srgbClr val="232629"/>
                </a:solidFill>
                <a:effectLst/>
                <a:latin typeface="Times New Roman" panose="02020603050405020304" pitchFamily="18" charset="0"/>
              </a:rPr>
              <a:t>Three-Tier Architecture</a:t>
            </a:r>
            <a:r>
              <a:rPr lang="en-US" sz="1500" b="0" i="0" u="none" strike="noStrike" dirty="0">
                <a:solidFill>
                  <a:srgbClr val="232629"/>
                </a:solidFill>
                <a:effectLst/>
                <a:latin typeface="Times New Roman" panose="02020603050405020304" pitchFamily="18" charset="0"/>
              </a:rPr>
              <a:t>. IBM. Retrieved August 6, 2022, from </a:t>
            </a:r>
            <a:r>
              <a:rPr lang="en-US" sz="1500" b="0" i="0" u="none" strike="noStrike" dirty="0">
                <a:solidFill>
                  <a:srgbClr val="1155CC"/>
                </a:solidFill>
                <a:effectLst/>
                <a:latin typeface="Times New Roman" panose="02020603050405020304" pitchFamily="18" charset="0"/>
                <a:hlinkClick r:id="rId5"/>
              </a:rPr>
              <a:t>https://www.ibm.com/cloud/learn/three-tier-architecture</a:t>
            </a:r>
            <a:endParaRPr lang="en-US" sz="1500" b="0" dirty="0">
              <a:effectLst/>
            </a:endParaRPr>
          </a:p>
          <a:p>
            <a:pPr marL="457200" indent="-457200" rtl="0">
              <a:spcBef>
                <a:spcPts val="0"/>
              </a:spcBef>
              <a:spcAft>
                <a:spcPts val="0"/>
              </a:spcAft>
            </a:pPr>
            <a:endParaRPr lang="en-US" sz="1500" i="0" u="none" strike="noStrike" dirty="0">
              <a:solidFill>
                <a:srgbClr val="232629"/>
              </a:solidFill>
              <a:latin typeface="Times New Roman" panose="02020603050405020304" pitchFamily="18" charset="0"/>
            </a:endParaRPr>
          </a:p>
          <a:p>
            <a:pPr marL="457200" indent="-457200" rtl="0">
              <a:spcBef>
                <a:spcPts val="0"/>
              </a:spcBef>
              <a:spcAft>
                <a:spcPts val="0"/>
              </a:spcAft>
            </a:pPr>
            <a:r>
              <a:rPr lang="en-US" sz="1500" b="0" i="0" u="none" strike="noStrike" dirty="0" err="1">
                <a:solidFill>
                  <a:srgbClr val="232629"/>
                </a:solidFill>
                <a:effectLst/>
                <a:latin typeface="Times New Roman" panose="02020603050405020304" pitchFamily="18" charset="0"/>
              </a:rPr>
              <a:t>Keskin</a:t>
            </a:r>
            <a:r>
              <a:rPr lang="en-US" sz="1500" b="0" i="0" u="none" strike="noStrike" dirty="0">
                <a:solidFill>
                  <a:srgbClr val="232629"/>
                </a:solidFill>
                <a:effectLst/>
                <a:latin typeface="Times New Roman" panose="02020603050405020304" pitchFamily="18" charset="0"/>
              </a:rPr>
              <a:t>, S. (2022, July 12). </a:t>
            </a:r>
            <a:r>
              <a:rPr lang="en-US" sz="1500" b="0" i="1" u="none" strike="noStrike" dirty="0">
                <a:solidFill>
                  <a:srgbClr val="232629"/>
                </a:solidFill>
                <a:effectLst/>
                <a:latin typeface="Times New Roman" panose="02020603050405020304" pitchFamily="18" charset="0"/>
              </a:rPr>
              <a:t>19 New E-Commerce Statistics You Need to Know in 2022</a:t>
            </a:r>
            <a:r>
              <a:rPr lang="en-US" sz="1500" b="0" i="0" u="none" strike="noStrike" dirty="0">
                <a:solidFill>
                  <a:srgbClr val="232629"/>
                </a:solidFill>
                <a:effectLst/>
                <a:latin typeface="Times New Roman" panose="02020603050405020304" pitchFamily="18" charset="0"/>
              </a:rPr>
              <a:t>. Drip. Retrieved August 6, 2022, from </a:t>
            </a:r>
            <a:r>
              <a:rPr lang="en-US" sz="1500" b="0" i="0" u="none" strike="noStrike" dirty="0">
                <a:solidFill>
                  <a:srgbClr val="1155CC"/>
                </a:solidFill>
                <a:effectLst/>
                <a:latin typeface="Times New Roman" panose="02020603050405020304" pitchFamily="18" charset="0"/>
                <a:hlinkClick r:id="rId6"/>
              </a:rPr>
              <a:t>https://www.drip.com/blog/e-commerce-statistics</a:t>
            </a:r>
            <a:endParaRPr lang="en-US" sz="1500" b="0" dirty="0">
              <a:effectLst/>
            </a:endParaRPr>
          </a:p>
          <a:p>
            <a:br>
              <a:rPr lang="en-US" sz="1500" dirty="0"/>
            </a:br>
            <a:r>
              <a:rPr lang="en-US" sz="1500" b="0" i="1" u="none" strike="noStrike" dirty="0">
                <a:solidFill>
                  <a:srgbClr val="232629"/>
                </a:solidFill>
                <a:effectLst/>
                <a:latin typeface="Times New Roman" panose="02020603050405020304" pitchFamily="18" charset="0"/>
              </a:rPr>
              <a:t>Principles</a:t>
            </a:r>
            <a:r>
              <a:rPr lang="en-US" sz="1500" b="0" i="0" u="none" strike="noStrike" dirty="0">
                <a:solidFill>
                  <a:srgbClr val="232629"/>
                </a:solidFill>
                <a:effectLst/>
                <a:latin typeface="Times New Roman" panose="02020603050405020304" pitchFamily="18" charset="0"/>
              </a:rPr>
              <a:t>. (n.d.). </a:t>
            </a:r>
            <a:r>
              <a:rPr lang="en-US" sz="1500" b="0" i="0" u="none" strike="noStrike" dirty="0" err="1">
                <a:solidFill>
                  <a:srgbClr val="232629"/>
                </a:solidFill>
                <a:effectLst/>
                <a:latin typeface="Times New Roman" panose="02020603050405020304" pitchFamily="18" charset="0"/>
              </a:rPr>
              <a:t>DevIQ</a:t>
            </a:r>
            <a:r>
              <a:rPr lang="en-US" sz="1500" b="0" i="0" u="none" strike="noStrike" dirty="0">
                <a:solidFill>
                  <a:srgbClr val="232629"/>
                </a:solidFill>
                <a:effectLst/>
                <a:latin typeface="Times New Roman" panose="02020603050405020304" pitchFamily="18" charset="0"/>
              </a:rPr>
              <a:t>. Retrieved August 6, 2022, from </a:t>
            </a:r>
            <a:r>
              <a:rPr lang="en-US" sz="1500" b="0" i="0" u="none" strike="noStrike" dirty="0">
                <a:solidFill>
                  <a:srgbClr val="1155CC"/>
                </a:solidFill>
                <a:effectLst/>
                <a:latin typeface="Times New Roman" panose="02020603050405020304" pitchFamily="18" charset="0"/>
                <a:hlinkClick r:id="rId7"/>
              </a:rPr>
              <a:t>https://deviq.com/principles/principles-overview/</a:t>
            </a:r>
            <a:endParaRPr lang="en-US" sz="1500" dirty="0">
              <a:latin typeface="Helvetica" panose="020B0604020202020204" pitchFamily="34" charset="0"/>
              <a:cs typeface="Helvetica" panose="020B0604020202020204" pitchFamily="34" charset="0"/>
            </a:endParaRPr>
          </a:p>
        </p:txBody>
      </p:sp>
      <p:sp>
        <p:nvSpPr>
          <p:cNvPr id="5" name="Google Shape;75;p14">
            <a:extLst>
              <a:ext uri="{FF2B5EF4-FFF2-40B4-BE49-F238E27FC236}">
                <a16:creationId xmlns:a16="http://schemas.microsoft.com/office/drawing/2014/main" id="{8DFF9926-D3F1-4723-B5CB-DD14AA0824CC}"/>
              </a:ext>
            </a:extLst>
          </p:cNvPr>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00000000-1234-1234-1234-123412341234}" type="slidenum">
              <a:rPr lang="en" smtClean="0"/>
              <a:pPr algn="r"/>
              <a:t>10</a:t>
            </a:fld>
            <a:endParaRPr lang="en" dirty="0"/>
          </a:p>
        </p:txBody>
      </p:sp>
    </p:spTree>
    <p:extLst>
      <p:ext uri="{BB962C8B-B14F-4D97-AF65-F5344CB8AC3E}">
        <p14:creationId xmlns:p14="http://schemas.microsoft.com/office/powerpoint/2010/main" val="108038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7B87F56-938E-4408-9CF9-3228A15CE5CB}"/>
              </a:ext>
            </a:extLst>
          </p:cNvPr>
          <p:cNvSpPr/>
          <p:nvPr/>
        </p:nvSpPr>
        <p:spPr>
          <a:xfrm rot="10800000">
            <a:off x="4703669" y="945940"/>
            <a:ext cx="3544982" cy="3149810"/>
          </a:xfrm>
          <a:custGeom>
            <a:avLst/>
            <a:gdLst>
              <a:gd name="connsiteX0" fmla="*/ 2911660 w 6299884"/>
              <a:gd name="connsiteY0" fmla="*/ 5008195 h 5597613"/>
              <a:gd name="connsiteX1" fmla="*/ 2911631 w 6299884"/>
              <a:gd name="connsiteY1" fmla="*/ 5008211 h 5597613"/>
              <a:gd name="connsiteX2" fmla="*/ 2772738 w 6299884"/>
              <a:gd name="connsiteY2" fmla="*/ 5065167 h 5597613"/>
              <a:gd name="connsiteX3" fmla="*/ 2766573 w 6299884"/>
              <a:gd name="connsiteY3" fmla="*/ 5067451 h 5597613"/>
              <a:gd name="connsiteX4" fmla="*/ 2774805 w 6299884"/>
              <a:gd name="connsiteY4" fmla="*/ 5069072 h 5597613"/>
              <a:gd name="connsiteX5" fmla="*/ 2803007 w 6299884"/>
              <a:gd name="connsiteY5" fmla="*/ 5091776 h 5597613"/>
              <a:gd name="connsiteX6" fmla="*/ 2811114 w 6299884"/>
              <a:gd name="connsiteY6" fmla="*/ 5095583 h 5597613"/>
              <a:gd name="connsiteX7" fmla="*/ 2815976 w 6299884"/>
              <a:gd name="connsiteY7" fmla="*/ 5087687 h 5597613"/>
              <a:gd name="connsiteX8" fmla="*/ 2816367 w 6299884"/>
              <a:gd name="connsiteY8" fmla="*/ 5080019 h 5597613"/>
              <a:gd name="connsiteX9" fmla="*/ 2830326 w 6299884"/>
              <a:gd name="connsiteY9" fmla="*/ 5059527 h 5597613"/>
              <a:gd name="connsiteX10" fmla="*/ 2844176 w 6299884"/>
              <a:gd name="connsiteY10" fmla="*/ 5062253 h 5597613"/>
              <a:gd name="connsiteX11" fmla="*/ 2853470 w 6299884"/>
              <a:gd name="connsiteY11" fmla="*/ 5045823 h 5597613"/>
              <a:gd name="connsiteX12" fmla="*/ 2874910 w 6299884"/>
              <a:gd name="connsiteY12" fmla="*/ 5032337 h 5597613"/>
              <a:gd name="connsiteX13" fmla="*/ 2897744 w 6299884"/>
              <a:gd name="connsiteY13" fmla="*/ 5020578 h 5597613"/>
              <a:gd name="connsiteX14" fmla="*/ 2923310 w 6299884"/>
              <a:gd name="connsiteY14" fmla="*/ 5019845 h 5597613"/>
              <a:gd name="connsiteX15" fmla="*/ 1631204 w 6299884"/>
              <a:gd name="connsiteY15" fmla="*/ 4611320 h 5597613"/>
              <a:gd name="connsiteX16" fmla="*/ 1618641 w 6299884"/>
              <a:gd name="connsiteY16" fmla="*/ 4619460 h 5597613"/>
              <a:gd name="connsiteX17" fmla="*/ 1599124 w 6299884"/>
              <a:gd name="connsiteY17" fmla="*/ 4635750 h 5597613"/>
              <a:gd name="connsiteX18" fmla="*/ 1625120 w 6299884"/>
              <a:gd name="connsiteY18" fmla="*/ 4635189 h 5597613"/>
              <a:gd name="connsiteX19" fmla="*/ 1639336 w 6299884"/>
              <a:gd name="connsiteY19" fmla="*/ 4632890 h 5597613"/>
              <a:gd name="connsiteX20" fmla="*/ 1635641 w 6299884"/>
              <a:gd name="connsiteY20" fmla="*/ 4616367 h 5597613"/>
              <a:gd name="connsiteX21" fmla="*/ 3380095 w 6299884"/>
              <a:gd name="connsiteY21" fmla="*/ 4479398 h 5597613"/>
              <a:gd name="connsiteX22" fmla="*/ 3278519 w 6299884"/>
              <a:gd name="connsiteY22" fmla="*/ 4531434 h 5597613"/>
              <a:gd name="connsiteX23" fmla="*/ 2996632 w 6299884"/>
              <a:gd name="connsiteY23" fmla="*/ 4661872 h 5597613"/>
              <a:gd name="connsiteX24" fmla="*/ 2857161 w 6299884"/>
              <a:gd name="connsiteY24" fmla="*/ 4716858 h 5597613"/>
              <a:gd name="connsiteX25" fmla="*/ 2901647 w 6299884"/>
              <a:gd name="connsiteY25" fmla="*/ 4761344 h 5597613"/>
              <a:gd name="connsiteX26" fmla="*/ 2905967 w 6299884"/>
              <a:gd name="connsiteY26" fmla="*/ 4760124 h 5597613"/>
              <a:gd name="connsiteX27" fmla="*/ 2991433 w 6299884"/>
              <a:gd name="connsiteY27" fmla="*/ 4710299 h 5597613"/>
              <a:gd name="connsiteX28" fmla="*/ 3026726 w 6299884"/>
              <a:gd name="connsiteY28" fmla="*/ 4693764 h 5597613"/>
              <a:gd name="connsiteX29" fmla="*/ 3039425 w 6299884"/>
              <a:gd name="connsiteY29" fmla="*/ 4690851 h 5597613"/>
              <a:gd name="connsiteX30" fmla="*/ 3039074 w 6299884"/>
              <a:gd name="connsiteY30" fmla="*/ 4689378 h 5597613"/>
              <a:gd name="connsiteX31" fmla="*/ 3043544 w 6299884"/>
              <a:gd name="connsiteY31" fmla="*/ 4689906 h 5597613"/>
              <a:gd name="connsiteX32" fmla="*/ 3067678 w 6299884"/>
              <a:gd name="connsiteY32" fmla="*/ 4684372 h 5597613"/>
              <a:gd name="connsiteX33" fmla="*/ 3106033 w 6299884"/>
              <a:gd name="connsiteY33" fmla="*/ 4664824 h 5597613"/>
              <a:gd name="connsiteX34" fmla="*/ 3175240 w 6299884"/>
              <a:gd name="connsiteY34" fmla="*/ 4629461 h 5597613"/>
              <a:gd name="connsiteX35" fmla="*/ 3282264 w 6299884"/>
              <a:gd name="connsiteY35" fmla="*/ 4579169 h 5597613"/>
              <a:gd name="connsiteX36" fmla="*/ 3338848 w 6299884"/>
              <a:gd name="connsiteY36" fmla="*/ 4550523 h 5597613"/>
              <a:gd name="connsiteX37" fmla="*/ 3337945 w 6299884"/>
              <a:gd name="connsiteY37" fmla="*/ 4541263 h 5597613"/>
              <a:gd name="connsiteX38" fmla="*/ 3341313 w 6299884"/>
              <a:gd name="connsiteY38" fmla="*/ 4532519 h 5597613"/>
              <a:gd name="connsiteX39" fmla="*/ 3354685 w 6299884"/>
              <a:gd name="connsiteY39" fmla="*/ 4523531 h 5597613"/>
              <a:gd name="connsiteX40" fmla="*/ 3349075 w 6299884"/>
              <a:gd name="connsiteY40" fmla="*/ 4506934 h 5597613"/>
              <a:gd name="connsiteX41" fmla="*/ 3361468 w 6299884"/>
              <a:gd name="connsiteY41" fmla="*/ 4517121 h 5597613"/>
              <a:gd name="connsiteX42" fmla="*/ 3361234 w 6299884"/>
              <a:gd name="connsiteY42" fmla="*/ 4530355 h 5597613"/>
              <a:gd name="connsiteX43" fmla="*/ 3355560 w 6299884"/>
              <a:gd name="connsiteY43" fmla="*/ 4542168 h 5597613"/>
              <a:gd name="connsiteX44" fmla="*/ 3373976 w 6299884"/>
              <a:gd name="connsiteY44" fmla="*/ 4533105 h 5597613"/>
              <a:gd name="connsiteX45" fmla="*/ 3376824 w 6299884"/>
              <a:gd name="connsiteY45" fmla="*/ 4523463 h 5597613"/>
              <a:gd name="connsiteX46" fmla="*/ 3376995 w 6299884"/>
              <a:gd name="connsiteY46" fmla="*/ 4514091 h 5597613"/>
              <a:gd name="connsiteX47" fmla="*/ 3382443 w 6299884"/>
              <a:gd name="connsiteY47" fmla="*/ 4494690 h 5597613"/>
              <a:gd name="connsiteX48" fmla="*/ 3382198 w 6299884"/>
              <a:gd name="connsiteY48" fmla="*/ 4487449 h 5597613"/>
              <a:gd name="connsiteX49" fmla="*/ 3401642 w 6299884"/>
              <a:gd name="connsiteY49" fmla="*/ 4468361 h 5597613"/>
              <a:gd name="connsiteX50" fmla="*/ 3386620 w 6299884"/>
              <a:gd name="connsiteY50" fmla="*/ 4476056 h 5597613"/>
              <a:gd name="connsiteX51" fmla="*/ 3393329 w 6299884"/>
              <a:gd name="connsiteY51" fmla="*/ 4477190 h 5597613"/>
              <a:gd name="connsiteX52" fmla="*/ 3400003 w 6299884"/>
              <a:gd name="connsiteY52" fmla="*/ 4469926 h 5597613"/>
              <a:gd name="connsiteX53" fmla="*/ 642218 w 6299884"/>
              <a:gd name="connsiteY53" fmla="*/ 4435193 h 5597613"/>
              <a:gd name="connsiteX54" fmla="*/ 634683 w 6299884"/>
              <a:gd name="connsiteY54" fmla="*/ 4441918 h 5597613"/>
              <a:gd name="connsiteX55" fmla="*/ 599661 w 6299884"/>
              <a:gd name="connsiteY55" fmla="*/ 4458542 h 5597613"/>
              <a:gd name="connsiteX56" fmla="*/ 582938 w 6299884"/>
              <a:gd name="connsiteY56" fmla="*/ 4461109 h 5597613"/>
              <a:gd name="connsiteX57" fmla="*/ 581165 w 6299884"/>
              <a:gd name="connsiteY57" fmla="*/ 4464605 h 5597613"/>
              <a:gd name="connsiteX58" fmla="*/ 587933 w 6299884"/>
              <a:gd name="connsiteY58" fmla="*/ 4463110 h 5597613"/>
              <a:gd name="connsiteX59" fmla="*/ 604447 w 6299884"/>
              <a:gd name="connsiteY59" fmla="*/ 4462414 h 5597613"/>
              <a:gd name="connsiteX60" fmla="*/ 628435 w 6299884"/>
              <a:gd name="connsiteY60" fmla="*/ 4489532 h 5597613"/>
              <a:gd name="connsiteX61" fmla="*/ 635789 w 6299884"/>
              <a:gd name="connsiteY61" fmla="*/ 4494648 h 5597613"/>
              <a:gd name="connsiteX62" fmla="*/ 641906 w 6299884"/>
              <a:gd name="connsiteY62" fmla="*/ 4487680 h 5597613"/>
              <a:gd name="connsiteX63" fmla="*/ 643580 w 6299884"/>
              <a:gd name="connsiteY63" fmla="*/ 4480186 h 5597613"/>
              <a:gd name="connsiteX64" fmla="*/ 652508 w 6299884"/>
              <a:gd name="connsiteY64" fmla="*/ 4470918 h 5597613"/>
              <a:gd name="connsiteX65" fmla="*/ 652126 w 6299884"/>
              <a:gd name="connsiteY65" fmla="*/ 4470870 h 5597613"/>
              <a:gd name="connsiteX66" fmla="*/ 650995 w 6299884"/>
              <a:gd name="connsiteY66" fmla="*/ 4463812 h 5597613"/>
              <a:gd name="connsiteX67" fmla="*/ 653588 w 6299884"/>
              <a:gd name="connsiteY67" fmla="*/ 4453690 h 5597613"/>
              <a:gd name="connsiteX68" fmla="*/ 650956 w 6299884"/>
              <a:gd name="connsiteY68" fmla="*/ 4435676 h 5597613"/>
              <a:gd name="connsiteX69" fmla="*/ 642218 w 6299884"/>
              <a:gd name="connsiteY69" fmla="*/ 4435193 h 5597613"/>
              <a:gd name="connsiteX70" fmla="*/ 871204 w 6299884"/>
              <a:gd name="connsiteY70" fmla="*/ 4105209 h 5597613"/>
              <a:gd name="connsiteX71" fmla="*/ 870353 w 6299884"/>
              <a:gd name="connsiteY71" fmla="*/ 4105303 h 5597613"/>
              <a:gd name="connsiteX72" fmla="*/ 870440 w 6299884"/>
              <a:gd name="connsiteY72" fmla="*/ 4106412 h 5597613"/>
              <a:gd name="connsiteX73" fmla="*/ 2394397 w 6299884"/>
              <a:gd name="connsiteY73" fmla="*/ 4102588 h 5597613"/>
              <a:gd name="connsiteX74" fmla="*/ 2282036 w 6299884"/>
              <a:gd name="connsiteY74" fmla="*/ 4141733 h 5597613"/>
              <a:gd name="connsiteX75" fmla="*/ 2309239 w 6299884"/>
              <a:gd name="connsiteY75" fmla="*/ 4168936 h 5597613"/>
              <a:gd name="connsiteX76" fmla="*/ 2322233 w 6299884"/>
              <a:gd name="connsiteY76" fmla="*/ 4157657 h 5597613"/>
              <a:gd name="connsiteX77" fmla="*/ 2350442 w 6299884"/>
              <a:gd name="connsiteY77" fmla="*/ 4139719 h 5597613"/>
              <a:gd name="connsiteX78" fmla="*/ 2391646 w 6299884"/>
              <a:gd name="connsiteY78" fmla="*/ 4107721 h 5597613"/>
              <a:gd name="connsiteX79" fmla="*/ 2447480 w 6299884"/>
              <a:gd name="connsiteY79" fmla="*/ 4084095 h 5597613"/>
              <a:gd name="connsiteX80" fmla="*/ 2437026 w 6299884"/>
              <a:gd name="connsiteY80" fmla="*/ 4087735 h 5597613"/>
              <a:gd name="connsiteX81" fmla="*/ 2442327 w 6299884"/>
              <a:gd name="connsiteY81" fmla="*/ 4087597 h 5597613"/>
              <a:gd name="connsiteX82" fmla="*/ 785949 w 6299884"/>
              <a:gd name="connsiteY82" fmla="*/ 4019324 h 5597613"/>
              <a:gd name="connsiteX83" fmla="*/ 785637 w 6299884"/>
              <a:gd name="connsiteY83" fmla="*/ 4020997 h 5597613"/>
              <a:gd name="connsiteX84" fmla="*/ 787559 w 6299884"/>
              <a:gd name="connsiteY84" fmla="*/ 4021144 h 5597613"/>
              <a:gd name="connsiteX85" fmla="*/ 806374 w 6299884"/>
              <a:gd name="connsiteY85" fmla="*/ 4009785 h 5597613"/>
              <a:gd name="connsiteX86" fmla="*/ 800008 w 6299884"/>
              <a:gd name="connsiteY86" fmla="*/ 4021813 h 5597613"/>
              <a:gd name="connsiteX87" fmla="*/ 799943 w 6299884"/>
              <a:gd name="connsiteY87" fmla="*/ 4022095 h 5597613"/>
              <a:gd name="connsiteX88" fmla="*/ 800927 w 6299884"/>
              <a:gd name="connsiteY88" fmla="*/ 4022170 h 5597613"/>
              <a:gd name="connsiteX89" fmla="*/ 815299 w 6299884"/>
              <a:gd name="connsiteY89" fmla="*/ 4021275 h 5597613"/>
              <a:gd name="connsiteX90" fmla="*/ 814123 w 6299884"/>
              <a:gd name="connsiteY90" fmla="*/ 4011665 h 5597613"/>
              <a:gd name="connsiteX91" fmla="*/ 2680693 w 6299884"/>
              <a:gd name="connsiteY91" fmla="*/ 3992632 h 5597613"/>
              <a:gd name="connsiteX92" fmla="*/ 2484561 w 6299884"/>
              <a:gd name="connsiteY92" fmla="*/ 4069899 h 5597613"/>
              <a:gd name="connsiteX93" fmla="*/ 2484728 w 6299884"/>
              <a:gd name="connsiteY93" fmla="*/ 4069913 h 5597613"/>
              <a:gd name="connsiteX94" fmla="*/ 2541369 w 6299884"/>
              <a:gd name="connsiteY94" fmla="*/ 4065536 h 5597613"/>
              <a:gd name="connsiteX95" fmla="*/ 2578029 w 6299884"/>
              <a:gd name="connsiteY95" fmla="*/ 4043494 h 5597613"/>
              <a:gd name="connsiteX96" fmla="*/ 2589016 w 6299884"/>
              <a:gd name="connsiteY96" fmla="*/ 4030638 h 5597613"/>
              <a:gd name="connsiteX97" fmla="*/ 2618581 w 6299884"/>
              <a:gd name="connsiteY97" fmla="*/ 4017548 h 5597613"/>
              <a:gd name="connsiteX98" fmla="*/ 2640373 w 6299884"/>
              <a:gd name="connsiteY98" fmla="*/ 4020066 h 5597613"/>
              <a:gd name="connsiteX99" fmla="*/ 2657114 w 6299884"/>
              <a:gd name="connsiteY99" fmla="*/ 4019372 h 5597613"/>
              <a:gd name="connsiteX100" fmla="*/ 2673375 w 6299884"/>
              <a:gd name="connsiteY100" fmla="*/ 4004910 h 5597613"/>
              <a:gd name="connsiteX101" fmla="*/ 4883241 w 6299884"/>
              <a:gd name="connsiteY101" fmla="*/ 3978611 h 5597613"/>
              <a:gd name="connsiteX102" fmla="*/ 3182929 w 6299884"/>
              <a:gd name="connsiteY102" fmla="*/ 5042626 h 5597613"/>
              <a:gd name="connsiteX103" fmla="*/ 3501077 w 6299884"/>
              <a:gd name="connsiteY103" fmla="*/ 5360774 h 5597613"/>
              <a:gd name="connsiteX104" fmla="*/ 4609045 w 6299884"/>
              <a:gd name="connsiteY104" fmla="*/ 3749153 h 5597613"/>
              <a:gd name="connsiteX105" fmla="*/ 4604042 w 6299884"/>
              <a:gd name="connsiteY105" fmla="*/ 3750065 h 5597613"/>
              <a:gd name="connsiteX106" fmla="*/ 4580673 w 6299884"/>
              <a:gd name="connsiteY106" fmla="*/ 3765679 h 5597613"/>
              <a:gd name="connsiteX107" fmla="*/ 4072270 w 6299884"/>
              <a:gd name="connsiteY107" fmla="*/ 4090108 h 5597613"/>
              <a:gd name="connsiteX108" fmla="*/ 3594529 w 6299884"/>
              <a:gd name="connsiteY108" fmla="*/ 4369546 h 5597613"/>
              <a:gd name="connsiteX109" fmla="*/ 3450626 w 6299884"/>
              <a:gd name="connsiteY109" fmla="*/ 4443266 h 5597613"/>
              <a:gd name="connsiteX110" fmla="*/ 3482659 w 6299884"/>
              <a:gd name="connsiteY110" fmla="*/ 4434736 h 5597613"/>
              <a:gd name="connsiteX111" fmla="*/ 3492700 w 6299884"/>
              <a:gd name="connsiteY111" fmla="*/ 4442800 h 5597613"/>
              <a:gd name="connsiteX112" fmla="*/ 3489150 w 6299884"/>
              <a:gd name="connsiteY112" fmla="*/ 4458147 h 5597613"/>
              <a:gd name="connsiteX113" fmla="*/ 3482843 w 6299884"/>
              <a:gd name="connsiteY113" fmla="*/ 4476272 h 5597613"/>
              <a:gd name="connsiteX114" fmla="*/ 3529216 w 6299884"/>
              <a:gd name="connsiteY114" fmla="*/ 4420108 h 5597613"/>
              <a:gd name="connsiteX115" fmla="*/ 3535363 w 6299884"/>
              <a:gd name="connsiteY115" fmla="*/ 4414125 h 5597613"/>
              <a:gd name="connsiteX116" fmla="*/ 3544963 w 6299884"/>
              <a:gd name="connsiteY116" fmla="*/ 4418782 h 5597613"/>
              <a:gd name="connsiteX117" fmla="*/ 3546273 w 6299884"/>
              <a:gd name="connsiteY117" fmla="*/ 4426232 h 5597613"/>
              <a:gd name="connsiteX118" fmla="*/ 3545504 w 6299884"/>
              <a:gd name="connsiteY118" fmla="*/ 4443681 h 5597613"/>
              <a:gd name="connsiteX119" fmla="*/ 3560374 w 6299884"/>
              <a:gd name="connsiteY119" fmla="*/ 4434993 h 5597613"/>
              <a:gd name="connsiteX120" fmla="*/ 3566767 w 6299884"/>
              <a:gd name="connsiteY120" fmla="*/ 4431473 h 5597613"/>
              <a:gd name="connsiteX121" fmla="*/ 3564800 w 6299884"/>
              <a:gd name="connsiteY121" fmla="*/ 4421647 h 5597613"/>
              <a:gd name="connsiteX122" fmla="*/ 3577915 w 6299884"/>
              <a:gd name="connsiteY122" fmla="*/ 4408667 h 5597613"/>
              <a:gd name="connsiteX123" fmla="*/ 3594458 w 6299884"/>
              <a:gd name="connsiteY123" fmla="*/ 4394771 h 5597613"/>
              <a:gd name="connsiteX124" fmla="*/ 3644394 w 6299884"/>
              <a:gd name="connsiteY124" fmla="*/ 4374166 h 5597613"/>
              <a:gd name="connsiteX125" fmla="*/ 3654570 w 6299884"/>
              <a:gd name="connsiteY125" fmla="*/ 4364549 h 5597613"/>
              <a:gd name="connsiteX126" fmla="*/ 3669607 w 6299884"/>
              <a:gd name="connsiteY126" fmla="*/ 4347036 h 5597613"/>
              <a:gd name="connsiteX127" fmla="*/ 3695983 w 6299884"/>
              <a:gd name="connsiteY127" fmla="*/ 4342268 h 5597613"/>
              <a:gd name="connsiteX128" fmla="*/ 3710849 w 6299884"/>
              <a:gd name="connsiteY128" fmla="*/ 4334129 h 5597613"/>
              <a:gd name="connsiteX129" fmla="*/ 3718894 w 6299884"/>
              <a:gd name="connsiteY129" fmla="*/ 4324091 h 5597613"/>
              <a:gd name="connsiteX130" fmla="*/ 3722482 w 6299884"/>
              <a:gd name="connsiteY130" fmla="*/ 4317051 h 5597613"/>
              <a:gd name="connsiteX131" fmla="*/ 3730172 w 6299884"/>
              <a:gd name="connsiteY131" fmla="*/ 4322992 h 5597613"/>
              <a:gd name="connsiteX132" fmla="*/ 3731287 w 6299884"/>
              <a:gd name="connsiteY132" fmla="*/ 4334278 h 5597613"/>
              <a:gd name="connsiteX133" fmla="*/ 3735737 w 6299884"/>
              <a:gd name="connsiteY133" fmla="*/ 4340230 h 5597613"/>
              <a:gd name="connsiteX134" fmla="*/ 3770579 w 6299884"/>
              <a:gd name="connsiteY134" fmla="*/ 4316985 h 5597613"/>
              <a:gd name="connsiteX135" fmla="*/ 3769901 w 6299884"/>
              <a:gd name="connsiteY135" fmla="*/ 4316772 h 5597613"/>
              <a:gd name="connsiteX136" fmla="*/ 3763528 w 6299884"/>
              <a:gd name="connsiteY136" fmla="*/ 4307978 h 5597613"/>
              <a:gd name="connsiteX137" fmla="*/ 3767765 w 6299884"/>
              <a:gd name="connsiteY137" fmla="*/ 4303279 h 5597613"/>
              <a:gd name="connsiteX138" fmla="*/ 3777941 w 6299884"/>
              <a:gd name="connsiteY138" fmla="*/ 4293661 h 5597613"/>
              <a:gd name="connsiteX139" fmla="*/ 3799137 w 6299884"/>
              <a:gd name="connsiteY139" fmla="*/ 4272935 h 5597613"/>
              <a:gd name="connsiteX140" fmla="*/ 3811676 w 6299884"/>
              <a:gd name="connsiteY140" fmla="*/ 4268209 h 5597613"/>
              <a:gd name="connsiteX141" fmla="*/ 3828048 w 6299884"/>
              <a:gd name="connsiteY141" fmla="*/ 4263685 h 5597613"/>
              <a:gd name="connsiteX142" fmla="*/ 3837820 w 6299884"/>
              <a:gd name="connsiteY142" fmla="*/ 4258969 h 5597613"/>
              <a:gd name="connsiteX143" fmla="*/ 3846085 w 6299884"/>
              <a:gd name="connsiteY143" fmla="*/ 4250636 h 5597613"/>
              <a:gd name="connsiteX144" fmla="*/ 3858037 w 6299884"/>
              <a:gd name="connsiteY144" fmla="*/ 4257415 h 5597613"/>
              <a:gd name="connsiteX145" fmla="*/ 3871311 w 6299884"/>
              <a:gd name="connsiteY145" fmla="*/ 4226275 h 5597613"/>
              <a:gd name="connsiteX146" fmla="*/ 3872192 w 6299884"/>
              <a:gd name="connsiteY146" fmla="*/ 4233089 h 5597613"/>
              <a:gd name="connsiteX147" fmla="*/ 3890107 w 6299884"/>
              <a:gd name="connsiteY147" fmla="*/ 4240488 h 5597613"/>
              <a:gd name="connsiteX148" fmla="*/ 3910484 w 6299884"/>
              <a:gd name="connsiteY148" fmla="*/ 4226792 h 5597613"/>
              <a:gd name="connsiteX149" fmla="*/ 3948554 w 6299884"/>
              <a:gd name="connsiteY149" fmla="*/ 4218793 h 5597613"/>
              <a:gd name="connsiteX150" fmla="*/ 3949707 w 6299884"/>
              <a:gd name="connsiteY150" fmla="*/ 4218433 h 5597613"/>
              <a:gd name="connsiteX151" fmla="*/ 3958349 w 6299884"/>
              <a:gd name="connsiteY151" fmla="*/ 4213080 h 5597613"/>
              <a:gd name="connsiteX152" fmla="*/ 3958718 w 6299884"/>
              <a:gd name="connsiteY152" fmla="*/ 4206407 h 5597613"/>
              <a:gd name="connsiteX153" fmla="*/ 3967362 w 6299884"/>
              <a:gd name="connsiteY153" fmla="*/ 4187635 h 5597613"/>
              <a:gd name="connsiteX154" fmla="*/ 3984138 w 6299884"/>
              <a:gd name="connsiteY154" fmla="*/ 4178211 h 5597613"/>
              <a:gd name="connsiteX155" fmla="*/ 3995416 w 6299884"/>
              <a:gd name="connsiteY155" fmla="*/ 4177110 h 5597613"/>
              <a:gd name="connsiteX156" fmla="*/ 3998821 w 6299884"/>
              <a:gd name="connsiteY156" fmla="*/ 4176674 h 5597613"/>
              <a:gd name="connsiteX157" fmla="*/ 4021084 w 6299884"/>
              <a:gd name="connsiteY157" fmla="*/ 4156157 h 5597613"/>
              <a:gd name="connsiteX158" fmla="*/ 4039082 w 6299884"/>
              <a:gd name="connsiteY158" fmla="*/ 4134800 h 5597613"/>
              <a:gd name="connsiteX159" fmla="*/ 4046307 w 6299884"/>
              <a:gd name="connsiteY159" fmla="*/ 4131797 h 5597613"/>
              <a:gd name="connsiteX160" fmla="*/ 4057144 w 6299884"/>
              <a:gd name="connsiteY160" fmla="*/ 4127289 h 5597613"/>
              <a:gd name="connsiteX161" fmla="*/ 4081279 w 6299884"/>
              <a:gd name="connsiteY161" fmla="*/ 4097181 h 5597613"/>
              <a:gd name="connsiteX162" fmla="*/ 4095728 w 6299884"/>
              <a:gd name="connsiteY162" fmla="*/ 4091171 h 5597613"/>
              <a:gd name="connsiteX163" fmla="*/ 4106382 w 6299884"/>
              <a:gd name="connsiteY163" fmla="*/ 4093269 h 5597613"/>
              <a:gd name="connsiteX164" fmla="*/ 4115125 w 6299884"/>
              <a:gd name="connsiteY164" fmla="*/ 4096649 h 5597613"/>
              <a:gd name="connsiteX165" fmla="*/ 4143388 w 6299884"/>
              <a:gd name="connsiteY165" fmla="*/ 4085059 h 5597613"/>
              <a:gd name="connsiteX166" fmla="*/ 4143326 w 6299884"/>
              <a:gd name="connsiteY166" fmla="*/ 4071214 h 5597613"/>
              <a:gd name="connsiteX167" fmla="*/ 4139223 w 6299884"/>
              <a:gd name="connsiteY167" fmla="*/ 4058233 h 5597613"/>
              <a:gd name="connsiteX168" fmla="*/ 4154371 w 6299884"/>
              <a:gd name="connsiteY168" fmla="*/ 4065642 h 5597613"/>
              <a:gd name="connsiteX169" fmla="*/ 4167529 w 6299884"/>
              <a:gd name="connsiteY169" fmla="*/ 4062352 h 5597613"/>
              <a:gd name="connsiteX170" fmla="*/ 4178417 w 6299884"/>
              <a:gd name="connsiteY170" fmla="*/ 4071325 h 5597613"/>
              <a:gd name="connsiteX171" fmla="*/ 4178759 w 6299884"/>
              <a:gd name="connsiteY171" fmla="*/ 4071055 h 5597613"/>
              <a:gd name="connsiteX172" fmla="*/ 4181424 w 6299884"/>
              <a:gd name="connsiteY172" fmla="*/ 4057410 h 5597613"/>
              <a:gd name="connsiteX173" fmla="*/ 4192834 w 6299884"/>
              <a:gd name="connsiteY173" fmla="*/ 4049973 h 5597613"/>
              <a:gd name="connsiteX174" fmla="*/ 4201308 w 6299884"/>
              <a:gd name="connsiteY174" fmla="*/ 4040574 h 5597613"/>
              <a:gd name="connsiteX175" fmla="*/ 4221512 w 6299884"/>
              <a:gd name="connsiteY175" fmla="*/ 4036252 h 5597613"/>
              <a:gd name="connsiteX176" fmla="*/ 4223475 w 6299884"/>
              <a:gd name="connsiteY176" fmla="*/ 4037108 h 5597613"/>
              <a:gd name="connsiteX177" fmla="*/ 4227974 w 6299884"/>
              <a:gd name="connsiteY177" fmla="*/ 4034029 h 5597613"/>
              <a:gd name="connsiteX178" fmla="*/ 4228101 w 6299884"/>
              <a:gd name="connsiteY178" fmla="*/ 4033674 h 5597613"/>
              <a:gd name="connsiteX179" fmla="*/ 4240185 w 6299884"/>
              <a:gd name="connsiteY179" fmla="*/ 4022775 h 5597613"/>
              <a:gd name="connsiteX180" fmla="*/ 4239245 w 6299884"/>
              <a:gd name="connsiteY180" fmla="*/ 4026315 h 5597613"/>
              <a:gd name="connsiteX181" fmla="*/ 4257323 w 6299884"/>
              <a:gd name="connsiteY181" fmla="*/ 4013942 h 5597613"/>
              <a:gd name="connsiteX182" fmla="*/ 4260537 w 6299884"/>
              <a:gd name="connsiteY182" fmla="*/ 4003541 h 5597613"/>
              <a:gd name="connsiteX183" fmla="*/ 4275170 w 6299884"/>
              <a:gd name="connsiteY183" fmla="*/ 3990928 h 5597613"/>
              <a:gd name="connsiteX184" fmla="*/ 4293221 w 6299884"/>
              <a:gd name="connsiteY184" fmla="*/ 3980648 h 5597613"/>
              <a:gd name="connsiteX185" fmla="*/ 4313829 w 6299884"/>
              <a:gd name="connsiteY185" fmla="*/ 3971424 h 5597613"/>
              <a:gd name="connsiteX186" fmla="*/ 4320774 w 6299884"/>
              <a:gd name="connsiteY186" fmla="*/ 3970007 h 5597613"/>
              <a:gd name="connsiteX187" fmla="*/ 4323605 w 6299884"/>
              <a:gd name="connsiteY187" fmla="*/ 3967985 h 5597613"/>
              <a:gd name="connsiteX188" fmla="*/ 4326342 w 6299884"/>
              <a:gd name="connsiteY188" fmla="*/ 3961161 h 5597613"/>
              <a:gd name="connsiteX189" fmla="*/ 4342690 w 6299884"/>
              <a:gd name="connsiteY189" fmla="*/ 3951099 h 5597613"/>
              <a:gd name="connsiteX190" fmla="*/ 4346262 w 6299884"/>
              <a:gd name="connsiteY190" fmla="*/ 3951802 h 5597613"/>
              <a:gd name="connsiteX191" fmla="*/ 4374737 w 6299884"/>
              <a:gd name="connsiteY191" fmla="*/ 3931462 h 5597613"/>
              <a:gd name="connsiteX192" fmla="*/ 4374957 w 6299884"/>
              <a:gd name="connsiteY192" fmla="*/ 3930337 h 5597613"/>
              <a:gd name="connsiteX193" fmla="*/ 4384031 w 6299884"/>
              <a:gd name="connsiteY193" fmla="*/ 3912203 h 5597613"/>
              <a:gd name="connsiteX194" fmla="*/ 4405655 w 6299884"/>
              <a:gd name="connsiteY194" fmla="*/ 3892114 h 5597613"/>
              <a:gd name="connsiteX195" fmla="*/ 4411164 w 6299884"/>
              <a:gd name="connsiteY195" fmla="*/ 3886559 h 5597613"/>
              <a:gd name="connsiteX196" fmla="*/ 4448109 w 6299884"/>
              <a:gd name="connsiteY196" fmla="*/ 3864504 h 5597613"/>
              <a:gd name="connsiteX197" fmla="*/ 4448342 w 6299884"/>
              <a:gd name="connsiteY197" fmla="*/ 3879018 h 5597613"/>
              <a:gd name="connsiteX198" fmla="*/ 4501439 w 6299884"/>
              <a:gd name="connsiteY198" fmla="*/ 3841435 h 5597613"/>
              <a:gd name="connsiteX199" fmla="*/ 4525049 w 6299884"/>
              <a:gd name="connsiteY199" fmla="*/ 3823604 h 5597613"/>
              <a:gd name="connsiteX200" fmla="*/ 4522854 w 6299884"/>
              <a:gd name="connsiteY200" fmla="*/ 3821671 h 5597613"/>
              <a:gd name="connsiteX201" fmla="*/ 4527133 w 6299884"/>
              <a:gd name="connsiteY201" fmla="*/ 3822029 h 5597613"/>
              <a:gd name="connsiteX202" fmla="*/ 4553467 w 6299884"/>
              <a:gd name="connsiteY202" fmla="*/ 3802140 h 5597613"/>
              <a:gd name="connsiteX203" fmla="*/ 4555373 w 6299884"/>
              <a:gd name="connsiteY203" fmla="*/ 3797847 h 5597613"/>
              <a:gd name="connsiteX204" fmla="*/ 4564623 w 6299884"/>
              <a:gd name="connsiteY204" fmla="*/ 3795507 h 5597613"/>
              <a:gd name="connsiteX205" fmla="*/ 4590557 w 6299884"/>
              <a:gd name="connsiteY205" fmla="*/ 3782202 h 5597613"/>
              <a:gd name="connsiteX206" fmla="*/ 4595003 w 6299884"/>
              <a:gd name="connsiteY206" fmla="*/ 3769473 h 5597613"/>
              <a:gd name="connsiteX207" fmla="*/ 4599018 w 6299884"/>
              <a:gd name="connsiteY207" fmla="*/ 3763071 h 5597613"/>
              <a:gd name="connsiteX208" fmla="*/ 4607803 w 6299884"/>
              <a:gd name="connsiteY208" fmla="*/ 3757746 h 5597613"/>
              <a:gd name="connsiteX209" fmla="*/ 1817602 w 6299884"/>
              <a:gd name="connsiteY209" fmla="*/ 3431452 h 5597613"/>
              <a:gd name="connsiteX210" fmla="*/ 1826676 w 6299884"/>
              <a:gd name="connsiteY210" fmla="*/ 3442424 h 5597613"/>
              <a:gd name="connsiteX211" fmla="*/ 1840447 w 6299884"/>
              <a:gd name="connsiteY211" fmla="*/ 3449764 h 5597613"/>
              <a:gd name="connsiteX212" fmla="*/ 1849601 w 6299884"/>
              <a:gd name="connsiteY212" fmla="*/ 3436450 h 5597613"/>
              <a:gd name="connsiteX213" fmla="*/ 1850090 w 6299884"/>
              <a:gd name="connsiteY213" fmla="*/ 3431636 h 5597613"/>
              <a:gd name="connsiteX214" fmla="*/ 1837761 w 6299884"/>
              <a:gd name="connsiteY214" fmla="*/ 3435152 h 5597613"/>
              <a:gd name="connsiteX215" fmla="*/ 1245291 w 6299884"/>
              <a:gd name="connsiteY215" fmla="*/ 3011942 h 5597613"/>
              <a:gd name="connsiteX216" fmla="*/ 1233887 w 6299884"/>
              <a:gd name="connsiteY216" fmla="*/ 3032730 h 5597613"/>
              <a:gd name="connsiteX217" fmla="*/ 1229334 w 6299884"/>
              <a:gd name="connsiteY217" fmla="*/ 3051192 h 5597613"/>
              <a:gd name="connsiteX218" fmla="*/ 1209459 w 6299884"/>
              <a:gd name="connsiteY218" fmla="*/ 3028025 h 5597613"/>
              <a:gd name="connsiteX219" fmla="*/ 1208132 w 6299884"/>
              <a:gd name="connsiteY219" fmla="*/ 3034582 h 5597613"/>
              <a:gd name="connsiteX220" fmla="*/ 1205585 w 6299884"/>
              <a:gd name="connsiteY220" fmla="*/ 3050842 h 5597613"/>
              <a:gd name="connsiteX221" fmla="*/ 1199200 w 6299884"/>
              <a:gd name="connsiteY221" fmla="*/ 3058897 h 5597613"/>
              <a:gd name="connsiteX222" fmla="*/ 1263571 w 6299884"/>
              <a:gd name="connsiteY222" fmla="*/ 3123268 h 5597613"/>
              <a:gd name="connsiteX223" fmla="*/ 1280289 w 6299884"/>
              <a:gd name="connsiteY223" fmla="*/ 3105544 h 5597613"/>
              <a:gd name="connsiteX224" fmla="*/ 1369336 w 6299884"/>
              <a:gd name="connsiteY224" fmla="*/ 3109212 h 5597613"/>
              <a:gd name="connsiteX225" fmla="*/ 1381846 w 6299884"/>
              <a:gd name="connsiteY225" fmla="*/ 3141802 h 5597613"/>
              <a:gd name="connsiteX226" fmla="*/ 1414372 w 6299884"/>
              <a:gd name="connsiteY226" fmla="*/ 3160447 h 5597613"/>
              <a:gd name="connsiteX227" fmla="*/ 1438980 w 6299884"/>
              <a:gd name="connsiteY227" fmla="*/ 3156175 h 5597613"/>
              <a:gd name="connsiteX228" fmla="*/ 1462222 w 6299884"/>
              <a:gd name="connsiteY228" fmla="*/ 3130323 h 5597613"/>
              <a:gd name="connsiteX229" fmla="*/ 1476140 w 6299884"/>
              <a:gd name="connsiteY229" fmla="*/ 3122235 h 5597613"/>
              <a:gd name="connsiteX230" fmla="*/ 1502885 w 6299884"/>
              <a:gd name="connsiteY230" fmla="*/ 3100647 h 5597613"/>
              <a:gd name="connsiteX231" fmla="*/ 1493522 w 6299884"/>
              <a:gd name="connsiteY231" fmla="*/ 3090273 h 5597613"/>
              <a:gd name="connsiteX232" fmla="*/ 1488513 w 6299884"/>
              <a:gd name="connsiteY232" fmla="*/ 3101542 h 5597613"/>
              <a:gd name="connsiteX233" fmla="*/ 1484137 w 6299884"/>
              <a:gd name="connsiteY233" fmla="*/ 3111029 h 5597613"/>
              <a:gd name="connsiteX234" fmla="*/ 1472873 w 6299884"/>
              <a:gd name="connsiteY234" fmla="*/ 3106002 h 5597613"/>
              <a:gd name="connsiteX235" fmla="*/ 1459594 w 6299884"/>
              <a:gd name="connsiteY235" fmla="*/ 3075767 h 5597613"/>
              <a:gd name="connsiteX236" fmla="*/ 1456995 w 6299884"/>
              <a:gd name="connsiteY236" fmla="*/ 3075979 h 5597613"/>
              <a:gd name="connsiteX237" fmla="*/ 1427167 w 6299884"/>
              <a:gd name="connsiteY237" fmla="*/ 3080812 h 5597613"/>
              <a:gd name="connsiteX238" fmla="*/ 1415245 w 6299884"/>
              <a:gd name="connsiteY238" fmla="*/ 3070362 h 5597613"/>
              <a:gd name="connsiteX239" fmla="*/ 1397262 w 6299884"/>
              <a:gd name="connsiteY239" fmla="*/ 3064717 h 5597613"/>
              <a:gd name="connsiteX240" fmla="*/ 1378887 w 6299884"/>
              <a:gd name="connsiteY240" fmla="*/ 3069676 h 5597613"/>
              <a:gd name="connsiteX241" fmla="*/ 1367683 w 6299884"/>
              <a:gd name="connsiteY241" fmla="*/ 3073280 h 5597613"/>
              <a:gd name="connsiteX242" fmla="*/ 1353865 w 6299884"/>
              <a:gd name="connsiteY242" fmla="*/ 3080582 h 5597613"/>
              <a:gd name="connsiteX243" fmla="*/ 1341551 w 6299884"/>
              <a:gd name="connsiteY243" fmla="*/ 3080733 h 5597613"/>
              <a:gd name="connsiteX244" fmla="*/ 1331574 w 6299884"/>
              <a:gd name="connsiteY244" fmla="*/ 3076324 h 5597613"/>
              <a:gd name="connsiteX245" fmla="*/ 1317258 w 6299884"/>
              <a:gd name="connsiteY245" fmla="*/ 3076167 h 5597613"/>
              <a:gd name="connsiteX246" fmla="*/ 1303937 w 6299884"/>
              <a:gd name="connsiteY246" fmla="*/ 3090928 h 5597613"/>
              <a:gd name="connsiteX247" fmla="*/ 1302519 w 6299884"/>
              <a:gd name="connsiteY247" fmla="*/ 3089479 h 5597613"/>
              <a:gd name="connsiteX248" fmla="*/ 1295885 w 6299884"/>
              <a:gd name="connsiteY248" fmla="*/ 3065899 h 5597613"/>
              <a:gd name="connsiteX249" fmla="*/ 1291912 w 6299884"/>
              <a:gd name="connsiteY249" fmla="*/ 3062415 h 5597613"/>
              <a:gd name="connsiteX250" fmla="*/ 1256693 w 6299884"/>
              <a:gd name="connsiteY250" fmla="*/ 3062316 h 5597613"/>
              <a:gd name="connsiteX251" fmla="*/ 1240684 w 6299884"/>
              <a:gd name="connsiteY251" fmla="*/ 3059847 h 5597613"/>
              <a:gd name="connsiteX252" fmla="*/ 1236519 w 6299884"/>
              <a:gd name="connsiteY252" fmla="*/ 3046900 h 5597613"/>
              <a:gd name="connsiteX253" fmla="*/ 1256427 w 6299884"/>
              <a:gd name="connsiteY253" fmla="*/ 3031925 h 5597613"/>
              <a:gd name="connsiteX254" fmla="*/ 1281305 w 6299884"/>
              <a:gd name="connsiteY254" fmla="*/ 3035351 h 5597613"/>
              <a:gd name="connsiteX255" fmla="*/ 1304180 w 6299884"/>
              <a:gd name="connsiteY255" fmla="*/ 3038469 h 5597613"/>
              <a:gd name="connsiteX256" fmla="*/ 1326559 w 6299884"/>
              <a:gd name="connsiteY256" fmla="*/ 3034127 h 5597613"/>
              <a:gd name="connsiteX257" fmla="*/ 1346439 w 6299884"/>
              <a:gd name="connsiteY257" fmla="*/ 3022019 h 5597613"/>
              <a:gd name="connsiteX258" fmla="*/ 1349867 w 6299884"/>
              <a:gd name="connsiteY258" fmla="*/ 3021915 h 5597613"/>
              <a:gd name="connsiteX259" fmla="*/ 1341397 w 6299884"/>
              <a:gd name="connsiteY259" fmla="*/ 3021522 h 5597613"/>
              <a:gd name="connsiteX260" fmla="*/ 1330874 w 6299884"/>
              <a:gd name="connsiteY260" fmla="*/ 3028185 h 5597613"/>
              <a:gd name="connsiteX261" fmla="*/ 1294307 w 6299884"/>
              <a:gd name="connsiteY261" fmla="*/ 3032204 h 5597613"/>
              <a:gd name="connsiteX262" fmla="*/ 1268275 w 6299884"/>
              <a:gd name="connsiteY262" fmla="*/ 3017888 h 5597613"/>
              <a:gd name="connsiteX263" fmla="*/ 1245291 w 6299884"/>
              <a:gd name="connsiteY263" fmla="*/ 3011942 h 5597613"/>
              <a:gd name="connsiteX264" fmla="*/ 1536306 w 6299884"/>
              <a:gd name="connsiteY264" fmla="*/ 2984014 h 5597613"/>
              <a:gd name="connsiteX265" fmla="*/ 1505778 w 6299884"/>
              <a:gd name="connsiteY265" fmla="*/ 2985169 h 5597613"/>
              <a:gd name="connsiteX266" fmla="*/ 1485130 w 6299884"/>
              <a:gd name="connsiteY266" fmla="*/ 3000899 h 5597613"/>
              <a:gd name="connsiteX267" fmla="*/ 1471212 w 6299884"/>
              <a:gd name="connsiteY267" fmla="*/ 3008986 h 5597613"/>
              <a:gd name="connsiteX268" fmla="*/ 1429659 w 6299884"/>
              <a:gd name="connsiteY268" fmla="*/ 2993146 h 5597613"/>
              <a:gd name="connsiteX269" fmla="*/ 1410397 w 6299884"/>
              <a:gd name="connsiteY269" fmla="*/ 2999326 h 5597613"/>
              <a:gd name="connsiteX270" fmla="*/ 1395153 w 6299884"/>
              <a:gd name="connsiteY270" fmla="*/ 3013972 h 5597613"/>
              <a:gd name="connsiteX271" fmla="*/ 1376762 w 6299884"/>
              <a:gd name="connsiteY271" fmla="*/ 3006401 h 5597613"/>
              <a:gd name="connsiteX272" fmla="*/ 1371479 w 6299884"/>
              <a:gd name="connsiteY272" fmla="*/ 3021267 h 5597613"/>
              <a:gd name="connsiteX273" fmla="*/ 1395419 w 6299884"/>
              <a:gd name="connsiteY273" fmla="*/ 3020549 h 5597613"/>
              <a:gd name="connsiteX274" fmla="*/ 1431089 w 6299884"/>
              <a:gd name="connsiteY274" fmla="*/ 3004313 h 5597613"/>
              <a:gd name="connsiteX275" fmla="*/ 1446295 w 6299884"/>
              <a:gd name="connsiteY275" fmla="*/ 3001326 h 5597613"/>
              <a:gd name="connsiteX276" fmla="*/ 1538557 w 6299884"/>
              <a:gd name="connsiteY276" fmla="*/ 2995458 h 5597613"/>
              <a:gd name="connsiteX277" fmla="*/ 1546925 w 6299884"/>
              <a:gd name="connsiteY277" fmla="*/ 2993333 h 5597613"/>
              <a:gd name="connsiteX278" fmla="*/ 1544640 w 6299884"/>
              <a:gd name="connsiteY278" fmla="*/ 2985987 h 5597613"/>
              <a:gd name="connsiteX279" fmla="*/ 1536306 w 6299884"/>
              <a:gd name="connsiteY279" fmla="*/ 2984014 h 5597613"/>
              <a:gd name="connsiteX280" fmla="*/ 1141538 w 6299884"/>
              <a:gd name="connsiteY280" fmla="*/ 2852036 h 5597613"/>
              <a:gd name="connsiteX281" fmla="*/ 1141308 w 6299884"/>
              <a:gd name="connsiteY281" fmla="*/ 2852170 h 5597613"/>
              <a:gd name="connsiteX282" fmla="*/ 1128521 w 6299884"/>
              <a:gd name="connsiteY282" fmla="*/ 2853069 h 5597613"/>
              <a:gd name="connsiteX283" fmla="*/ 1117318 w 6299884"/>
              <a:gd name="connsiteY283" fmla="*/ 2853296 h 5597613"/>
              <a:gd name="connsiteX284" fmla="*/ 1118397 w 6299884"/>
              <a:gd name="connsiteY284" fmla="*/ 2854897 h 5597613"/>
              <a:gd name="connsiteX285" fmla="*/ 1131384 w 6299884"/>
              <a:gd name="connsiteY285" fmla="*/ 2863551 h 5597613"/>
              <a:gd name="connsiteX286" fmla="*/ 1139240 w 6299884"/>
              <a:gd name="connsiteY286" fmla="*/ 2859450 h 5597613"/>
              <a:gd name="connsiteX287" fmla="*/ 1181888 w 6299884"/>
              <a:gd name="connsiteY287" fmla="*/ 2616148 h 5597613"/>
              <a:gd name="connsiteX288" fmla="*/ 1163814 w 6299884"/>
              <a:gd name="connsiteY288" fmla="*/ 2619255 h 5597613"/>
              <a:gd name="connsiteX289" fmla="*/ 1160914 w 6299884"/>
              <a:gd name="connsiteY289" fmla="*/ 2622650 h 5597613"/>
              <a:gd name="connsiteX290" fmla="*/ 1158739 w 6299884"/>
              <a:gd name="connsiteY290" fmla="*/ 2639539 h 5597613"/>
              <a:gd name="connsiteX291" fmla="*/ 1144540 w 6299884"/>
              <a:gd name="connsiteY291" fmla="*/ 2627916 h 5597613"/>
              <a:gd name="connsiteX292" fmla="*/ 1134776 w 6299884"/>
              <a:gd name="connsiteY292" fmla="*/ 2627129 h 5597613"/>
              <a:gd name="connsiteX293" fmla="*/ 1132339 w 6299884"/>
              <a:gd name="connsiteY293" fmla="*/ 2624668 h 5597613"/>
              <a:gd name="connsiteX294" fmla="*/ 1109282 w 6299884"/>
              <a:gd name="connsiteY294" fmla="*/ 2628634 h 5597613"/>
              <a:gd name="connsiteX295" fmla="*/ 939227 w 6299884"/>
              <a:gd name="connsiteY295" fmla="*/ 2798688 h 5597613"/>
              <a:gd name="connsiteX296" fmla="*/ 947278 w 6299884"/>
              <a:gd name="connsiteY296" fmla="*/ 2795179 h 5597613"/>
              <a:gd name="connsiteX297" fmla="*/ 953866 w 6299884"/>
              <a:gd name="connsiteY297" fmla="*/ 2794964 h 5597613"/>
              <a:gd name="connsiteX298" fmla="*/ 960819 w 6299884"/>
              <a:gd name="connsiteY298" fmla="*/ 2787014 h 5597613"/>
              <a:gd name="connsiteX299" fmla="*/ 966632 w 6299884"/>
              <a:gd name="connsiteY299" fmla="*/ 2778478 h 5597613"/>
              <a:gd name="connsiteX300" fmla="*/ 985840 w 6299884"/>
              <a:gd name="connsiteY300" fmla="*/ 2776108 h 5597613"/>
              <a:gd name="connsiteX301" fmla="*/ 1003355 w 6299884"/>
              <a:gd name="connsiteY301" fmla="*/ 2771427 h 5597613"/>
              <a:gd name="connsiteX302" fmla="*/ 1006364 w 6299884"/>
              <a:gd name="connsiteY302" fmla="*/ 2757126 h 5597613"/>
              <a:gd name="connsiteX303" fmla="*/ 1008144 w 6299884"/>
              <a:gd name="connsiteY303" fmla="*/ 2750839 h 5597613"/>
              <a:gd name="connsiteX304" fmla="*/ 1031518 w 6299884"/>
              <a:gd name="connsiteY304" fmla="*/ 2761415 h 5597613"/>
              <a:gd name="connsiteX305" fmla="*/ 1038880 w 6299884"/>
              <a:gd name="connsiteY305" fmla="*/ 2769523 h 5597613"/>
              <a:gd name="connsiteX306" fmla="*/ 1058674 w 6299884"/>
              <a:gd name="connsiteY306" fmla="*/ 2766013 h 5597613"/>
              <a:gd name="connsiteX307" fmla="*/ 1058732 w 6299884"/>
              <a:gd name="connsiteY307" fmla="*/ 2760281 h 5597613"/>
              <a:gd name="connsiteX308" fmla="*/ 1057957 w 6299884"/>
              <a:gd name="connsiteY308" fmla="*/ 2751958 h 5597613"/>
              <a:gd name="connsiteX309" fmla="*/ 1065464 w 6299884"/>
              <a:gd name="connsiteY309" fmla="*/ 2745734 h 5597613"/>
              <a:gd name="connsiteX310" fmla="*/ 1093512 w 6299884"/>
              <a:gd name="connsiteY310" fmla="*/ 2747188 h 5597613"/>
              <a:gd name="connsiteX311" fmla="*/ 1110105 w 6299884"/>
              <a:gd name="connsiteY311" fmla="*/ 2748517 h 5597613"/>
              <a:gd name="connsiteX312" fmla="*/ 1150085 w 6299884"/>
              <a:gd name="connsiteY312" fmla="*/ 2730895 h 5597613"/>
              <a:gd name="connsiteX313" fmla="*/ 1161596 w 6299884"/>
              <a:gd name="connsiteY313" fmla="*/ 2725287 h 5597613"/>
              <a:gd name="connsiteX314" fmla="*/ 1203373 w 6299884"/>
              <a:gd name="connsiteY314" fmla="*/ 2728039 h 5597613"/>
              <a:gd name="connsiteX315" fmla="*/ 1225196 w 6299884"/>
              <a:gd name="connsiteY315" fmla="*/ 2721972 h 5597613"/>
              <a:gd name="connsiteX316" fmla="*/ 1250057 w 6299884"/>
              <a:gd name="connsiteY316" fmla="*/ 2698737 h 5597613"/>
              <a:gd name="connsiteX317" fmla="*/ 1256777 w 6299884"/>
              <a:gd name="connsiteY317" fmla="*/ 2713718 h 5597613"/>
              <a:gd name="connsiteX318" fmla="*/ 1274483 w 6299884"/>
              <a:gd name="connsiteY318" fmla="*/ 2718498 h 5597613"/>
              <a:gd name="connsiteX319" fmla="*/ 1274598 w 6299884"/>
              <a:gd name="connsiteY319" fmla="*/ 2707033 h 5597613"/>
              <a:gd name="connsiteX320" fmla="*/ 1282135 w 6299884"/>
              <a:gd name="connsiteY320" fmla="*/ 2697942 h 5597613"/>
              <a:gd name="connsiteX321" fmla="*/ 1303652 w 6299884"/>
              <a:gd name="connsiteY321" fmla="*/ 2693877 h 5597613"/>
              <a:gd name="connsiteX322" fmla="*/ 1332619 w 6299884"/>
              <a:gd name="connsiteY322" fmla="*/ 2689322 h 5597613"/>
              <a:gd name="connsiteX323" fmla="*/ 1346991 w 6299884"/>
              <a:gd name="connsiteY323" fmla="*/ 2683746 h 5597613"/>
              <a:gd name="connsiteX324" fmla="*/ 1351665 w 6299884"/>
              <a:gd name="connsiteY324" fmla="*/ 2674623 h 5597613"/>
              <a:gd name="connsiteX325" fmla="*/ 1361232 w 6299884"/>
              <a:gd name="connsiteY325" fmla="*/ 2662975 h 5597613"/>
              <a:gd name="connsiteX326" fmla="*/ 1369428 w 6299884"/>
              <a:gd name="connsiteY326" fmla="*/ 2673672 h 5597613"/>
              <a:gd name="connsiteX327" fmla="*/ 1376572 w 6299884"/>
              <a:gd name="connsiteY327" fmla="*/ 2675183 h 5597613"/>
              <a:gd name="connsiteX328" fmla="*/ 1379770 w 6299884"/>
              <a:gd name="connsiteY328" fmla="*/ 2670345 h 5597613"/>
              <a:gd name="connsiteX329" fmla="*/ 1386810 w 6299884"/>
              <a:gd name="connsiteY329" fmla="*/ 2653795 h 5597613"/>
              <a:gd name="connsiteX330" fmla="*/ 1386926 w 6299884"/>
              <a:gd name="connsiteY330" fmla="*/ 2642330 h 5597613"/>
              <a:gd name="connsiteX331" fmla="*/ 1379782 w 6299884"/>
              <a:gd name="connsiteY331" fmla="*/ 2640818 h 5597613"/>
              <a:gd name="connsiteX332" fmla="*/ 1302421 w 6299884"/>
              <a:gd name="connsiteY332" fmla="*/ 2645702 h 5597613"/>
              <a:gd name="connsiteX333" fmla="*/ 1241741 w 6299884"/>
              <a:gd name="connsiteY333" fmla="*/ 2643317 h 5597613"/>
              <a:gd name="connsiteX334" fmla="*/ 1209895 w 6299884"/>
              <a:gd name="connsiteY334" fmla="*/ 2621180 h 5597613"/>
              <a:gd name="connsiteX335" fmla="*/ 1191765 w 6299884"/>
              <a:gd name="connsiteY335" fmla="*/ 2629868 h 5597613"/>
              <a:gd name="connsiteX336" fmla="*/ 1184709 w 6299884"/>
              <a:gd name="connsiteY336" fmla="*/ 2619757 h 5597613"/>
              <a:gd name="connsiteX337" fmla="*/ 2149891 w 6299884"/>
              <a:gd name="connsiteY337" fmla="*/ 2258811 h 5597613"/>
              <a:gd name="connsiteX338" fmla="*/ 2094601 w 6299884"/>
              <a:gd name="connsiteY338" fmla="*/ 2261358 h 5597613"/>
              <a:gd name="connsiteX339" fmla="*/ 2061822 w 6299884"/>
              <a:gd name="connsiteY339" fmla="*/ 2274759 h 5597613"/>
              <a:gd name="connsiteX340" fmla="*/ 2050925 w 6299884"/>
              <a:gd name="connsiteY340" fmla="*/ 2276360 h 5597613"/>
              <a:gd name="connsiteX341" fmla="*/ 2024382 w 6299884"/>
              <a:gd name="connsiteY341" fmla="*/ 2267755 h 5597613"/>
              <a:gd name="connsiteX342" fmla="*/ 2011733 w 6299884"/>
              <a:gd name="connsiteY342" fmla="*/ 2272776 h 5597613"/>
              <a:gd name="connsiteX343" fmla="*/ 1985542 w 6299884"/>
              <a:gd name="connsiteY343" fmla="*/ 2285963 h 5597613"/>
              <a:gd name="connsiteX344" fmla="*/ 1958051 w 6299884"/>
              <a:gd name="connsiteY344" fmla="*/ 2286234 h 5597613"/>
              <a:gd name="connsiteX345" fmla="*/ 1949375 w 6299884"/>
              <a:gd name="connsiteY345" fmla="*/ 2294739 h 5597613"/>
              <a:gd name="connsiteX346" fmla="*/ 1944701 w 6299884"/>
              <a:gd name="connsiteY346" fmla="*/ 2303862 h 5597613"/>
              <a:gd name="connsiteX347" fmla="*/ 1931334 w 6299884"/>
              <a:gd name="connsiteY347" fmla="*/ 2294828 h 5597613"/>
              <a:gd name="connsiteX348" fmla="*/ 1915411 w 6299884"/>
              <a:gd name="connsiteY348" fmla="*/ 2283760 h 5597613"/>
              <a:gd name="connsiteX349" fmla="*/ 1893558 w 6299884"/>
              <a:gd name="connsiteY349" fmla="*/ 2292694 h 5597613"/>
              <a:gd name="connsiteX350" fmla="*/ 1860838 w 6299884"/>
              <a:gd name="connsiteY350" fmla="*/ 2300362 h 5597613"/>
              <a:gd name="connsiteX351" fmla="*/ 1848055 w 6299884"/>
              <a:gd name="connsiteY351" fmla="*/ 2290188 h 5597613"/>
              <a:gd name="connsiteX352" fmla="*/ 1835828 w 6299884"/>
              <a:gd name="connsiteY352" fmla="*/ 2281740 h 5597613"/>
              <a:gd name="connsiteX353" fmla="*/ 1770810 w 6299884"/>
              <a:gd name="connsiteY353" fmla="*/ 2283607 h 5597613"/>
              <a:gd name="connsiteX354" fmla="*/ 1740560 w 6299884"/>
              <a:gd name="connsiteY354" fmla="*/ 2301909 h 5597613"/>
              <a:gd name="connsiteX355" fmla="*/ 1738835 w 6299884"/>
              <a:gd name="connsiteY355" fmla="*/ 2302464 h 5597613"/>
              <a:gd name="connsiteX356" fmla="*/ 1731195 w 6299884"/>
              <a:gd name="connsiteY356" fmla="*/ 2293493 h 5597613"/>
              <a:gd name="connsiteX357" fmla="*/ 1723907 w 6299884"/>
              <a:gd name="connsiteY357" fmla="*/ 2306314 h 5597613"/>
              <a:gd name="connsiteX358" fmla="*/ 1722432 w 6299884"/>
              <a:gd name="connsiteY358" fmla="*/ 2310597 h 5597613"/>
              <a:gd name="connsiteX359" fmla="*/ 1720505 w 6299884"/>
              <a:gd name="connsiteY359" fmla="*/ 2331217 h 5597613"/>
              <a:gd name="connsiteX360" fmla="*/ 1712135 w 6299884"/>
              <a:gd name="connsiteY360" fmla="*/ 2337719 h 5597613"/>
              <a:gd name="connsiteX361" fmla="*/ 1705328 w 6299884"/>
              <a:gd name="connsiteY361" fmla="*/ 2331338 h 5597613"/>
              <a:gd name="connsiteX362" fmla="*/ 1695057 w 6299884"/>
              <a:gd name="connsiteY362" fmla="*/ 2299404 h 5597613"/>
              <a:gd name="connsiteX363" fmla="*/ 1685328 w 6299884"/>
              <a:gd name="connsiteY363" fmla="*/ 2298723 h 5597613"/>
              <a:gd name="connsiteX364" fmla="*/ 1659941 w 6299884"/>
              <a:gd name="connsiteY364" fmla="*/ 2317365 h 5597613"/>
              <a:gd name="connsiteX365" fmla="*/ 1652492 w 6299884"/>
              <a:gd name="connsiteY365" fmla="*/ 2317858 h 5597613"/>
              <a:gd name="connsiteX366" fmla="*/ 1623918 w 6299884"/>
              <a:gd name="connsiteY366" fmla="*/ 2311811 h 5597613"/>
              <a:gd name="connsiteX367" fmla="*/ 1598486 w 6299884"/>
              <a:gd name="connsiteY367" fmla="*/ 2306658 h 5597613"/>
              <a:gd name="connsiteX368" fmla="*/ 1589619 w 6299884"/>
              <a:gd name="connsiteY368" fmla="*/ 2305700 h 5597613"/>
              <a:gd name="connsiteX369" fmla="*/ 1544862 w 6299884"/>
              <a:gd name="connsiteY369" fmla="*/ 2314383 h 5597613"/>
              <a:gd name="connsiteX370" fmla="*/ 1530795 w 6299884"/>
              <a:gd name="connsiteY370" fmla="*/ 2317956 h 5597613"/>
              <a:gd name="connsiteX371" fmla="*/ 1496351 w 6299884"/>
              <a:gd name="connsiteY371" fmla="*/ 2326178 h 5597613"/>
              <a:gd name="connsiteX372" fmla="*/ 1487177 w 6299884"/>
              <a:gd name="connsiteY372" fmla="*/ 2327225 h 5597613"/>
              <a:gd name="connsiteX373" fmla="*/ 1434502 w 6299884"/>
              <a:gd name="connsiteY373" fmla="*/ 2326074 h 5597613"/>
              <a:gd name="connsiteX374" fmla="*/ 1412898 w 6299884"/>
              <a:gd name="connsiteY374" fmla="*/ 2338737 h 5597613"/>
              <a:gd name="connsiteX375" fmla="*/ 1396893 w 6299884"/>
              <a:gd name="connsiteY375" fmla="*/ 2341023 h 5597613"/>
              <a:gd name="connsiteX376" fmla="*/ 1271066 w 6299884"/>
              <a:gd name="connsiteY376" fmla="*/ 2466850 h 5597613"/>
              <a:gd name="connsiteX377" fmla="*/ 1279630 w 6299884"/>
              <a:gd name="connsiteY377" fmla="*/ 2471329 h 5597613"/>
              <a:gd name="connsiteX378" fmla="*/ 1291809 w 6299884"/>
              <a:gd name="connsiteY378" fmla="*/ 2469608 h 5597613"/>
              <a:gd name="connsiteX379" fmla="*/ 1293157 w 6299884"/>
              <a:gd name="connsiteY379" fmla="*/ 2468545 h 5597613"/>
              <a:gd name="connsiteX380" fmla="*/ 1301733 w 6299884"/>
              <a:gd name="connsiteY380" fmla="*/ 2468349 h 5597613"/>
              <a:gd name="connsiteX381" fmla="*/ 1305381 w 6299884"/>
              <a:gd name="connsiteY381" fmla="*/ 2474658 h 5597613"/>
              <a:gd name="connsiteX382" fmla="*/ 1323020 w 6299884"/>
              <a:gd name="connsiteY382" fmla="*/ 2480442 h 5597613"/>
              <a:gd name="connsiteX383" fmla="*/ 1358270 w 6299884"/>
              <a:gd name="connsiteY383" fmla="*/ 2461422 h 5597613"/>
              <a:gd name="connsiteX384" fmla="*/ 1367908 w 6299884"/>
              <a:gd name="connsiteY384" fmla="*/ 2462577 h 5597613"/>
              <a:gd name="connsiteX385" fmla="*/ 1376041 w 6299884"/>
              <a:gd name="connsiteY385" fmla="*/ 2464041 h 5597613"/>
              <a:gd name="connsiteX386" fmla="*/ 1394365 w 6299884"/>
              <a:gd name="connsiteY386" fmla="*/ 2457917 h 5597613"/>
              <a:gd name="connsiteX387" fmla="*/ 1407667 w 6299884"/>
              <a:gd name="connsiteY387" fmla="*/ 2442629 h 5597613"/>
              <a:gd name="connsiteX388" fmla="*/ 1414099 w 6299884"/>
              <a:gd name="connsiteY388" fmla="*/ 2435815 h 5597613"/>
              <a:gd name="connsiteX389" fmla="*/ 1429880 w 6299884"/>
              <a:gd name="connsiteY389" fmla="*/ 2432567 h 5597613"/>
              <a:gd name="connsiteX390" fmla="*/ 1430981 w 6299884"/>
              <a:gd name="connsiteY390" fmla="*/ 2415082 h 5597613"/>
              <a:gd name="connsiteX391" fmla="*/ 1438587 w 6299884"/>
              <a:gd name="connsiteY391" fmla="*/ 2429207 h 5597613"/>
              <a:gd name="connsiteX392" fmla="*/ 1423363 w 6299884"/>
              <a:gd name="connsiteY392" fmla="*/ 2450381 h 5597613"/>
              <a:gd name="connsiteX393" fmla="*/ 1450393 w 6299884"/>
              <a:gd name="connsiteY393" fmla="*/ 2440897 h 5597613"/>
              <a:gd name="connsiteX394" fmla="*/ 1454104 w 6299884"/>
              <a:gd name="connsiteY394" fmla="*/ 2432290 h 5597613"/>
              <a:gd name="connsiteX395" fmla="*/ 1466501 w 6299884"/>
              <a:gd name="connsiteY395" fmla="*/ 2416403 h 5597613"/>
              <a:gd name="connsiteX396" fmla="*/ 1469019 w 6299884"/>
              <a:gd name="connsiteY396" fmla="*/ 2409609 h 5597613"/>
              <a:gd name="connsiteX397" fmla="*/ 1471182 w 6299884"/>
              <a:gd name="connsiteY397" fmla="*/ 2393475 h 5597613"/>
              <a:gd name="connsiteX398" fmla="*/ 1474676 w 6299884"/>
              <a:gd name="connsiteY398" fmla="*/ 2399032 h 5597613"/>
              <a:gd name="connsiteX399" fmla="*/ 1492138 w 6299884"/>
              <a:gd name="connsiteY399" fmla="*/ 2400146 h 5597613"/>
              <a:gd name="connsiteX400" fmla="*/ 1513158 w 6299884"/>
              <a:gd name="connsiteY400" fmla="*/ 2391898 h 5597613"/>
              <a:gd name="connsiteX401" fmla="*/ 1530463 w 6299884"/>
              <a:gd name="connsiteY401" fmla="*/ 2392259 h 5597613"/>
              <a:gd name="connsiteX402" fmla="*/ 1581964 w 6299884"/>
              <a:gd name="connsiteY402" fmla="*/ 2398919 h 5597613"/>
              <a:gd name="connsiteX403" fmla="*/ 1588200 w 6299884"/>
              <a:gd name="connsiteY403" fmla="*/ 2410186 h 5597613"/>
              <a:gd name="connsiteX404" fmla="*/ 1579095 w 6299884"/>
              <a:gd name="connsiteY404" fmla="*/ 2423043 h 5597613"/>
              <a:gd name="connsiteX405" fmla="*/ 1566389 w 6299884"/>
              <a:gd name="connsiteY405" fmla="*/ 2437424 h 5597613"/>
              <a:gd name="connsiteX406" fmla="*/ 1594417 w 6299884"/>
              <a:gd name="connsiteY406" fmla="*/ 2429143 h 5597613"/>
              <a:gd name="connsiteX407" fmla="*/ 1603331 w 6299884"/>
              <a:gd name="connsiteY407" fmla="*/ 2422242 h 5597613"/>
              <a:gd name="connsiteX408" fmla="*/ 1620348 w 6299884"/>
              <a:gd name="connsiteY408" fmla="*/ 2410102 h 5597613"/>
              <a:gd name="connsiteX409" fmla="*/ 1622590 w 6299884"/>
              <a:gd name="connsiteY409" fmla="*/ 2409786 h 5597613"/>
              <a:gd name="connsiteX410" fmla="*/ 1630593 w 6299884"/>
              <a:gd name="connsiteY410" fmla="*/ 2403033 h 5597613"/>
              <a:gd name="connsiteX411" fmla="*/ 1638549 w 6299884"/>
              <a:gd name="connsiteY411" fmla="*/ 2399826 h 5597613"/>
              <a:gd name="connsiteX412" fmla="*/ 1644686 w 6299884"/>
              <a:gd name="connsiteY412" fmla="*/ 2406679 h 5597613"/>
              <a:gd name="connsiteX413" fmla="*/ 1656514 w 6299884"/>
              <a:gd name="connsiteY413" fmla="*/ 2405015 h 5597613"/>
              <a:gd name="connsiteX414" fmla="*/ 1692845 w 6299884"/>
              <a:gd name="connsiteY414" fmla="*/ 2404876 h 5597613"/>
              <a:gd name="connsiteX415" fmla="*/ 1704356 w 6299884"/>
              <a:gd name="connsiteY415" fmla="*/ 2399269 h 5597613"/>
              <a:gd name="connsiteX416" fmla="*/ 1708138 w 6299884"/>
              <a:gd name="connsiteY416" fmla="*/ 2393290 h 5597613"/>
              <a:gd name="connsiteX417" fmla="*/ 1709058 w 6299884"/>
              <a:gd name="connsiteY417" fmla="*/ 2387280 h 5597613"/>
              <a:gd name="connsiteX418" fmla="*/ 1696218 w 6299884"/>
              <a:gd name="connsiteY418" fmla="*/ 2382840 h 5597613"/>
              <a:gd name="connsiteX419" fmla="*/ 1685130 w 6299884"/>
              <a:gd name="connsiteY419" fmla="*/ 2374977 h 5597613"/>
              <a:gd name="connsiteX420" fmla="*/ 1694055 w 6299884"/>
              <a:gd name="connsiteY420" fmla="*/ 2370202 h 5597613"/>
              <a:gd name="connsiteX421" fmla="*/ 1713981 w 6299884"/>
              <a:gd name="connsiteY421" fmla="*/ 2381888 h 5597613"/>
              <a:gd name="connsiteX422" fmla="*/ 1777246 w 6299884"/>
              <a:gd name="connsiteY422" fmla="*/ 2383441 h 5597613"/>
              <a:gd name="connsiteX423" fmla="*/ 1794234 w 6299884"/>
              <a:gd name="connsiteY423" fmla="*/ 2374167 h 5597613"/>
              <a:gd name="connsiteX424" fmla="*/ 1801933 w 6299884"/>
              <a:gd name="connsiteY424" fmla="*/ 2377405 h 5597613"/>
              <a:gd name="connsiteX425" fmla="*/ 1815635 w 6299884"/>
              <a:gd name="connsiteY425" fmla="*/ 2381569 h 5597613"/>
              <a:gd name="connsiteX426" fmla="*/ 1857339 w 6299884"/>
              <a:gd name="connsiteY426" fmla="*/ 2363392 h 5597613"/>
              <a:gd name="connsiteX427" fmla="*/ 1913311 w 6299884"/>
              <a:gd name="connsiteY427" fmla="*/ 2321578 h 5597613"/>
              <a:gd name="connsiteX428" fmla="*/ 1914728 w 6299884"/>
              <a:gd name="connsiteY428" fmla="*/ 2323027 h 5597613"/>
              <a:gd name="connsiteX429" fmla="*/ 1914057 w 6299884"/>
              <a:gd name="connsiteY429" fmla="*/ 2332767 h 5597613"/>
              <a:gd name="connsiteX430" fmla="*/ 1925978 w 6299884"/>
              <a:gd name="connsiteY430" fmla="*/ 2343218 h 5597613"/>
              <a:gd name="connsiteX431" fmla="*/ 1935852 w 6299884"/>
              <a:gd name="connsiteY431" fmla="*/ 2329565 h 5597613"/>
              <a:gd name="connsiteX432" fmla="*/ 1936800 w 6299884"/>
              <a:gd name="connsiteY432" fmla="*/ 2320689 h 5597613"/>
              <a:gd name="connsiteX433" fmla="*/ 1950444 w 6299884"/>
              <a:gd name="connsiteY433" fmla="*/ 2330586 h 5597613"/>
              <a:gd name="connsiteX434" fmla="*/ 1956668 w 6299884"/>
              <a:gd name="connsiteY434" fmla="*/ 2338108 h 5597613"/>
              <a:gd name="connsiteX435" fmla="*/ 1994693 w 6299884"/>
              <a:gd name="connsiteY435" fmla="*/ 2343972 h 5597613"/>
              <a:gd name="connsiteX436" fmla="*/ 2022271 w 6299884"/>
              <a:gd name="connsiteY436" fmla="*/ 2335101 h 5597613"/>
              <a:gd name="connsiteX437" fmla="*/ 2031502 w 6299884"/>
              <a:gd name="connsiteY437" fmla="*/ 2328322 h 5597613"/>
              <a:gd name="connsiteX438" fmla="*/ 2053018 w 6299884"/>
              <a:gd name="connsiteY438" fmla="*/ 2324257 h 5597613"/>
              <a:gd name="connsiteX439" fmla="*/ 2066999 w 6299884"/>
              <a:gd name="connsiteY439" fmla="*/ 2329284 h 5597613"/>
              <a:gd name="connsiteX440" fmla="*/ 2078144 w 6299884"/>
              <a:gd name="connsiteY440" fmla="*/ 2331413 h 5597613"/>
              <a:gd name="connsiteX441" fmla="*/ 2091101 w 6299884"/>
              <a:gd name="connsiteY441" fmla="*/ 2324388 h 5597613"/>
              <a:gd name="connsiteX442" fmla="*/ 2103091 w 6299884"/>
              <a:gd name="connsiteY442" fmla="*/ 2299579 h 5597613"/>
              <a:gd name="connsiteX443" fmla="*/ 2101484 w 6299884"/>
              <a:gd name="connsiteY443" fmla="*/ 2288668 h 5597613"/>
              <a:gd name="connsiteX444" fmla="*/ 2153678 w 6299884"/>
              <a:gd name="connsiteY444" fmla="*/ 2309021 h 5597613"/>
              <a:gd name="connsiteX445" fmla="*/ 2166941 w 6299884"/>
              <a:gd name="connsiteY445" fmla="*/ 2299993 h 5597613"/>
              <a:gd name="connsiteX446" fmla="*/ 2167086 w 6299884"/>
              <a:gd name="connsiteY446" fmla="*/ 2285660 h 5597613"/>
              <a:gd name="connsiteX447" fmla="*/ 2157051 w 6299884"/>
              <a:gd name="connsiteY447" fmla="*/ 2286984 h 5597613"/>
              <a:gd name="connsiteX448" fmla="*/ 2148184 w 6299884"/>
              <a:gd name="connsiteY448" fmla="*/ 2286027 h 5597613"/>
              <a:gd name="connsiteX449" fmla="*/ 2149439 w 6299884"/>
              <a:gd name="connsiteY449" fmla="*/ 2275147 h 5597613"/>
              <a:gd name="connsiteX450" fmla="*/ 2159810 w 6299884"/>
              <a:gd name="connsiteY450" fmla="*/ 2268954 h 5597613"/>
              <a:gd name="connsiteX451" fmla="*/ 2169903 w 6299884"/>
              <a:gd name="connsiteY451" fmla="*/ 2261897 h 5597613"/>
              <a:gd name="connsiteX452" fmla="*/ 2149891 w 6299884"/>
              <a:gd name="connsiteY452" fmla="*/ 2258811 h 5597613"/>
              <a:gd name="connsiteX453" fmla="*/ 1125799 w 6299884"/>
              <a:gd name="connsiteY453" fmla="*/ 2202776 h 5597613"/>
              <a:gd name="connsiteX454" fmla="*/ 1130402 w 6299884"/>
              <a:gd name="connsiteY454" fmla="*/ 2210794 h 5597613"/>
              <a:gd name="connsiteX455" fmla="*/ 1136573 w 6299884"/>
              <a:gd name="connsiteY455" fmla="*/ 2217287 h 5597613"/>
              <a:gd name="connsiteX456" fmla="*/ 1139627 w 6299884"/>
              <a:gd name="connsiteY456" fmla="*/ 2216482 h 5597613"/>
              <a:gd name="connsiteX457" fmla="*/ 1140703 w 6299884"/>
              <a:gd name="connsiteY457" fmla="*/ 2213913 h 5597613"/>
              <a:gd name="connsiteX458" fmla="*/ 1130756 w 6299884"/>
              <a:gd name="connsiteY458" fmla="*/ 2202947 h 5597613"/>
              <a:gd name="connsiteX459" fmla="*/ 975765 w 6299884"/>
              <a:gd name="connsiteY459" fmla="*/ 2186017 h 5597613"/>
              <a:gd name="connsiteX460" fmla="*/ 975181 w 6299884"/>
              <a:gd name="connsiteY460" fmla="*/ 2189831 h 5597613"/>
              <a:gd name="connsiteX461" fmla="*/ 975492 w 6299884"/>
              <a:gd name="connsiteY461" fmla="*/ 2189530 h 5597613"/>
              <a:gd name="connsiteX462" fmla="*/ 977858 w 6299884"/>
              <a:gd name="connsiteY462" fmla="*/ 2187254 h 5597613"/>
              <a:gd name="connsiteX463" fmla="*/ 950581 w 6299884"/>
              <a:gd name="connsiteY463" fmla="*/ 2184593 h 5597613"/>
              <a:gd name="connsiteX464" fmla="*/ 947383 w 6299884"/>
              <a:gd name="connsiteY464" fmla="*/ 2189432 h 5597613"/>
              <a:gd name="connsiteX465" fmla="*/ 942672 w 6299884"/>
              <a:gd name="connsiteY465" fmla="*/ 2195115 h 5597613"/>
              <a:gd name="connsiteX466" fmla="*/ 939897 w 6299884"/>
              <a:gd name="connsiteY466" fmla="*/ 2193909 h 5597613"/>
              <a:gd name="connsiteX467" fmla="*/ 959092 w 6299884"/>
              <a:gd name="connsiteY467" fmla="*/ 2205401 h 5597613"/>
              <a:gd name="connsiteX468" fmla="*/ 962379 w 6299884"/>
              <a:gd name="connsiteY468" fmla="*/ 2202220 h 5597613"/>
              <a:gd name="connsiteX469" fmla="*/ 959286 w 6299884"/>
              <a:gd name="connsiteY469" fmla="*/ 2201675 h 5597613"/>
              <a:gd name="connsiteX470" fmla="*/ 952802 w 6299884"/>
              <a:gd name="connsiteY470" fmla="*/ 2191498 h 5597613"/>
              <a:gd name="connsiteX471" fmla="*/ 950581 w 6299884"/>
              <a:gd name="connsiteY471" fmla="*/ 2184593 h 5597613"/>
              <a:gd name="connsiteX472" fmla="*/ 1303221 w 6299884"/>
              <a:gd name="connsiteY472" fmla="*/ 1894431 h 5597613"/>
              <a:gd name="connsiteX473" fmla="*/ 1298284 w 6299884"/>
              <a:gd name="connsiteY473" fmla="*/ 1895578 h 5597613"/>
              <a:gd name="connsiteX474" fmla="*/ 1300246 w 6299884"/>
              <a:gd name="connsiteY474" fmla="*/ 1896879 h 5597613"/>
              <a:gd name="connsiteX475" fmla="*/ 1302913 w 6299884"/>
              <a:gd name="connsiteY475" fmla="*/ 1895189 h 5597613"/>
              <a:gd name="connsiteX476" fmla="*/ 3501077 w 6299884"/>
              <a:gd name="connsiteY476" fmla="*/ 236838 h 5597613"/>
              <a:gd name="connsiteX477" fmla="*/ 3091689 w 6299884"/>
              <a:gd name="connsiteY477" fmla="*/ 646226 h 5597613"/>
              <a:gd name="connsiteX478" fmla="*/ 3093011 w 6299884"/>
              <a:gd name="connsiteY478" fmla="*/ 658491 h 5597613"/>
              <a:gd name="connsiteX479" fmla="*/ 3107394 w 6299884"/>
              <a:gd name="connsiteY479" fmla="*/ 660301 h 5597613"/>
              <a:gd name="connsiteX480" fmla="*/ 3135871 w 6299884"/>
              <a:gd name="connsiteY480" fmla="*/ 654982 h 5597613"/>
              <a:gd name="connsiteX481" fmla="*/ 3180860 w 6299884"/>
              <a:gd name="connsiteY481" fmla="*/ 664102 h 5597613"/>
              <a:gd name="connsiteX482" fmla="*/ 3197660 w 6299884"/>
              <a:gd name="connsiteY482" fmla="*/ 655430 h 5597613"/>
              <a:gd name="connsiteX483" fmla="*/ 3215797 w 6299884"/>
              <a:gd name="connsiteY483" fmla="*/ 639130 h 5597613"/>
              <a:gd name="connsiteX484" fmla="*/ 3238380 w 6299884"/>
              <a:gd name="connsiteY484" fmla="*/ 636757 h 5597613"/>
              <a:gd name="connsiteX485" fmla="*/ 3251113 w 6299884"/>
              <a:gd name="connsiteY485" fmla="*/ 640835 h 5597613"/>
              <a:gd name="connsiteX486" fmla="*/ 3255006 w 6299884"/>
              <a:gd name="connsiteY486" fmla="*/ 641952 h 5597613"/>
              <a:gd name="connsiteX487" fmla="*/ 3288714 w 6299884"/>
              <a:gd name="connsiteY487" fmla="*/ 630122 h 5597613"/>
              <a:gd name="connsiteX488" fmla="*/ 3318197 w 6299884"/>
              <a:gd name="connsiteY488" fmla="*/ 615392 h 5597613"/>
              <a:gd name="connsiteX489" fmla="*/ 3327429 w 6299884"/>
              <a:gd name="connsiteY489" fmla="*/ 615512 h 5597613"/>
              <a:gd name="connsiteX490" fmla="*/ 3341277 w 6299884"/>
              <a:gd name="connsiteY490" fmla="*/ 615693 h 5597613"/>
              <a:gd name="connsiteX491" fmla="*/ 3381497 w 6299884"/>
              <a:gd name="connsiteY491" fmla="*/ 594345 h 5597613"/>
              <a:gd name="connsiteX492" fmla="*/ 3399961 w 6299884"/>
              <a:gd name="connsiteY492" fmla="*/ 594586 h 5597613"/>
              <a:gd name="connsiteX493" fmla="*/ 3410525 w 6299884"/>
              <a:gd name="connsiteY493" fmla="*/ 601835 h 5597613"/>
              <a:gd name="connsiteX494" fmla="*/ 3418419 w 6299884"/>
              <a:gd name="connsiteY494" fmla="*/ 609585 h 5597613"/>
              <a:gd name="connsiteX495" fmla="*/ 3454458 w 6299884"/>
              <a:gd name="connsiteY495" fmla="*/ 610231 h 5597613"/>
              <a:gd name="connsiteX496" fmla="*/ 3460860 w 6299884"/>
              <a:gd name="connsiteY496" fmla="*/ 595201 h 5597613"/>
              <a:gd name="connsiteX497" fmla="*/ 3462480 w 6299884"/>
              <a:gd name="connsiteY497" fmla="*/ 579219 h 5597613"/>
              <a:gd name="connsiteX498" fmla="*/ 3475432 w 6299884"/>
              <a:gd name="connsiteY498" fmla="*/ 594323 h 5597613"/>
              <a:gd name="connsiteX499" fmla="*/ 3499006 w 6299884"/>
              <a:gd name="connsiteY499" fmla="*/ 612056 h 5597613"/>
              <a:gd name="connsiteX500" fmla="*/ 3524429 w 6299884"/>
              <a:gd name="connsiteY500" fmla="*/ 595317 h 5597613"/>
              <a:gd name="connsiteX501" fmla="*/ 3538002 w 6299884"/>
              <a:gd name="connsiteY501" fmla="*/ 589093 h 5597613"/>
              <a:gd name="connsiteX502" fmla="*/ 3561915 w 6299884"/>
              <a:gd name="connsiteY502" fmla="*/ 593849 h 5597613"/>
              <a:gd name="connsiteX503" fmla="*/ 3570256 w 6299884"/>
              <a:gd name="connsiteY503" fmla="*/ 594135 h 5597613"/>
              <a:gd name="connsiteX504" fmla="*/ 3588446 w 6299884"/>
              <a:gd name="connsiteY504" fmla="*/ 587971 h 5597613"/>
              <a:gd name="connsiteX505" fmla="*/ 3582492 w 6299884"/>
              <a:gd name="connsiteY505" fmla="*/ 595540 h 5597613"/>
              <a:gd name="connsiteX506" fmla="*/ 3585712 w 6299884"/>
              <a:gd name="connsiteY506" fmla="*/ 607850 h 5597613"/>
              <a:gd name="connsiteX507" fmla="*/ 3596058 w 6299884"/>
              <a:gd name="connsiteY507" fmla="*/ 604073 h 5597613"/>
              <a:gd name="connsiteX508" fmla="*/ 3619484 w 6299884"/>
              <a:gd name="connsiteY508" fmla="*/ 576640 h 5597613"/>
              <a:gd name="connsiteX509" fmla="*/ 3641233 w 6299884"/>
              <a:gd name="connsiteY509" fmla="*/ 569811 h 5597613"/>
              <a:gd name="connsiteX510" fmla="*/ 3665594 w 6299884"/>
              <a:gd name="connsiteY510" fmla="*/ 567105 h 5597613"/>
              <a:gd name="connsiteX511" fmla="*/ 3692234 w 6299884"/>
              <a:gd name="connsiteY511" fmla="*/ 566741 h 5597613"/>
              <a:gd name="connsiteX512" fmla="*/ 3710589 w 6299884"/>
              <a:gd name="connsiteY512" fmla="*/ 561467 h 5597613"/>
              <a:gd name="connsiteX513" fmla="*/ 3733004 w 6299884"/>
              <a:gd name="connsiteY513" fmla="*/ 558203 h 5597613"/>
              <a:gd name="connsiteX514" fmla="*/ 3740399 w 6299884"/>
              <a:gd name="connsiteY514" fmla="*/ 563278 h 5597613"/>
              <a:gd name="connsiteX515" fmla="*/ 3766815 w 6299884"/>
              <a:gd name="connsiteY515" fmla="*/ 566644 h 5597613"/>
              <a:gd name="connsiteX516" fmla="*/ 3777666 w 6299884"/>
              <a:gd name="connsiteY516" fmla="*/ 550782 h 5597613"/>
              <a:gd name="connsiteX517" fmla="*/ 3795971 w 6299884"/>
              <a:gd name="connsiteY517" fmla="*/ 535374 h 5597613"/>
              <a:gd name="connsiteX518" fmla="*/ 3799416 w 6299884"/>
              <a:gd name="connsiteY518" fmla="*/ 535177 h 5597613"/>
              <a:gd name="connsiteX519" fmla="*/ 3501078 w 6299884"/>
              <a:gd name="connsiteY519" fmla="*/ 0 h 5597613"/>
              <a:gd name="connsiteX520" fmla="*/ 4010260 w 6299884"/>
              <a:gd name="connsiteY520" fmla="*/ 509182 h 5597613"/>
              <a:gd name="connsiteX521" fmla="*/ 4013404 w 6299884"/>
              <a:gd name="connsiteY521" fmla="*/ 508595 h 5597613"/>
              <a:gd name="connsiteX522" fmla="*/ 6289883 w 6299884"/>
              <a:gd name="connsiteY522" fmla="*/ 2785074 h 5597613"/>
              <a:gd name="connsiteX523" fmla="*/ 6288672 w 6299884"/>
              <a:gd name="connsiteY523" fmla="*/ 2787595 h 5597613"/>
              <a:gd name="connsiteX524" fmla="*/ 6299884 w 6299884"/>
              <a:gd name="connsiteY524" fmla="*/ 2798807 h 5597613"/>
              <a:gd name="connsiteX525" fmla="*/ 6267963 w 6299884"/>
              <a:gd name="connsiteY525" fmla="*/ 2830728 h 5597613"/>
              <a:gd name="connsiteX526" fmla="*/ 6266572 w 6299884"/>
              <a:gd name="connsiteY526" fmla="*/ 2833624 h 5597613"/>
              <a:gd name="connsiteX527" fmla="*/ 6229855 w 6299884"/>
              <a:gd name="connsiteY527" fmla="*/ 2874055 h 5597613"/>
              <a:gd name="connsiteX528" fmla="*/ 6217856 w 6299884"/>
              <a:gd name="connsiteY528" fmla="*/ 2882636 h 5597613"/>
              <a:gd name="connsiteX529" fmla="*/ 6216208 w 6299884"/>
              <a:gd name="connsiteY529" fmla="*/ 2882483 h 5597613"/>
              <a:gd name="connsiteX530" fmla="*/ 3501078 w 6299884"/>
              <a:gd name="connsiteY530" fmla="*/ 5597613 h 5597613"/>
              <a:gd name="connsiteX531" fmla="*/ 3035903 w 6299884"/>
              <a:gd name="connsiteY531" fmla="*/ 5132438 h 5597613"/>
              <a:gd name="connsiteX532" fmla="*/ 3033958 w 6299884"/>
              <a:gd name="connsiteY532" fmla="*/ 5132805 h 5597613"/>
              <a:gd name="connsiteX533" fmla="*/ 3026409 w 6299884"/>
              <a:gd name="connsiteY533" fmla="*/ 5140571 h 5597613"/>
              <a:gd name="connsiteX534" fmla="*/ 3013517 w 6299884"/>
              <a:gd name="connsiteY534" fmla="*/ 5148639 h 5597613"/>
              <a:gd name="connsiteX535" fmla="*/ 2991430 w 6299884"/>
              <a:gd name="connsiteY535" fmla="*/ 5143800 h 5597613"/>
              <a:gd name="connsiteX536" fmla="*/ 2981020 w 6299884"/>
              <a:gd name="connsiteY536" fmla="*/ 5148946 h 5597613"/>
              <a:gd name="connsiteX537" fmla="*/ 2973612 w 6299884"/>
              <a:gd name="connsiteY537" fmla="*/ 5158553 h 5597613"/>
              <a:gd name="connsiteX538" fmla="*/ 2962531 w 6299884"/>
              <a:gd name="connsiteY538" fmla="*/ 5155819 h 5597613"/>
              <a:gd name="connsiteX539" fmla="*/ 2950445 w 6299884"/>
              <a:gd name="connsiteY539" fmla="*/ 5166719 h 5597613"/>
              <a:gd name="connsiteX540" fmla="*/ 2938335 w 6299884"/>
              <a:gd name="connsiteY540" fmla="*/ 5172082 h 5597613"/>
              <a:gd name="connsiteX541" fmla="*/ 2917922 w 6299884"/>
              <a:gd name="connsiteY541" fmla="*/ 5177470 h 5597613"/>
              <a:gd name="connsiteX542" fmla="*/ 2901928 w 6299884"/>
              <a:gd name="connsiteY542" fmla="*/ 5171556 h 5597613"/>
              <a:gd name="connsiteX543" fmla="*/ 2883671 w 6299884"/>
              <a:gd name="connsiteY543" fmla="*/ 5182903 h 5597613"/>
              <a:gd name="connsiteX544" fmla="*/ 2882654 w 6299884"/>
              <a:gd name="connsiteY544" fmla="*/ 5193768 h 5597613"/>
              <a:gd name="connsiteX545" fmla="*/ 2869406 w 6299884"/>
              <a:gd name="connsiteY545" fmla="*/ 5182308 h 5597613"/>
              <a:gd name="connsiteX546" fmla="*/ 2869210 w 6299884"/>
              <a:gd name="connsiteY546" fmla="*/ 5186142 h 5597613"/>
              <a:gd name="connsiteX547" fmla="*/ 2866613 w 6299884"/>
              <a:gd name="connsiteY547" fmla="*/ 5198279 h 5597613"/>
              <a:gd name="connsiteX548" fmla="*/ 2854675 w 6299884"/>
              <a:gd name="connsiteY548" fmla="*/ 5200442 h 5597613"/>
              <a:gd name="connsiteX549" fmla="*/ 2850964 w 6299884"/>
              <a:gd name="connsiteY549" fmla="*/ 5200257 h 5597613"/>
              <a:gd name="connsiteX550" fmla="*/ 2842856 w 6299884"/>
              <a:gd name="connsiteY550" fmla="*/ 5196449 h 5597613"/>
              <a:gd name="connsiteX551" fmla="*/ 2839858 w 6299884"/>
              <a:gd name="connsiteY551" fmla="*/ 5191984 h 5597613"/>
              <a:gd name="connsiteX552" fmla="*/ 2830661 w 6299884"/>
              <a:gd name="connsiteY552" fmla="*/ 5182429 h 5597613"/>
              <a:gd name="connsiteX553" fmla="*/ 2788757 w 6299884"/>
              <a:gd name="connsiteY553" fmla="*/ 5190227 h 5597613"/>
              <a:gd name="connsiteX554" fmla="*/ 2721984 w 6299884"/>
              <a:gd name="connsiteY554" fmla="*/ 5206410 h 5597613"/>
              <a:gd name="connsiteX555" fmla="*/ 2701789 w 6299884"/>
              <a:gd name="connsiteY555" fmla="*/ 5213503 h 5597613"/>
              <a:gd name="connsiteX556" fmla="*/ 2686055 w 6299884"/>
              <a:gd name="connsiteY556" fmla="*/ 5217598 h 5597613"/>
              <a:gd name="connsiteX557" fmla="*/ 2657548 w 6299884"/>
              <a:gd name="connsiteY557" fmla="*/ 5221947 h 5597613"/>
              <a:gd name="connsiteX558" fmla="*/ 2629910 w 6299884"/>
              <a:gd name="connsiteY558" fmla="*/ 5230340 h 5597613"/>
              <a:gd name="connsiteX559" fmla="*/ 2610599 w 6299884"/>
              <a:gd name="connsiteY559" fmla="*/ 5244245 h 5597613"/>
              <a:gd name="connsiteX560" fmla="*/ 2587173 w 6299884"/>
              <a:gd name="connsiteY560" fmla="*/ 5242400 h 5597613"/>
              <a:gd name="connsiteX561" fmla="*/ 2567826 w 6299884"/>
              <a:gd name="connsiteY561" fmla="*/ 5248000 h 5597613"/>
              <a:gd name="connsiteX562" fmla="*/ 2536539 w 6299884"/>
              <a:gd name="connsiteY562" fmla="*/ 5249588 h 5597613"/>
              <a:gd name="connsiteX563" fmla="*/ 2481668 w 6299884"/>
              <a:gd name="connsiteY563" fmla="*/ 5261474 h 5597613"/>
              <a:gd name="connsiteX564" fmla="*/ 2438503 w 6299884"/>
              <a:gd name="connsiteY564" fmla="*/ 5272898 h 5597613"/>
              <a:gd name="connsiteX565" fmla="*/ 2427005 w 6299884"/>
              <a:gd name="connsiteY565" fmla="*/ 5272295 h 5597613"/>
              <a:gd name="connsiteX566" fmla="*/ 2400187 w 6299884"/>
              <a:gd name="connsiteY566" fmla="*/ 5273657 h 5597613"/>
              <a:gd name="connsiteX567" fmla="*/ 2395729 w 6299884"/>
              <a:gd name="connsiteY567" fmla="*/ 5276652 h 5597613"/>
              <a:gd name="connsiteX568" fmla="*/ 2394175 w 6299884"/>
              <a:gd name="connsiteY568" fmla="*/ 5261959 h 5597613"/>
              <a:gd name="connsiteX569" fmla="*/ 2402611 w 6299884"/>
              <a:gd name="connsiteY569" fmla="*/ 5244255 h 5597613"/>
              <a:gd name="connsiteX570" fmla="*/ 2413864 w 6299884"/>
              <a:gd name="connsiteY570" fmla="*/ 5237616 h 5597613"/>
              <a:gd name="connsiteX571" fmla="*/ 2427701 w 6299884"/>
              <a:gd name="connsiteY571" fmla="*/ 5237572 h 5597613"/>
              <a:gd name="connsiteX572" fmla="*/ 2432844 w 6299884"/>
              <a:gd name="connsiteY572" fmla="*/ 5245225 h 5597613"/>
              <a:gd name="connsiteX573" fmla="*/ 2440302 w 6299884"/>
              <a:gd name="connsiteY573" fmla="*/ 5246692 h 5597613"/>
              <a:gd name="connsiteX574" fmla="*/ 2452143 w 6299884"/>
              <a:gd name="connsiteY574" fmla="*/ 5228551 h 5597613"/>
              <a:gd name="connsiteX575" fmla="*/ 2454678 w 6299884"/>
              <a:gd name="connsiteY575" fmla="*/ 5224069 h 5597613"/>
              <a:gd name="connsiteX576" fmla="*/ 2459160 w 6299884"/>
              <a:gd name="connsiteY576" fmla="*/ 5226611 h 5597613"/>
              <a:gd name="connsiteX577" fmla="*/ 2461303 w 6299884"/>
              <a:gd name="connsiteY577" fmla="*/ 5229800 h 5597613"/>
              <a:gd name="connsiteX578" fmla="*/ 2470034 w 6299884"/>
              <a:gd name="connsiteY578" fmla="*/ 5230412 h 5597613"/>
              <a:gd name="connsiteX579" fmla="*/ 2479818 w 6299884"/>
              <a:gd name="connsiteY579" fmla="*/ 5228464 h 5597613"/>
              <a:gd name="connsiteX580" fmla="*/ 2483896 w 6299884"/>
              <a:gd name="connsiteY580" fmla="*/ 5235906 h 5597613"/>
              <a:gd name="connsiteX581" fmla="*/ 2475826 w 6299884"/>
              <a:gd name="connsiteY581" fmla="*/ 5240405 h 5597613"/>
              <a:gd name="connsiteX582" fmla="*/ 2471161 w 6299884"/>
              <a:gd name="connsiteY582" fmla="*/ 5244466 h 5597613"/>
              <a:gd name="connsiteX583" fmla="*/ 2475655 w 6299884"/>
              <a:gd name="connsiteY583" fmla="*/ 5249778 h 5597613"/>
              <a:gd name="connsiteX584" fmla="*/ 2488573 w 6299884"/>
              <a:gd name="connsiteY584" fmla="*/ 5234614 h 5597613"/>
              <a:gd name="connsiteX585" fmla="*/ 2498725 w 6299884"/>
              <a:gd name="connsiteY585" fmla="*/ 5219460 h 5597613"/>
              <a:gd name="connsiteX586" fmla="*/ 2541032 w 6299884"/>
              <a:gd name="connsiteY586" fmla="*/ 5206759 h 5597613"/>
              <a:gd name="connsiteX587" fmla="*/ 2547229 w 6299884"/>
              <a:gd name="connsiteY587" fmla="*/ 5211854 h 5597613"/>
              <a:gd name="connsiteX588" fmla="*/ 2550903 w 6299884"/>
              <a:gd name="connsiteY588" fmla="*/ 5224196 h 5597613"/>
              <a:gd name="connsiteX589" fmla="*/ 2560282 w 6299884"/>
              <a:gd name="connsiteY589" fmla="*/ 5227148 h 5597613"/>
              <a:gd name="connsiteX590" fmla="*/ 2562389 w 6299884"/>
              <a:gd name="connsiteY590" fmla="*/ 5222032 h 5597613"/>
              <a:gd name="connsiteX591" fmla="*/ 2563576 w 6299884"/>
              <a:gd name="connsiteY591" fmla="*/ 5201791 h 5597613"/>
              <a:gd name="connsiteX592" fmla="*/ 2565927 w 6299884"/>
              <a:gd name="connsiteY592" fmla="*/ 5203914 h 5597613"/>
              <a:gd name="connsiteX593" fmla="*/ 2576140 w 6299884"/>
              <a:gd name="connsiteY593" fmla="*/ 5202605 h 5597613"/>
              <a:gd name="connsiteX594" fmla="*/ 2580818 w 6299884"/>
              <a:gd name="connsiteY594" fmla="*/ 5201312 h 5597613"/>
              <a:gd name="connsiteX595" fmla="*/ 2594863 w 6299884"/>
              <a:gd name="connsiteY595" fmla="*/ 5200203 h 5597613"/>
              <a:gd name="connsiteX596" fmla="*/ 2614161 w 6299884"/>
              <a:gd name="connsiteY596" fmla="*/ 5183528 h 5597613"/>
              <a:gd name="connsiteX597" fmla="*/ 2614345 w 6299884"/>
              <a:gd name="connsiteY597" fmla="*/ 5176925 h 5597613"/>
              <a:gd name="connsiteX598" fmla="*/ 2611529 w 6299884"/>
              <a:gd name="connsiteY598" fmla="*/ 5165857 h 5597613"/>
              <a:gd name="connsiteX599" fmla="*/ 2591115 w 6299884"/>
              <a:gd name="connsiteY599" fmla="*/ 5171246 h 5597613"/>
              <a:gd name="connsiteX600" fmla="*/ 2571106 w 6299884"/>
              <a:gd name="connsiteY600" fmla="*/ 5171734 h 5597613"/>
              <a:gd name="connsiteX601" fmla="*/ 2594054 w 6299884"/>
              <a:gd name="connsiteY601" fmla="*/ 5161865 h 5597613"/>
              <a:gd name="connsiteX602" fmla="*/ 2608258 w 6299884"/>
              <a:gd name="connsiteY602" fmla="*/ 5148614 h 5597613"/>
              <a:gd name="connsiteX603" fmla="*/ 2616964 w 6299884"/>
              <a:gd name="connsiteY603" fmla="*/ 5143688 h 5597613"/>
              <a:gd name="connsiteX604" fmla="*/ 2618887 w 6299884"/>
              <a:gd name="connsiteY604" fmla="*/ 5145173 h 5597613"/>
              <a:gd name="connsiteX605" fmla="*/ 2650957 w 6299884"/>
              <a:gd name="connsiteY605" fmla="*/ 5128246 h 5597613"/>
              <a:gd name="connsiteX606" fmla="*/ 2661500 w 6299884"/>
              <a:gd name="connsiteY606" fmla="*/ 5105422 h 5597613"/>
              <a:gd name="connsiteX607" fmla="*/ 2685513 w 6299884"/>
              <a:gd name="connsiteY607" fmla="*/ 5095762 h 5597613"/>
              <a:gd name="connsiteX608" fmla="*/ 2717620 w 6299884"/>
              <a:gd name="connsiteY608" fmla="*/ 5087142 h 5597613"/>
              <a:gd name="connsiteX609" fmla="*/ 2741218 w 6299884"/>
              <a:gd name="connsiteY609" fmla="*/ 5079614 h 5597613"/>
              <a:gd name="connsiteX610" fmla="*/ 2758642 w 6299884"/>
              <a:gd name="connsiteY610" fmla="*/ 5072531 h 5597613"/>
              <a:gd name="connsiteX611" fmla="*/ 2765393 w 6299884"/>
              <a:gd name="connsiteY611" fmla="*/ 5067889 h 5597613"/>
              <a:gd name="connsiteX612" fmla="*/ 2742282 w 6299884"/>
              <a:gd name="connsiteY612" fmla="*/ 5076450 h 5597613"/>
              <a:gd name="connsiteX613" fmla="*/ 2709914 w 6299884"/>
              <a:gd name="connsiteY613" fmla="*/ 5074825 h 5597613"/>
              <a:gd name="connsiteX614" fmla="*/ 2696622 w 6299884"/>
              <a:gd name="connsiteY614" fmla="*/ 5081255 h 5597613"/>
              <a:gd name="connsiteX615" fmla="*/ 2666835 w 6299884"/>
              <a:gd name="connsiteY615" fmla="*/ 5099163 h 5597613"/>
              <a:gd name="connsiteX616" fmla="*/ 2617548 w 6299884"/>
              <a:gd name="connsiteY616" fmla="*/ 5113177 h 5597613"/>
              <a:gd name="connsiteX617" fmla="*/ 2540520 w 6299884"/>
              <a:gd name="connsiteY617" fmla="*/ 5132936 h 5597613"/>
              <a:gd name="connsiteX618" fmla="*/ 2497430 w 6299884"/>
              <a:gd name="connsiteY618" fmla="*/ 5149473 h 5597613"/>
              <a:gd name="connsiteX619" fmla="*/ 2439915 w 6299884"/>
              <a:gd name="connsiteY619" fmla="*/ 5180930 h 5597613"/>
              <a:gd name="connsiteX620" fmla="*/ 2404843 w 6299884"/>
              <a:gd name="connsiteY620" fmla="*/ 5192646 h 5597613"/>
              <a:gd name="connsiteX621" fmla="*/ 2393374 w 6299884"/>
              <a:gd name="connsiteY621" fmla="*/ 5191730 h 5597613"/>
              <a:gd name="connsiteX622" fmla="*/ 2388546 w 6299884"/>
              <a:gd name="connsiteY622" fmla="*/ 5183699 h 5597613"/>
              <a:gd name="connsiteX623" fmla="*/ 2374096 w 6299884"/>
              <a:gd name="connsiteY623" fmla="*/ 5183016 h 5597613"/>
              <a:gd name="connsiteX624" fmla="*/ 2346860 w 6299884"/>
              <a:gd name="connsiteY624" fmla="*/ 5218137 h 5597613"/>
              <a:gd name="connsiteX625" fmla="*/ 2333568 w 6299884"/>
              <a:gd name="connsiteY625" fmla="*/ 5224567 h 5597613"/>
              <a:gd name="connsiteX626" fmla="*/ 2327815 w 6299884"/>
              <a:gd name="connsiteY626" fmla="*/ 5212405 h 5597613"/>
              <a:gd name="connsiteX627" fmla="*/ 2311973 w 6299884"/>
              <a:gd name="connsiteY627" fmla="*/ 5201623 h 5597613"/>
              <a:gd name="connsiteX628" fmla="*/ 2299593 w 6299884"/>
              <a:gd name="connsiteY628" fmla="*/ 5204381 h 5597613"/>
              <a:gd name="connsiteX629" fmla="*/ 2288803 w 6299884"/>
              <a:gd name="connsiteY629" fmla="*/ 5196811 h 5597613"/>
              <a:gd name="connsiteX630" fmla="*/ 2285119 w 6299884"/>
              <a:gd name="connsiteY630" fmla="*/ 5188090 h 5597613"/>
              <a:gd name="connsiteX631" fmla="*/ 2275264 w 6299884"/>
              <a:gd name="connsiteY631" fmla="*/ 5192454 h 5597613"/>
              <a:gd name="connsiteX632" fmla="*/ 2246623 w 6299884"/>
              <a:gd name="connsiteY632" fmla="*/ 5209674 h 5597613"/>
              <a:gd name="connsiteX633" fmla="*/ 2170814 w 6299884"/>
              <a:gd name="connsiteY633" fmla="*/ 5275563 h 5597613"/>
              <a:gd name="connsiteX634" fmla="*/ 2163730 w 6299884"/>
              <a:gd name="connsiteY634" fmla="*/ 5292318 h 5597613"/>
              <a:gd name="connsiteX635" fmla="*/ 2157510 w 6299884"/>
              <a:gd name="connsiteY635" fmla="*/ 5274189 h 5597613"/>
              <a:gd name="connsiteX636" fmla="*/ 2132491 w 6299884"/>
              <a:gd name="connsiteY636" fmla="*/ 5261115 h 5597613"/>
              <a:gd name="connsiteX637" fmla="*/ 2014898 w 6299884"/>
              <a:gd name="connsiteY637" fmla="*/ 5299017 h 5597613"/>
              <a:gd name="connsiteX638" fmla="*/ 1973643 w 6299884"/>
              <a:gd name="connsiteY638" fmla="*/ 5316012 h 5597613"/>
              <a:gd name="connsiteX639" fmla="*/ 1952984 w 6299884"/>
              <a:gd name="connsiteY639" fmla="*/ 5305002 h 5597613"/>
              <a:gd name="connsiteX640" fmla="*/ 1925231 w 6299884"/>
              <a:gd name="connsiteY640" fmla="*/ 5302944 h 5597613"/>
              <a:gd name="connsiteX641" fmla="*/ 1900483 w 6299884"/>
              <a:gd name="connsiteY641" fmla="*/ 5316262 h 5597613"/>
              <a:gd name="connsiteX642" fmla="*/ 1885589 w 6299884"/>
              <a:gd name="connsiteY642" fmla="*/ 5325217 h 5597613"/>
              <a:gd name="connsiteX643" fmla="*/ 1868184 w 6299884"/>
              <a:gd name="connsiteY643" fmla="*/ 5340369 h 5597613"/>
              <a:gd name="connsiteX644" fmla="*/ 1850531 w 6299884"/>
              <a:gd name="connsiteY644" fmla="*/ 5344735 h 5597613"/>
              <a:gd name="connsiteX645" fmla="*/ 1834702 w 6299884"/>
              <a:gd name="connsiteY645" fmla="*/ 5341756 h 5597613"/>
              <a:gd name="connsiteX646" fmla="*/ 1814068 w 6299884"/>
              <a:gd name="connsiteY646" fmla="*/ 5346352 h 5597613"/>
              <a:gd name="connsiteX647" fmla="*/ 1799889 w 6299884"/>
              <a:gd name="connsiteY647" fmla="*/ 5372059 h 5597613"/>
              <a:gd name="connsiteX648" fmla="*/ 1797363 w 6299884"/>
              <a:gd name="connsiteY648" fmla="*/ 5370454 h 5597613"/>
              <a:gd name="connsiteX649" fmla="*/ 1779884 w 6299884"/>
              <a:gd name="connsiteY649" fmla="*/ 5338789 h 5597613"/>
              <a:gd name="connsiteX650" fmla="*/ 1772998 w 6299884"/>
              <a:gd name="connsiteY650" fmla="*/ 5335119 h 5597613"/>
              <a:gd name="connsiteX651" fmla="*/ 1722332 w 6299884"/>
              <a:gd name="connsiteY651" fmla="*/ 5346837 h 5597613"/>
              <a:gd name="connsiteX652" fmla="*/ 1698482 w 6299884"/>
              <a:gd name="connsiteY652" fmla="*/ 5348680 h 5597613"/>
              <a:gd name="connsiteX653" fmla="*/ 1688135 w 6299884"/>
              <a:gd name="connsiteY653" fmla="*/ 5331470 h 5597613"/>
              <a:gd name="connsiteX654" fmla="*/ 1711713 w 6299884"/>
              <a:gd name="connsiteY654" fmla="*/ 5303235 h 5597613"/>
              <a:gd name="connsiteX655" fmla="*/ 1748632 w 6299884"/>
              <a:gd name="connsiteY655" fmla="*/ 5299782 h 5597613"/>
              <a:gd name="connsiteX656" fmla="*/ 1782570 w 6299884"/>
              <a:gd name="connsiteY656" fmla="*/ 5296559 h 5597613"/>
              <a:gd name="connsiteX657" fmla="*/ 1813279 w 6299884"/>
              <a:gd name="connsiteY657" fmla="*/ 5282780 h 5597613"/>
              <a:gd name="connsiteX658" fmla="*/ 1837782 w 6299884"/>
              <a:gd name="connsiteY658" fmla="*/ 5258676 h 5597613"/>
              <a:gd name="connsiteX659" fmla="*/ 1907702 w 6299884"/>
              <a:gd name="connsiteY659" fmla="*/ 5240067 h 5597613"/>
              <a:gd name="connsiteX660" fmla="*/ 1953516 w 6299884"/>
              <a:gd name="connsiteY660" fmla="*/ 5204711 h 5597613"/>
              <a:gd name="connsiteX661" fmla="*/ 1974371 w 6299884"/>
              <a:gd name="connsiteY661" fmla="*/ 5195294 h 5597613"/>
              <a:gd name="connsiteX662" fmla="*/ 2105034 w 6299884"/>
              <a:gd name="connsiteY662" fmla="*/ 5155783 h 5597613"/>
              <a:gd name="connsiteX663" fmla="*/ 2124055 w 6299884"/>
              <a:gd name="connsiteY663" fmla="*/ 5145909 h 5597613"/>
              <a:gd name="connsiteX664" fmla="*/ 2138725 w 6299884"/>
              <a:gd name="connsiteY664" fmla="*/ 5141774 h 5597613"/>
              <a:gd name="connsiteX665" fmla="*/ 2130447 w 6299884"/>
              <a:gd name="connsiteY665" fmla="*/ 5128006 h 5597613"/>
              <a:gd name="connsiteX666" fmla="*/ 2131803 w 6299884"/>
              <a:gd name="connsiteY666" fmla="*/ 5114696 h 5597613"/>
              <a:gd name="connsiteX667" fmla="*/ 2154494 w 6299884"/>
              <a:gd name="connsiteY667" fmla="*/ 5105739 h 5597613"/>
              <a:gd name="connsiteX668" fmla="*/ 2202166 w 6299884"/>
              <a:gd name="connsiteY668" fmla="*/ 5086446 h 5597613"/>
              <a:gd name="connsiteX669" fmla="*/ 2209508 w 6299884"/>
              <a:gd name="connsiteY669" fmla="*/ 5088280 h 5597613"/>
              <a:gd name="connsiteX670" fmla="*/ 2237718 w 6299884"/>
              <a:gd name="connsiteY670" fmla="*/ 5088501 h 5597613"/>
              <a:gd name="connsiteX671" fmla="*/ 2349337 w 6299884"/>
              <a:gd name="connsiteY671" fmla="*/ 5043258 h 5597613"/>
              <a:gd name="connsiteX672" fmla="*/ 2358502 w 6299884"/>
              <a:gd name="connsiteY672" fmla="*/ 5037747 h 5597613"/>
              <a:gd name="connsiteX673" fmla="*/ 2386933 w 6299884"/>
              <a:gd name="connsiteY673" fmla="*/ 5033149 h 5597613"/>
              <a:gd name="connsiteX674" fmla="*/ 2411915 w 6299884"/>
              <a:gd name="connsiteY674" fmla="*/ 5022814 h 5597613"/>
              <a:gd name="connsiteX675" fmla="*/ 2417619 w 6299884"/>
              <a:gd name="connsiteY675" fmla="*/ 5003764 h 5597613"/>
              <a:gd name="connsiteX676" fmla="*/ 2443082 w 6299884"/>
              <a:gd name="connsiteY676" fmla="*/ 5007199 h 5597613"/>
              <a:gd name="connsiteX677" fmla="*/ 2453976 w 6299884"/>
              <a:gd name="connsiteY677" fmla="*/ 5001279 h 5597613"/>
              <a:gd name="connsiteX678" fmla="*/ 2455857 w 6299884"/>
              <a:gd name="connsiteY678" fmla="*/ 4996214 h 5597613"/>
              <a:gd name="connsiteX679" fmla="*/ 2464565 w 6299884"/>
              <a:gd name="connsiteY679" fmla="*/ 4991287 h 5597613"/>
              <a:gd name="connsiteX680" fmla="*/ 2466487 w 6299884"/>
              <a:gd name="connsiteY680" fmla="*/ 4992773 h 5597613"/>
              <a:gd name="connsiteX681" fmla="*/ 2468880 w 6299884"/>
              <a:gd name="connsiteY681" fmla="*/ 4993178 h 5597613"/>
              <a:gd name="connsiteX682" fmla="*/ 2470121 w 6299884"/>
              <a:gd name="connsiteY682" fmla="*/ 4992503 h 5597613"/>
              <a:gd name="connsiteX683" fmla="*/ 2491826 w 6299884"/>
              <a:gd name="connsiteY683" fmla="*/ 4940401 h 5597613"/>
              <a:gd name="connsiteX684" fmla="*/ 2492283 w 6299884"/>
              <a:gd name="connsiteY684" fmla="*/ 4938565 h 5597613"/>
              <a:gd name="connsiteX685" fmla="*/ 2504860 w 6299884"/>
              <a:gd name="connsiteY685" fmla="*/ 4915382 h 5597613"/>
              <a:gd name="connsiteX686" fmla="*/ 2672406 w 6299884"/>
              <a:gd name="connsiteY686" fmla="*/ 4849008 h 5597613"/>
              <a:gd name="connsiteX687" fmla="*/ 2727569 w 6299884"/>
              <a:gd name="connsiteY687" fmla="*/ 4824104 h 5597613"/>
              <a:gd name="connsiteX688" fmla="*/ 2684355 w 6299884"/>
              <a:gd name="connsiteY688" fmla="*/ 4780890 h 5597613"/>
              <a:gd name="connsiteX689" fmla="*/ 2638382 w 6299884"/>
              <a:gd name="connsiteY689" fmla="*/ 4797610 h 5597613"/>
              <a:gd name="connsiteX690" fmla="*/ 2525618 w 6299884"/>
              <a:gd name="connsiteY690" fmla="*/ 4843542 h 5597613"/>
              <a:gd name="connsiteX691" fmla="*/ 2401372 w 6299884"/>
              <a:gd name="connsiteY691" fmla="*/ 4880758 h 5597613"/>
              <a:gd name="connsiteX692" fmla="*/ 2353243 w 6299884"/>
              <a:gd name="connsiteY692" fmla="*/ 4901885 h 5597613"/>
              <a:gd name="connsiteX693" fmla="*/ 2321166 w 6299884"/>
              <a:gd name="connsiteY693" fmla="*/ 4921172 h 5597613"/>
              <a:gd name="connsiteX694" fmla="*/ 2265017 w 6299884"/>
              <a:gd name="connsiteY694" fmla="*/ 4947122 h 5597613"/>
              <a:gd name="connsiteX695" fmla="*/ 2218933 w 6299884"/>
              <a:gd name="connsiteY695" fmla="*/ 4956086 h 5597613"/>
              <a:gd name="connsiteX696" fmla="*/ 2203116 w 6299884"/>
              <a:gd name="connsiteY696" fmla="*/ 4960910 h 5597613"/>
              <a:gd name="connsiteX697" fmla="*/ 2177457 w 6299884"/>
              <a:gd name="connsiteY697" fmla="*/ 4977900 h 5597613"/>
              <a:gd name="connsiteX698" fmla="*/ 2077738 w 6299884"/>
              <a:gd name="connsiteY698" fmla="*/ 5006617 h 5597613"/>
              <a:gd name="connsiteX699" fmla="*/ 2049553 w 6299884"/>
              <a:gd name="connsiteY699" fmla="*/ 5022002 h 5597613"/>
              <a:gd name="connsiteX700" fmla="*/ 2005538 w 6299884"/>
              <a:gd name="connsiteY700" fmla="*/ 5034407 h 5597613"/>
              <a:gd name="connsiteX701" fmla="*/ 1981455 w 6299884"/>
              <a:gd name="connsiteY701" fmla="*/ 5033267 h 5597613"/>
              <a:gd name="connsiteX702" fmla="*/ 1903516 w 6299884"/>
              <a:gd name="connsiteY702" fmla="*/ 5056698 h 5597613"/>
              <a:gd name="connsiteX703" fmla="*/ 1838424 w 6299884"/>
              <a:gd name="connsiteY703" fmla="*/ 5083339 h 5597613"/>
              <a:gd name="connsiteX704" fmla="*/ 1818246 w 6299884"/>
              <a:gd name="connsiteY704" fmla="*/ 5086099 h 5597613"/>
              <a:gd name="connsiteX705" fmla="*/ 1791182 w 6299884"/>
              <a:gd name="connsiteY705" fmla="*/ 5085188 h 5597613"/>
              <a:gd name="connsiteX706" fmla="*/ 1731573 w 6299884"/>
              <a:gd name="connsiteY706" fmla="*/ 5097598 h 5597613"/>
              <a:gd name="connsiteX707" fmla="*/ 1647215 w 6299884"/>
              <a:gd name="connsiteY707" fmla="*/ 5123327 h 5597613"/>
              <a:gd name="connsiteX708" fmla="*/ 1627259 w 6299884"/>
              <a:gd name="connsiteY708" fmla="*/ 5121267 h 5597613"/>
              <a:gd name="connsiteX709" fmla="*/ 1620594 w 6299884"/>
              <a:gd name="connsiteY709" fmla="*/ 5112778 h 5597613"/>
              <a:gd name="connsiteX710" fmla="*/ 1528144 w 6299884"/>
              <a:gd name="connsiteY710" fmla="*/ 5096510 h 5597613"/>
              <a:gd name="connsiteX711" fmla="*/ 1519188 w 6299884"/>
              <a:gd name="connsiteY711" fmla="*/ 5089398 h 5597613"/>
              <a:gd name="connsiteX712" fmla="*/ 1520777 w 6299884"/>
              <a:gd name="connsiteY712" fmla="*/ 5079070 h 5597613"/>
              <a:gd name="connsiteX713" fmla="*/ 1516392 w 6299884"/>
              <a:gd name="connsiteY713" fmla="*/ 5061400 h 5597613"/>
              <a:gd name="connsiteX714" fmla="*/ 1500809 w 6299884"/>
              <a:gd name="connsiteY714" fmla="*/ 5069208 h 5597613"/>
              <a:gd name="connsiteX715" fmla="*/ 1467586 w 6299884"/>
              <a:gd name="connsiteY715" fmla="*/ 5089184 h 5597613"/>
              <a:gd name="connsiteX716" fmla="*/ 1445141 w 6299884"/>
              <a:gd name="connsiteY716" fmla="*/ 5108927 h 5597613"/>
              <a:gd name="connsiteX717" fmla="*/ 1440571 w 6299884"/>
              <a:gd name="connsiteY717" fmla="*/ 5119486 h 5597613"/>
              <a:gd name="connsiteX718" fmla="*/ 1429114 w 6299884"/>
              <a:gd name="connsiteY718" fmla="*/ 5126374 h 5597613"/>
              <a:gd name="connsiteX719" fmla="*/ 1422216 w 6299884"/>
              <a:gd name="connsiteY719" fmla="*/ 5114901 h 5597613"/>
              <a:gd name="connsiteX720" fmla="*/ 1423793 w 6299884"/>
              <a:gd name="connsiteY720" fmla="*/ 5096770 h 5597613"/>
              <a:gd name="connsiteX721" fmla="*/ 1423780 w 6299884"/>
              <a:gd name="connsiteY721" fmla="*/ 5088967 h 5597613"/>
              <a:gd name="connsiteX722" fmla="*/ 1416218 w 6299884"/>
              <a:gd name="connsiteY722" fmla="*/ 5091952 h 5597613"/>
              <a:gd name="connsiteX723" fmla="*/ 1409577 w 6299884"/>
              <a:gd name="connsiteY723" fmla="*/ 5099068 h 5597613"/>
              <a:gd name="connsiteX724" fmla="*/ 1402704 w 6299884"/>
              <a:gd name="connsiteY724" fmla="*/ 5103202 h 5597613"/>
              <a:gd name="connsiteX725" fmla="*/ 1347676 w 6299884"/>
              <a:gd name="connsiteY725" fmla="*/ 5112857 h 5597613"/>
              <a:gd name="connsiteX726" fmla="*/ 1323619 w 6299884"/>
              <a:gd name="connsiteY726" fmla="*/ 5127322 h 5597613"/>
              <a:gd name="connsiteX727" fmla="*/ 1306422 w 6299884"/>
              <a:gd name="connsiteY727" fmla="*/ 5129852 h 5597613"/>
              <a:gd name="connsiteX728" fmla="*/ 1307543 w 6299884"/>
              <a:gd name="connsiteY728" fmla="*/ 5113557 h 5597613"/>
              <a:gd name="connsiteX729" fmla="*/ 1310967 w 6299884"/>
              <a:gd name="connsiteY729" fmla="*/ 5103688 h 5597613"/>
              <a:gd name="connsiteX730" fmla="*/ 1311177 w 6299884"/>
              <a:gd name="connsiteY730" fmla="*/ 5091065 h 5597613"/>
              <a:gd name="connsiteX731" fmla="*/ 1297652 w 6299884"/>
              <a:gd name="connsiteY731" fmla="*/ 5094511 h 5597613"/>
              <a:gd name="connsiteX732" fmla="*/ 1264871 w 6299884"/>
              <a:gd name="connsiteY732" fmla="*/ 5104849 h 5597613"/>
              <a:gd name="connsiteX733" fmla="*/ 1230540 w 6299884"/>
              <a:gd name="connsiteY733" fmla="*/ 5148922 h 5597613"/>
              <a:gd name="connsiteX734" fmla="*/ 1219797 w 6299884"/>
              <a:gd name="connsiteY734" fmla="*/ 5172564 h 5597613"/>
              <a:gd name="connsiteX735" fmla="*/ 1181166 w 6299884"/>
              <a:gd name="connsiteY735" fmla="*/ 5108315 h 5597613"/>
              <a:gd name="connsiteX736" fmla="*/ 1185712 w 6299884"/>
              <a:gd name="connsiteY736" fmla="*/ 5082151 h 5597613"/>
              <a:gd name="connsiteX737" fmla="*/ 1176756 w 6299884"/>
              <a:gd name="connsiteY737" fmla="*/ 5075039 h 5597613"/>
              <a:gd name="connsiteX738" fmla="*/ 1187525 w 6299884"/>
              <a:gd name="connsiteY738" fmla="*/ 5067004 h 5597613"/>
              <a:gd name="connsiteX739" fmla="*/ 1196923 w 6299884"/>
              <a:gd name="connsiteY739" fmla="*/ 5064476 h 5597613"/>
              <a:gd name="connsiteX740" fmla="*/ 1204240 w 6299884"/>
              <a:gd name="connsiteY740" fmla="*/ 5050704 h 5597613"/>
              <a:gd name="connsiteX741" fmla="*/ 1209722 w 6299884"/>
              <a:gd name="connsiteY741" fmla="*/ 5036473 h 5597613"/>
              <a:gd name="connsiteX742" fmla="*/ 1236540 w 6299884"/>
              <a:gd name="connsiteY742" fmla="*/ 5026597 h 5597613"/>
              <a:gd name="connsiteX743" fmla="*/ 1260142 w 6299884"/>
              <a:gd name="connsiteY743" fmla="*/ 5013968 h 5597613"/>
              <a:gd name="connsiteX744" fmla="*/ 1259649 w 6299884"/>
              <a:gd name="connsiteY744" fmla="*/ 4992395 h 5597613"/>
              <a:gd name="connsiteX745" fmla="*/ 1260093 w 6299884"/>
              <a:gd name="connsiteY745" fmla="*/ 4982756 h 5597613"/>
              <a:gd name="connsiteX746" fmla="*/ 1297257 w 6299884"/>
              <a:gd name="connsiteY746" fmla="*/ 4990089 h 5597613"/>
              <a:gd name="connsiteX747" fmla="*/ 1310574 w 6299884"/>
              <a:gd name="connsiteY747" fmla="*/ 4999265 h 5597613"/>
              <a:gd name="connsiteX748" fmla="*/ 1337848 w 6299884"/>
              <a:gd name="connsiteY748" fmla="*/ 4987553 h 5597613"/>
              <a:gd name="connsiteX749" fmla="*/ 1336000 w 6299884"/>
              <a:gd name="connsiteY749" fmla="*/ 4979292 h 5597613"/>
              <a:gd name="connsiteX750" fmla="*/ 1332083 w 6299884"/>
              <a:gd name="connsiteY750" fmla="*/ 4967588 h 5597613"/>
              <a:gd name="connsiteX751" fmla="*/ 1340780 w 6299884"/>
              <a:gd name="connsiteY751" fmla="*/ 4956111 h 5597613"/>
              <a:gd name="connsiteX752" fmla="*/ 1381591 w 6299884"/>
              <a:gd name="connsiteY752" fmla="*/ 4948755 h 5597613"/>
              <a:gd name="connsiteX753" fmla="*/ 1405895 w 6299884"/>
              <a:gd name="connsiteY753" fmla="*/ 4945076 h 5597613"/>
              <a:gd name="connsiteX754" fmla="*/ 1457437 w 6299884"/>
              <a:gd name="connsiteY754" fmla="*/ 4906275 h 5597613"/>
              <a:gd name="connsiteX755" fmla="*/ 1472097 w 6299884"/>
              <a:gd name="connsiteY755" fmla="*/ 4894337 h 5597613"/>
              <a:gd name="connsiteX756" fmla="*/ 1533086 w 6299884"/>
              <a:gd name="connsiteY756" fmla="*/ 4884222 h 5597613"/>
              <a:gd name="connsiteX757" fmla="*/ 1562416 w 6299884"/>
              <a:gd name="connsiteY757" fmla="*/ 4868148 h 5597613"/>
              <a:gd name="connsiteX758" fmla="*/ 1590331 w 6299884"/>
              <a:gd name="connsiteY758" fmla="*/ 4826372 h 5597613"/>
              <a:gd name="connsiteX759" fmla="*/ 1605039 w 6299884"/>
              <a:gd name="connsiteY759" fmla="*/ 4845646 h 5597613"/>
              <a:gd name="connsiteX760" fmla="*/ 1632103 w 6299884"/>
              <a:gd name="connsiteY760" fmla="*/ 4846555 h 5597613"/>
              <a:gd name="connsiteX761" fmla="*/ 1628407 w 6299884"/>
              <a:gd name="connsiteY761" fmla="*/ 4830033 h 5597613"/>
              <a:gd name="connsiteX762" fmla="*/ 1636181 w 6299884"/>
              <a:gd name="connsiteY762" fmla="*/ 4814424 h 5597613"/>
              <a:gd name="connsiteX763" fmla="*/ 1665746 w 6299884"/>
              <a:gd name="connsiteY763" fmla="*/ 4801334 h 5597613"/>
              <a:gd name="connsiteX764" fmla="*/ 1705854 w 6299884"/>
              <a:gd name="connsiteY764" fmla="*/ 4785028 h 5597613"/>
              <a:gd name="connsiteX765" fmla="*/ 1724641 w 6299884"/>
              <a:gd name="connsiteY765" fmla="*/ 4772171 h 5597613"/>
              <a:gd name="connsiteX766" fmla="*/ 1728286 w 6299884"/>
              <a:gd name="connsiteY766" fmla="*/ 4757482 h 5597613"/>
              <a:gd name="connsiteX767" fmla="*/ 1738117 w 6299884"/>
              <a:gd name="connsiteY767" fmla="*/ 4737512 h 5597613"/>
              <a:gd name="connsiteX768" fmla="*/ 1753503 w 6299884"/>
              <a:gd name="connsiteY768" fmla="*/ 4750130 h 5597613"/>
              <a:gd name="connsiteX769" fmla="*/ 1764282 w 6299884"/>
              <a:gd name="connsiteY769" fmla="*/ 4749898 h 5597613"/>
              <a:gd name="connsiteX770" fmla="*/ 1767251 w 6299884"/>
              <a:gd name="connsiteY770" fmla="*/ 4741864 h 5597613"/>
              <a:gd name="connsiteX771" fmla="*/ 1771796 w 6299884"/>
              <a:gd name="connsiteY771" fmla="*/ 4715700 h 5597613"/>
              <a:gd name="connsiteX772" fmla="*/ 1768101 w 6299884"/>
              <a:gd name="connsiteY772" fmla="*/ 4699177 h 5597613"/>
              <a:gd name="connsiteX773" fmla="*/ 1757322 w 6299884"/>
              <a:gd name="connsiteY773" fmla="*/ 4699410 h 5597613"/>
              <a:gd name="connsiteX774" fmla="*/ 1647749 w 6299884"/>
              <a:gd name="connsiteY774" fmla="*/ 4732489 h 5597613"/>
              <a:gd name="connsiteX775" fmla="*/ 1559707 w 6299884"/>
              <a:gd name="connsiteY775" fmla="*/ 4749498 h 5597613"/>
              <a:gd name="connsiteX776" fmla="*/ 1506467 w 6299884"/>
              <a:gd name="connsiteY776" fmla="*/ 4728399 h 5597613"/>
              <a:gd name="connsiteX777" fmla="*/ 1483332 w 6299884"/>
              <a:gd name="connsiteY777" fmla="*/ 4746995 h 5597613"/>
              <a:gd name="connsiteX778" fmla="*/ 1469782 w 6299884"/>
              <a:gd name="connsiteY778" fmla="*/ 4734836 h 5597613"/>
              <a:gd name="connsiteX779" fmla="*/ 1445921 w 6299884"/>
              <a:gd name="connsiteY779" fmla="*/ 4728876 h 5597613"/>
              <a:gd name="connsiteX780" fmla="*/ 1436546 w 6299884"/>
              <a:gd name="connsiteY780" fmla="*/ 4747009 h 5597613"/>
              <a:gd name="connsiteX781" fmla="*/ 1439109 w 6299884"/>
              <a:gd name="connsiteY781" fmla="*/ 4772024 h 5597613"/>
              <a:gd name="connsiteX782" fmla="*/ 1414779 w 6299884"/>
              <a:gd name="connsiteY782" fmla="*/ 4760097 h 5597613"/>
              <a:gd name="connsiteX783" fmla="*/ 1390462 w 6299884"/>
              <a:gd name="connsiteY783" fmla="*/ 4755973 h 5597613"/>
              <a:gd name="connsiteX784" fmla="*/ 1380534 w 6299884"/>
              <a:gd name="connsiteY784" fmla="*/ 4713519 h 5597613"/>
              <a:gd name="connsiteX785" fmla="*/ 1394270 w 6299884"/>
              <a:gd name="connsiteY785" fmla="*/ 4697450 h 5597613"/>
              <a:gd name="connsiteX786" fmla="*/ 1408042 w 6299884"/>
              <a:gd name="connsiteY786" fmla="*/ 4704789 h 5597613"/>
              <a:gd name="connsiteX787" fmla="*/ 1419055 w 6299884"/>
              <a:gd name="connsiteY787" fmla="*/ 4707541 h 5597613"/>
              <a:gd name="connsiteX788" fmla="*/ 1457119 w 6299884"/>
              <a:gd name="connsiteY788" fmla="*/ 4703399 h 5597613"/>
              <a:gd name="connsiteX789" fmla="*/ 1483013 w 6299884"/>
              <a:gd name="connsiteY789" fmla="*/ 4689392 h 5597613"/>
              <a:gd name="connsiteX790" fmla="*/ 1491955 w 6299884"/>
              <a:gd name="connsiteY790" fmla="*/ 4688700 h 5597613"/>
              <a:gd name="connsiteX791" fmla="*/ 1503658 w 6299884"/>
              <a:gd name="connsiteY791" fmla="*/ 4692599 h 5597613"/>
              <a:gd name="connsiteX792" fmla="*/ 1563232 w 6299884"/>
              <a:gd name="connsiteY792" fmla="*/ 4656779 h 5597613"/>
              <a:gd name="connsiteX793" fmla="*/ 1583207 w 6299884"/>
              <a:gd name="connsiteY793" fmla="*/ 4642657 h 5597613"/>
              <a:gd name="connsiteX794" fmla="*/ 1558320 w 6299884"/>
              <a:gd name="connsiteY794" fmla="*/ 4645131 h 5597613"/>
              <a:gd name="connsiteX795" fmla="*/ 1522270 w 6299884"/>
              <a:gd name="connsiteY795" fmla="*/ 4653352 h 5597613"/>
              <a:gd name="connsiteX796" fmla="*/ 1510946 w 6299884"/>
              <a:gd name="connsiteY796" fmla="*/ 4651318 h 5597613"/>
              <a:gd name="connsiteX797" fmla="*/ 1506927 w 6299884"/>
              <a:gd name="connsiteY797" fmla="*/ 4642852 h 5597613"/>
              <a:gd name="connsiteX798" fmla="*/ 1492614 w 6299884"/>
              <a:gd name="connsiteY798" fmla="*/ 4640755 h 5597613"/>
              <a:gd name="connsiteX799" fmla="*/ 1462067 w 6299884"/>
              <a:gd name="connsiteY799" fmla="*/ 4673038 h 5597613"/>
              <a:gd name="connsiteX800" fmla="*/ 1448209 w 6299884"/>
              <a:gd name="connsiteY800" fmla="*/ 4678135 h 5597613"/>
              <a:gd name="connsiteX801" fmla="*/ 1443676 w 6299884"/>
              <a:gd name="connsiteY801" fmla="*/ 4665468 h 5597613"/>
              <a:gd name="connsiteX802" fmla="*/ 1428967 w 6299884"/>
              <a:gd name="connsiteY802" fmla="*/ 4653185 h 5597613"/>
              <a:gd name="connsiteX803" fmla="*/ 1416376 w 6299884"/>
              <a:gd name="connsiteY803" fmla="*/ 4654716 h 5597613"/>
              <a:gd name="connsiteX804" fmla="*/ 1406380 w 6299884"/>
              <a:gd name="connsiteY804" fmla="*/ 4646126 h 5597613"/>
              <a:gd name="connsiteX805" fmla="*/ 1403569 w 6299884"/>
              <a:gd name="connsiteY805" fmla="*/ 4637086 h 5597613"/>
              <a:gd name="connsiteX806" fmla="*/ 1393333 w 6299884"/>
              <a:gd name="connsiteY806" fmla="*/ 4640463 h 5597613"/>
              <a:gd name="connsiteX807" fmla="*/ 1363143 w 6299884"/>
              <a:gd name="connsiteY807" fmla="*/ 4654795 h 5597613"/>
              <a:gd name="connsiteX808" fmla="*/ 1281241 w 6299884"/>
              <a:gd name="connsiteY808" fmla="*/ 4712937 h 5597613"/>
              <a:gd name="connsiteX809" fmla="*/ 1272550 w 6299884"/>
              <a:gd name="connsiteY809" fmla="*/ 4728917 h 5597613"/>
              <a:gd name="connsiteX810" fmla="*/ 1268136 w 6299884"/>
              <a:gd name="connsiteY810" fmla="*/ 4710266 h 5597613"/>
              <a:gd name="connsiteX811" fmla="*/ 1244519 w 6299884"/>
              <a:gd name="connsiteY811" fmla="*/ 4694803 h 5597613"/>
              <a:gd name="connsiteX812" fmla="*/ 1123778 w 6299884"/>
              <a:gd name="connsiteY812" fmla="*/ 4720999 h 5597613"/>
              <a:gd name="connsiteX813" fmla="*/ 1081055 w 6299884"/>
              <a:gd name="connsiteY813" fmla="*/ 4733870 h 5597613"/>
              <a:gd name="connsiteX814" fmla="*/ 1061576 w 6299884"/>
              <a:gd name="connsiteY814" fmla="*/ 4720888 h 5597613"/>
              <a:gd name="connsiteX815" fmla="*/ 1034159 w 6299884"/>
              <a:gd name="connsiteY815" fmla="*/ 4716120 h 5597613"/>
              <a:gd name="connsiteX816" fmla="*/ 1008224 w 6299884"/>
              <a:gd name="connsiteY816" fmla="*/ 4726949 h 5597613"/>
              <a:gd name="connsiteX817" fmla="*/ 992523 w 6299884"/>
              <a:gd name="connsiteY817" fmla="*/ 4734402 h 5597613"/>
              <a:gd name="connsiteX818" fmla="*/ 973717 w 6299884"/>
              <a:gd name="connsiteY818" fmla="*/ 4747775 h 5597613"/>
              <a:gd name="connsiteX819" fmla="*/ 955721 w 6299884"/>
              <a:gd name="connsiteY819" fmla="*/ 4750390 h 5597613"/>
              <a:gd name="connsiteX820" fmla="*/ 940259 w 6299884"/>
              <a:gd name="connsiteY820" fmla="*/ 4745874 h 5597613"/>
              <a:gd name="connsiteX821" fmla="*/ 919276 w 6299884"/>
              <a:gd name="connsiteY821" fmla="*/ 4748426 h 5597613"/>
              <a:gd name="connsiteX822" fmla="*/ 902645 w 6299884"/>
              <a:gd name="connsiteY822" fmla="*/ 4772621 h 5597613"/>
              <a:gd name="connsiteX823" fmla="*/ 900290 w 6299884"/>
              <a:gd name="connsiteY823" fmla="*/ 4770776 h 5597613"/>
              <a:gd name="connsiteX824" fmla="*/ 885996 w 6299884"/>
              <a:gd name="connsiteY824" fmla="*/ 4737549 h 5597613"/>
              <a:gd name="connsiteX825" fmla="*/ 879504 w 6299884"/>
              <a:gd name="connsiteY825" fmla="*/ 4733221 h 5597613"/>
              <a:gd name="connsiteX826" fmla="*/ 827933 w 6299884"/>
              <a:gd name="connsiteY826" fmla="*/ 4739919 h 5597613"/>
              <a:gd name="connsiteX827" fmla="*/ 804019 w 6299884"/>
              <a:gd name="connsiteY827" fmla="*/ 4739416 h 5597613"/>
              <a:gd name="connsiteX828" fmla="*/ 795407 w 6299884"/>
              <a:gd name="connsiteY828" fmla="*/ 4721276 h 5597613"/>
              <a:gd name="connsiteX829" fmla="*/ 821638 w 6299884"/>
              <a:gd name="connsiteY829" fmla="*/ 4695487 h 5597613"/>
              <a:gd name="connsiteX830" fmla="*/ 858718 w 6299884"/>
              <a:gd name="connsiteY830" fmla="*/ 4695668 h 5597613"/>
              <a:gd name="connsiteX831" fmla="*/ 892808 w 6299884"/>
              <a:gd name="connsiteY831" fmla="*/ 4695786 h 5597613"/>
              <a:gd name="connsiteX832" fmla="*/ 924722 w 6299884"/>
              <a:gd name="connsiteY832" fmla="*/ 4685083 h 5597613"/>
              <a:gd name="connsiteX833" fmla="*/ 951467 w 6299884"/>
              <a:gd name="connsiteY833" fmla="*/ 4663496 h 5597613"/>
              <a:gd name="connsiteX834" fmla="*/ 1022875 w 6299884"/>
              <a:gd name="connsiteY834" fmla="*/ 4651828 h 5597613"/>
              <a:gd name="connsiteX835" fmla="*/ 1071932 w 6299884"/>
              <a:gd name="connsiteY835" fmla="*/ 4621131 h 5597613"/>
              <a:gd name="connsiteX836" fmla="*/ 1093609 w 6299884"/>
              <a:gd name="connsiteY836" fmla="*/ 4613804 h 5597613"/>
              <a:gd name="connsiteX837" fmla="*/ 1227516 w 6299884"/>
              <a:gd name="connsiteY837" fmla="*/ 4587287 h 5597613"/>
              <a:gd name="connsiteX838" fmla="*/ 1247412 w 6299884"/>
              <a:gd name="connsiteY838" fmla="*/ 4579325 h 5597613"/>
              <a:gd name="connsiteX839" fmla="*/ 1262417 w 6299884"/>
              <a:gd name="connsiteY839" fmla="*/ 4576647 h 5597613"/>
              <a:gd name="connsiteX840" fmla="*/ 1255529 w 6299884"/>
              <a:gd name="connsiteY840" fmla="*/ 4562135 h 5597613"/>
              <a:gd name="connsiteX841" fmla="*/ 1258182 w 6299884"/>
              <a:gd name="connsiteY841" fmla="*/ 4549021 h 5597613"/>
              <a:gd name="connsiteX842" fmla="*/ 1281643 w 6299884"/>
              <a:gd name="connsiteY842" fmla="*/ 4542330 h 5597613"/>
              <a:gd name="connsiteX843" fmla="*/ 1330977 w 6299884"/>
              <a:gd name="connsiteY843" fmla="*/ 4527802 h 5597613"/>
              <a:gd name="connsiteX844" fmla="*/ 1338103 w 6299884"/>
              <a:gd name="connsiteY844" fmla="*/ 4530348 h 5597613"/>
              <a:gd name="connsiteX845" fmla="*/ 1366155 w 6299884"/>
              <a:gd name="connsiteY845" fmla="*/ 4533332 h 5597613"/>
              <a:gd name="connsiteX846" fmla="*/ 1481670 w 6299884"/>
              <a:gd name="connsiteY846" fmla="*/ 4499244 h 5597613"/>
              <a:gd name="connsiteX847" fmla="*/ 1491330 w 6299884"/>
              <a:gd name="connsiteY847" fmla="*/ 4494658 h 5597613"/>
              <a:gd name="connsiteX848" fmla="*/ 1520075 w 6299884"/>
              <a:gd name="connsiteY848" fmla="*/ 4492868 h 5597613"/>
              <a:gd name="connsiteX849" fmla="*/ 1545950 w 6299884"/>
              <a:gd name="connsiteY849" fmla="*/ 4485032 h 5597613"/>
              <a:gd name="connsiteX850" fmla="*/ 1553494 w 6299884"/>
              <a:gd name="connsiteY850" fmla="*/ 4466631 h 5597613"/>
              <a:gd name="connsiteX851" fmla="*/ 1578497 w 6299884"/>
              <a:gd name="connsiteY851" fmla="*/ 4472545 h 5597613"/>
              <a:gd name="connsiteX852" fmla="*/ 1606846 w 6299884"/>
              <a:gd name="connsiteY852" fmla="*/ 4460570 h 5597613"/>
              <a:gd name="connsiteX853" fmla="*/ 1633554 w 6299884"/>
              <a:gd name="connsiteY853" fmla="*/ 4410846 h 5597613"/>
              <a:gd name="connsiteX854" fmla="*/ 1634187 w 6299884"/>
              <a:gd name="connsiteY854" fmla="*/ 4409062 h 5597613"/>
              <a:gd name="connsiteX855" fmla="*/ 1648976 w 6299884"/>
              <a:gd name="connsiteY855" fmla="*/ 4387223 h 5597613"/>
              <a:gd name="connsiteX856" fmla="*/ 1822219 w 6299884"/>
              <a:gd name="connsiteY856" fmla="*/ 4337588 h 5597613"/>
              <a:gd name="connsiteX857" fmla="*/ 1930608 w 6299884"/>
              <a:gd name="connsiteY857" fmla="*/ 4300955 h 5597613"/>
              <a:gd name="connsiteX858" fmla="*/ 1996364 w 6299884"/>
              <a:gd name="connsiteY858" fmla="*/ 4284004 h 5597613"/>
              <a:gd name="connsiteX859" fmla="*/ 2063271 w 6299884"/>
              <a:gd name="connsiteY859" fmla="*/ 4272036 h 5597613"/>
              <a:gd name="connsiteX860" fmla="*/ 2075747 w 6299884"/>
              <a:gd name="connsiteY860" fmla="*/ 4267200 h 5597613"/>
              <a:gd name="connsiteX861" fmla="*/ 2102270 w 6299884"/>
              <a:gd name="connsiteY861" fmla="*/ 4260878 h 5597613"/>
              <a:gd name="connsiteX862" fmla="*/ 2111565 w 6299884"/>
              <a:gd name="connsiteY862" fmla="*/ 4258217 h 5597613"/>
              <a:gd name="connsiteX863" fmla="*/ 2141816 w 6299884"/>
              <a:gd name="connsiteY863" fmla="*/ 4238352 h 5597613"/>
              <a:gd name="connsiteX864" fmla="*/ 2125416 w 6299884"/>
              <a:gd name="connsiteY864" fmla="*/ 4221952 h 5597613"/>
              <a:gd name="connsiteX865" fmla="*/ 2125357 w 6299884"/>
              <a:gd name="connsiteY865" fmla="*/ 4221946 h 5597613"/>
              <a:gd name="connsiteX866" fmla="*/ 2106767 w 6299884"/>
              <a:gd name="connsiteY866" fmla="*/ 4214377 h 5597613"/>
              <a:gd name="connsiteX867" fmla="*/ 2109538 w 6299884"/>
              <a:gd name="connsiteY867" fmla="*/ 4207635 h 5597613"/>
              <a:gd name="connsiteX868" fmla="*/ 2110678 w 6299884"/>
              <a:gd name="connsiteY868" fmla="*/ 4207213 h 5597613"/>
              <a:gd name="connsiteX869" fmla="*/ 2103573 w 6299884"/>
              <a:gd name="connsiteY869" fmla="*/ 4200109 h 5597613"/>
              <a:gd name="connsiteX870" fmla="*/ 1978934 w 6299884"/>
              <a:gd name="connsiteY870" fmla="*/ 4235597 h 5597613"/>
              <a:gd name="connsiteX871" fmla="*/ 1793396 w 6299884"/>
              <a:gd name="connsiteY871" fmla="*/ 4283103 h 5597613"/>
              <a:gd name="connsiteX872" fmla="*/ 1676673 w 6299884"/>
              <a:gd name="connsiteY872" fmla="*/ 4317764 h 5597613"/>
              <a:gd name="connsiteX873" fmla="*/ 1549379 w 6299884"/>
              <a:gd name="connsiteY873" fmla="*/ 4342624 h 5597613"/>
              <a:gd name="connsiteX874" fmla="*/ 1499411 w 6299884"/>
              <a:gd name="connsiteY874" fmla="*/ 4358935 h 5597613"/>
              <a:gd name="connsiteX875" fmla="*/ 1465598 w 6299884"/>
              <a:gd name="connsiteY875" fmla="*/ 4374986 h 5597613"/>
              <a:gd name="connsiteX876" fmla="*/ 1407177 w 6299884"/>
              <a:gd name="connsiteY876" fmla="*/ 4395308 h 5597613"/>
              <a:gd name="connsiteX877" fmla="*/ 1360436 w 6299884"/>
              <a:gd name="connsiteY877" fmla="*/ 4399713 h 5597613"/>
              <a:gd name="connsiteX878" fmla="*/ 1344223 w 6299884"/>
              <a:gd name="connsiteY878" fmla="*/ 4402964 h 5597613"/>
              <a:gd name="connsiteX879" fmla="*/ 1317022 w 6299884"/>
              <a:gd name="connsiteY879" fmla="*/ 4417358 h 5597613"/>
              <a:gd name="connsiteX880" fmla="*/ 1214969 w 6299884"/>
              <a:gd name="connsiteY880" fmla="*/ 4436163 h 5597613"/>
              <a:gd name="connsiteX881" fmla="*/ 1185411 w 6299884"/>
              <a:gd name="connsiteY881" fmla="*/ 4448713 h 5597613"/>
              <a:gd name="connsiteX882" fmla="*/ 1140393 w 6299884"/>
              <a:gd name="connsiteY882" fmla="*/ 4456745 h 5597613"/>
              <a:gd name="connsiteX883" fmla="*/ 1134185 w 6299884"/>
              <a:gd name="connsiteY883" fmla="*/ 4454276 h 5597613"/>
              <a:gd name="connsiteX884" fmla="*/ 856296 w 6299884"/>
              <a:gd name="connsiteY884" fmla="*/ 4568640 h 5597613"/>
              <a:gd name="connsiteX885" fmla="*/ 849216 w 6299884"/>
              <a:gd name="connsiteY885" fmla="*/ 4568763 h 5597613"/>
              <a:gd name="connsiteX886" fmla="*/ 840471 w 6299884"/>
              <a:gd name="connsiteY886" fmla="*/ 4575153 h 5597613"/>
              <a:gd name="connsiteX887" fmla="*/ 826408 w 6299884"/>
              <a:gd name="connsiteY887" fmla="*/ 4580940 h 5597613"/>
              <a:gd name="connsiteX888" fmla="*/ 805445 w 6299884"/>
              <a:gd name="connsiteY888" fmla="*/ 4572461 h 5597613"/>
              <a:gd name="connsiteX889" fmla="*/ 794323 w 6299884"/>
              <a:gd name="connsiteY889" fmla="*/ 4575785 h 5597613"/>
              <a:gd name="connsiteX890" fmla="*/ 785404 w 6299884"/>
              <a:gd name="connsiteY890" fmla="*/ 4584012 h 5597613"/>
              <a:gd name="connsiteX891" fmla="*/ 774939 w 6299884"/>
              <a:gd name="connsiteY891" fmla="*/ 4579456 h 5597613"/>
              <a:gd name="connsiteX892" fmla="*/ 761194 w 6299884"/>
              <a:gd name="connsiteY892" fmla="*/ 4588172 h 5597613"/>
              <a:gd name="connsiteX893" fmla="*/ 748356 w 6299884"/>
              <a:gd name="connsiteY893" fmla="*/ 4591425 h 5597613"/>
              <a:gd name="connsiteX894" fmla="*/ 727328 w 6299884"/>
              <a:gd name="connsiteY894" fmla="*/ 4593308 h 5597613"/>
              <a:gd name="connsiteX895" fmla="*/ 712554 w 6299884"/>
              <a:gd name="connsiteY895" fmla="*/ 4584792 h 5597613"/>
              <a:gd name="connsiteX896" fmla="*/ 692650 w 6299884"/>
              <a:gd name="connsiteY896" fmla="*/ 4592912 h 5597613"/>
              <a:gd name="connsiteX897" fmla="*/ 689825 w 6299884"/>
              <a:gd name="connsiteY897" fmla="*/ 4603452 h 5597613"/>
              <a:gd name="connsiteX898" fmla="*/ 678687 w 6299884"/>
              <a:gd name="connsiteY898" fmla="*/ 4589930 h 5597613"/>
              <a:gd name="connsiteX899" fmla="*/ 677851 w 6299884"/>
              <a:gd name="connsiteY899" fmla="*/ 4593676 h 5597613"/>
              <a:gd name="connsiteX900" fmla="*/ 673252 w 6299884"/>
              <a:gd name="connsiteY900" fmla="*/ 4605205 h 5597613"/>
              <a:gd name="connsiteX901" fmla="*/ 661120 w 6299884"/>
              <a:gd name="connsiteY901" fmla="*/ 4605333 h 5597613"/>
              <a:gd name="connsiteX902" fmla="*/ 657493 w 6299884"/>
              <a:gd name="connsiteY902" fmla="*/ 4604527 h 5597613"/>
              <a:gd name="connsiteX903" fmla="*/ 650141 w 6299884"/>
              <a:gd name="connsiteY903" fmla="*/ 4599411 h 5597613"/>
              <a:gd name="connsiteX904" fmla="*/ 647934 w 6299884"/>
              <a:gd name="connsiteY904" fmla="*/ 4594507 h 5597613"/>
              <a:gd name="connsiteX905" fmla="*/ 640473 w 6299884"/>
              <a:gd name="connsiteY905" fmla="*/ 4583542 h 5597613"/>
              <a:gd name="connsiteX906" fmla="*/ 597855 w 6299884"/>
              <a:gd name="connsiteY906" fmla="*/ 4584192 h 5597613"/>
              <a:gd name="connsiteX907" fmla="*/ 529311 w 6299884"/>
              <a:gd name="connsiteY907" fmla="*/ 4588932 h 5597613"/>
              <a:gd name="connsiteX908" fmla="*/ 508214 w 6299884"/>
              <a:gd name="connsiteY908" fmla="*/ 4592532 h 5597613"/>
              <a:gd name="connsiteX909" fmla="*/ 492015 w 6299884"/>
              <a:gd name="connsiteY909" fmla="*/ 4593927 h 5597613"/>
              <a:gd name="connsiteX910" fmla="*/ 463182 w 6299884"/>
              <a:gd name="connsiteY910" fmla="*/ 4593427 h 5597613"/>
              <a:gd name="connsiteX911" fmla="*/ 434527 w 6299884"/>
              <a:gd name="connsiteY911" fmla="*/ 4597060 h 5597613"/>
              <a:gd name="connsiteX912" fmla="*/ 413155 w 6299884"/>
              <a:gd name="connsiteY912" fmla="*/ 4607524 h 5597613"/>
              <a:gd name="connsiteX913" fmla="*/ 390372 w 6299884"/>
              <a:gd name="connsiteY913" fmla="*/ 4601772 h 5597613"/>
              <a:gd name="connsiteX914" fmla="*/ 370358 w 6299884"/>
              <a:gd name="connsiteY914" fmla="*/ 4604042 h 5597613"/>
              <a:gd name="connsiteX915" fmla="*/ 339250 w 6299884"/>
              <a:gd name="connsiteY915" fmla="*/ 4600353 h 5597613"/>
              <a:gd name="connsiteX916" fmla="*/ 283161 w 6299884"/>
              <a:gd name="connsiteY916" fmla="*/ 4602854 h 5597613"/>
              <a:gd name="connsiteX917" fmla="*/ 238692 w 6299884"/>
              <a:gd name="connsiteY917" fmla="*/ 4606868 h 5597613"/>
              <a:gd name="connsiteX918" fmla="*/ 227457 w 6299884"/>
              <a:gd name="connsiteY918" fmla="*/ 4604343 h 5597613"/>
              <a:gd name="connsiteX919" fmla="*/ 200792 w 6299884"/>
              <a:gd name="connsiteY919" fmla="*/ 4601182 h 5597613"/>
              <a:gd name="connsiteX920" fmla="*/ 195895 w 6299884"/>
              <a:gd name="connsiteY920" fmla="*/ 4603385 h 5597613"/>
              <a:gd name="connsiteX921" fmla="*/ 196829 w 6299884"/>
              <a:gd name="connsiteY921" fmla="*/ 4588641 h 5597613"/>
              <a:gd name="connsiteX922" fmla="*/ 208119 w 6299884"/>
              <a:gd name="connsiteY922" fmla="*/ 4572603 h 5597613"/>
              <a:gd name="connsiteX923" fmla="*/ 220327 w 6299884"/>
              <a:gd name="connsiteY923" fmla="*/ 4567949 h 5597613"/>
              <a:gd name="connsiteX924" fmla="*/ 233976 w 6299884"/>
              <a:gd name="connsiteY924" fmla="*/ 4570230 h 5597613"/>
              <a:gd name="connsiteX925" fmla="*/ 237761 w 6299884"/>
              <a:gd name="connsiteY925" fmla="*/ 4578638 h 5597613"/>
              <a:gd name="connsiteX926" fmla="*/ 244866 w 6299884"/>
              <a:gd name="connsiteY926" fmla="*/ 4581337 h 5597613"/>
              <a:gd name="connsiteX927" fmla="*/ 259586 w 6299884"/>
              <a:gd name="connsiteY927" fmla="*/ 4565442 h 5597613"/>
              <a:gd name="connsiteX928" fmla="*/ 262836 w 6299884"/>
              <a:gd name="connsiteY928" fmla="*/ 4561450 h 5597613"/>
              <a:gd name="connsiteX929" fmla="*/ 266828 w 6299884"/>
              <a:gd name="connsiteY929" fmla="*/ 4564708 h 5597613"/>
              <a:gd name="connsiteX930" fmla="*/ 268405 w 6299884"/>
              <a:gd name="connsiteY930" fmla="*/ 4568211 h 5597613"/>
              <a:gd name="connsiteX931" fmla="*/ 276909 w 6299884"/>
              <a:gd name="connsiteY931" fmla="*/ 4570281 h 5597613"/>
              <a:gd name="connsiteX932" fmla="*/ 286881 w 6299884"/>
              <a:gd name="connsiteY932" fmla="*/ 4570003 h 5597613"/>
              <a:gd name="connsiteX933" fmla="*/ 289651 w 6299884"/>
              <a:gd name="connsiteY933" fmla="*/ 4578025 h 5597613"/>
              <a:gd name="connsiteX934" fmla="*/ 280941 w 6299884"/>
              <a:gd name="connsiteY934" fmla="*/ 4581105 h 5597613"/>
              <a:gd name="connsiteX935" fmla="*/ 275660 w 6299884"/>
              <a:gd name="connsiteY935" fmla="*/ 4584325 h 5597613"/>
              <a:gd name="connsiteX936" fmla="*/ 279198 w 6299884"/>
              <a:gd name="connsiteY936" fmla="*/ 4590316 h 5597613"/>
              <a:gd name="connsiteX937" fmla="*/ 294480 w 6299884"/>
              <a:gd name="connsiteY937" fmla="*/ 4577537 h 5597613"/>
              <a:gd name="connsiteX938" fmla="*/ 307032 w 6299884"/>
              <a:gd name="connsiteY938" fmla="*/ 4564302 h 5597613"/>
              <a:gd name="connsiteX939" fmla="*/ 350872 w 6299884"/>
              <a:gd name="connsiteY939" fmla="*/ 4558888 h 5597613"/>
              <a:gd name="connsiteX940" fmla="*/ 356125 w 6299884"/>
              <a:gd name="connsiteY940" fmla="*/ 4564950 h 5597613"/>
              <a:gd name="connsiteX941" fmla="*/ 357674 w 6299884"/>
              <a:gd name="connsiteY941" fmla="*/ 4577734 h 5597613"/>
              <a:gd name="connsiteX942" fmla="*/ 366424 w 6299884"/>
              <a:gd name="connsiteY942" fmla="*/ 4582221 h 5597613"/>
              <a:gd name="connsiteX943" fmla="*/ 369359 w 6299884"/>
              <a:gd name="connsiteY943" fmla="*/ 4577528 h 5597613"/>
              <a:gd name="connsiteX944" fmla="*/ 373929 w 6299884"/>
              <a:gd name="connsiteY944" fmla="*/ 4557775 h 5597613"/>
              <a:gd name="connsiteX945" fmla="*/ 375890 w 6299884"/>
              <a:gd name="connsiteY945" fmla="*/ 4560263 h 5597613"/>
              <a:gd name="connsiteX946" fmla="*/ 386178 w 6299884"/>
              <a:gd name="connsiteY946" fmla="*/ 4560688 h 5597613"/>
              <a:gd name="connsiteX947" fmla="*/ 391007 w 6299884"/>
              <a:gd name="connsiteY947" fmla="*/ 4560198 h 5597613"/>
              <a:gd name="connsiteX948" fmla="*/ 405039 w 6299884"/>
              <a:gd name="connsiteY948" fmla="*/ 4561465 h 5597613"/>
              <a:gd name="connsiteX949" fmla="*/ 426863 w 6299884"/>
              <a:gd name="connsiteY949" fmla="*/ 4548267 h 5597613"/>
              <a:gd name="connsiteX950" fmla="*/ 428154 w 6299884"/>
              <a:gd name="connsiteY950" fmla="*/ 4541789 h 5597613"/>
              <a:gd name="connsiteX951" fmla="*/ 427236 w 6299884"/>
              <a:gd name="connsiteY951" fmla="*/ 4530406 h 5597613"/>
              <a:gd name="connsiteX952" fmla="*/ 406206 w 6299884"/>
              <a:gd name="connsiteY952" fmla="*/ 4532290 h 5597613"/>
              <a:gd name="connsiteX953" fmla="*/ 386401 w 6299884"/>
              <a:gd name="connsiteY953" fmla="*/ 4529410 h 5597613"/>
              <a:gd name="connsiteX954" fmla="*/ 410680 w 6299884"/>
              <a:gd name="connsiteY954" fmla="*/ 4523535 h 5597613"/>
              <a:gd name="connsiteX955" fmla="*/ 426907 w 6299884"/>
              <a:gd name="connsiteY955" fmla="*/ 4512858 h 5597613"/>
              <a:gd name="connsiteX956" fmla="*/ 436317 w 6299884"/>
              <a:gd name="connsiteY956" fmla="*/ 4509464 h 5597613"/>
              <a:gd name="connsiteX957" fmla="*/ 437963 w 6299884"/>
              <a:gd name="connsiteY957" fmla="*/ 4511251 h 5597613"/>
              <a:gd name="connsiteX958" fmla="*/ 472420 w 6299884"/>
              <a:gd name="connsiteY958" fmla="*/ 4499950 h 5597613"/>
              <a:gd name="connsiteX959" fmla="*/ 486647 w 6299884"/>
              <a:gd name="connsiteY959" fmla="*/ 4479221 h 5597613"/>
              <a:gd name="connsiteX960" fmla="*/ 511940 w 6299884"/>
              <a:gd name="connsiteY960" fmla="*/ 4473730 h 5597613"/>
              <a:gd name="connsiteX961" fmla="*/ 545040 w 6299884"/>
              <a:gd name="connsiteY961" fmla="*/ 4470625 h 5597613"/>
              <a:gd name="connsiteX962" fmla="*/ 553920 w 6299884"/>
              <a:gd name="connsiteY962" fmla="*/ 4469373 h 5597613"/>
              <a:gd name="connsiteX963" fmla="*/ 555336 w 6299884"/>
              <a:gd name="connsiteY963" fmla="*/ 4461800 h 5597613"/>
              <a:gd name="connsiteX964" fmla="*/ 556089 w 6299884"/>
              <a:gd name="connsiteY964" fmla="*/ 4454034 h 5597613"/>
              <a:gd name="connsiteX965" fmla="*/ 548269 w 6299884"/>
              <a:gd name="connsiteY965" fmla="*/ 4456264 h 5597613"/>
              <a:gd name="connsiteX966" fmla="*/ 540964 w 6299884"/>
              <a:gd name="connsiteY966" fmla="*/ 4462695 h 5597613"/>
              <a:gd name="connsiteX967" fmla="*/ 533718 w 6299884"/>
              <a:gd name="connsiteY967" fmla="*/ 4466135 h 5597613"/>
              <a:gd name="connsiteX968" fmla="*/ 478010 w 6299884"/>
              <a:gd name="connsiteY968" fmla="*/ 4470351 h 5597613"/>
              <a:gd name="connsiteX969" fmla="*/ 452649 w 6299884"/>
              <a:gd name="connsiteY969" fmla="*/ 4482390 h 5597613"/>
              <a:gd name="connsiteX970" fmla="*/ 435287 w 6299884"/>
              <a:gd name="connsiteY970" fmla="*/ 4483221 h 5597613"/>
              <a:gd name="connsiteX971" fmla="*/ 438001 w 6299884"/>
              <a:gd name="connsiteY971" fmla="*/ 4467115 h 5597613"/>
              <a:gd name="connsiteX972" fmla="*/ 442377 w 6299884"/>
              <a:gd name="connsiteY972" fmla="*/ 4457629 h 5597613"/>
              <a:gd name="connsiteX973" fmla="*/ 443821 w 6299884"/>
              <a:gd name="connsiteY973" fmla="*/ 4445087 h 5597613"/>
              <a:gd name="connsiteX974" fmla="*/ 430024 w 6299884"/>
              <a:gd name="connsiteY974" fmla="*/ 4447191 h 5597613"/>
              <a:gd name="connsiteX975" fmla="*/ 396388 w 6299884"/>
              <a:gd name="connsiteY975" fmla="*/ 4454267 h 5597613"/>
              <a:gd name="connsiteX976" fmla="*/ 357902 w 6299884"/>
              <a:gd name="connsiteY976" fmla="*/ 4494764 h 5597613"/>
              <a:gd name="connsiteX977" fmla="*/ 344895 w 6299884"/>
              <a:gd name="connsiteY977" fmla="*/ 4517239 h 5597613"/>
              <a:gd name="connsiteX978" fmla="*/ 312747 w 6299884"/>
              <a:gd name="connsiteY978" fmla="*/ 4449515 h 5597613"/>
              <a:gd name="connsiteX979" fmla="*/ 319834 w 6299884"/>
              <a:gd name="connsiteY979" fmla="*/ 4423921 h 5597613"/>
              <a:gd name="connsiteX980" fmla="*/ 311619 w 6299884"/>
              <a:gd name="connsiteY980" fmla="*/ 4415965 h 5597613"/>
              <a:gd name="connsiteX981" fmla="*/ 323121 w 6299884"/>
              <a:gd name="connsiteY981" fmla="*/ 4409024 h 5597613"/>
              <a:gd name="connsiteX982" fmla="*/ 332722 w 6299884"/>
              <a:gd name="connsiteY982" fmla="*/ 4407430 h 5597613"/>
              <a:gd name="connsiteX983" fmla="*/ 341355 w 6299884"/>
              <a:gd name="connsiteY983" fmla="*/ 4394442 h 5597613"/>
              <a:gd name="connsiteX984" fmla="*/ 348204 w 6299884"/>
              <a:gd name="connsiteY984" fmla="*/ 4380817 h 5597613"/>
              <a:gd name="connsiteX985" fmla="*/ 375860 w 6299884"/>
              <a:gd name="connsiteY985" fmla="*/ 4373616 h 5597613"/>
              <a:gd name="connsiteX986" fmla="*/ 400586 w 6299884"/>
              <a:gd name="connsiteY986" fmla="*/ 4363360 h 5597613"/>
              <a:gd name="connsiteX987" fmla="*/ 402211 w 6299884"/>
              <a:gd name="connsiteY987" fmla="*/ 4341843 h 5597613"/>
              <a:gd name="connsiteX988" fmla="*/ 403597 w 6299884"/>
              <a:gd name="connsiteY988" fmla="*/ 4332294 h 5597613"/>
              <a:gd name="connsiteX989" fmla="*/ 439864 w 6299884"/>
              <a:gd name="connsiteY989" fmla="*/ 4343233 h 5597613"/>
              <a:gd name="connsiteX990" fmla="*/ 452217 w 6299884"/>
              <a:gd name="connsiteY990" fmla="*/ 4353670 h 5597613"/>
              <a:gd name="connsiteX991" fmla="*/ 480507 w 6299884"/>
              <a:gd name="connsiteY991" fmla="*/ 4344687 h 5597613"/>
              <a:gd name="connsiteX992" fmla="*/ 479478 w 6299884"/>
              <a:gd name="connsiteY992" fmla="*/ 4336285 h 5597613"/>
              <a:gd name="connsiteX993" fmla="*/ 476727 w 6299884"/>
              <a:gd name="connsiteY993" fmla="*/ 4324254 h 5597613"/>
              <a:gd name="connsiteX994" fmla="*/ 486506 w 6299884"/>
              <a:gd name="connsiteY994" fmla="*/ 4313683 h 5597613"/>
              <a:gd name="connsiteX995" fmla="*/ 527843 w 6299884"/>
              <a:gd name="connsiteY995" fmla="*/ 4310362 h 5597613"/>
              <a:gd name="connsiteX996" fmla="*/ 552391 w 6299884"/>
              <a:gd name="connsiteY996" fmla="*/ 4309083 h 5597613"/>
              <a:gd name="connsiteX997" fmla="*/ 607485 w 6299884"/>
              <a:gd name="connsiteY997" fmla="*/ 4275520 h 5597613"/>
              <a:gd name="connsiteX998" fmla="*/ 623244 w 6299884"/>
              <a:gd name="connsiteY998" fmla="*/ 4265076 h 5597613"/>
              <a:gd name="connsiteX999" fmla="*/ 684931 w 6299884"/>
              <a:gd name="connsiteY999" fmla="*/ 4260985 h 5597613"/>
              <a:gd name="connsiteX1000" fmla="*/ 715697 w 6299884"/>
              <a:gd name="connsiteY1000" fmla="*/ 4247864 h 5597613"/>
              <a:gd name="connsiteX1001" fmla="*/ 747570 w 6299884"/>
              <a:gd name="connsiteY1001" fmla="*/ 4209023 h 5597613"/>
              <a:gd name="connsiteX1002" fmla="*/ 760319 w 6299884"/>
              <a:gd name="connsiteY1002" fmla="*/ 4229645 h 5597613"/>
              <a:gd name="connsiteX1003" fmla="*/ 787163 w 6299884"/>
              <a:gd name="connsiteY1003" fmla="*/ 4233204 h 5597613"/>
              <a:gd name="connsiteX1004" fmla="*/ 785104 w 6299884"/>
              <a:gd name="connsiteY1004" fmla="*/ 4216398 h 5597613"/>
              <a:gd name="connsiteX1005" fmla="*/ 794371 w 6299884"/>
              <a:gd name="connsiteY1005" fmla="*/ 4201626 h 5597613"/>
              <a:gd name="connsiteX1006" fmla="*/ 825075 w 6299884"/>
              <a:gd name="connsiteY1006" fmla="*/ 4191497 h 5597613"/>
              <a:gd name="connsiteX1007" fmla="*/ 866589 w 6299884"/>
              <a:gd name="connsiteY1007" fmla="*/ 4179200 h 5597613"/>
              <a:gd name="connsiteX1008" fmla="*/ 886545 w 6299884"/>
              <a:gd name="connsiteY1008" fmla="*/ 4168245 h 5597613"/>
              <a:gd name="connsiteX1009" fmla="*/ 887035 w 6299884"/>
              <a:gd name="connsiteY1009" fmla="*/ 4166866 h 5597613"/>
              <a:gd name="connsiteX1010" fmla="*/ 882684 w 6299884"/>
              <a:gd name="connsiteY1010" fmla="*/ 4163094 h 5597613"/>
              <a:gd name="connsiteX1011" fmla="*/ 864552 w 6299884"/>
              <a:gd name="connsiteY1011" fmla="*/ 4153690 h 5597613"/>
              <a:gd name="connsiteX1012" fmla="*/ 781266 w 6299884"/>
              <a:gd name="connsiteY1012" fmla="*/ 4131912 h 5597613"/>
              <a:gd name="connsiteX1013" fmla="*/ 777725 w 6299884"/>
              <a:gd name="connsiteY1013" fmla="*/ 4129841 h 5597613"/>
              <a:gd name="connsiteX1014" fmla="*/ 770042 w 6299884"/>
              <a:gd name="connsiteY1014" fmla="*/ 4131672 h 5597613"/>
              <a:gd name="connsiteX1015" fmla="*/ 724627 w 6299884"/>
              <a:gd name="connsiteY1015" fmla="*/ 4129520 h 5597613"/>
              <a:gd name="connsiteX1016" fmla="*/ 673711 w 6299884"/>
              <a:gd name="connsiteY1016" fmla="*/ 4103304 h 5597613"/>
              <a:gd name="connsiteX1017" fmla="*/ 648864 w 6299884"/>
              <a:gd name="connsiteY1017" fmla="*/ 4119544 h 5597613"/>
              <a:gd name="connsiteX1018" fmla="*/ 636571 w 6299884"/>
              <a:gd name="connsiteY1018" fmla="*/ 4106116 h 5597613"/>
              <a:gd name="connsiteX1019" fmla="*/ 613409 w 6299884"/>
              <a:gd name="connsiteY1019" fmla="*/ 4097845 h 5597613"/>
              <a:gd name="connsiteX1020" fmla="*/ 602304 w 6299884"/>
              <a:gd name="connsiteY1020" fmla="*/ 4114973 h 5597613"/>
              <a:gd name="connsiteX1021" fmla="*/ 602401 w 6299884"/>
              <a:gd name="connsiteY1021" fmla="*/ 4140118 h 5597613"/>
              <a:gd name="connsiteX1022" fmla="*/ 579359 w 6299884"/>
              <a:gd name="connsiteY1022" fmla="*/ 4125865 h 5597613"/>
              <a:gd name="connsiteX1023" fmla="*/ 555562 w 6299884"/>
              <a:gd name="connsiteY1023" fmla="*/ 4119378 h 5597613"/>
              <a:gd name="connsiteX1024" fmla="*/ 549843 w 6299884"/>
              <a:gd name="connsiteY1024" fmla="*/ 4076155 h 5597613"/>
              <a:gd name="connsiteX1025" fmla="*/ 565086 w 6299884"/>
              <a:gd name="connsiteY1025" fmla="*/ 4061510 h 5597613"/>
              <a:gd name="connsiteX1026" fmla="*/ 578072 w 6299884"/>
              <a:gd name="connsiteY1026" fmla="*/ 4070164 h 5597613"/>
              <a:gd name="connsiteX1027" fmla="*/ 588762 w 6299884"/>
              <a:gd name="connsiteY1027" fmla="*/ 4073980 h 5597613"/>
              <a:gd name="connsiteX1028" fmla="*/ 627050 w 6299884"/>
              <a:gd name="connsiteY1028" fmla="*/ 4073589 h 5597613"/>
              <a:gd name="connsiteX1029" fmla="*/ 654192 w 6299884"/>
              <a:gd name="connsiteY1029" fmla="*/ 4062187 h 5597613"/>
              <a:gd name="connsiteX1030" fmla="*/ 663159 w 6299884"/>
              <a:gd name="connsiteY1030" fmla="*/ 4062375 h 5597613"/>
              <a:gd name="connsiteX1031" fmla="*/ 674424 w 6299884"/>
              <a:gd name="connsiteY1031" fmla="*/ 4067401 h 5597613"/>
              <a:gd name="connsiteX1032" fmla="*/ 737220 w 6299884"/>
              <a:gd name="connsiteY1032" fmla="*/ 4037592 h 5597613"/>
              <a:gd name="connsiteX1033" fmla="*/ 756255 w 6299884"/>
              <a:gd name="connsiteY1033" fmla="*/ 4026763 h 5597613"/>
              <a:gd name="connsiteX1034" fmla="*/ 755376 w 6299884"/>
              <a:gd name="connsiteY1034" fmla="*/ 4024979 h 5597613"/>
              <a:gd name="connsiteX1035" fmla="*/ 747533 w 6299884"/>
              <a:gd name="connsiteY1035" fmla="*/ 4014284 h 5597613"/>
              <a:gd name="connsiteX1036" fmla="*/ 704965 w 6299884"/>
              <a:gd name="connsiteY1036" fmla="*/ 4016432 h 5597613"/>
              <a:gd name="connsiteX1037" fmla="*/ 636630 w 6299884"/>
              <a:gd name="connsiteY1037" fmla="*/ 4023580 h 5597613"/>
              <a:gd name="connsiteX1038" fmla="*/ 615672 w 6299884"/>
              <a:gd name="connsiteY1038" fmla="*/ 4027920 h 5597613"/>
              <a:gd name="connsiteX1039" fmla="*/ 599532 w 6299884"/>
              <a:gd name="connsiteY1039" fmla="*/ 4029884 h 5597613"/>
              <a:gd name="connsiteX1040" fmla="*/ 570700 w 6299884"/>
              <a:gd name="connsiteY1040" fmla="*/ 4030398 h 5597613"/>
              <a:gd name="connsiteX1041" fmla="*/ 542190 w 6299884"/>
              <a:gd name="connsiteY1041" fmla="*/ 4035037 h 5597613"/>
              <a:gd name="connsiteX1042" fmla="*/ 521199 w 6299884"/>
              <a:gd name="connsiteY1042" fmla="*/ 4046247 h 5597613"/>
              <a:gd name="connsiteX1043" fmla="*/ 498228 w 6299884"/>
              <a:gd name="connsiteY1043" fmla="*/ 4041299 h 5597613"/>
              <a:gd name="connsiteX1044" fmla="*/ 478307 w 6299884"/>
              <a:gd name="connsiteY1044" fmla="*/ 4044271 h 5597613"/>
              <a:gd name="connsiteX1045" fmla="*/ 447088 w 6299884"/>
              <a:gd name="connsiteY1045" fmla="*/ 4041678 h 5597613"/>
              <a:gd name="connsiteX1046" fmla="*/ 391122 w 6299884"/>
              <a:gd name="connsiteY1046" fmla="*/ 4046151 h 5597613"/>
              <a:gd name="connsiteX1047" fmla="*/ 346820 w 6299884"/>
              <a:gd name="connsiteY1047" fmla="*/ 4051727 h 5597613"/>
              <a:gd name="connsiteX1048" fmla="*/ 335505 w 6299884"/>
              <a:gd name="connsiteY1048" fmla="*/ 4049597 h 5597613"/>
              <a:gd name="connsiteX1049" fmla="*/ 308745 w 6299884"/>
              <a:gd name="connsiteY1049" fmla="*/ 4047376 h 5597613"/>
              <a:gd name="connsiteX1050" fmla="*/ 303928 w 6299884"/>
              <a:gd name="connsiteY1050" fmla="*/ 4049751 h 5597613"/>
              <a:gd name="connsiteX1051" fmla="*/ 304344 w 6299884"/>
              <a:gd name="connsiteY1051" fmla="*/ 4034982 h 5597613"/>
              <a:gd name="connsiteX1052" fmla="*/ 315063 w 6299884"/>
              <a:gd name="connsiteY1052" fmla="*/ 4018559 h 5597613"/>
              <a:gd name="connsiteX1053" fmla="*/ 327099 w 6299884"/>
              <a:gd name="connsiteY1053" fmla="*/ 4013478 h 5597613"/>
              <a:gd name="connsiteX1054" fmla="*/ 340820 w 6299884"/>
              <a:gd name="connsiteY1054" fmla="*/ 4015276 h 5597613"/>
              <a:gd name="connsiteX1055" fmla="*/ 344897 w 6299884"/>
              <a:gd name="connsiteY1055" fmla="*/ 4023547 h 5597613"/>
              <a:gd name="connsiteX1056" fmla="*/ 352094 w 6299884"/>
              <a:gd name="connsiteY1056" fmla="*/ 4025994 h 5597613"/>
              <a:gd name="connsiteX1057" fmla="*/ 366245 w 6299884"/>
              <a:gd name="connsiteY1057" fmla="*/ 4009591 h 5597613"/>
              <a:gd name="connsiteX1058" fmla="*/ 369354 w 6299884"/>
              <a:gd name="connsiteY1058" fmla="*/ 4005487 h 5597613"/>
              <a:gd name="connsiteX1059" fmla="*/ 373457 w 6299884"/>
              <a:gd name="connsiteY1059" fmla="*/ 4008603 h 5597613"/>
              <a:gd name="connsiteX1060" fmla="*/ 375156 w 6299884"/>
              <a:gd name="connsiteY1060" fmla="*/ 4012047 h 5597613"/>
              <a:gd name="connsiteX1061" fmla="*/ 383728 w 6299884"/>
              <a:gd name="connsiteY1061" fmla="*/ 4013818 h 5597613"/>
              <a:gd name="connsiteX1062" fmla="*/ 393684 w 6299884"/>
              <a:gd name="connsiteY1062" fmla="*/ 4013190 h 5597613"/>
              <a:gd name="connsiteX1063" fmla="*/ 396735 w 6299884"/>
              <a:gd name="connsiteY1063" fmla="*/ 4021110 h 5597613"/>
              <a:gd name="connsiteX1064" fmla="*/ 388139 w 6299884"/>
              <a:gd name="connsiteY1064" fmla="*/ 4024493 h 5597613"/>
              <a:gd name="connsiteX1065" fmla="*/ 382974 w 6299884"/>
              <a:gd name="connsiteY1065" fmla="*/ 4027897 h 5597613"/>
              <a:gd name="connsiteX1066" fmla="*/ 386720 w 6299884"/>
              <a:gd name="connsiteY1066" fmla="*/ 4033759 h 5597613"/>
              <a:gd name="connsiteX1067" fmla="*/ 401543 w 6299884"/>
              <a:gd name="connsiteY1067" fmla="*/ 4020451 h 5597613"/>
              <a:gd name="connsiteX1068" fmla="*/ 413622 w 6299884"/>
              <a:gd name="connsiteY1068" fmla="*/ 4006784 h 5597613"/>
              <a:gd name="connsiteX1069" fmla="*/ 457244 w 6299884"/>
              <a:gd name="connsiteY1069" fmla="*/ 3999831 h 5597613"/>
              <a:gd name="connsiteX1070" fmla="*/ 462707 w 6299884"/>
              <a:gd name="connsiteY1070" fmla="*/ 4005705 h 5597613"/>
              <a:gd name="connsiteX1071" fmla="*/ 464705 w 6299884"/>
              <a:gd name="connsiteY1071" fmla="*/ 4018426 h 5597613"/>
              <a:gd name="connsiteX1072" fmla="*/ 473608 w 6299884"/>
              <a:gd name="connsiteY1072" fmla="*/ 4022601 h 5597613"/>
              <a:gd name="connsiteX1073" fmla="*/ 476376 w 6299884"/>
              <a:gd name="connsiteY1073" fmla="*/ 4017810 h 5597613"/>
              <a:gd name="connsiteX1074" fmla="*/ 480248 w 6299884"/>
              <a:gd name="connsiteY1074" fmla="*/ 3997908 h 5597613"/>
              <a:gd name="connsiteX1075" fmla="*/ 482296 w 6299884"/>
              <a:gd name="connsiteY1075" fmla="*/ 4000325 h 5597613"/>
              <a:gd name="connsiteX1076" fmla="*/ 492592 w 6299884"/>
              <a:gd name="connsiteY1076" fmla="*/ 4000388 h 5597613"/>
              <a:gd name="connsiteX1077" fmla="*/ 497400 w 6299884"/>
              <a:gd name="connsiteY1077" fmla="*/ 3999729 h 5597613"/>
              <a:gd name="connsiteX1078" fmla="*/ 511468 w 6299884"/>
              <a:gd name="connsiteY1078" fmla="*/ 4000501 h 5597613"/>
              <a:gd name="connsiteX1079" fmla="*/ 532814 w 6299884"/>
              <a:gd name="connsiteY1079" fmla="*/ 3986544 h 5597613"/>
              <a:gd name="connsiteX1080" fmla="*/ 533876 w 6299884"/>
              <a:gd name="connsiteY1080" fmla="*/ 3980024 h 5597613"/>
              <a:gd name="connsiteX1081" fmla="*/ 532559 w 6299884"/>
              <a:gd name="connsiteY1081" fmla="*/ 3968680 h 5597613"/>
              <a:gd name="connsiteX1082" fmla="*/ 511610 w 6299884"/>
              <a:gd name="connsiteY1082" fmla="*/ 3971302 h 5597613"/>
              <a:gd name="connsiteX1083" fmla="*/ 491713 w 6299884"/>
              <a:gd name="connsiteY1083" fmla="*/ 3969121 h 5597613"/>
              <a:gd name="connsiteX1084" fmla="*/ 515772 w 6299884"/>
              <a:gd name="connsiteY1084" fmla="*/ 3962396 h 5597613"/>
              <a:gd name="connsiteX1085" fmla="*/ 531613 w 6299884"/>
              <a:gd name="connsiteY1085" fmla="*/ 3951154 h 5597613"/>
              <a:gd name="connsiteX1086" fmla="*/ 540899 w 6299884"/>
              <a:gd name="connsiteY1086" fmla="*/ 3947431 h 5597613"/>
              <a:gd name="connsiteX1087" fmla="*/ 542606 w 6299884"/>
              <a:gd name="connsiteY1087" fmla="*/ 3949160 h 5597613"/>
              <a:gd name="connsiteX1088" fmla="*/ 576645 w 6299884"/>
              <a:gd name="connsiteY1088" fmla="*/ 3936654 h 5597613"/>
              <a:gd name="connsiteX1089" fmla="*/ 590133 w 6299884"/>
              <a:gd name="connsiteY1089" fmla="*/ 3915437 h 5597613"/>
              <a:gd name="connsiteX1090" fmla="*/ 615218 w 6299884"/>
              <a:gd name="connsiteY1090" fmla="*/ 3909061 h 5597613"/>
              <a:gd name="connsiteX1091" fmla="*/ 648188 w 6299884"/>
              <a:gd name="connsiteY1091" fmla="*/ 3904793 h 5597613"/>
              <a:gd name="connsiteX1092" fmla="*/ 672577 w 6299884"/>
              <a:gd name="connsiteY1092" fmla="*/ 3900475 h 5597613"/>
              <a:gd name="connsiteX1093" fmla="*/ 690789 w 6299884"/>
              <a:gd name="connsiteY1093" fmla="*/ 3895775 h 5597613"/>
              <a:gd name="connsiteX1094" fmla="*/ 707271 w 6299884"/>
              <a:gd name="connsiteY1094" fmla="*/ 3894499 h 5597613"/>
              <a:gd name="connsiteX1095" fmla="*/ 731938 w 6299884"/>
              <a:gd name="connsiteY1095" fmla="*/ 3920483 h 5597613"/>
              <a:gd name="connsiteX1096" fmla="*/ 740866 w 6299884"/>
              <a:gd name="connsiteY1096" fmla="*/ 3914347 h 5597613"/>
              <a:gd name="connsiteX1097" fmla="*/ 746892 w 6299884"/>
              <a:gd name="connsiteY1097" fmla="*/ 3911486 h 5597613"/>
              <a:gd name="connsiteX1098" fmla="*/ 747004 w 6299884"/>
              <a:gd name="connsiteY1098" fmla="*/ 3910883 h 5597613"/>
              <a:gd name="connsiteX1099" fmla="*/ 763567 w 6299884"/>
              <a:gd name="connsiteY1099" fmla="*/ 3892433 h 5597613"/>
              <a:gd name="connsiteX1100" fmla="*/ 776931 w 6299884"/>
              <a:gd name="connsiteY1100" fmla="*/ 3896979 h 5597613"/>
              <a:gd name="connsiteX1101" fmla="*/ 788331 w 6299884"/>
              <a:gd name="connsiteY1101" fmla="*/ 3881932 h 5597613"/>
              <a:gd name="connsiteX1102" fmla="*/ 811377 w 6299884"/>
              <a:gd name="connsiteY1102" fmla="*/ 3871421 h 5597613"/>
              <a:gd name="connsiteX1103" fmla="*/ 861514 w 6299884"/>
              <a:gd name="connsiteY1103" fmla="*/ 3865539 h 5597613"/>
              <a:gd name="connsiteX1104" fmla="*/ 869755 w 6299884"/>
              <a:gd name="connsiteY1104" fmla="*/ 3864902 h 5597613"/>
              <a:gd name="connsiteX1105" fmla="*/ 885249 w 6299884"/>
              <a:gd name="connsiteY1105" fmla="*/ 3854689 h 5597613"/>
              <a:gd name="connsiteX1106" fmla="*/ 888706 w 6299884"/>
              <a:gd name="connsiteY1106" fmla="*/ 3849557 h 5597613"/>
              <a:gd name="connsiteX1107" fmla="*/ 894906 w 6299884"/>
              <a:gd name="connsiteY1107" fmla="*/ 3844785 h 5597613"/>
              <a:gd name="connsiteX1108" fmla="*/ 906911 w 6299884"/>
              <a:gd name="connsiteY1108" fmla="*/ 3846575 h 5597613"/>
              <a:gd name="connsiteX1109" fmla="*/ 918897 w 6299884"/>
              <a:gd name="connsiteY1109" fmla="*/ 3851799 h 5597613"/>
              <a:gd name="connsiteX1110" fmla="*/ 929882 w 6299884"/>
              <a:gd name="connsiteY1110" fmla="*/ 3851522 h 5597613"/>
              <a:gd name="connsiteX1111" fmla="*/ 945335 w 6299884"/>
              <a:gd name="connsiteY1111" fmla="*/ 3849897 h 5597613"/>
              <a:gd name="connsiteX1112" fmla="*/ 951526 w 6299884"/>
              <a:gd name="connsiteY1112" fmla="*/ 3846842 h 5597613"/>
              <a:gd name="connsiteX1113" fmla="*/ 956881 w 6299884"/>
              <a:gd name="connsiteY1113" fmla="*/ 3844662 h 5597613"/>
              <a:gd name="connsiteX1114" fmla="*/ 959336 w 6299884"/>
              <a:gd name="connsiteY1114" fmla="*/ 3834907 h 5597613"/>
              <a:gd name="connsiteX1115" fmla="*/ 970531 w 6299884"/>
              <a:gd name="connsiteY1115" fmla="*/ 3824592 h 5597613"/>
              <a:gd name="connsiteX1116" fmla="*/ 978681 w 6299884"/>
              <a:gd name="connsiteY1116" fmla="*/ 3821188 h 5597613"/>
              <a:gd name="connsiteX1117" fmla="*/ 976364 w 6299884"/>
              <a:gd name="connsiteY1117" fmla="*/ 3820885 h 5597613"/>
              <a:gd name="connsiteX1118" fmla="*/ 960348 w 6299884"/>
              <a:gd name="connsiteY1118" fmla="*/ 3797086 h 5597613"/>
              <a:gd name="connsiteX1119" fmla="*/ 977128 w 6299884"/>
              <a:gd name="connsiteY1119" fmla="*/ 3805087 h 5597613"/>
              <a:gd name="connsiteX1120" fmla="*/ 991941 w 6299884"/>
              <a:gd name="connsiteY1120" fmla="*/ 3793497 h 5597613"/>
              <a:gd name="connsiteX1121" fmla="*/ 996740 w 6299884"/>
              <a:gd name="connsiteY1121" fmla="*/ 3794556 h 5597613"/>
              <a:gd name="connsiteX1122" fmla="*/ 997405 w 6299884"/>
              <a:gd name="connsiteY1122" fmla="*/ 3799369 h 5597613"/>
              <a:gd name="connsiteX1123" fmla="*/ 1000463 w 6299884"/>
              <a:gd name="connsiteY1123" fmla="*/ 3805570 h 5597613"/>
              <a:gd name="connsiteX1124" fmla="*/ 1004252 w 6299884"/>
              <a:gd name="connsiteY1124" fmla="*/ 3802845 h 5597613"/>
              <a:gd name="connsiteX1125" fmla="*/ 1011797 w 6299884"/>
              <a:gd name="connsiteY1125" fmla="*/ 3804265 h 5597613"/>
              <a:gd name="connsiteX1126" fmla="*/ 1014523 w 6299884"/>
              <a:gd name="connsiteY1126" fmla="*/ 3808059 h 5597613"/>
              <a:gd name="connsiteX1127" fmla="*/ 1046224 w 6299884"/>
              <a:gd name="connsiteY1127" fmla="*/ 3782143 h 5597613"/>
              <a:gd name="connsiteX1128" fmla="*/ 1047941 w 6299884"/>
              <a:gd name="connsiteY1128" fmla="*/ 3782154 h 5597613"/>
              <a:gd name="connsiteX1129" fmla="*/ 1097772 w 6299884"/>
              <a:gd name="connsiteY1129" fmla="*/ 3768712 h 5597613"/>
              <a:gd name="connsiteX1130" fmla="*/ 1111499 w 6299884"/>
              <a:gd name="connsiteY1130" fmla="*/ 3768795 h 5597613"/>
              <a:gd name="connsiteX1131" fmla="*/ 1127962 w 6299884"/>
              <a:gd name="connsiteY1131" fmla="*/ 3770955 h 5597613"/>
              <a:gd name="connsiteX1132" fmla="*/ 1155809 w 6299884"/>
              <a:gd name="connsiteY1132" fmla="*/ 3761503 h 5597613"/>
              <a:gd name="connsiteX1133" fmla="*/ 1157244 w 6299884"/>
              <a:gd name="connsiteY1133" fmla="*/ 3748802 h 5597613"/>
              <a:gd name="connsiteX1134" fmla="*/ 1153836 w 6299884"/>
              <a:gd name="connsiteY1134" fmla="*/ 3743628 h 5597613"/>
              <a:gd name="connsiteX1135" fmla="*/ 1151151 w 6299884"/>
              <a:gd name="connsiteY1135" fmla="*/ 3731245 h 5597613"/>
              <a:gd name="connsiteX1136" fmla="*/ 1150496 w 6299884"/>
              <a:gd name="connsiteY1136" fmla="*/ 3724715 h 5597613"/>
              <a:gd name="connsiteX1137" fmla="*/ 1157351 w 6299884"/>
              <a:gd name="connsiteY1137" fmla="*/ 3726474 h 5597613"/>
              <a:gd name="connsiteX1138" fmla="*/ 1171023 w 6299884"/>
              <a:gd name="connsiteY1138" fmla="*/ 3738578 h 5597613"/>
              <a:gd name="connsiteX1139" fmla="*/ 1204986 w 6299884"/>
              <a:gd name="connsiteY1139" fmla="*/ 3741531 h 5597613"/>
              <a:gd name="connsiteX1140" fmla="*/ 1205312 w 6299884"/>
              <a:gd name="connsiteY1140" fmla="*/ 3741354 h 5597613"/>
              <a:gd name="connsiteX1141" fmla="*/ 1210948 w 6299884"/>
              <a:gd name="connsiteY1141" fmla="*/ 3735660 h 5597613"/>
              <a:gd name="connsiteX1142" fmla="*/ 1233495 w 6299884"/>
              <a:gd name="connsiteY1142" fmla="*/ 3714583 h 5597613"/>
              <a:gd name="connsiteX1143" fmla="*/ 1251292 w 6299884"/>
              <a:gd name="connsiteY1143" fmla="*/ 3709625 h 5597613"/>
              <a:gd name="connsiteX1144" fmla="*/ 1213753 w 6299884"/>
              <a:gd name="connsiteY1144" fmla="*/ 3713324 h 5597613"/>
              <a:gd name="connsiteX1145" fmla="*/ 1176475 w 6299884"/>
              <a:gd name="connsiteY1145" fmla="*/ 3725584 h 5597613"/>
              <a:gd name="connsiteX1146" fmla="*/ 1156518 w 6299884"/>
              <a:gd name="connsiteY1146" fmla="*/ 3723524 h 5597613"/>
              <a:gd name="connsiteX1147" fmla="*/ 1109732 w 6299884"/>
              <a:gd name="connsiteY1147" fmla="*/ 3723538 h 5597613"/>
              <a:gd name="connsiteX1148" fmla="*/ 1101713 w 6299884"/>
              <a:gd name="connsiteY1148" fmla="*/ 3728360 h 5597613"/>
              <a:gd name="connsiteX1149" fmla="*/ 1100297 w 6299884"/>
              <a:gd name="connsiteY1149" fmla="*/ 3702657 h 5597613"/>
              <a:gd name="connsiteX1150" fmla="*/ 1116533 w 6299884"/>
              <a:gd name="connsiteY1150" fmla="*/ 3672587 h 5597613"/>
              <a:gd name="connsiteX1151" fmla="*/ 1136698 w 6299884"/>
              <a:gd name="connsiteY1151" fmla="*/ 3662024 h 5597613"/>
              <a:gd name="connsiteX1152" fmla="*/ 1160781 w 6299884"/>
              <a:gd name="connsiteY1152" fmla="*/ 3663165 h 5597613"/>
              <a:gd name="connsiteX1153" fmla="*/ 1169058 w 6299884"/>
              <a:gd name="connsiteY1153" fmla="*/ 3676932 h 5597613"/>
              <a:gd name="connsiteX1154" fmla="*/ 1181907 w 6299884"/>
              <a:gd name="connsiteY1154" fmla="*/ 3680142 h 5597613"/>
              <a:gd name="connsiteX1155" fmla="*/ 1204106 w 6299884"/>
              <a:gd name="connsiteY1155" fmla="*/ 3649612 h 5597613"/>
              <a:gd name="connsiteX1156" fmla="*/ 1208910 w 6299884"/>
              <a:gd name="connsiteY1156" fmla="*/ 3642037 h 5597613"/>
              <a:gd name="connsiteX1157" fmla="*/ 1216486 w 6299884"/>
              <a:gd name="connsiteY1157" fmla="*/ 3646854 h 5597613"/>
              <a:gd name="connsiteX1158" fmla="*/ 1219936 w 6299884"/>
              <a:gd name="connsiteY1158" fmla="*/ 3652591 h 5597613"/>
              <a:gd name="connsiteX1159" fmla="*/ 1235075 w 6299884"/>
              <a:gd name="connsiteY1159" fmla="*/ 3654423 h 5597613"/>
              <a:gd name="connsiteX1160" fmla="*/ 1252271 w 6299884"/>
              <a:gd name="connsiteY1160" fmla="*/ 3651893 h 5597613"/>
              <a:gd name="connsiteX1161" fmla="*/ 1258714 w 6299884"/>
              <a:gd name="connsiteY1161" fmla="*/ 3665202 h 5597613"/>
              <a:gd name="connsiteX1162" fmla="*/ 1244277 w 6299884"/>
              <a:gd name="connsiteY1162" fmla="*/ 3672321 h 5597613"/>
              <a:gd name="connsiteX1163" fmla="*/ 1235801 w 6299884"/>
              <a:gd name="connsiteY1163" fmla="*/ 3678979 h 5597613"/>
              <a:gd name="connsiteX1164" fmla="*/ 1243155 w 6299884"/>
              <a:gd name="connsiteY1164" fmla="*/ 3688615 h 5597613"/>
              <a:gd name="connsiteX1165" fmla="*/ 1266967 w 6299884"/>
              <a:gd name="connsiteY1165" fmla="*/ 3663363 h 5597613"/>
              <a:gd name="connsiteX1166" fmla="*/ 1285963 w 6299884"/>
              <a:gd name="connsiteY1166" fmla="*/ 3637883 h 5597613"/>
              <a:gd name="connsiteX1167" fmla="*/ 1360699 w 6299884"/>
              <a:gd name="connsiteY1167" fmla="*/ 3619502 h 5597613"/>
              <a:gd name="connsiteX1168" fmla="*/ 1371034 w 6299884"/>
              <a:gd name="connsiteY1168" fmla="*/ 3628908 h 5597613"/>
              <a:gd name="connsiteX1169" fmla="*/ 1376344 w 6299884"/>
              <a:gd name="connsiteY1169" fmla="*/ 3650709 h 5597613"/>
              <a:gd name="connsiteX1170" fmla="*/ 1392407 w 6299884"/>
              <a:gd name="connsiteY1170" fmla="*/ 3656672 h 5597613"/>
              <a:gd name="connsiteX1171" fmla="*/ 1396522 w 6299884"/>
              <a:gd name="connsiteY1171" fmla="*/ 3647950 h 5597613"/>
              <a:gd name="connsiteX1172" fmla="*/ 1400365 w 6299884"/>
              <a:gd name="connsiteY1172" fmla="*/ 3612835 h 5597613"/>
              <a:gd name="connsiteX1173" fmla="*/ 1404270 w 6299884"/>
              <a:gd name="connsiteY1173" fmla="*/ 3616735 h 5597613"/>
              <a:gd name="connsiteX1174" fmla="*/ 1422157 w 6299884"/>
              <a:gd name="connsiteY1174" fmla="*/ 3615353 h 5597613"/>
              <a:gd name="connsiteX1175" fmla="*/ 1430410 w 6299884"/>
              <a:gd name="connsiteY1175" fmla="*/ 3613515 h 5597613"/>
              <a:gd name="connsiteX1176" fmla="*/ 1454949 w 6299884"/>
              <a:gd name="connsiteY1176" fmla="*/ 3612819 h 5597613"/>
              <a:gd name="connsiteX1177" fmla="*/ 1471179 w 6299884"/>
              <a:gd name="connsiteY1177" fmla="*/ 3597008 h 5597613"/>
              <a:gd name="connsiteX1178" fmla="*/ 1483402 w 6299884"/>
              <a:gd name="connsiteY1178" fmla="*/ 3589531 h 5597613"/>
              <a:gd name="connsiteX1179" fmla="*/ 1482030 w 6299884"/>
              <a:gd name="connsiteY1179" fmla="*/ 3585177 h 5597613"/>
              <a:gd name="connsiteX1180" fmla="*/ 1485110 w 6299884"/>
              <a:gd name="connsiteY1180" fmla="*/ 3588488 h 5597613"/>
              <a:gd name="connsiteX1181" fmla="*/ 1489355 w 6299884"/>
              <a:gd name="connsiteY1181" fmla="*/ 3585891 h 5597613"/>
              <a:gd name="connsiteX1182" fmla="*/ 1463026 w 6299884"/>
              <a:gd name="connsiteY1182" fmla="*/ 3559561 h 5597613"/>
              <a:gd name="connsiteX1183" fmla="*/ 1450970 w 6299884"/>
              <a:gd name="connsiteY1183" fmla="*/ 3562101 h 5597613"/>
              <a:gd name="connsiteX1184" fmla="*/ 1416109 w 6299884"/>
              <a:gd name="connsiteY1184" fmla="*/ 3561194 h 5597613"/>
              <a:gd name="connsiteX1185" fmla="*/ 1440534 w 6299884"/>
              <a:gd name="connsiteY1185" fmla="*/ 3547825 h 5597613"/>
              <a:gd name="connsiteX1186" fmla="*/ 1450229 w 6299884"/>
              <a:gd name="connsiteY1186" fmla="*/ 3546765 h 5597613"/>
              <a:gd name="connsiteX1187" fmla="*/ 1408567 w 6299884"/>
              <a:gd name="connsiteY1187" fmla="*/ 3505103 h 5597613"/>
              <a:gd name="connsiteX1188" fmla="*/ 1400907 w 6299884"/>
              <a:gd name="connsiteY1188" fmla="*/ 3506931 h 5597613"/>
              <a:gd name="connsiteX1189" fmla="*/ 1388430 w 6299884"/>
              <a:gd name="connsiteY1189" fmla="*/ 3532859 h 5597613"/>
              <a:gd name="connsiteX1190" fmla="*/ 1386014 w 6299884"/>
              <a:gd name="connsiteY1190" fmla="*/ 3534006 h 5597613"/>
              <a:gd name="connsiteX1191" fmla="*/ 1373087 w 6299884"/>
              <a:gd name="connsiteY1191" fmla="*/ 3522359 h 5597613"/>
              <a:gd name="connsiteX1192" fmla="*/ 1364911 w 6299884"/>
              <a:gd name="connsiteY1192" fmla="*/ 3542541 h 5597613"/>
              <a:gd name="connsiteX1193" fmla="*/ 1363584 w 6299884"/>
              <a:gd name="connsiteY1193" fmla="*/ 3549099 h 5597613"/>
              <a:gd name="connsiteX1194" fmla="*/ 1364772 w 6299884"/>
              <a:gd name="connsiteY1194" fmla="*/ 3579655 h 5597613"/>
              <a:gd name="connsiteX1195" fmla="*/ 1353783 w 6299884"/>
              <a:gd name="connsiteY1195" fmla="*/ 3590798 h 5597613"/>
              <a:gd name="connsiteX1196" fmla="*/ 1342579 w 6299884"/>
              <a:gd name="connsiteY1196" fmla="*/ 3582780 h 5597613"/>
              <a:gd name="connsiteX1197" fmla="*/ 1321338 w 6299884"/>
              <a:gd name="connsiteY1197" fmla="*/ 3538033 h 5597613"/>
              <a:gd name="connsiteX1198" fmla="*/ 1306965 w 6299884"/>
              <a:gd name="connsiteY1198" fmla="*/ 3538928 h 5597613"/>
              <a:gd name="connsiteX1199" fmla="*/ 1273429 w 6299884"/>
              <a:gd name="connsiteY1199" fmla="*/ 3571148 h 5597613"/>
              <a:gd name="connsiteX1200" fmla="*/ 1262620 w 6299884"/>
              <a:gd name="connsiteY1200" fmla="*/ 3573315 h 5597613"/>
              <a:gd name="connsiteX1201" fmla="*/ 1219621 w 6299884"/>
              <a:gd name="connsiteY1201" fmla="*/ 3570017 h 5597613"/>
              <a:gd name="connsiteX1202" fmla="*/ 1181393 w 6299884"/>
              <a:gd name="connsiteY1202" fmla="*/ 3567416 h 5597613"/>
              <a:gd name="connsiteX1203" fmla="*/ 1168229 w 6299884"/>
              <a:gd name="connsiteY1203" fmla="*/ 3567738 h 5597613"/>
              <a:gd name="connsiteX1204" fmla="*/ 1104404 w 6299884"/>
              <a:gd name="connsiteY1204" fmla="*/ 3589144 h 5597613"/>
              <a:gd name="connsiteX1205" fmla="*/ 1084507 w 6299884"/>
              <a:gd name="connsiteY1205" fmla="*/ 3597108 h 5597613"/>
              <a:gd name="connsiteX1206" fmla="*/ 1035687 w 6299884"/>
              <a:gd name="connsiteY1206" fmla="*/ 3615836 h 5597613"/>
              <a:gd name="connsiteX1207" fmla="*/ 1022463 w 6299884"/>
              <a:gd name="connsiteY1207" fmla="*/ 3619149 h 5597613"/>
              <a:gd name="connsiteX1208" fmla="*/ 945137 w 6299884"/>
              <a:gd name="connsiteY1208" fmla="*/ 3627700 h 5597613"/>
              <a:gd name="connsiteX1209" fmla="*/ 915976 w 6299884"/>
              <a:gd name="connsiteY1209" fmla="*/ 3650434 h 5597613"/>
              <a:gd name="connsiteX1210" fmla="*/ 862444 w 6299884"/>
              <a:gd name="connsiteY1210" fmla="*/ 3665472 h 5597613"/>
              <a:gd name="connsiteX1211" fmla="*/ 803529 w 6299884"/>
              <a:gd name="connsiteY1211" fmla="*/ 3650463 h 5597613"/>
              <a:gd name="connsiteX1212" fmla="*/ 799451 w 6299884"/>
              <a:gd name="connsiteY1212" fmla="*/ 3644990 h 5597613"/>
              <a:gd name="connsiteX1213" fmla="*/ 784445 w 6299884"/>
              <a:gd name="connsiteY1213" fmla="*/ 3647667 h 5597613"/>
              <a:gd name="connsiteX1214" fmla="*/ 775635 w 6299884"/>
              <a:gd name="connsiteY1214" fmla="*/ 3669632 h 5597613"/>
              <a:gd name="connsiteX1215" fmla="*/ 710147 w 6299884"/>
              <a:gd name="connsiteY1215" fmla="*/ 3684419 h 5597613"/>
              <a:gd name="connsiteX1216" fmla="*/ 673997 w 6299884"/>
              <a:gd name="connsiteY1216" fmla="*/ 3667494 h 5597613"/>
              <a:gd name="connsiteX1217" fmla="*/ 636582 w 6299884"/>
              <a:gd name="connsiteY1217" fmla="*/ 3654136 h 5597613"/>
              <a:gd name="connsiteX1218" fmla="*/ 647707 w 6299884"/>
              <a:gd name="connsiteY1218" fmla="*/ 3696275 h 5597613"/>
              <a:gd name="connsiteX1219" fmla="*/ 616487 w 6299884"/>
              <a:gd name="connsiteY1219" fmla="*/ 3702204 h 5597613"/>
              <a:gd name="connsiteX1220" fmla="*/ 597165 w 6299884"/>
              <a:gd name="connsiteY1220" fmla="*/ 3711376 h 5597613"/>
              <a:gd name="connsiteX1221" fmla="*/ 529440 w 6299884"/>
              <a:gd name="connsiteY1221" fmla="*/ 3718333 h 5597613"/>
              <a:gd name="connsiteX1222" fmla="*/ 326086 w 6299884"/>
              <a:gd name="connsiteY1222" fmla="*/ 3748177 h 5597613"/>
              <a:gd name="connsiteX1223" fmla="*/ 310566 w 6299884"/>
              <a:gd name="connsiteY1223" fmla="*/ 3746654 h 5597613"/>
              <a:gd name="connsiteX1224" fmla="*/ 313278 w 6299884"/>
              <a:gd name="connsiteY1224" fmla="*/ 3730547 h 5597613"/>
              <a:gd name="connsiteX1225" fmla="*/ 314724 w 6299884"/>
              <a:gd name="connsiteY1225" fmla="*/ 3718007 h 5597613"/>
              <a:gd name="connsiteX1226" fmla="*/ 299262 w 6299884"/>
              <a:gd name="connsiteY1226" fmla="*/ 3713491 h 5597613"/>
              <a:gd name="connsiteX1227" fmla="*/ 288393 w 6299884"/>
              <a:gd name="connsiteY1227" fmla="*/ 3718649 h 5597613"/>
              <a:gd name="connsiteX1228" fmla="*/ 248622 w 6299884"/>
              <a:gd name="connsiteY1228" fmla="*/ 3703446 h 5597613"/>
              <a:gd name="connsiteX1229" fmla="*/ 242427 w 6299884"/>
              <a:gd name="connsiteY1229" fmla="*/ 3684159 h 5597613"/>
              <a:gd name="connsiteX1230" fmla="*/ 227540 w 6299884"/>
              <a:gd name="connsiteY1230" fmla="*/ 3680853 h 5597613"/>
              <a:gd name="connsiteX1231" fmla="*/ 223776 w 6299884"/>
              <a:gd name="connsiteY1231" fmla="*/ 3719685 h 5597613"/>
              <a:gd name="connsiteX1232" fmla="*/ 192459 w 6299884"/>
              <a:gd name="connsiteY1232" fmla="*/ 3700469 h 5597613"/>
              <a:gd name="connsiteX1233" fmla="*/ 182541 w 6299884"/>
              <a:gd name="connsiteY1233" fmla="*/ 3657755 h 5597613"/>
              <a:gd name="connsiteX1234" fmla="*/ 213880 w 6299884"/>
              <a:gd name="connsiteY1234" fmla="*/ 3645843 h 5597613"/>
              <a:gd name="connsiteX1235" fmla="*/ 259473 w 6299884"/>
              <a:gd name="connsiteY1235" fmla="*/ 3639020 h 5597613"/>
              <a:gd name="connsiteX1236" fmla="*/ 287247 w 6299884"/>
              <a:gd name="connsiteY1236" fmla="*/ 3625835 h 5597613"/>
              <a:gd name="connsiteX1237" fmla="*/ 413789 w 6299884"/>
              <a:gd name="connsiteY1237" fmla="*/ 3608741 h 5597613"/>
              <a:gd name="connsiteX1238" fmla="*/ 435704 w 6299884"/>
              <a:gd name="connsiteY1238" fmla="*/ 3589447 h 5597613"/>
              <a:gd name="connsiteX1239" fmla="*/ 434675 w 6299884"/>
              <a:gd name="connsiteY1239" fmla="*/ 3581044 h 5597613"/>
              <a:gd name="connsiteX1240" fmla="*/ 444217 w 6299884"/>
              <a:gd name="connsiteY1240" fmla="*/ 3582442 h 5597613"/>
              <a:gd name="connsiteX1241" fmla="*/ 450711 w 6299884"/>
              <a:gd name="connsiteY1241" fmla="*/ 3586769 h 5597613"/>
              <a:gd name="connsiteX1242" fmla="*/ 467499 w 6299884"/>
              <a:gd name="connsiteY1242" fmla="*/ 3584728 h 5597613"/>
              <a:gd name="connsiteX1243" fmla="*/ 457501 w 6299884"/>
              <a:gd name="connsiteY1243" fmla="*/ 3576136 h 5597613"/>
              <a:gd name="connsiteX1244" fmla="*/ 455145 w 6299884"/>
              <a:gd name="connsiteY1244" fmla="*/ 3574291 h 5597613"/>
              <a:gd name="connsiteX1245" fmla="*/ 449919 w 6299884"/>
              <a:gd name="connsiteY1245" fmla="*/ 3566399 h 5597613"/>
              <a:gd name="connsiteX1246" fmla="*/ 457799 w 6299884"/>
              <a:gd name="connsiteY1246" fmla="*/ 3561177 h 5597613"/>
              <a:gd name="connsiteX1247" fmla="*/ 490068 w 6299884"/>
              <a:gd name="connsiteY1247" fmla="*/ 3532521 h 5597613"/>
              <a:gd name="connsiteX1248" fmla="*/ 493296 w 6299884"/>
              <a:gd name="connsiteY1248" fmla="*/ 3520616 h 5597613"/>
              <a:gd name="connsiteX1249" fmla="*/ 456454 w 6299884"/>
              <a:gd name="connsiteY1249" fmla="*/ 3508467 h 5597613"/>
              <a:gd name="connsiteX1250" fmla="*/ 381820 w 6299884"/>
              <a:gd name="connsiteY1250" fmla="*/ 3532040 h 5597613"/>
              <a:gd name="connsiteX1251" fmla="*/ 358241 w 6299884"/>
              <a:gd name="connsiteY1251" fmla="*/ 3544715 h 5597613"/>
              <a:gd name="connsiteX1252" fmla="*/ 346284 w 6299884"/>
              <a:gd name="connsiteY1252" fmla="*/ 3544463 h 5597613"/>
              <a:gd name="connsiteX1253" fmla="*/ 320766 w 6299884"/>
              <a:gd name="connsiteY1253" fmla="*/ 3534348 h 5597613"/>
              <a:gd name="connsiteX1254" fmla="*/ 284201 w 6299884"/>
              <a:gd name="connsiteY1254" fmla="*/ 3538368 h 5597613"/>
              <a:gd name="connsiteX1255" fmla="*/ 262939 w 6299884"/>
              <a:gd name="connsiteY1255" fmla="*/ 3524750 h 5597613"/>
              <a:gd name="connsiteX1256" fmla="*/ 261277 w 6299884"/>
              <a:gd name="connsiteY1256" fmla="*/ 3518130 h 5597613"/>
              <a:gd name="connsiteX1257" fmla="*/ 246450 w 6299884"/>
              <a:gd name="connsiteY1257" fmla="*/ 3511832 h 5597613"/>
              <a:gd name="connsiteX1258" fmla="*/ 246212 w 6299884"/>
              <a:gd name="connsiteY1258" fmla="*/ 3523800 h 5597613"/>
              <a:gd name="connsiteX1259" fmla="*/ 242924 w 6299884"/>
              <a:gd name="connsiteY1259" fmla="*/ 3538697 h 5597613"/>
              <a:gd name="connsiteX1260" fmla="*/ 213902 w 6299884"/>
              <a:gd name="connsiteY1260" fmla="*/ 3524318 h 5597613"/>
              <a:gd name="connsiteX1261" fmla="*/ 209310 w 6299884"/>
              <a:gd name="connsiteY1261" fmla="*/ 3514643 h 5597613"/>
              <a:gd name="connsiteX1262" fmla="*/ 205567 w 6299884"/>
              <a:gd name="connsiteY1262" fmla="*/ 3522346 h 5597613"/>
              <a:gd name="connsiteX1263" fmla="*/ 189294 w 6299884"/>
              <a:gd name="connsiteY1263" fmla="*/ 3528590 h 5597613"/>
              <a:gd name="connsiteX1264" fmla="*/ 149009 w 6299884"/>
              <a:gd name="connsiteY1264" fmla="*/ 3509184 h 5597613"/>
              <a:gd name="connsiteX1265" fmla="*/ 108327 w 6299884"/>
              <a:gd name="connsiteY1265" fmla="*/ 3479594 h 5597613"/>
              <a:gd name="connsiteX1266" fmla="*/ 91203 w 6299884"/>
              <a:gd name="connsiteY1266" fmla="*/ 3468458 h 5597613"/>
              <a:gd name="connsiteX1267" fmla="*/ 10452 w 6299884"/>
              <a:gd name="connsiteY1267" fmla="*/ 3438622 h 5597613"/>
              <a:gd name="connsiteX1268" fmla="*/ 0 w 6299884"/>
              <a:gd name="connsiteY1268" fmla="*/ 3422837 h 5597613"/>
              <a:gd name="connsiteX1269" fmla="*/ 13859 w 6299884"/>
              <a:gd name="connsiteY1269" fmla="*/ 3417741 h 5597613"/>
              <a:gd name="connsiteX1270" fmla="*/ 35594 w 6299884"/>
              <a:gd name="connsiteY1270" fmla="*/ 3407423 h 5597613"/>
              <a:gd name="connsiteX1271" fmla="*/ 60560 w 6299884"/>
              <a:gd name="connsiteY1271" fmla="*/ 3385200 h 5597613"/>
              <a:gd name="connsiteX1272" fmla="*/ 98431 w 6299884"/>
              <a:gd name="connsiteY1272" fmla="*/ 3405752 h 5597613"/>
              <a:gd name="connsiteX1273" fmla="*/ 101756 w 6299884"/>
              <a:gd name="connsiteY1273" fmla="*/ 3418991 h 5597613"/>
              <a:gd name="connsiteX1274" fmla="*/ 101696 w 6299884"/>
              <a:gd name="connsiteY1274" fmla="*/ 3421983 h 5597613"/>
              <a:gd name="connsiteX1275" fmla="*/ 103537 w 6299884"/>
              <a:gd name="connsiteY1275" fmla="*/ 3419628 h 5597613"/>
              <a:gd name="connsiteX1276" fmla="*/ 117395 w 6299884"/>
              <a:gd name="connsiteY1276" fmla="*/ 3414531 h 5597613"/>
              <a:gd name="connsiteX1277" fmla="*/ 145073 w 6299884"/>
              <a:gd name="connsiteY1277" fmla="*/ 3376201 h 5597613"/>
              <a:gd name="connsiteX1278" fmla="*/ 160436 w 6299884"/>
              <a:gd name="connsiteY1278" fmla="*/ 3355572 h 5597613"/>
              <a:gd name="connsiteX1279" fmla="*/ 185439 w 6299884"/>
              <a:gd name="connsiteY1279" fmla="*/ 3361486 h 5597613"/>
              <a:gd name="connsiteX1280" fmla="*/ 268841 w 6299884"/>
              <a:gd name="connsiteY1280" fmla="*/ 3378206 h 5597613"/>
              <a:gd name="connsiteX1281" fmla="*/ 278920 w 6299884"/>
              <a:gd name="connsiteY1281" fmla="*/ 3352676 h 5597613"/>
              <a:gd name="connsiteX1282" fmla="*/ 278307 w 6299884"/>
              <a:gd name="connsiteY1282" fmla="*/ 3323329 h 5597613"/>
              <a:gd name="connsiteX1283" fmla="*/ 314573 w 6299884"/>
              <a:gd name="connsiteY1283" fmla="*/ 3334269 h 5597613"/>
              <a:gd name="connsiteX1284" fmla="*/ 352406 w 6299884"/>
              <a:gd name="connsiteY1284" fmla="*/ 3326684 h 5597613"/>
              <a:gd name="connsiteX1285" fmla="*/ 355395 w 6299884"/>
              <a:gd name="connsiteY1285" fmla="*/ 3326747 h 5597613"/>
              <a:gd name="connsiteX1286" fmla="*/ 363414 w 6299884"/>
              <a:gd name="connsiteY1286" fmla="*/ 3284411 h 5597613"/>
              <a:gd name="connsiteX1287" fmla="*/ 363316 w 6299884"/>
              <a:gd name="connsiteY1287" fmla="*/ 3259266 h 5597613"/>
              <a:gd name="connsiteX1288" fmla="*/ 368146 w 6299884"/>
              <a:gd name="connsiteY1288" fmla="*/ 3256973 h 5597613"/>
              <a:gd name="connsiteX1289" fmla="*/ 391941 w 6299884"/>
              <a:gd name="connsiteY1289" fmla="*/ 3263460 h 5597613"/>
              <a:gd name="connsiteX1290" fmla="*/ 413204 w 6299884"/>
              <a:gd name="connsiteY1290" fmla="*/ 3277077 h 5597613"/>
              <a:gd name="connsiteX1291" fmla="*/ 437968 w 6299884"/>
              <a:gd name="connsiteY1291" fmla="*/ 3294959 h 5597613"/>
              <a:gd name="connsiteX1292" fmla="*/ 461607 w 6299884"/>
              <a:gd name="connsiteY1292" fmla="*/ 3279293 h 5597613"/>
              <a:gd name="connsiteX1293" fmla="*/ 473564 w 6299884"/>
              <a:gd name="connsiteY1293" fmla="*/ 3279544 h 5597613"/>
              <a:gd name="connsiteX1294" fmla="*/ 495003 w 6299884"/>
              <a:gd name="connsiteY1294" fmla="*/ 3284186 h 5597613"/>
              <a:gd name="connsiteX1295" fmla="*/ 501674 w 6299884"/>
              <a:gd name="connsiteY1295" fmla="*/ 3279537 h 5597613"/>
              <a:gd name="connsiteX1296" fmla="*/ 530994 w 6299884"/>
              <a:gd name="connsiteY1296" fmla="*/ 3278957 h 5597613"/>
              <a:gd name="connsiteX1297" fmla="*/ 567381 w 6299884"/>
              <a:gd name="connsiteY1297" fmla="*/ 3283912 h 5597613"/>
              <a:gd name="connsiteX1298" fmla="*/ 577913 w 6299884"/>
              <a:gd name="connsiteY1298" fmla="*/ 3265576 h 5597613"/>
              <a:gd name="connsiteX1299" fmla="*/ 574587 w 6299884"/>
              <a:gd name="connsiteY1299" fmla="*/ 3252336 h 5597613"/>
              <a:gd name="connsiteX1300" fmla="*/ 561899 w 6299884"/>
              <a:gd name="connsiteY1300" fmla="*/ 3228721 h 5597613"/>
              <a:gd name="connsiteX1301" fmla="*/ 526284 w 6299884"/>
              <a:gd name="connsiteY1301" fmla="*/ 3184870 h 5597613"/>
              <a:gd name="connsiteX1302" fmla="*/ 557445 w 6299884"/>
              <a:gd name="connsiteY1302" fmla="*/ 3181933 h 5597613"/>
              <a:gd name="connsiteX1303" fmla="*/ 594644 w 6299884"/>
              <a:gd name="connsiteY1303" fmla="*/ 3176130 h 5597613"/>
              <a:gd name="connsiteX1304" fmla="*/ 629881 w 6299884"/>
              <a:gd name="connsiteY1304" fmla="*/ 3178668 h 5597613"/>
              <a:gd name="connsiteX1305" fmla="*/ 737319 w 6299884"/>
              <a:gd name="connsiteY1305" fmla="*/ 3189907 h 5597613"/>
              <a:gd name="connsiteX1306" fmla="*/ 747673 w 6299884"/>
              <a:gd name="connsiteY1306" fmla="*/ 3180546 h 5597613"/>
              <a:gd name="connsiteX1307" fmla="*/ 752048 w 6299884"/>
              <a:gd name="connsiteY1307" fmla="*/ 3171060 h 5597613"/>
              <a:gd name="connsiteX1308" fmla="*/ 759690 w 6299884"/>
              <a:gd name="connsiteY1308" fmla="*/ 3177806 h 5597613"/>
              <a:gd name="connsiteX1309" fmla="*/ 772677 w 6299884"/>
              <a:gd name="connsiteY1309" fmla="*/ 3186460 h 5597613"/>
              <a:gd name="connsiteX1310" fmla="*/ 793028 w 6299884"/>
              <a:gd name="connsiteY1310" fmla="*/ 3185691 h 5597613"/>
              <a:gd name="connsiteX1311" fmla="*/ 805956 w 6299884"/>
              <a:gd name="connsiteY1311" fmla="*/ 3197337 h 5597613"/>
              <a:gd name="connsiteX1312" fmla="*/ 823020 w 6299884"/>
              <a:gd name="connsiteY1312" fmla="*/ 3211465 h 5597613"/>
              <a:gd name="connsiteX1313" fmla="*/ 831078 w 6299884"/>
              <a:gd name="connsiteY1313" fmla="*/ 3197266 h 5597613"/>
              <a:gd name="connsiteX1314" fmla="*/ 833611 w 6299884"/>
              <a:gd name="connsiteY1314" fmla="*/ 3190137 h 5597613"/>
              <a:gd name="connsiteX1315" fmla="*/ 850042 w 6299884"/>
              <a:gd name="connsiteY1315" fmla="*/ 3206047 h 5597613"/>
              <a:gd name="connsiteX1316" fmla="*/ 864930 w 6299884"/>
              <a:gd name="connsiteY1316" fmla="*/ 3209353 h 5597613"/>
              <a:gd name="connsiteX1317" fmla="*/ 867582 w 6299884"/>
              <a:gd name="connsiteY1317" fmla="*/ 3196238 h 5597613"/>
              <a:gd name="connsiteX1318" fmla="*/ 906128 w 6299884"/>
              <a:gd name="connsiteY1318" fmla="*/ 3152749 h 5597613"/>
              <a:gd name="connsiteX1319" fmla="*/ 922856 w 6299884"/>
              <a:gd name="connsiteY1319" fmla="*/ 3153700 h 5597613"/>
              <a:gd name="connsiteX1320" fmla="*/ 975536 w 6299884"/>
              <a:gd name="connsiteY1320" fmla="*/ 3121283 h 5597613"/>
              <a:gd name="connsiteX1321" fmla="*/ 976170 w 6299884"/>
              <a:gd name="connsiteY1321" fmla="*/ 3119501 h 5597613"/>
              <a:gd name="connsiteX1322" fmla="*/ 993077 w 6299884"/>
              <a:gd name="connsiteY1322" fmla="*/ 3111475 h 5597613"/>
              <a:gd name="connsiteX1323" fmla="*/ 1000144 w 6299884"/>
              <a:gd name="connsiteY1323" fmla="*/ 3117012 h 5597613"/>
              <a:gd name="connsiteX1324" fmla="*/ 992086 w 6299884"/>
              <a:gd name="connsiteY1324" fmla="*/ 3131211 h 5597613"/>
              <a:gd name="connsiteX1325" fmla="*/ 985929 w 6299884"/>
              <a:gd name="connsiteY1325" fmla="*/ 3140060 h 5597613"/>
              <a:gd name="connsiteX1326" fmla="*/ 996045 w 6299884"/>
              <a:gd name="connsiteY1326" fmla="*/ 3142668 h 5597613"/>
              <a:gd name="connsiteX1327" fmla="*/ 1017030 w 6299884"/>
              <a:gd name="connsiteY1327" fmla="*/ 3140115 h 5597613"/>
              <a:gd name="connsiteX1328" fmla="*/ 1043874 w 6299884"/>
              <a:gd name="connsiteY1328" fmla="*/ 3143674 h 5597613"/>
              <a:gd name="connsiteX1329" fmla="*/ 1046446 w 6299884"/>
              <a:gd name="connsiteY1329" fmla="*/ 3142981 h 5597613"/>
              <a:gd name="connsiteX1330" fmla="*/ 934921 w 6299884"/>
              <a:gd name="connsiteY1330" fmla="*/ 3031457 h 5597613"/>
              <a:gd name="connsiteX1331" fmla="*/ 930295 w 6299884"/>
              <a:gd name="connsiteY1331" fmla="*/ 3031433 h 5597613"/>
              <a:gd name="connsiteX1332" fmla="*/ 912584 w 6299884"/>
              <a:gd name="connsiteY1332" fmla="*/ 3038544 h 5597613"/>
              <a:gd name="connsiteX1333" fmla="*/ 884413 w 6299884"/>
              <a:gd name="connsiteY1333" fmla="*/ 3041543 h 5597613"/>
              <a:gd name="connsiteX1334" fmla="*/ 834169 w 6299884"/>
              <a:gd name="connsiteY1334" fmla="*/ 3041683 h 5597613"/>
              <a:gd name="connsiteX1335" fmla="*/ 784379 w 6299884"/>
              <a:gd name="connsiteY1335" fmla="*/ 3049017 h 5597613"/>
              <a:gd name="connsiteX1336" fmla="*/ 747518 w 6299884"/>
              <a:gd name="connsiteY1336" fmla="*/ 3067997 h 5597613"/>
              <a:gd name="connsiteX1337" fmla="*/ 707628 w 6299884"/>
              <a:gd name="connsiteY1337" fmla="*/ 3058776 h 5597613"/>
              <a:gd name="connsiteX1338" fmla="*/ 672844 w 6299884"/>
              <a:gd name="connsiteY1338" fmla="*/ 3063433 h 5597613"/>
              <a:gd name="connsiteX1339" fmla="*/ 618521 w 6299884"/>
              <a:gd name="connsiteY1339" fmla="*/ 3058099 h 5597613"/>
              <a:gd name="connsiteX1340" fmla="*/ 520904 w 6299884"/>
              <a:gd name="connsiteY1340" fmla="*/ 3064428 h 5597613"/>
              <a:gd name="connsiteX1341" fmla="*/ 443577 w 6299884"/>
              <a:gd name="connsiteY1341" fmla="*/ 3072978 h 5597613"/>
              <a:gd name="connsiteX1342" fmla="*/ 423919 w 6299884"/>
              <a:gd name="connsiteY1342" fmla="*/ 3068973 h 5597613"/>
              <a:gd name="connsiteX1343" fmla="*/ 377356 w 6299884"/>
              <a:gd name="connsiteY1343" fmla="*/ 3064401 h 5597613"/>
              <a:gd name="connsiteX1344" fmla="*/ 368904 w 6299884"/>
              <a:gd name="connsiteY1344" fmla="*/ 3068414 h 5597613"/>
              <a:gd name="connsiteX1345" fmla="*/ 370012 w 6299884"/>
              <a:gd name="connsiteY1345" fmla="*/ 3042696 h 5597613"/>
              <a:gd name="connsiteX1346" fmla="*/ 389116 w 6299884"/>
              <a:gd name="connsiteY1346" fmla="*/ 3014363 h 5597613"/>
              <a:gd name="connsiteX1347" fmla="*/ 410220 w 6299884"/>
              <a:gd name="connsiteY1347" fmla="*/ 3005826 h 5597613"/>
              <a:gd name="connsiteX1348" fmla="*/ 434075 w 6299884"/>
              <a:gd name="connsiteY1348" fmla="*/ 3009321 h 5597613"/>
              <a:gd name="connsiteX1349" fmla="*/ 440965 w 6299884"/>
              <a:gd name="connsiteY1349" fmla="*/ 3023834 h 5597613"/>
              <a:gd name="connsiteX1350" fmla="*/ 453437 w 6299884"/>
              <a:gd name="connsiteY1350" fmla="*/ 3028287 h 5597613"/>
              <a:gd name="connsiteX1351" fmla="*/ 478519 w 6299884"/>
              <a:gd name="connsiteY1351" fmla="*/ 3000079 h 5597613"/>
              <a:gd name="connsiteX1352" fmla="*/ 484042 w 6299884"/>
              <a:gd name="connsiteY1352" fmla="*/ 2993012 h 5597613"/>
              <a:gd name="connsiteX1353" fmla="*/ 491111 w 6299884"/>
              <a:gd name="connsiteY1353" fmla="*/ 2998548 h 5597613"/>
              <a:gd name="connsiteX1354" fmla="*/ 493980 w 6299884"/>
              <a:gd name="connsiteY1354" fmla="*/ 3004595 h 5597613"/>
              <a:gd name="connsiteX1355" fmla="*/ 508867 w 6299884"/>
              <a:gd name="connsiteY1355" fmla="*/ 3007902 h 5597613"/>
              <a:gd name="connsiteX1356" fmla="*/ 526229 w 6299884"/>
              <a:gd name="connsiteY1356" fmla="*/ 3007070 h 5597613"/>
              <a:gd name="connsiteX1357" fmla="*/ 531337 w 6299884"/>
              <a:gd name="connsiteY1357" fmla="*/ 3020945 h 5597613"/>
              <a:gd name="connsiteX1358" fmla="*/ 516271 w 6299884"/>
              <a:gd name="connsiteY1358" fmla="*/ 3026615 h 5597613"/>
              <a:gd name="connsiteX1359" fmla="*/ 507185 w 6299884"/>
              <a:gd name="connsiteY1359" fmla="*/ 3032411 h 5597613"/>
              <a:gd name="connsiteX1360" fmla="*/ 513559 w 6299884"/>
              <a:gd name="connsiteY1360" fmla="*/ 3042722 h 5597613"/>
              <a:gd name="connsiteX1361" fmla="*/ 539731 w 6299884"/>
              <a:gd name="connsiteY1361" fmla="*/ 3019925 h 5597613"/>
              <a:gd name="connsiteX1362" fmla="*/ 561133 w 6299884"/>
              <a:gd name="connsiteY1362" fmla="*/ 2996430 h 5597613"/>
              <a:gd name="connsiteX1363" fmla="*/ 637310 w 6299884"/>
              <a:gd name="connsiteY1363" fmla="*/ 2985460 h 5597613"/>
              <a:gd name="connsiteX1364" fmla="*/ 646674 w 6299884"/>
              <a:gd name="connsiteY1364" fmla="*/ 2995834 h 5597613"/>
              <a:gd name="connsiteX1365" fmla="*/ 649822 w 6299884"/>
              <a:gd name="connsiteY1365" fmla="*/ 3018050 h 5597613"/>
              <a:gd name="connsiteX1366" fmla="*/ 665223 w 6299884"/>
              <a:gd name="connsiteY1366" fmla="*/ 3025557 h 5597613"/>
              <a:gd name="connsiteX1367" fmla="*/ 670173 w 6299884"/>
              <a:gd name="connsiteY1367" fmla="*/ 3017281 h 5597613"/>
              <a:gd name="connsiteX1368" fmla="*/ 677438 w 6299884"/>
              <a:gd name="connsiteY1368" fmla="*/ 2982712 h 5597613"/>
              <a:gd name="connsiteX1369" fmla="*/ 680944 w 6299884"/>
              <a:gd name="connsiteY1369" fmla="*/ 2986976 h 5597613"/>
              <a:gd name="connsiteX1370" fmla="*/ 698878 w 6299884"/>
              <a:gd name="connsiteY1370" fmla="*/ 2987354 h 5597613"/>
              <a:gd name="connsiteX1371" fmla="*/ 707273 w 6299884"/>
              <a:gd name="connsiteY1371" fmla="*/ 2986333 h 5597613"/>
              <a:gd name="connsiteX1372" fmla="*/ 731761 w 6299884"/>
              <a:gd name="connsiteY1372" fmla="*/ 2988045 h 5597613"/>
              <a:gd name="connsiteX1373" fmla="*/ 769317 w 6299884"/>
              <a:gd name="connsiteY1373" fmla="*/ 2964291 h 5597613"/>
              <a:gd name="connsiteX1374" fmla="*/ 771336 w 6299884"/>
              <a:gd name="connsiteY1374" fmla="*/ 2952959 h 5597613"/>
              <a:gd name="connsiteX1375" fmla="*/ 769337 w 6299884"/>
              <a:gd name="connsiteY1375" fmla="*/ 2933161 h 5597613"/>
              <a:gd name="connsiteX1376" fmla="*/ 732772 w 6299884"/>
              <a:gd name="connsiteY1376" fmla="*/ 2937181 h 5597613"/>
              <a:gd name="connsiteX1377" fmla="*/ 698167 w 6299884"/>
              <a:gd name="connsiteY1377" fmla="*/ 2932862 h 5597613"/>
              <a:gd name="connsiteX1378" fmla="*/ 740256 w 6299884"/>
              <a:gd name="connsiteY1378" fmla="*/ 2921774 h 5597613"/>
              <a:gd name="connsiteX1379" fmla="*/ 768150 w 6299884"/>
              <a:gd name="connsiteY1379" fmla="*/ 2902605 h 5597613"/>
              <a:gd name="connsiteX1380" fmla="*/ 784423 w 6299884"/>
              <a:gd name="connsiteY1380" fmla="*/ 2896362 h 5597613"/>
              <a:gd name="connsiteX1381" fmla="*/ 787353 w 6299884"/>
              <a:gd name="connsiteY1381" fmla="*/ 2899417 h 5597613"/>
              <a:gd name="connsiteX1382" fmla="*/ 808649 w 6299884"/>
              <a:gd name="connsiteY1382" fmla="*/ 2911305 h 5597613"/>
              <a:gd name="connsiteX1383" fmla="*/ 814964 w 6299884"/>
              <a:gd name="connsiteY1383" fmla="*/ 2911498 h 5597613"/>
              <a:gd name="connsiteX1384" fmla="*/ 702271 w 6299884"/>
              <a:gd name="connsiteY1384" fmla="*/ 2798807 h 5597613"/>
              <a:gd name="connsiteX1385" fmla="*/ 824051 w 6299884"/>
              <a:gd name="connsiteY1385" fmla="*/ 2677028 h 5597613"/>
              <a:gd name="connsiteX1386" fmla="*/ 818864 w 6299884"/>
              <a:gd name="connsiteY1386" fmla="*/ 2675963 h 5597613"/>
              <a:gd name="connsiteX1387" fmla="*/ 808934 w 6299884"/>
              <a:gd name="connsiteY1387" fmla="*/ 2680287 h 5597613"/>
              <a:gd name="connsiteX1388" fmla="*/ 793947 w 6299884"/>
              <a:gd name="connsiteY1388" fmla="*/ 2682865 h 5597613"/>
              <a:gd name="connsiteX1389" fmla="*/ 775341 w 6299884"/>
              <a:gd name="connsiteY1389" fmla="*/ 2670014 h 5597613"/>
              <a:gd name="connsiteX1390" fmla="*/ 763760 w 6299884"/>
              <a:gd name="connsiteY1390" fmla="*/ 2670828 h 5597613"/>
              <a:gd name="connsiteX1391" fmla="*/ 753263 w 6299884"/>
              <a:gd name="connsiteY1391" fmla="*/ 2676910 h 5597613"/>
              <a:gd name="connsiteX1392" fmla="*/ 744045 w 6299884"/>
              <a:gd name="connsiteY1392" fmla="*/ 2670178 h 5597613"/>
              <a:gd name="connsiteX1393" fmla="*/ 728727 w 6299884"/>
              <a:gd name="connsiteY1393" fmla="*/ 2675683 h 5597613"/>
              <a:gd name="connsiteX1394" fmla="*/ 715488 w 6299884"/>
              <a:gd name="connsiteY1394" fmla="*/ 2676055 h 5597613"/>
              <a:gd name="connsiteX1395" fmla="*/ 694556 w 6299884"/>
              <a:gd name="connsiteY1395" fmla="*/ 2673302 h 5597613"/>
              <a:gd name="connsiteX1396" fmla="*/ 681999 w 6299884"/>
              <a:gd name="connsiteY1396" fmla="*/ 2661766 h 5597613"/>
              <a:gd name="connsiteX1397" fmla="*/ 660802 w 6299884"/>
              <a:gd name="connsiteY1397" fmla="*/ 2665344 h 5597613"/>
              <a:gd name="connsiteX1398" fmla="*/ 655743 w 6299884"/>
              <a:gd name="connsiteY1398" fmla="*/ 2675013 h 5597613"/>
              <a:gd name="connsiteX1399" fmla="*/ 647827 w 6299884"/>
              <a:gd name="connsiteY1399" fmla="*/ 2659385 h 5597613"/>
              <a:gd name="connsiteX1400" fmla="*/ 646192 w 6299884"/>
              <a:gd name="connsiteY1400" fmla="*/ 2662859 h 5597613"/>
              <a:gd name="connsiteX1401" fmla="*/ 639188 w 6299884"/>
              <a:gd name="connsiteY1401" fmla="*/ 2673105 h 5597613"/>
              <a:gd name="connsiteX1402" fmla="*/ 627321 w 6299884"/>
              <a:gd name="connsiteY1402" fmla="*/ 2670580 h 5597613"/>
              <a:gd name="connsiteX1403" fmla="*/ 623958 w 6299884"/>
              <a:gd name="connsiteY1403" fmla="*/ 2669002 h 5597613"/>
              <a:gd name="connsiteX1404" fmla="*/ 617900 w 6299884"/>
              <a:gd name="connsiteY1404" fmla="*/ 2662405 h 5597613"/>
              <a:gd name="connsiteX1405" fmla="*/ 616817 w 6299884"/>
              <a:gd name="connsiteY1405" fmla="*/ 2657137 h 5597613"/>
              <a:gd name="connsiteX1406" fmla="*/ 611929 w 6299884"/>
              <a:gd name="connsiteY1406" fmla="*/ 2644808 h 5597613"/>
              <a:gd name="connsiteX1407" fmla="*/ 570197 w 6299884"/>
              <a:gd name="connsiteY1407" fmla="*/ 2636137 h 5597613"/>
              <a:gd name="connsiteX1408" fmla="*/ 502273 w 6299884"/>
              <a:gd name="connsiteY1408" fmla="*/ 2625797 h 5597613"/>
              <a:gd name="connsiteX1409" fmla="*/ 480899 w 6299884"/>
              <a:gd name="connsiteY1409" fmla="*/ 2624703 h 5597613"/>
              <a:gd name="connsiteX1410" fmla="*/ 464785 w 6299884"/>
              <a:gd name="connsiteY1410" fmla="*/ 2622529 h 5597613"/>
              <a:gd name="connsiteX1411" fmla="*/ 436758 w 6299884"/>
              <a:gd name="connsiteY1411" fmla="*/ 2615746 h 5597613"/>
              <a:gd name="connsiteX1412" fmla="*/ 408001 w 6299884"/>
              <a:gd name="connsiteY1412" fmla="*/ 2613034 h 5597613"/>
              <a:gd name="connsiteX1413" fmla="*/ 384860 w 6299884"/>
              <a:gd name="connsiteY1413" fmla="*/ 2618581 h 5597613"/>
              <a:gd name="connsiteX1414" fmla="*/ 363883 w 6299884"/>
              <a:gd name="connsiteY1414" fmla="*/ 2607992 h 5597613"/>
              <a:gd name="connsiteX1415" fmla="*/ 343857 w 6299884"/>
              <a:gd name="connsiteY1415" fmla="*/ 2605838 h 5597613"/>
              <a:gd name="connsiteX1416" fmla="*/ 314303 w 6299884"/>
              <a:gd name="connsiteY1416" fmla="*/ 2595446 h 5597613"/>
              <a:gd name="connsiteX1417" fmla="*/ 259023 w 6299884"/>
              <a:gd name="connsiteY1417" fmla="*/ 2585641 h 5597613"/>
              <a:gd name="connsiteX1418" fmla="*/ 214749 w 6299884"/>
              <a:gd name="connsiteY1418" fmla="*/ 2579849 h 5597613"/>
              <a:gd name="connsiteX1419" fmla="*/ 204337 w 6299884"/>
              <a:gd name="connsiteY1419" fmla="*/ 2574931 h 5597613"/>
              <a:gd name="connsiteX1420" fmla="*/ 179005 w 6299884"/>
              <a:gd name="connsiteY1420" fmla="*/ 2566024 h 5597613"/>
              <a:gd name="connsiteX1421" fmla="*/ 173745 w 6299884"/>
              <a:gd name="connsiteY1421" fmla="*/ 2567106 h 5597613"/>
              <a:gd name="connsiteX1422" fmla="*/ 177876 w 6299884"/>
              <a:gd name="connsiteY1422" fmla="*/ 2552921 h 5597613"/>
              <a:gd name="connsiteX1423" fmla="*/ 192395 w 6299884"/>
              <a:gd name="connsiteY1423" fmla="*/ 2539736 h 5597613"/>
              <a:gd name="connsiteX1424" fmla="*/ 205325 w 6299884"/>
              <a:gd name="connsiteY1424" fmla="*/ 2537858 h 5597613"/>
              <a:gd name="connsiteX1425" fmla="*/ 218146 w 6299884"/>
              <a:gd name="connsiteY1425" fmla="*/ 2543064 h 5597613"/>
              <a:gd name="connsiteX1426" fmla="*/ 220003 w 6299884"/>
              <a:gd name="connsiteY1426" fmla="*/ 2552096 h 5597613"/>
              <a:gd name="connsiteX1427" fmla="*/ 226348 w 6299884"/>
              <a:gd name="connsiteY1427" fmla="*/ 2556281 h 5597613"/>
              <a:gd name="connsiteX1428" fmla="*/ 244183 w 6299884"/>
              <a:gd name="connsiteY1428" fmla="*/ 2543984 h 5597613"/>
              <a:gd name="connsiteX1429" fmla="*/ 248228 w 6299884"/>
              <a:gd name="connsiteY1429" fmla="*/ 2540797 h 5597613"/>
              <a:gd name="connsiteX1430" fmla="*/ 251413 w 6299884"/>
              <a:gd name="connsiteY1430" fmla="*/ 2544848 h 5597613"/>
              <a:gd name="connsiteX1431" fmla="*/ 252185 w 6299884"/>
              <a:gd name="connsiteY1431" fmla="*/ 2548611 h 5597613"/>
              <a:gd name="connsiteX1432" fmla="*/ 260032 w 6299884"/>
              <a:gd name="connsiteY1432" fmla="*/ 2552488 h 5597613"/>
              <a:gd name="connsiteX1433" fmla="*/ 269824 w 6299884"/>
              <a:gd name="connsiteY1433" fmla="*/ 2554396 h 5597613"/>
              <a:gd name="connsiteX1434" fmla="*/ 270777 w 6299884"/>
              <a:gd name="connsiteY1434" fmla="*/ 2562828 h 5597613"/>
              <a:gd name="connsiteX1435" fmla="*/ 261605 w 6299884"/>
              <a:gd name="connsiteY1435" fmla="*/ 2563931 h 5597613"/>
              <a:gd name="connsiteX1436" fmla="*/ 255747 w 6299884"/>
              <a:gd name="connsiteY1436" fmla="*/ 2565921 h 5597613"/>
              <a:gd name="connsiteX1437" fmla="*/ 257892 w 6299884"/>
              <a:gd name="connsiteY1437" fmla="*/ 2572539 h 5597613"/>
              <a:gd name="connsiteX1438" fmla="*/ 275595 w 6299884"/>
              <a:gd name="connsiteY1438" fmla="*/ 2563405 h 5597613"/>
              <a:gd name="connsiteX1439" fmla="*/ 290734 w 6299884"/>
              <a:gd name="connsiteY1439" fmla="*/ 2553231 h 5597613"/>
              <a:gd name="connsiteX1440" fmla="*/ 334698 w 6299884"/>
              <a:gd name="connsiteY1440" fmla="*/ 2557519 h 5597613"/>
              <a:gd name="connsiteX1441" fmla="*/ 338501 w 6299884"/>
              <a:gd name="connsiteY1441" fmla="*/ 2564581 h 5597613"/>
              <a:gd name="connsiteX1442" fmla="*/ 337221 w 6299884"/>
              <a:gd name="connsiteY1442" fmla="*/ 2577395 h 5597613"/>
              <a:gd name="connsiteX1443" fmla="*/ 344781 w 6299884"/>
              <a:gd name="connsiteY1443" fmla="*/ 2583684 h 5597613"/>
              <a:gd name="connsiteX1444" fmla="*/ 348669 w 6299884"/>
              <a:gd name="connsiteY1444" fmla="*/ 2579746 h 5597613"/>
              <a:gd name="connsiteX1445" fmla="*/ 357443 w 6299884"/>
              <a:gd name="connsiteY1445" fmla="*/ 2561467 h 5597613"/>
              <a:gd name="connsiteX1446" fmla="*/ 358813 w 6299884"/>
              <a:gd name="connsiteY1446" fmla="*/ 2564324 h 5597613"/>
              <a:gd name="connsiteX1447" fmla="*/ 368760 w 6299884"/>
              <a:gd name="connsiteY1447" fmla="*/ 2566984 h 5597613"/>
              <a:gd name="connsiteX1448" fmla="*/ 373579 w 6299884"/>
              <a:gd name="connsiteY1448" fmla="*/ 2567560 h 5597613"/>
              <a:gd name="connsiteX1449" fmla="*/ 386996 w 6299884"/>
              <a:gd name="connsiteY1449" fmla="*/ 2571860 h 5597613"/>
              <a:gd name="connsiteX1450" fmla="*/ 411174 w 6299884"/>
              <a:gd name="connsiteY1450" fmla="*/ 2563746 h 5597613"/>
              <a:gd name="connsiteX1451" fmla="*/ 413848 w 6299884"/>
              <a:gd name="connsiteY1451" fmla="*/ 2557705 h 5597613"/>
              <a:gd name="connsiteX1452" fmla="*/ 415438 w 6299884"/>
              <a:gd name="connsiteY1452" fmla="*/ 2546396 h 5597613"/>
              <a:gd name="connsiteX1453" fmla="*/ 394506 w 6299884"/>
              <a:gd name="connsiteY1453" fmla="*/ 2543644 h 5597613"/>
              <a:gd name="connsiteX1454" fmla="*/ 375805 w 6299884"/>
              <a:gd name="connsiteY1454" fmla="*/ 2536509 h 5597613"/>
              <a:gd name="connsiteX1455" fmla="*/ 400782 w 6299884"/>
              <a:gd name="connsiteY1455" fmla="*/ 2536076 h 5597613"/>
              <a:gd name="connsiteX1456" fmla="*/ 418950 w 6299884"/>
              <a:gd name="connsiteY1456" fmla="*/ 2529200 h 5597613"/>
              <a:gd name="connsiteX1457" fmla="*/ 428874 w 6299884"/>
              <a:gd name="connsiteY1457" fmla="*/ 2527943 h 5597613"/>
              <a:gd name="connsiteX1458" fmla="*/ 430089 w 6299884"/>
              <a:gd name="connsiteY1458" fmla="*/ 2530046 h 5597613"/>
              <a:gd name="connsiteX1459" fmla="*/ 466183 w 6299884"/>
              <a:gd name="connsiteY1459" fmla="*/ 2526540 h 5597613"/>
              <a:gd name="connsiteX1460" fmla="*/ 484591 w 6299884"/>
              <a:gd name="connsiteY1460" fmla="*/ 2509418 h 5597613"/>
              <a:gd name="connsiteX1461" fmla="*/ 510474 w 6299884"/>
              <a:gd name="connsiteY1461" fmla="*/ 2509583 h 5597613"/>
              <a:gd name="connsiteX1462" fmla="*/ 543453 w 6299884"/>
              <a:gd name="connsiteY1462" fmla="*/ 2513779 h 5597613"/>
              <a:gd name="connsiteX1463" fmla="*/ 568142 w 6299884"/>
              <a:gd name="connsiteY1463" fmla="*/ 2515759 h 5597613"/>
              <a:gd name="connsiteX1464" fmla="*/ 586952 w 6299884"/>
              <a:gd name="connsiteY1464" fmla="*/ 2515811 h 5597613"/>
              <a:gd name="connsiteX1465" fmla="*/ 603219 w 6299884"/>
              <a:gd name="connsiteY1465" fmla="*/ 2518738 h 5597613"/>
              <a:gd name="connsiteX1466" fmla="*/ 620708 w 6299884"/>
              <a:gd name="connsiteY1466" fmla="*/ 2550438 h 5597613"/>
              <a:gd name="connsiteX1467" fmla="*/ 626768 w 6299884"/>
              <a:gd name="connsiteY1467" fmla="*/ 2557035 h 5597613"/>
              <a:gd name="connsiteX1468" fmla="*/ 634259 w 6299884"/>
              <a:gd name="connsiteY1468" fmla="*/ 2551572 h 5597613"/>
              <a:gd name="connsiteX1469" fmla="*/ 637528 w 6299884"/>
              <a:gd name="connsiteY1469" fmla="*/ 2544624 h 5597613"/>
              <a:gd name="connsiteX1470" fmla="*/ 658214 w 6299884"/>
              <a:gd name="connsiteY1470" fmla="*/ 2530954 h 5597613"/>
              <a:gd name="connsiteX1471" fmla="*/ 669997 w 6299884"/>
              <a:gd name="connsiteY1471" fmla="*/ 2538728 h 5597613"/>
              <a:gd name="connsiteX1472" fmla="*/ 684826 w 6299884"/>
              <a:gd name="connsiteY1472" fmla="*/ 2527047 h 5597613"/>
              <a:gd name="connsiteX1473" fmla="*/ 709780 w 6299884"/>
              <a:gd name="connsiteY1473" fmla="*/ 2522696 h 5597613"/>
              <a:gd name="connsiteX1474" fmla="*/ 759778 w 6299884"/>
              <a:gd name="connsiteY1474" fmla="*/ 2529666 h 5597613"/>
              <a:gd name="connsiteX1475" fmla="*/ 767912 w 6299884"/>
              <a:gd name="connsiteY1475" fmla="*/ 2531130 h 5597613"/>
              <a:gd name="connsiteX1476" fmla="*/ 785483 w 6299884"/>
              <a:gd name="connsiteY1476" fmla="*/ 2525161 h 5597613"/>
              <a:gd name="connsiteX1477" fmla="*/ 790125 w 6299884"/>
              <a:gd name="connsiteY1477" fmla="*/ 2521068 h 5597613"/>
              <a:gd name="connsiteX1478" fmla="*/ 797329 w 6299884"/>
              <a:gd name="connsiteY1478" fmla="*/ 2518017 h 5597613"/>
              <a:gd name="connsiteX1479" fmla="*/ 808494 w 6299884"/>
              <a:gd name="connsiteY1479" fmla="*/ 2522780 h 5597613"/>
              <a:gd name="connsiteX1480" fmla="*/ 818773 w 6299884"/>
              <a:gd name="connsiteY1480" fmla="*/ 2530862 h 5597613"/>
              <a:gd name="connsiteX1481" fmla="*/ 829470 w 6299884"/>
              <a:gd name="connsiteY1481" fmla="*/ 2533368 h 5597613"/>
              <a:gd name="connsiteX1482" fmla="*/ 844833 w 6299884"/>
              <a:gd name="connsiteY1482" fmla="*/ 2535697 h 5597613"/>
              <a:gd name="connsiteX1483" fmla="*/ 851595 w 6299884"/>
              <a:gd name="connsiteY1483" fmla="*/ 2534305 h 5597613"/>
              <a:gd name="connsiteX1484" fmla="*/ 883622 w 6299884"/>
              <a:gd name="connsiteY1484" fmla="*/ 2530069 h 5597613"/>
              <a:gd name="connsiteX1485" fmla="*/ 894871 w 6299884"/>
              <a:gd name="connsiteY1485" fmla="*/ 2523832 h 5597613"/>
              <a:gd name="connsiteX1486" fmla="*/ 884746 w 6299884"/>
              <a:gd name="connsiteY1486" fmla="*/ 2516501 h 5597613"/>
              <a:gd name="connsiteX1487" fmla="*/ 882183 w 6299884"/>
              <a:gd name="connsiteY1487" fmla="*/ 2515461 h 5597613"/>
              <a:gd name="connsiteX1488" fmla="*/ 872696 w 6299884"/>
              <a:gd name="connsiteY1488" fmla="*/ 2488388 h 5597613"/>
              <a:gd name="connsiteX1489" fmla="*/ 886910 w 6299884"/>
              <a:gd name="connsiteY1489" fmla="*/ 2500369 h 5597613"/>
              <a:gd name="connsiteX1490" fmla="*/ 904170 w 6299884"/>
              <a:gd name="connsiteY1490" fmla="*/ 2492893 h 5597613"/>
              <a:gd name="connsiteX1491" fmla="*/ 908547 w 6299884"/>
              <a:gd name="connsiteY1491" fmla="*/ 2495131 h 5597613"/>
              <a:gd name="connsiteX1492" fmla="*/ 907973 w 6299884"/>
              <a:gd name="connsiteY1492" fmla="*/ 2499956 h 5597613"/>
              <a:gd name="connsiteX1493" fmla="*/ 909368 w 6299884"/>
              <a:gd name="connsiteY1493" fmla="*/ 2506728 h 5597613"/>
              <a:gd name="connsiteX1494" fmla="*/ 913722 w 6299884"/>
              <a:gd name="connsiteY1494" fmla="*/ 2505048 h 5597613"/>
              <a:gd name="connsiteX1495" fmla="*/ 920663 w 6299884"/>
              <a:gd name="connsiteY1495" fmla="*/ 2508327 h 5597613"/>
              <a:gd name="connsiteX1496" fmla="*/ 922343 w 6299884"/>
              <a:gd name="connsiteY1496" fmla="*/ 2512687 h 5597613"/>
              <a:gd name="connsiteX1497" fmla="*/ 959562 w 6299884"/>
              <a:gd name="connsiteY1497" fmla="*/ 2495616 h 5597613"/>
              <a:gd name="connsiteX1498" fmla="*/ 961219 w 6299884"/>
              <a:gd name="connsiteY1498" fmla="*/ 2496060 h 5597613"/>
              <a:gd name="connsiteX1499" fmla="*/ 987215 w 6299884"/>
              <a:gd name="connsiteY1499" fmla="*/ 2499633 h 5597613"/>
              <a:gd name="connsiteX1500" fmla="*/ 1004076 w 6299884"/>
              <a:gd name="connsiteY1500" fmla="*/ 2497002 h 5597613"/>
              <a:gd name="connsiteX1501" fmla="*/ 1151097 w 6299884"/>
              <a:gd name="connsiteY1501" fmla="*/ 2349982 h 5597613"/>
              <a:gd name="connsiteX1502" fmla="*/ 1147348 w 6299884"/>
              <a:gd name="connsiteY1502" fmla="*/ 2349871 h 5597613"/>
              <a:gd name="connsiteX1503" fmla="*/ 1008165 w 6299884"/>
              <a:gd name="connsiteY1503" fmla="*/ 2351784 h 5597613"/>
              <a:gd name="connsiteX1504" fmla="*/ 997882 w 6299884"/>
              <a:gd name="connsiteY1504" fmla="*/ 2349378 h 5597613"/>
              <a:gd name="connsiteX1505" fmla="*/ 1001138 w 6299884"/>
              <a:gd name="connsiteY1505" fmla="*/ 2338807 h 5597613"/>
              <a:gd name="connsiteX1506" fmla="*/ 1003226 w 6299884"/>
              <a:gd name="connsiteY1506" fmla="*/ 2330517 h 5597613"/>
              <a:gd name="connsiteX1507" fmla="*/ 993248 w 6299884"/>
              <a:gd name="connsiteY1507" fmla="*/ 2326106 h 5597613"/>
              <a:gd name="connsiteX1508" fmla="*/ 985493 w 6299884"/>
              <a:gd name="connsiteY1508" fmla="*/ 2328602 h 5597613"/>
              <a:gd name="connsiteX1509" fmla="*/ 960147 w 6299884"/>
              <a:gd name="connsiteY1509" fmla="*/ 2314850 h 5597613"/>
              <a:gd name="connsiteX1510" fmla="*/ 957706 w 6299884"/>
              <a:gd name="connsiteY1510" fmla="*/ 2301350 h 5597613"/>
              <a:gd name="connsiteX1511" fmla="*/ 948006 w 6299884"/>
              <a:gd name="connsiteY1511" fmla="*/ 2297803 h 5597613"/>
              <a:gd name="connsiteX1512" fmla="*/ 942020 w 6299884"/>
              <a:gd name="connsiteY1512" fmla="*/ 2323538 h 5597613"/>
              <a:gd name="connsiteX1513" fmla="*/ 922707 w 6299884"/>
              <a:gd name="connsiteY1513" fmla="*/ 2307846 h 5597613"/>
              <a:gd name="connsiteX1514" fmla="*/ 919856 w 6299884"/>
              <a:gd name="connsiteY1514" fmla="*/ 2278287 h 5597613"/>
              <a:gd name="connsiteX1515" fmla="*/ 921256 w 6299884"/>
              <a:gd name="connsiteY1515" fmla="*/ 2277442 h 5597613"/>
              <a:gd name="connsiteX1516" fmla="*/ 918792 w 6299884"/>
              <a:gd name="connsiteY1516" fmla="*/ 2277001 h 5597613"/>
              <a:gd name="connsiteX1517" fmla="*/ 895747 w 6299884"/>
              <a:gd name="connsiteY1517" fmla="*/ 2282940 h 5597613"/>
              <a:gd name="connsiteX1518" fmla="*/ 874594 w 6299884"/>
              <a:gd name="connsiteY1518" fmla="*/ 2272711 h 5597613"/>
              <a:gd name="connsiteX1519" fmla="*/ 854533 w 6299884"/>
              <a:gd name="connsiteY1519" fmla="*/ 2270898 h 5597613"/>
              <a:gd name="connsiteX1520" fmla="*/ 824807 w 6299884"/>
              <a:gd name="connsiteY1520" fmla="*/ 2261011 h 5597613"/>
              <a:gd name="connsiteX1521" fmla="*/ 769368 w 6299884"/>
              <a:gd name="connsiteY1521" fmla="*/ 2252149 h 5597613"/>
              <a:gd name="connsiteX1522" fmla="*/ 725002 w 6299884"/>
              <a:gd name="connsiteY1522" fmla="*/ 2247110 h 5597613"/>
              <a:gd name="connsiteX1523" fmla="*/ 714507 w 6299884"/>
              <a:gd name="connsiteY1523" fmla="*/ 2242370 h 5597613"/>
              <a:gd name="connsiteX1524" fmla="*/ 689028 w 6299884"/>
              <a:gd name="connsiteY1524" fmla="*/ 2233896 h 5597613"/>
              <a:gd name="connsiteX1525" fmla="*/ 683786 w 6299884"/>
              <a:gd name="connsiteY1525" fmla="*/ 2235066 h 5597613"/>
              <a:gd name="connsiteX1526" fmla="*/ 687676 w 6299884"/>
              <a:gd name="connsiteY1526" fmla="*/ 2220813 h 5597613"/>
              <a:gd name="connsiteX1527" fmla="*/ 701968 w 6299884"/>
              <a:gd name="connsiteY1527" fmla="*/ 2207383 h 5597613"/>
              <a:gd name="connsiteX1528" fmla="*/ 714866 w 6299884"/>
              <a:gd name="connsiteY1528" fmla="*/ 2205287 h 5597613"/>
              <a:gd name="connsiteX1529" fmla="*/ 727774 w 6299884"/>
              <a:gd name="connsiteY1529" fmla="*/ 2210274 h 5597613"/>
              <a:gd name="connsiteX1530" fmla="*/ 729783 w 6299884"/>
              <a:gd name="connsiteY1530" fmla="*/ 2219272 h 5597613"/>
              <a:gd name="connsiteX1531" fmla="*/ 736199 w 6299884"/>
              <a:gd name="connsiteY1531" fmla="*/ 2223349 h 5597613"/>
              <a:gd name="connsiteX1532" fmla="*/ 753822 w 6299884"/>
              <a:gd name="connsiteY1532" fmla="*/ 2210749 h 5597613"/>
              <a:gd name="connsiteX1533" fmla="*/ 757811 w 6299884"/>
              <a:gd name="connsiteY1533" fmla="*/ 2207495 h 5597613"/>
              <a:gd name="connsiteX1534" fmla="*/ 761063 w 6299884"/>
              <a:gd name="connsiteY1534" fmla="*/ 2211491 h 5597613"/>
              <a:gd name="connsiteX1535" fmla="*/ 761902 w 6299884"/>
              <a:gd name="connsiteY1535" fmla="*/ 2215240 h 5597613"/>
              <a:gd name="connsiteX1536" fmla="*/ 769814 w 6299884"/>
              <a:gd name="connsiteY1536" fmla="*/ 2218982 h 5597613"/>
              <a:gd name="connsiteX1537" fmla="*/ 779636 w 6299884"/>
              <a:gd name="connsiteY1537" fmla="*/ 2220723 h 5597613"/>
              <a:gd name="connsiteX1538" fmla="*/ 780732 w 6299884"/>
              <a:gd name="connsiteY1538" fmla="*/ 2229138 h 5597613"/>
              <a:gd name="connsiteX1539" fmla="*/ 771580 w 6299884"/>
              <a:gd name="connsiteY1539" fmla="*/ 2230397 h 5597613"/>
              <a:gd name="connsiteX1540" fmla="*/ 765757 w 6299884"/>
              <a:gd name="connsiteY1540" fmla="*/ 2232486 h 5597613"/>
              <a:gd name="connsiteX1541" fmla="*/ 768015 w 6299884"/>
              <a:gd name="connsiteY1541" fmla="*/ 2239068 h 5597613"/>
              <a:gd name="connsiteX1542" fmla="*/ 785559 w 6299884"/>
              <a:gd name="connsiteY1542" fmla="*/ 2229633 h 5597613"/>
              <a:gd name="connsiteX1543" fmla="*/ 800523 w 6299884"/>
              <a:gd name="connsiteY1543" fmla="*/ 2219203 h 5597613"/>
              <a:gd name="connsiteX1544" fmla="*/ 844554 w 6299884"/>
              <a:gd name="connsiteY1544" fmla="*/ 2222742 h 5597613"/>
              <a:gd name="connsiteX1545" fmla="*/ 848476 w 6299884"/>
              <a:gd name="connsiteY1545" fmla="*/ 2229739 h 5597613"/>
              <a:gd name="connsiteX1546" fmla="*/ 847415 w 6299884"/>
              <a:gd name="connsiteY1546" fmla="*/ 2242573 h 5597613"/>
              <a:gd name="connsiteX1547" fmla="*/ 855080 w 6299884"/>
              <a:gd name="connsiteY1547" fmla="*/ 2248731 h 5597613"/>
              <a:gd name="connsiteX1548" fmla="*/ 858903 w 6299884"/>
              <a:gd name="connsiteY1548" fmla="*/ 2244728 h 5597613"/>
              <a:gd name="connsiteX1549" fmla="*/ 867362 w 6299884"/>
              <a:gd name="connsiteY1549" fmla="*/ 2226302 h 5597613"/>
              <a:gd name="connsiteX1550" fmla="*/ 868781 w 6299884"/>
              <a:gd name="connsiteY1550" fmla="*/ 2229135 h 5597613"/>
              <a:gd name="connsiteX1551" fmla="*/ 878772 w 6299884"/>
              <a:gd name="connsiteY1551" fmla="*/ 2231625 h 5597613"/>
              <a:gd name="connsiteX1552" fmla="*/ 883599 w 6299884"/>
              <a:gd name="connsiteY1552" fmla="*/ 2232121 h 5597613"/>
              <a:gd name="connsiteX1553" fmla="*/ 897088 w 6299884"/>
              <a:gd name="connsiteY1553" fmla="*/ 2236190 h 5597613"/>
              <a:gd name="connsiteX1554" fmla="*/ 921125 w 6299884"/>
              <a:gd name="connsiteY1554" fmla="*/ 2227666 h 5597613"/>
              <a:gd name="connsiteX1555" fmla="*/ 923697 w 6299884"/>
              <a:gd name="connsiteY1555" fmla="*/ 2221581 h 5597613"/>
              <a:gd name="connsiteX1556" fmla="*/ 925093 w 6299884"/>
              <a:gd name="connsiteY1556" fmla="*/ 2210246 h 5597613"/>
              <a:gd name="connsiteX1557" fmla="*/ 904116 w 6299884"/>
              <a:gd name="connsiteY1557" fmla="*/ 2207850 h 5597613"/>
              <a:gd name="connsiteX1558" fmla="*/ 885298 w 6299884"/>
              <a:gd name="connsiteY1558" fmla="*/ 2201035 h 5597613"/>
              <a:gd name="connsiteX1559" fmla="*/ 910263 w 6299884"/>
              <a:gd name="connsiteY1559" fmla="*/ 2200177 h 5597613"/>
              <a:gd name="connsiteX1560" fmla="*/ 928311 w 6299884"/>
              <a:gd name="connsiteY1560" fmla="*/ 2192993 h 5597613"/>
              <a:gd name="connsiteX1561" fmla="*/ 930764 w 6299884"/>
              <a:gd name="connsiteY1561" fmla="*/ 2188801 h 5597613"/>
              <a:gd name="connsiteX1562" fmla="*/ 910585 w 6299884"/>
              <a:gd name="connsiteY1562" fmla="*/ 2175555 h 5597613"/>
              <a:gd name="connsiteX1563" fmla="*/ 885911 w 6299884"/>
              <a:gd name="connsiteY1563" fmla="*/ 2152063 h 5597613"/>
              <a:gd name="connsiteX1564" fmla="*/ 875407 w 6299884"/>
              <a:gd name="connsiteY1564" fmla="*/ 2143061 h 5597613"/>
              <a:gd name="connsiteX1565" fmla="*/ 823854 w 6299884"/>
              <a:gd name="connsiteY1565" fmla="*/ 2115835 h 5597613"/>
              <a:gd name="connsiteX1566" fmla="*/ 818243 w 6299884"/>
              <a:gd name="connsiteY1566" fmla="*/ 2104306 h 5597613"/>
              <a:gd name="connsiteX1567" fmla="*/ 828001 w 6299884"/>
              <a:gd name="connsiteY1567" fmla="*/ 2102119 h 5597613"/>
              <a:gd name="connsiteX1568" fmla="*/ 843514 w 6299884"/>
              <a:gd name="connsiteY1568" fmla="*/ 2097129 h 5597613"/>
              <a:gd name="connsiteX1569" fmla="*/ 862255 w 6299884"/>
              <a:gd name="connsiteY1569" fmla="*/ 2084434 h 5597613"/>
              <a:gd name="connsiteX1570" fmla="*/ 885847 w 6299884"/>
              <a:gd name="connsiteY1570" fmla="*/ 2101607 h 5597613"/>
              <a:gd name="connsiteX1571" fmla="*/ 886900 w 6299884"/>
              <a:gd name="connsiteY1571" fmla="*/ 2110793 h 5597613"/>
              <a:gd name="connsiteX1572" fmla="*/ 886593 w 6299884"/>
              <a:gd name="connsiteY1572" fmla="*/ 2112796 h 5597613"/>
              <a:gd name="connsiteX1573" fmla="*/ 888039 w 6299884"/>
              <a:gd name="connsiteY1573" fmla="*/ 2111379 h 5597613"/>
              <a:gd name="connsiteX1574" fmla="*/ 897797 w 6299884"/>
              <a:gd name="connsiteY1574" fmla="*/ 2109192 h 5597613"/>
              <a:gd name="connsiteX1575" fmla="*/ 919793 w 6299884"/>
              <a:gd name="connsiteY1575" fmla="*/ 2085926 h 5597613"/>
              <a:gd name="connsiteX1576" fmla="*/ 931946 w 6299884"/>
              <a:gd name="connsiteY1576" fmla="*/ 2073445 h 5597613"/>
              <a:gd name="connsiteX1577" fmla="*/ 948205 w 6299884"/>
              <a:gd name="connsiteY1577" fmla="*/ 2079644 h 5597613"/>
              <a:gd name="connsiteX1578" fmla="*/ 1002708 w 6299884"/>
              <a:gd name="connsiteY1578" fmla="*/ 2098303 h 5597613"/>
              <a:gd name="connsiteX1579" fmla="*/ 1011749 w 6299884"/>
              <a:gd name="connsiteY1579" fmla="*/ 2082060 h 5597613"/>
              <a:gd name="connsiteX1580" fmla="*/ 1013952 w 6299884"/>
              <a:gd name="connsiteY1580" fmla="*/ 2062305 h 5597613"/>
              <a:gd name="connsiteX1581" fmla="*/ 1037326 w 6299884"/>
              <a:gd name="connsiteY1581" fmla="*/ 2072881 h 5597613"/>
              <a:gd name="connsiteX1582" fmla="*/ 1063400 w 6299884"/>
              <a:gd name="connsiteY1582" fmla="*/ 2071161 h 5597613"/>
              <a:gd name="connsiteX1583" fmla="*/ 1065401 w 6299884"/>
              <a:gd name="connsiteY1583" fmla="*/ 2071470 h 5597613"/>
              <a:gd name="connsiteX1584" fmla="*/ 1074222 w 6299884"/>
              <a:gd name="connsiteY1584" fmla="*/ 2044779 h 5597613"/>
              <a:gd name="connsiteX1585" fmla="*/ 1071599 w 6299884"/>
              <a:gd name="connsiteY1585" fmla="*/ 2040340 h 5597613"/>
              <a:gd name="connsiteX1586" fmla="*/ 1060364 w 6299884"/>
              <a:gd name="connsiteY1586" fmla="*/ 2042439 h 5597613"/>
              <a:gd name="connsiteX1587" fmla="*/ 1041509 w 6299884"/>
              <a:gd name="connsiteY1587" fmla="*/ 2045038 h 5597613"/>
              <a:gd name="connsiteX1588" fmla="*/ 1029939 w 6299884"/>
              <a:gd name="connsiteY1588" fmla="*/ 2047199 h 5597613"/>
              <a:gd name="connsiteX1589" fmla="*/ 1015310 w 6299884"/>
              <a:gd name="connsiteY1589" fmla="*/ 2052699 h 5597613"/>
              <a:gd name="connsiteX1590" fmla="*/ 1003076 w 6299884"/>
              <a:gd name="connsiteY1590" fmla="*/ 2051295 h 5597613"/>
              <a:gd name="connsiteX1591" fmla="*/ 993734 w 6299884"/>
              <a:gd name="connsiteY1591" fmla="*/ 2045661 h 5597613"/>
              <a:gd name="connsiteX1592" fmla="*/ 979554 w 6299884"/>
              <a:gd name="connsiteY1592" fmla="*/ 2043699 h 5597613"/>
              <a:gd name="connsiteX1593" fmla="*/ 964475 w 6299884"/>
              <a:gd name="connsiteY1593" fmla="*/ 2056660 h 5597613"/>
              <a:gd name="connsiteX1594" fmla="*/ 963254 w 6299884"/>
              <a:gd name="connsiteY1594" fmla="*/ 2055044 h 5597613"/>
              <a:gd name="connsiteX1595" fmla="*/ 959648 w 6299884"/>
              <a:gd name="connsiteY1595" fmla="*/ 2030815 h 5597613"/>
              <a:gd name="connsiteX1596" fmla="*/ 956146 w 6299884"/>
              <a:gd name="connsiteY1596" fmla="*/ 2026858 h 5597613"/>
              <a:gd name="connsiteX1597" fmla="*/ 921221 w 6299884"/>
              <a:gd name="connsiteY1597" fmla="*/ 2022314 h 5597613"/>
              <a:gd name="connsiteX1598" fmla="*/ 905650 w 6299884"/>
              <a:gd name="connsiteY1598" fmla="*/ 2017843 h 5597613"/>
              <a:gd name="connsiteX1599" fmla="*/ 903153 w 6299884"/>
              <a:gd name="connsiteY1599" fmla="*/ 2004475 h 5597613"/>
              <a:gd name="connsiteX1600" fmla="*/ 924794 w 6299884"/>
              <a:gd name="connsiteY1600" fmla="*/ 1992132 h 5597613"/>
              <a:gd name="connsiteX1601" fmla="*/ 949040 w 6299884"/>
              <a:gd name="connsiteY1601" fmla="*/ 1998671 h 5597613"/>
              <a:gd name="connsiteX1602" fmla="*/ 971339 w 6299884"/>
              <a:gd name="connsiteY1602" fmla="*/ 2004652 h 5597613"/>
              <a:gd name="connsiteX1603" fmla="*/ 994086 w 6299884"/>
              <a:gd name="connsiteY1603" fmla="*/ 2003169 h 5597613"/>
              <a:gd name="connsiteX1604" fmla="*/ 1015335 w 6299884"/>
              <a:gd name="connsiteY1604" fmla="*/ 1993666 h 5597613"/>
              <a:gd name="connsiteX1605" fmla="*/ 1064109 w 6299884"/>
              <a:gd name="connsiteY1605" fmla="*/ 1998391 h 5597613"/>
              <a:gd name="connsiteX1606" fmla="*/ 1101543 w 6299884"/>
              <a:gd name="connsiteY1606" fmla="*/ 1986787 h 5597613"/>
              <a:gd name="connsiteX1607" fmla="*/ 1117005 w 6299884"/>
              <a:gd name="connsiteY1607" fmla="*/ 1985743 h 5597613"/>
              <a:gd name="connsiteX1608" fmla="*/ 1185564 w 6299884"/>
              <a:gd name="connsiteY1608" fmla="*/ 2002639 h 5597613"/>
              <a:gd name="connsiteX1609" fmla="*/ 1195223 w 6299884"/>
              <a:gd name="connsiteY1609" fmla="*/ 1998128 h 5597613"/>
              <a:gd name="connsiteX1610" fmla="*/ 1192773 w 6299884"/>
              <a:gd name="connsiteY1610" fmla="*/ 1991450 h 5597613"/>
              <a:gd name="connsiteX1611" fmla="*/ 1208259 w 6299884"/>
              <a:gd name="connsiteY1611" fmla="*/ 1992039 h 5597613"/>
              <a:gd name="connsiteX1612" fmla="*/ 1209269 w 6299884"/>
              <a:gd name="connsiteY1612" fmla="*/ 1991568 h 5597613"/>
              <a:gd name="connsiteX1613" fmla="*/ 1223674 w 6299884"/>
              <a:gd name="connsiteY1613" fmla="*/ 1989800 h 5597613"/>
              <a:gd name="connsiteX1614" fmla="*/ 1228712 w 6299884"/>
              <a:gd name="connsiteY1614" fmla="*/ 1991919 h 5597613"/>
              <a:gd name="connsiteX1615" fmla="*/ 1228960 w 6299884"/>
              <a:gd name="connsiteY1615" fmla="*/ 1991914 h 5597613"/>
              <a:gd name="connsiteX1616" fmla="*/ 1233962 w 6299884"/>
              <a:gd name="connsiteY1616" fmla="*/ 1990645 h 5597613"/>
              <a:gd name="connsiteX1617" fmla="*/ 1231965 w 6299884"/>
              <a:gd name="connsiteY1617" fmla="*/ 1979950 h 5597613"/>
              <a:gd name="connsiteX1618" fmla="*/ 1235973 w 6299884"/>
              <a:gd name="connsiteY1618" fmla="*/ 1971823 h 5597613"/>
              <a:gd name="connsiteX1619" fmla="*/ 1252490 w 6299884"/>
              <a:gd name="connsiteY1619" fmla="*/ 1971504 h 5597613"/>
              <a:gd name="connsiteX1620" fmla="*/ 1287307 w 6299884"/>
              <a:gd name="connsiteY1620" fmla="*/ 1970535 h 5597613"/>
              <a:gd name="connsiteX1621" fmla="*/ 1291532 w 6299884"/>
              <a:gd name="connsiteY1621" fmla="*/ 1973435 h 5597613"/>
              <a:gd name="connsiteX1622" fmla="*/ 1309382 w 6299884"/>
              <a:gd name="connsiteY1622" fmla="*/ 1980247 h 5597613"/>
              <a:gd name="connsiteX1623" fmla="*/ 1390916 w 6299884"/>
              <a:gd name="connsiteY1623" fmla="*/ 1977929 h 5597613"/>
              <a:gd name="connsiteX1624" fmla="*/ 1398035 w 6299884"/>
              <a:gd name="connsiteY1624" fmla="*/ 1976600 h 5597613"/>
              <a:gd name="connsiteX1625" fmla="*/ 1417165 w 6299884"/>
              <a:gd name="connsiteY1625" fmla="*/ 1980405 h 5597613"/>
              <a:gd name="connsiteX1626" fmla="*/ 1435463 w 6299884"/>
              <a:gd name="connsiteY1626" fmla="*/ 1979754 h 5597613"/>
              <a:gd name="connsiteX1627" fmla="*/ 1443587 w 6299884"/>
              <a:gd name="connsiteY1627" fmla="*/ 1969013 h 5597613"/>
              <a:gd name="connsiteX1628" fmla="*/ 1458935 w 6299884"/>
              <a:gd name="connsiteY1628" fmla="*/ 1977215 h 5597613"/>
              <a:gd name="connsiteX1629" fmla="*/ 1479569 w 6299884"/>
              <a:gd name="connsiteY1629" fmla="*/ 1974283 h 5597613"/>
              <a:gd name="connsiteX1630" fmla="*/ 1505665 w 6299884"/>
              <a:gd name="connsiteY1630" fmla="*/ 1946351 h 5597613"/>
              <a:gd name="connsiteX1631" fmla="*/ 1506388 w 6299884"/>
              <a:gd name="connsiteY1631" fmla="*/ 1945294 h 5597613"/>
              <a:gd name="connsiteX1632" fmla="*/ 1519852 w 6299884"/>
              <a:gd name="connsiteY1632" fmla="*/ 1933555 h 5597613"/>
              <a:gd name="connsiteX1633" fmla="*/ 1568521 w 6299884"/>
              <a:gd name="connsiteY1633" fmla="*/ 1932557 h 5597613"/>
              <a:gd name="connsiteX1634" fmla="*/ 1571412 w 6299884"/>
              <a:gd name="connsiteY1634" fmla="*/ 1929667 h 5597613"/>
              <a:gd name="connsiteX1635" fmla="*/ 1571368 w 6299884"/>
              <a:gd name="connsiteY1635" fmla="*/ 1929667 h 5597613"/>
              <a:gd name="connsiteX1636" fmla="*/ 1490369 w 6299884"/>
              <a:gd name="connsiteY1636" fmla="*/ 1926199 h 5597613"/>
              <a:gd name="connsiteX1637" fmla="*/ 1465155 w 6299884"/>
              <a:gd name="connsiteY1637" fmla="*/ 1927642 h 5597613"/>
              <a:gd name="connsiteX1638" fmla="*/ 1445976 w 6299884"/>
              <a:gd name="connsiteY1638" fmla="*/ 1927145 h 5597613"/>
              <a:gd name="connsiteX1639" fmla="*/ 1412232 w 6299884"/>
              <a:gd name="connsiteY1639" fmla="*/ 1922761 h 5597613"/>
              <a:gd name="connsiteX1640" fmla="*/ 1378152 w 6299884"/>
              <a:gd name="connsiteY1640" fmla="*/ 1923248 h 5597613"/>
              <a:gd name="connsiteX1641" fmla="*/ 1351712 w 6299884"/>
              <a:gd name="connsiteY1641" fmla="*/ 1932705 h 5597613"/>
              <a:gd name="connsiteX1642" fmla="*/ 1325755 w 6299884"/>
              <a:gd name="connsiteY1642" fmla="*/ 1922960 h 5597613"/>
              <a:gd name="connsiteX1643" fmla="*/ 1301988 w 6299884"/>
              <a:gd name="connsiteY1643" fmla="*/ 1922985 h 5597613"/>
              <a:gd name="connsiteX1644" fmla="*/ 1265994 w 6299884"/>
              <a:gd name="connsiteY1644" fmla="*/ 1914564 h 5597613"/>
              <a:gd name="connsiteX1645" fmla="*/ 1199894 w 6299884"/>
              <a:gd name="connsiteY1645" fmla="*/ 1910112 h 5597613"/>
              <a:gd name="connsiteX1646" fmla="*/ 1147218 w 6299884"/>
              <a:gd name="connsiteY1646" fmla="*/ 1908961 h 5597613"/>
              <a:gd name="connsiteX1647" fmla="*/ 1134378 w 6299884"/>
              <a:gd name="connsiteY1647" fmla="*/ 1904520 h 5597613"/>
              <a:gd name="connsiteX1648" fmla="*/ 1103526 w 6299884"/>
              <a:gd name="connsiteY1648" fmla="*/ 1897302 h 5597613"/>
              <a:gd name="connsiteX1649" fmla="*/ 1097493 w 6299884"/>
              <a:gd name="connsiteY1649" fmla="*/ 1899242 h 5597613"/>
              <a:gd name="connsiteX1650" fmla="*/ 1100530 w 6299884"/>
              <a:gd name="connsiteY1650" fmla="*/ 1882074 h 5597613"/>
              <a:gd name="connsiteX1651" fmla="*/ 1101716 w 6299884"/>
              <a:gd name="connsiteY1651" fmla="*/ 1880735 h 5597613"/>
              <a:gd name="connsiteX1652" fmla="*/ 1080782 w 6299884"/>
              <a:gd name="connsiteY1652" fmla="*/ 1878719 h 5597613"/>
              <a:gd name="connsiteX1653" fmla="*/ 1057206 w 6299884"/>
              <a:gd name="connsiteY1653" fmla="*/ 1882547 h 5597613"/>
              <a:gd name="connsiteX1654" fmla="*/ 1043748 w 6299884"/>
              <a:gd name="connsiteY1654" fmla="*/ 1879527 h 5597613"/>
              <a:gd name="connsiteX1655" fmla="*/ 1026789 w 6299884"/>
              <a:gd name="connsiteY1655" fmla="*/ 1872550 h 5597613"/>
              <a:gd name="connsiteX1656" fmla="*/ 986025 w 6299884"/>
              <a:gd name="connsiteY1656" fmla="*/ 1866329 h 5597613"/>
              <a:gd name="connsiteX1657" fmla="*/ 926406 w 6299884"/>
              <a:gd name="connsiteY1657" fmla="*/ 1862708 h 5597613"/>
              <a:gd name="connsiteX1658" fmla="*/ 914229 w 6299884"/>
              <a:gd name="connsiteY1658" fmla="*/ 1856681 h 5597613"/>
              <a:gd name="connsiteX1659" fmla="*/ 912008 w 6299884"/>
              <a:gd name="connsiteY1659" fmla="*/ 1849718 h 5597613"/>
              <a:gd name="connsiteX1660" fmla="*/ 857184 w 6299884"/>
              <a:gd name="connsiteY1660" fmla="*/ 1817532 h 5597613"/>
              <a:gd name="connsiteX1661" fmla="*/ 853183 w 6299884"/>
              <a:gd name="connsiteY1661" fmla="*/ 1810901 h 5597613"/>
              <a:gd name="connsiteX1662" fmla="*/ 856634 w 6299884"/>
              <a:gd name="connsiteY1662" fmla="*/ 1804722 h 5597613"/>
              <a:gd name="connsiteX1663" fmla="*/ 858028 w 6299884"/>
              <a:gd name="connsiteY1663" fmla="*/ 1792472 h 5597613"/>
              <a:gd name="connsiteX1664" fmla="*/ 846294 w 6299884"/>
              <a:gd name="connsiteY1664" fmla="*/ 1793742 h 5597613"/>
              <a:gd name="connsiteX1665" fmla="*/ 820486 w 6299884"/>
              <a:gd name="connsiteY1665" fmla="*/ 1798562 h 5597613"/>
              <a:gd name="connsiteX1666" fmla="*/ 801574 w 6299884"/>
              <a:gd name="connsiteY1666" fmla="*/ 1805784 h 5597613"/>
              <a:gd name="connsiteX1667" fmla="*/ 796176 w 6299884"/>
              <a:gd name="connsiteY1667" fmla="*/ 1811404 h 5597613"/>
              <a:gd name="connsiteX1668" fmla="*/ 787278 w 6299884"/>
              <a:gd name="connsiteY1668" fmla="*/ 1813066 h 5597613"/>
              <a:gd name="connsiteX1669" fmla="*/ 785611 w 6299884"/>
              <a:gd name="connsiteY1669" fmla="*/ 1804154 h 5597613"/>
              <a:gd name="connsiteX1670" fmla="*/ 790901 w 6299884"/>
              <a:gd name="connsiteY1670" fmla="*/ 1793021 h 5597613"/>
              <a:gd name="connsiteX1671" fmla="*/ 792738 w 6299884"/>
              <a:gd name="connsiteY1671" fmla="*/ 1788066 h 5597613"/>
              <a:gd name="connsiteX1672" fmla="*/ 787232 w 6299884"/>
              <a:gd name="connsiteY1672" fmla="*/ 1788172 h 5597613"/>
              <a:gd name="connsiteX1673" fmla="*/ 781335 w 6299884"/>
              <a:gd name="connsiteY1673" fmla="*/ 1791118 h 5597613"/>
              <a:gd name="connsiteX1674" fmla="*/ 775996 w 6299884"/>
              <a:gd name="connsiteY1674" fmla="*/ 1792115 h 5597613"/>
              <a:gd name="connsiteX1675" fmla="*/ 738792 w 6299884"/>
              <a:gd name="connsiteY1675" fmla="*/ 1785230 h 5597613"/>
              <a:gd name="connsiteX1676" fmla="*/ 720104 w 6299884"/>
              <a:gd name="connsiteY1676" fmla="*/ 1788721 h 5597613"/>
              <a:gd name="connsiteX1677" fmla="*/ 708592 w 6299884"/>
              <a:gd name="connsiteY1677" fmla="*/ 1786259 h 5597613"/>
              <a:gd name="connsiteX1678" fmla="*/ 713157 w 6299884"/>
              <a:gd name="connsiteY1678" fmla="*/ 1776184 h 5597613"/>
              <a:gd name="connsiteX1679" fmla="*/ 717663 w 6299884"/>
              <a:gd name="connsiteY1679" fmla="*/ 1770730 h 5597613"/>
              <a:gd name="connsiteX1680" fmla="*/ 720781 w 6299884"/>
              <a:gd name="connsiteY1680" fmla="*/ 1762770 h 5597613"/>
              <a:gd name="connsiteX1681" fmla="*/ 711382 w 6299884"/>
              <a:gd name="connsiteY1681" fmla="*/ 1761758 h 5597613"/>
              <a:gd name="connsiteX1682" fmla="*/ 688136 w 6299884"/>
              <a:gd name="connsiteY1682" fmla="*/ 1760567 h 5597613"/>
              <a:gd name="connsiteX1683" fmla="*/ 655927 w 6299884"/>
              <a:gd name="connsiteY1683" fmla="*/ 1780417 h 5597613"/>
              <a:gd name="connsiteX1684" fmla="*/ 643517 w 6299884"/>
              <a:gd name="connsiteY1684" fmla="*/ 1792881 h 5597613"/>
              <a:gd name="connsiteX1685" fmla="*/ 634196 w 6299884"/>
              <a:gd name="connsiteY1685" fmla="*/ 1742972 h 5597613"/>
              <a:gd name="connsiteX1686" fmla="*/ 643268 w 6299884"/>
              <a:gd name="connsiteY1686" fmla="*/ 1727443 h 5597613"/>
              <a:gd name="connsiteX1687" fmla="*/ 639266 w 6299884"/>
              <a:gd name="connsiteY1687" fmla="*/ 1720812 h 5597613"/>
              <a:gd name="connsiteX1688" fmla="*/ 647999 w 6299884"/>
              <a:gd name="connsiteY1688" fmla="*/ 1718259 h 5597613"/>
              <a:gd name="connsiteX1689" fmla="*/ 654563 w 6299884"/>
              <a:gd name="connsiteY1689" fmla="*/ 1718878 h 5597613"/>
              <a:gd name="connsiteX1690" fmla="*/ 662461 w 6299884"/>
              <a:gd name="connsiteY1690" fmla="*/ 1711868 h 5597613"/>
              <a:gd name="connsiteX1691" fmla="*/ 669307 w 6299884"/>
              <a:gd name="connsiteY1691" fmla="*/ 1704133 h 5597613"/>
              <a:gd name="connsiteX1692" fmla="*/ 688660 w 6299884"/>
              <a:gd name="connsiteY1692" fmla="*/ 1704207 h 5597613"/>
              <a:gd name="connsiteX1693" fmla="*/ 706626 w 6299884"/>
              <a:gd name="connsiteY1693" fmla="*/ 1701775 h 5597613"/>
              <a:gd name="connsiteX1694" fmla="*/ 711414 w 6299884"/>
              <a:gd name="connsiteY1694" fmla="*/ 1687967 h 5597613"/>
              <a:gd name="connsiteX1695" fmla="*/ 713975 w 6299884"/>
              <a:gd name="connsiteY1695" fmla="*/ 1681955 h 5597613"/>
              <a:gd name="connsiteX1696" fmla="*/ 735827 w 6299884"/>
              <a:gd name="connsiteY1696" fmla="*/ 1695397 h 5597613"/>
              <a:gd name="connsiteX1697" fmla="*/ 742107 w 6299884"/>
              <a:gd name="connsiteY1697" fmla="*/ 1704369 h 5597613"/>
              <a:gd name="connsiteX1698" fmla="*/ 762185 w 6299884"/>
              <a:gd name="connsiteY1698" fmla="*/ 1703387 h 5597613"/>
              <a:gd name="connsiteX1699" fmla="*/ 762967 w 6299884"/>
              <a:gd name="connsiteY1699" fmla="*/ 1697706 h 5597613"/>
              <a:gd name="connsiteX1700" fmla="*/ 763248 w 6299884"/>
              <a:gd name="connsiteY1700" fmla="*/ 1689353 h 5597613"/>
              <a:gd name="connsiteX1701" fmla="*/ 771483 w 6299884"/>
              <a:gd name="connsiteY1701" fmla="*/ 1684126 h 5597613"/>
              <a:gd name="connsiteX1702" fmla="*/ 799121 w 6299884"/>
              <a:gd name="connsiteY1702" fmla="*/ 1689109 h 5597613"/>
              <a:gd name="connsiteX1703" fmla="*/ 815414 w 6299884"/>
              <a:gd name="connsiteY1703" fmla="*/ 1692522 h 5597613"/>
              <a:gd name="connsiteX1704" fmla="*/ 857298 w 6299884"/>
              <a:gd name="connsiteY1704" fmla="*/ 1680086 h 5597613"/>
              <a:gd name="connsiteX1705" fmla="*/ 869424 w 6299884"/>
              <a:gd name="connsiteY1705" fmla="*/ 1675977 h 5597613"/>
              <a:gd name="connsiteX1706" fmla="*/ 910521 w 6299884"/>
              <a:gd name="connsiteY1706" fmla="*/ 1683980 h 5597613"/>
              <a:gd name="connsiteX1707" fmla="*/ 932936 w 6299884"/>
              <a:gd name="connsiteY1707" fmla="*/ 1680716 h 5597613"/>
              <a:gd name="connsiteX1708" fmla="*/ 960529 w 6299884"/>
              <a:gd name="connsiteY1708" fmla="*/ 1660804 h 5597613"/>
              <a:gd name="connsiteX1709" fmla="*/ 965306 w 6299884"/>
              <a:gd name="connsiteY1709" fmla="*/ 1676515 h 5597613"/>
              <a:gd name="connsiteX1710" fmla="*/ 982265 w 6299884"/>
              <a:gd name="connsiteY1710" fmla="*/ 1683491 h 5597613"/>
              <a:gd name="connsiteX1711" fmla="*/ 983828 w 6299884"/>
              <a:gd name="connsiteY1711" fmla="*/ 1672133 h 5597613"/>
              <a:gd name="connsiteX1712" fmla="*/ 992452 w 6299884"/>
              <a:gd name="connsiteY1712" fmla="*/ 1664066 h 5597613"/>
              <a:gd name="connsiteX1713" fmla="*/ 1014309 w 6299884"/>
              <a:gd name="connsiteY1713" fmla="*/ 1662750 h 5597613"/>
              <a:gd name="connsiteX1714" fmla="*/ 1043619 w 6299884"/>
              <a:gd name="connsiteY1714" fmla="*/ 1661886 h 5597613"/>
              <a:gd name="connsiteX1715" fmla="*/ 1058581 w 6299884"/>
              <a:gd name="connsiteY1715" fmla="*/ 1658169 h 5597613"/>
              <a:gd name="connsiteX1716" fmla="*/ 1064369 w 6299884"/>
              <a:gd name="connsiteY1716" fmla="*/ 1649710 h 5597613"/>
              <a:gd name="connsiteX1717" fmla="*/ 1075330 w 6299884"/>
              <a:gd name="connsiteY1717" fmla="*/ 1639362 h 5597613"/>
              <a:gd name="connsiteX1718" fmla="*/ 1082110 w 6299884"/>
              <a:gd name="connsiteY1718" fmla="*/ 1651007 h 5597613"/>
              <a:gd name="connsiteX1719" fmla="*/ 1089005 w 6299884"/>
              <a:gd name="connsiteY1719" fmla="*/ 1653408 h 5597613"/>
              <a:gd name="connsiteX1720" fmla="*/ 1092789 w 6299884"/>
              <a:gd name="connsiteY1720" fmla="*/ 1649013 h 5597613"/>
              <a:gd name="connsiteX1721" fmla="*/ 1101862 w 6299884"/>
              <a:gd name="connsiteY1721" fmla="*/ 1633483 h 5597613"/>
              <a:gd name="connsiteX1722" fmla="*/ 1103423 w 6299884"/>
              <a:gd name="connsiteY1722" fmla="*/ 1622124 h 5597613"/>
              <a:gd name="connsiteX1723" fmla="*/ 1096528 w 6299884"/>
              <a:gd name="connsiteY1723" fmla="*/ 1619723 h 5597613"/>
              <a:gd name="connsiteX1724" fmla="*/ 1019169 w 6299884"/>
              <a:gd name="connsiteY1724" fmla="*/ 1614804 h 5597613"/>
              <a:gd name="connsiteX1725" fmla="*/ 959274 w 6299884"/>
              <a:gd name="connsiteY1725" fmla="*/ 1604778 h 5597613"/>
              <a:gd name="connsiteX1726" fmla="*/ 930477 w 6299884"/>
              <a:gd name="connsiteY1726" fmla="*/ 1578799 h 5597613"/>
              <a:gd name="connsiteX1727" fmla="*/ 911397 w 6299884"/>
              <a:gd name="connsiteY1727" fmla="*/ 1585129 h 5597613"/>
              <a:gd name="connsiteX1728" fmla="*/ 905674 w 6299884"/>
              <a:gd name="connsiteY1728" fmla="*/ 1574209 h 5597613"/>
              <a:gd name="connsiteX1729" fmla="*/ 891941 w 6299884"/>
              <a:gd name="connsiteY1729" fmla="*/ 1564783 h 5597613"/>
              <a:gd name="connsiteX1730" fmla="*/ 881704 w 6299884"/>
              <a:gd name="connsiteY1730" fmla="*/ 1574074 h 5597613"/>
              <a:gd name="connsiteX1731" fmla="*/ 877414 w 6299884"/>
              <a:gd name="connsiteY1731" fmla="*/ 1590555 h 5597613"/>
              <a:gd name="connsiteX1732" fmla="*/ 864794 w 6299884"/>
              <a:gd name="connsiteY1732" fmla="*/ 1577232 h 5597613"/>
              <a:gd name="connsiteX1733" fmla="*/ 850338 w 6299884"/>
              <a:gd name="connsiteY1733" fmla="*/ 1568865 h 5597613"/>
              <a:gd name="connsiteX1734" fmla="*/ 854077 w 6299884"/>
              <a:gd name="connsiteY1734" fmla="*/ 1539576 h 5597613"/>
              <a:gd name="connsiteX1735" fmla="*/ 866593 w 6299884"/>
              <a:gd name="connsiteY1735" fmla="*/ 1532626 h 5597613"/>
              <a:gd name="connsiteX1736" fmla="*/ 873598 w 6299884"/>
              <a:gd name="connsiteY1736" fmla="*/ 1540542 h 5597613"/>
              <a:gd name="connsiteX1737" fmla="*/ 879937 w 6299884"/>
              <a:gd name="connsiteY1737" fmla="*/ 1544891 h 5597613"/>
              <a:gd name="connsiteX1738" fmla="*/ 905072 w 6299884"/>
              <a:gd name="connsiteY1738" fmla="*/ 1551263 h 5597613"/>
              <a:gd name="connsiteX1739" fmla="*/ 924816 w 6299884"/>
              <a:gd name="connsiteY1739" fmla="*/ 1548498 h 5597613"/>
              <a:gd name="connsiteX1740" fmla="*/ 930655 w 6299884"/>
              <a:gd name="connsiteY1740" fmla="*/ 1550175 h 5597613"/>
              <a:gd name="connsiteX1741" fmla="*/ 937160 w 6299884"/>
              <a:gd name="connsiteY1741" fmla="*/ 1555415 h 5597613"/>
              <a:gd name="connsiteX1742" fmla="*/ 983437 w 6299884"/>
              <a:gd name="connsiteY1742" fmla="*/ 1546772 h 5597613"/>
              <a:gd name="connsiteX1743" fmla="*/ 1007131 w 6299884"/>
              <a:gd name="connsiteY1743" fmla="*/ 1540501 h 5597613"/>
              <a:gd name="connsiteX1744" fmla="*/ 1027818 w 6299884"/>
              <a:gd name="connsiteY1744" fmla="*/ 1547705 h 5597613"/>
              <a:gd name="connsiteX1745" fmla="*/ 1037383 w 6299884"/>
              <a:gd name="connsiteY1745" fmla="*/ 1549608 h 5597613"/>
              <a:gd name="connsiteX1746" fmla="*/ 1038944 w 6299884"/>
              <a:gd name="connsiteY1746" fmla="*/ 1538249 h 5597613"/>
              <a:gd name="connsiteX1747" fmla="*/ 1035333 w 6299884"/>
              <a:gd name="connsiteY1747" fmla="*/ 1528777 h 5597613"/>
              <a:gd name="connsiteX1748" fmla="*/ 1018988 w 6299884"/>
              <a:gd name="connsiteY1748" fmla="*/ 1515229 h 5597613"/>
              <a:gd name="connsiteX1749" fmla="*/ 971105 w 6299884"/>
              <a:gd name="connsiteY1749" fmla="*/ 1510338 h 5597613"/>
              <a:gd name="connsiteX1750" fmla="*/ 964549 w 6299884"/>
              <a:gd name="connsiteY1750" fmla="*/ 1494961 h 5597613"/>
              <a:gd name="connsiteX1751" fmla="*/ 965106 w 6299884"/>
              <a:gd name="connsiteY1751" fmla="*/ 1493013 h 5597613"/>
              <a:gd name="connsiteX1752" fmla="*/ 975849 w 6299884"/>
              <a:gd name="connsiteY1752" fmla="*/ 1471638 h 5597613"/>
              <a:gd name="connsiteX1753" fmla="*/ 983302 w 6299884"/>
              <a:gd name="connsiteY1753" fmla="*/ 1472090 h 5597613"/>
              <a:gd name="connsiteX1754" fmla="*/ 975843 w 6299884"/>
              <a:gd name="connsiteY1754" fmla="*/ 1486396 h 5597613"/>
              <a:gd name="connsiteX1755" fmla="*/ 986240 w 6299884"/>
              <a:gd name="connsiteY1755" fmla="*/ 1492754 h 5597613"/>
              <a:gd name="connsiteX1756" fmla="*/ 989524 w 6299884"/>
              <a:gd name="connsiteY1756" fmla="*/ 1485684 h 5597613"/>
              <a:gd name="connsiteX1757" fmla="*/ 1007162 w 6299884"/>
              <a:gd name="connsiteY1757" fmla="*/ 1466711 h 5597613"/>
              <a:gd name="connsiteX1758" fmla="*/ 1045430 w 6299884"/>
              <a:gd name="connsiteY1758" fmla="*/ 1459564 h 5597613"/>
              <a:gd name="connsiteX1759" fmla="*/ 1066558 w 6299884"/>
              <a:gd name="connsiteY1759" fmla="*/ 1474063 h 5597613"/>
              <a:gd name="connsiteX1760" fmla="*/ 1067057 w 6299884"/>
              <a:gd name="connsiteY1760" fmla="*/ 1476736 h 5597613"/>
              <a:gd name="connsiteX1761" fmla="*/ 1069445 w 6299884"/>
              <a:gd name="connsiteY1761" fmla="*/ 1484592 h 5597613"/>
              <a:gd name="connsiteX1762" fmla="*/ 1080515 w 6299884"/>
              <a:gd name="connsiteY1762" fmla="*/ 1479757 h 5597613"/>
              <a:gd name="connsiteX1763" fmla="*/ 1083133 w 6299884"/>
              <a:gd name="connsiteY1763" fmla="*/ 1469122 h 5597613"/>
              <a:gd name="connsiteX1764" fmla="*/ 1095093 w 6299884"/>
              <a:gd name="connsiteY1764" fmla="*/ 1464121 h 5597613"/>
              <a:gd name="connsiteX1765" fmla="*/ 1097980 w 6299884"/>
              <a:gd name="connsiteY1765" fmla="*/ 1474650 h 5597613"/>
              <a:gd name="connsiteX1766" fmla="*/ 1096143 w 6299884"/>
              <a:gd name="connsiteY1766" fmla="*/ 1479604 h 5597613"/>
              <a:gd name="connsiteX1767" fmla="*/ 1097308 w 6299884"/>
              <a:gd name="connsiteY1767" fmla="*/ 1485843 h 5597613"/>
              <a:gd name="connsiteX1768" fmla="*/ 1102314 w 6299884"/>
              <a:gd name="connsiteY1768" fmla="*/ 1483063 h 5597613"/>
              <a:gd name="connsiteX1769" fmla="*/ 1108326 w 6299884"/>
              <a:gd name="connsiteY1769" fmla="*/ 1470873 h 5597613"/>
              <a:gd name="connsiteX1770" fmla="*/ 1130133 w 6299884"/>
              <a:gd name="connsiteY1770" fmla="*/ 1459422 h 5597613"/>
              <a:gd name="connsiteX1771" fmla="*/ 1147816 w 6299884"/>
              <a:gd name="connsiteY1771" fmla="*/ 1465341 h 5597613"/>
              <a:gd name="connsiteX1772" fmla="*/ 1159052 w 6299884"/>
              <a:gd name="connsiteY1772" fmla="*/ 1461398 h 5597613"/>
              <a:gd name="connsiteX1773" fmla="*/ 1173072 w 6299884"/>
              <a:gd name="connsiteY1773" fmla="*/ 1447711 h 5597613"/>
              <a:gd name="connsiteX1774" fmla="*/ 1186921 w 6299884"/>
              <a:gd name="connsiteY1774" fmla="*/ 1447892 h 5597613"/>
              <a:gd name="connsiteX1775" fmla="*/ 1265004 w 6299884"/>
              <a:gd name="connsiteY1775" fmla="*/ 1451753 h 5597613"/>
              <a:gd name="connsiteX1776" fmla="*/ 1277073 w 6299884"/>
              <a:gd name="connsiteY1776" fmla="*/ 1452266 h 5597613"/>
              <a:gd name="connsiteX1777" fmla="*/ 1306882 w 6299884"/>
              <a:gd name="connsiteY1777" fmla="*/ 1454076 h 5597613"/>
              <a:gd name="connsiteX1778" fmla="*/ 1345878 w 6299884"/>
              <a:gd name="connsiteY1778" fmla="*/ 1431113 h 5597613"/>
              <a:gd name="connsiteX1779" fmla="*/ 1364291 w 6299884"/>
              <a:gd name="connsiteY1779" fmla="*/ 1421217 h 5597613"/>
              <a:gd name="connsiteX1780" fmla="*/ 1436868 w 6299884"/>
              <a:gd name="connsiteY1780" fmla="*/ 1425185 h 5597613"/>
              <a:gd name="connsiteX1781" fmla="*/ 1448994 w 6299884"/>
              <a:gd name="connsiteY1781" fmla="*/ 1421075 h 5597613"/>
              <a:gd name="connsiteX1782" fmla="*/ 1453502 w 6299884"/>
              <a:gd name="connsiteY1782" fmla="*/ 1415622 h 5597613"/>
              <a:gd name="connsiteX1783" fmla="*/ 1455172 w 6299884"/>
              <a:gd name="connsiteY1783" fmla="*/ 1409776 h 5597613"/>
              <a:gd name="connsiteX1784" fmla="*/ 1442995 w 6299884"/>
              <a:gd name="connsiteY1784" fmla="*/ 1403750 h 5597613"/>
              <a:gd name="connsiteX1785" fmla="*/ 1432989 w 6299884"/>
              <a:gd name="connsiteY1785" fmla="*/ 1394551 h 5597613"/>
              <a:gd name="connsiteX1786" fmla="*/ 1442445 w 6299884"/>
              <a:gd name="connsiteY1786" fmla="*/ 1390940 h 5597613"/>
              <a:gd name="connsiteX1787" fmla="*/ 1460737 w 6299884"/>
              <a:gd name="connsiteY1787" fmla="*/ 1405048 h 5597613"/>
              <a:gd name="connsiteX1788" fmla="*/ 1523300 w 6299884"/>
              <a:gd name="connsiteY1788" fmla="*/ 1414574 h 5597613"/>
              <a:gd name="connsiteX1789" fmla="*/ 1541322 w 6299884"/>
              <a:gd name="connsiteY1789" fmla="*/ 1407519 h 5597613"/>
              <a:gd name="connsiteX1790" fmla="*/ 1548551 w 6299884"/>
              <a:gd name="connsiteY1790" fmla="*/ 1411702 h 5597613"/>
              <a:gd name="connsiteX1791" fmla="*/ 1561618 w 6299884"/>
              <a:gd name="connsiteY1791" fmla="*/ 1417563 h 5597613"/>
              <a:gd name="connsiteX1792" fmla="*/ 1605281 w 6299884"/>
              <a:gd name="connsiteY1792" fmla="*/ 1404796 h 5597613"/>
              <a:gd name="connsiteX1793" fmla="*/ 1666085 w 6299884"/>
              <a:gd name="connsiteY1793" fmla="*/ 1370381 h 5597613"/>
              <a:gd name="connsiteX1794" fmla="*/ 1667307 w 6299884"/>
              <a:gd name="connsiteY1794" fmla="*/ 1371997 h 5597613"/>
              <a:gd name="connsiteX1795" fmla="*/ 1665412 w 6299884"/>
              <a:gd name="connsiteY1795" fmla="*/ 1381574 h 5597613"/>
              <a:gd name="connsiteX1796" fmla="*/ 1675919 w 6299884"/>
              <a:gd name="connsiteY1796" fmla="*/ 1393447 h 5597613"/>
              <a:gd name="connsiteX1797" fmla="*/ 1687436 w 6299884"/>
              <a:gd name="connsiteY1797" fmla="*/ 1381149 h 5597613"/>
              <a:gd name="connsiteX1798" fmla="*/ 1689498 w 6299884"/>
              <a:gd name="connsiteY1798" fmla="*/ 1372463 h 5597613"/>
              <a:gd name="connsiteX1799" fmla="*/ 1701784 w 6299884"/>
              <a:gd name="connsiteY1799" fmla="*/ 1384004 h 5597613"/>
              <a:gd name="connsiteX1800" fmla="*/ 1707008 w 6299884"/>
              <a:gd name="connsiteY1800" fmla="*/ 1392250 h 5597613"/>
              <a:gd name="connsiteX1801" fmla="*/ 1743989 w 6299884"/>
              <a:gd name="connsiteY1801" fmla="*/ 1402867 h 5597613"/>
              <a:gd name="connsiteX1802" fmla="*/ 1772466 w 6299884"/>
              <a:gd name="connsiteY1802" fmla="*/ 1397547 h 5597613"/>
              <a:gd name="connsiteX1803" fmla="*/ 1782479 w 6299884"/>
              <a:gd name="connsiteY1803" fmla="*/ 1391989 h 5597613"/>
              <a:gd name="connsiteX1804" fmla="*/ 1804337 w 6299884"/>
              <a:gd name="connsiteY1804" fmla="*/ 1390673 h 5597613"/>
              <a:gd name="connsiteX1805" fmla="*/ 1817570 w 6299884"/>
              <a:gd name="connsiteY1805" fmla="*/ 1397424 h 5597613"/>
              <a:gd name="connsiteX1806" fmla="*/ 1828359 w 6299884"/>
              <a:gd name="connsiteY1806" fmla="*/ 1400943 h 5597613"/>
              <a:gd name="connsiteX1807" fmla="*/ 1842098 w 6299884"/>
              <a:gd name="connsiteY1807" fmla="*/ 1395609 h 5597613"/>
              <a:gd name="connsiteX1808" fmla="*/ 1857124 w 6299884"/>
              <a:gd name="connsiteY1808" fmla="*/ 1372511 h 5597613"/>
              <a:gd name="connsiteX1809" fmla="*/ 1856906 w 6299884"/>
              <a:gd name="connsiteY1809" fmla="*/ 1361485 h 5597613"/>
              <a:gd name="connsiteX1810" fmla="*/ 1906115 w 6299884"/>
              <a:gd name="connsiteY1810" fmla="*/ 1388263 h 5597613"/>
              <a:gd name="connsiteX1811" fmla="*/ 1920411 w 6299884"/>
              <a:gd name="connsiteY1811" fmla="*/ 1380981 h 5597613"/>
              <a:gd name="connsiteX1812" fmla="*/ 1922364 w 6299884"/>
              <a:gd name="connsiteY1812" fmla="*/ 1366782 h 5597613"/>
              <a:gd name="connsiteX1813" fmla="*/ 1912242 w 6299884"/>
              <a:gd name="connsiteY1813" fmla="*/ 1366828 h 5597613"/>
              <a:gd name="connsiteX1814" fmla="*/ 1903567 w 6299884"/>
              <a:gd name="connsiteY1814" fmla="*/ 1364759 h 5597613"/>
              <a:gd name="connsiteX1815" fmla="*/ 1906184 w 6299884"/>
              <a:gd name="connsiteY1815" fmla="*/ 1354125 h 5597613"/>
              <a:gd name="connsiteX1816" fmla="*/ 1917254 w 6299884"/>
              <a:gd name="connsiteY1816" fmla="*/ 1349291 h 5597613"/>
              <a:gd name="connsiteX1817" fmla="*/ 1928158 w 6299884"/>
              <a:gd name="connsiteY1817" fmla="*/ 1343565 h 5597613"/>
              <a:gd name="connsiteX1818" fmla="*/ 1908695 w 6299884"/>
              <a:gd name="connsiteY1818" fmla="*/ 1337977 h 5597613"/>
              <a:gd name="connsiteX1819" fmla="*/ 1853526 w 6299884"/>
              <a:gd name="connsiteY1819" fmla="*/ 1333524 h 5597613"/>
              <a:gd name="connsiteX1820" fmla="*/ 1819317 w 6299884"/>
              <a:gd name="connsiteY1820" fmla="*/ 1342681 h 5597613"/>
              <a:gd name="connsiteX1821" fmla="*/ 1808305 w 6299884"/>
              <a:gd name="connsiteY1821" fmla="*/ 1342894 h 5597613"/>
              <a:gd name="connsiteX1822" fmla="*/ 1783062 w 6299884"/>
              <a:gd name="connsiteY1822" fmla="*/ 1331007 h 5597613"/>
              <a:gd name="connsiteX1823" fmla="*/ 1769878 w 6299884"/>
              <a:gd name="connsiteY1823" fmla="*/ 1334391 h 5597613"/>
              <a:gd name="connsiteX1824" fmla="*/ 1742233 w 6299884"/>
              <a:gd name="connsiteY1824" fmla="*/ 1344167 h 5597613"/>
              <a:gd name="connsiteX1825" fmla="*/ 1714928 w 6299884"/>
              <a:gd name="connsiteY1825" fmla="*/ 1340967 h 5597613"/>
              <a:gd name="connsiteX1826" fmla="*/ 1705247 w 6299884"/>
              <a:gd name="connsiteY1826" fmla="*/ 1348309 h 5597613"/>
              <a:gd name="connsiteX1827" fmla="*/ 1699460 w 6299884"/>
              <a:gd name="connsiteY1827" fmla="*/ 1356768 h 5597613"/>
              <a:gd name="connsiteX1828" fmla="*/ 1687341 w 6299884"/>
              <a:gd name="connsiteY1828" fmla="*/ 1346119 h 5597613"/>
              <a:gd name="connsiteX1829" fmla="*/ 1672942 w 6299884"/>
              <a:gd name="connsiteY1829" fmla="*/ 1333130 h 5597613"/>
              <a:gd name="connsiteX1830" fmla="*/ 1650136 w 6299884"/>
              <a:gd name="connsiteY1830" fmla="*/ 1339234 h 5597613"/>
              <a:gd name="connsiteX1831" fmla="*/ 1616709 w 6299884"/>
              <a:gd name="connsiteY1831" fmla="*/ 1342710 h 5597613"/>
              <a:gd name="connsiteX1832" fmla="*/ 1605313 w 6299884"/>
              <a:gd name="connsiteY1832" fmla="*/ 1331005 h 5597613"/>
              <a:gd name="connsiteX1833" fmla="*/ 1594251 w 6299884"/>
              <a:gd name="connsiteY1833" fmla="*/ 1321082 h 5597613"/>
              <a:gd name="connsiteX1834" fmla="*/ 1529515 w 6299884"/>
              <a:gd name="connsiteY1834" fmla="*/ 1314726 h 5597613"/>
              <a:gd name="connsiteX1835" fmla="*/ 1497197 w 6299884"/>
              <a:gd name="connsiteY1835" fmla="*/ 1329064 h 5597613"/>
              <a:gd name="connsiteX1836" fmla="*/ 1495418 w 6299884"/>
              <a:gd name="connsiteY1836" fmla="*/ 1329397 h 5597613"/>
              <a:gd name="connsiteX1837" fmla="*/ 1488970 w 6299884"/>
              <a:gd name="connsiteY1837" fmla="*/ 1319533 h 5597613"/>
              <a:gd name="connsiteX1838" fmla="*/ 1480122 w 6299884"/>
              <a:gd name="connsiteY1838" fmla="*/ 1331332 h 5597613"/>
              <a:gd name="connsiteX1839" fmla="*/ 1478119 w 6299884"/>
              <a:gd name="connsiteY1839" fmla="*/ 1335395 h 5597613"/>
              <a:gd name="connsiteX1840" fmla="*/ 1473605 w 6299884"/>
              <a:gd name="connsiteY1840" fmla="*/ 1355607 h 5597613"/>
              <a:gd name="connsiteX1841" fmla="*/ 1464481 w 6299884"/>
              <a:gd name="connsiteY1841" fmla="*/ 1360999 h 5597613"/>
              <a:gd name="connsiteX1842" fmla="*/ 1458534 w 6299884"/>
              <a:gd name="connsiteY1842" fmla="*/ 1353810 h 5597613"/>
              <a:gd name="connsiteX1843" fmla="*/ 1452374 w 6299884"/>
              <a:gd name="connsiteY1843" fmla="*/ 1320834 h 5597613"/>
              <a:gd name="connsiteX1844" fmla="*/ 1442810 w 6299884"/>
              <a:gd name="connsiteY1844" fmla="*/ 1318932 h 5597613"/>
              <a:gd name="connsiteX1845" fmla="*/ 1415273 w 6299884"/>
              <a:gd name="connsiteY1845" fmla="*/ 1334221 h 5597613"/>
              <a:gd name="connsiteX1846" fmla="*/ 1407820 w 6299884"/>
              <a:gd name="connsiteY1846" fmla="*/ 1333768 h 5597613"/>
              <a:gd name="connsiteX1847" fmla="*/ 1380238 w 6299884"/>
              <a:gd name="connsiteY1847" fmla="*/ 1324163 h 5597613"/>
              <a:gd name="connsiteX1848" fmla="*/ 1355661 w 6299884"/>
              <a:gd name="connsiteY1848" fmla="*/ 1315841 h 5597613"/>
              <a:gd name="connsiteX1849" fmla="*/ 1346985 w 6299884"/>
              <a:gd name="connsiteY1849" fmla="*/ 1313773 h 5597613"/>
              <a:gd name="connsiteX1850" fmla="*/ 1301491 w 6299884"/>
              <a:gd name="connsiteY1850" fmla="*/ 1316736 h 5597613"/>
              <a:gd name="connsiteX1851" fmla="*/ 1287085 w 6299884"/>
              <a:gd name="connsiteY1851" fmla="*/ 1318505 h 5597613"/>
              <a:gd name="connsiteX1852" fmla="*/ 1251879 w 6299884"/>
              <a:gd name="connsiteY1852" fmla="*/ 1322314 h 5597613"/>
              <a:gd name="connsiteX1853" fmla="*/ 1242647 w 6299884"/>
              <a:gd name="connsiteY1853" fmla="*/ 1322194 h 5597613"/>
              <a:gd name="connsiteX1854" fmla="*/ 1190539 w 6299884"/>
              <a:gd name="connsiteY1854" fmla="*/ 1314403 h 5597613"/>
              <a:gd name="connsiteX1855" fmla="*/ 1167508 w 6299884"/>
              <a:gd name="connsiteY1855" fmla="*/ 1324239 h 5597613"/>
              <a:gd name="connsiteX1856" fmla="*/ 1129856 w 6299884"/>
              <a:gd name="connsiteY1856" fmla="*/ 1324816 h 5597613"/>
              <a:gd name="connsiteX1857" fmla="*/ 1093881 w 6299884"/>
              <a:gd name="connsiteY1857" fmla="*/ 1304789 h 5597613"/>
              <a:gd name="connsiteX1858" fmla="*/ 1092160 w 6299884"/>
              <a:gd name="connsiteY1858" fmla="*/ 1300498 h 5597613"/>
              <a:gd name="connsiteX1859" fmla="*/ 1081871 w 6299884"/>
              <a:gd name="connsiteY1859" fmla="*/ 1299653 h 5597613"/>
              <a:gd name="connsiteX1860" fmla="*/ 1072299 w 6299884"/>
              <a:gd name="connsiteY1860" fmla="*/ 1312509 h 5597613"/>
              <a:gd name="connsiteX1861" fmla="*/ 1026861 w 6299884"/>
              <a:gd name="connsiteY1861" fmla="*/ 1310851 h 5597613"/>
              <a:gd name="connsiteX1862" fmla="*/ 1006125 w 6299884"/>
              <a:gd name="connsiteY1862" fmla="*/ 1293511 h 5597613"/>
              <a:gd name="connsiteX1863" fmla="*/ 983941 w 6299884"/>
              <a:gd name="connsiteY1863" fmla="*/ 1278285 h 5597613"/>
              <a:gd name="connsiteX1864" fmla="*/ 983928 w 6299884"/>
              <a:gd name="connsiteY1864" fmla="*/ 1307802 h 5597613"/>
              <a:gd name="connsiteX1865" fmla="*/ 962461 w 6299884"/>
              <a:gd name="connsiteY1865" fmla="*/ 1306278 h 5597613"/>
              <a:gd name="connsiteX1866" fmla="*/ 948222 w 6299884"/>
              <a:gd name="connsiteY1866" fmla="*/ 1308938 h 5597613"/>
              <a:gd name="connsiteX1867" fmla="*/ 902676 w 6299884"/>
              <a:gd name="connsiteY1867" fmla="*/ 1301766 h 5597613"/>
              <a:gd name="connsiteX1868" fmla="*/ 764365 w 6299884"/>
              <a:gd name="connsiteY1868" fmla="*/ 1286097 h 5597613"/>
              <a:gd name="connsiteX1869" fmla="*/ 754468 w 6299884"/>
              <a:gd name="connsiteY1869" fmla="*/ 1282411 h 5597613"/>
              <a:gd name="connsiteX1870" fmla="*/ 759033 w 6299884"/>
              <a:gd name="connsiteY1870" fmla="*/ 1272336 h 5597613"/>
              <a:gd name="connsiteX1871" fmla="*/ 762150 w 6299884"/>
              <a:gd name="connsiteY1871" fmla="*/ 1264375 h 5597613"/>
              <a:gd name="connsiteX1872" fmla="*/ 752809 w 6299884"/>
              <a:gd name="connsiteY1872" fmla="*/ 1258741 h 5597613"/>
              <a:gd name="connsiteX1873" fmla="*/ 744800 w 6299884"/>
              <a:gd name="connsiteY1873" fmla="*/ 1260236 h 5597613"/>
              <a:gd name="connsiteX1874" fmla="*/ 721393 w 6299884"/>
              <a:gd name="connsiteY1874" fmla="*/ 1243396 h 5597613"/>
              <a:gd name="connsiteX1875" fmla="*/ 720676 w 6299884"/>
              <a:gd name="connsiteY1875" fmla="*/ 1229695 h 5597613"/>
              <a:gd name="connsiteX1876" fmla="*/ 711503 w 6299884"/>
              <a:gd name="connsiteY1876" fmla="*/ 1224953 h 5597613"/>
              <a:gd name="connsiteX1877" fmla="*/ 702315 w 6299884"/>
              <a:gd name="connsiteY1877" fmla="*/ 1249726 h 5597613"/>
              <a:gd name="connsiteX1878" fmla="*/ 685137 w 6299884"/>
              <a:gd name="connsiteY1878" fmla="*/ 1231722 h 5597613"/>
              <a:gd name="connsiteX1879" fmla="*/ 686040 w 6299884"/>
              <a:gd name="connsiteY1879" fmla="*/ 1202040 h 5597613"/>
              <a:gd name="connsiteX1880" fmla="*/ 708622 w 6299884"/>
              <a:gd name="connsiteY1880" fmla="*/ 1199666 h 5597613"/>
              <a:gd name="connsiteX1881" fmla="*/ 739653 w 6299884"/>
              <a:gd name="connsiteY1881" fmla="*/ 1203093 h 5597613"/>
              <a:gd name="connsiteX1882" fmla="*/ 760121 w 6299884"/>
              <a:gd name="connsiteY1882" fmla="*/ 1199270 h 5597613"/>
              <a:gd name="connsiteX1883" fmla="*/ 845931 w 6299884"/>
              <a:gd name="connsiteY1883" fmla="*/ 1209989 h 5597613"/>
              <a:gd name="connsiteX1884" fmla="*/ 863622 w 6299884"/>
              <a:gd name="connsiteY1884" fmla="*/ 1201151 h 5597613"/>
              <a:gd name="connsiteX1885" fmla="*/ 864402 w 6299884"/>
              <a:gd name="connsiteY1885" fmla="*/ 1195471 h 5597613"/>
              <a:gd name="connsiteX1886" fmla="*/ 870409 w 6299884"/>
              <a:gd name="connsiteY1886" fmla="*/ 1198038 h 5597613"/>
              <a:gd name="connsiteX1887" fmla="*/ 873909 w 6299884"/>
              <a:gd name="connsiteY1887" fmla="*/ 1201995 h 5597613"/>
              <a:gd name="connsiteX1888" fmla="*/ 885254 w 6299884"/>
              <a:gd name="connsiteY1888" fmla="*/ 1203566 h 5597613"/>
              <a:gd name="connsiteX1889" fmla="*/ 880197 w 6299884"/>
              <a:gd name="connsiteY1889" fmla="*/ 1196210 h 5597613"/>
              <a:gd name="connsiteX1890" fmla="*/ 878974 w 6299884"/>
              <a:gd name="connsiteY1890" fmla="*/ 1194594 h 5597613"/>
              <a:gd name="connsiteX1891" fmla="*/ 876918 w 6299884"/>
              <a:gd name="connsiteY1891" fmla="*/ 1188521 h 5597613"/>
              <a:gd name="connsiteX1892" fmla="*/ 882982 w 6299884"/>
              <a:gd name="connsiteY1892" fmla="*/ 1186467 h 5597613"/>
              <a:gd name="connsiteX1893" fmla="*/ 909071 w 6299884"/>
              <a:gd name="connsiteY1893" fmla="*/ 1173293 h 5597613"/>
              <a:gd name="connsiteX1894" fmla="*/ 913246 w 6299884"/>
              <a:gd name="connsiteY1894" fmla="*/ 1166057 h 5597613"/>
              <a:gd name="connsiteX1895" fmla="*/ 891228 w 6299884"/>
              <a:gd name="connsiteY1895" fmla="*/ 1151723 h 5597613"/>
              <a:gd name="connsiteX1896" fmla="*/ 838280 w 6299884"/>
              <a:gd name="connsiteY1896" fmla="*/ 1154235 h 5597613"/>
              <a:gd name="connsiteX1897" fmla="*/ 820648 w 6299884"/>
              <a:gd name="connsiteY1897" fmla="*/ 1158451 h 5597613"/>
              <a:gd name="connsiteX1898" fmla="*/ 812864 w 6299884"/>
              <a:gd name="connsiteY1898" fmla="*/ 1156215 h 5597613"/>
              <a:gd name="connsiteX1899" fmla="*/ 797907 w 6299884"/>
              <a:gd name="connsiteY1899" fmla="*/ 1145175 h 5597613"/>
              <a:gd name="connsiteX1900" fmla="*/ 773270 w 6299884"/>
              <a:gd name="connsiteY1900" fmla="*/ 1141475 h 5597613"/>
              <a:gd name="connsiteX1901" fmla="*/ 761708 w 6299884"/>
              <a:gd name="connsiteY1901" fmla="*/ 1128877 h 5597613"/>
              <a:gd name="connsiteX1902" fmla="*/ 761765 w 6299884"/>
              <a:gd name="connsiteY1902" fmla="*/ 1124255 h 5597613"/>
              <a:gd name="connsiteX1903" fmla="*/ 753148 w 6299884"/>
              <a:gd name="connsiteY1903" fmla="*/ 1117565 h 5597613"/>
              <a:gd name="connsiteX1904" fmla="*/ 750920 w 6299884"/>
              <a:gd name="connsiteY1904" fmla="*/ 1125360 h 5597613"/>
              <a:gd name="connsiteX1905" fmla="*/ 746189 w 6299884"/>
              <a:gd name="connsiteY1905" fmla="*/ 1134544 h 5597613"/>
              <a:gd name="connsiteX1906" fmla="*/ 729677 w 6299884"/>
              <a:gd name="connsiteY1906" fmla="*/ 1120104 h 5597613"/>
              <a:gd name="connsiteX1907" fmla="*/ 728345 w 6299884"/>
              <a:gd name="connsiteY1907" fmla="*/ 1112974 h 5597613"/>
              <a:gd name="connsiteX1908" fmla="*/ 724561 w 6299884"/>
              <a:gd name="connsiteY1908" fmla="*/ 1117370 h 5597613"/>
              <a:gd name="connsiteX1909" fmla="*/ 712825 w 6299884"/>
              <a:gd name="connsiteY1909" fmla="*/ 1118640 h 5597613"/>
              <a:gd name="connsiteX1910" fmla="*/ 689809 w 6299884"/>
              <a:gd name="connsiteY1910" fmla="*/ 1098959 h 5597613"/>
              <a:gd name="connsiteX1911" fmla="*/ 668297 w 6299884"/>
              <a:gd name="connsiteY1911" fmla="*/ 1072541 h 5597613"/>
              <a:gd name="connsiteX1912" fmla="*/ 659013 w 6299884"/>
              <a:gd name="connsiteY1912" fmla="*/ 1062285 h 5597613"/>
              <a:gd name="connsiteX1913" fmla="*/ 611310 w 6299884"/>
              <a:gd name="connsiteY1913" fmla="*/ 1028769 h 5597613"/>
              <a:gd name="connsiteX1914" fmla="*/ 607199 w 6299884"/>
              <a:gd name="connsiteY1914" fmla="*/ 1016625 h 5597613"/>
              <a:gd name="connsiteX1915" fmla="*/ 617155 w 6299884"/>
              <a:gd name="connsiteY1915" fmla="*/ 1015687 h 5597613"/>
              <a:gd name="connsiteX1916" fmla="*/ 633173 w 6299884"/>
              <a:gd name="connsiteY1916" fmla="*/ 1012695 h 5597613"/>
              <a:gd name="connsiteX1917" fmla="*/ 653366 w 6299884"/>
              <a:gd name="connsiteY1917" fmla="*/ 1002467 h 5597613"/>
              <a:gd name="connsiteX1918" fmla="*/ 674603 w 6299884"/>
              <a:gd name="connsiteY1918" fmla="*/ 1022481 h 5597613"/>
              <a:gd name="connsiteX1919" fmla="*/ 674488 w 6299884"/>
              <a:gd name="connsiteY1919" fmla="*/ 1031725 h 5597613"/>
              <a:gd name="connsiteX1920" fmla="*/ 673931 w 6299884"/>
              <a:gd name="connsiteY1920" fmla="*/ 1033674 h 5597613"/>
              <a:gd name="connsiteX1921" fmla="*/ 675545 w 6299884"/>
              <a:gd name="connsiteY1921" fmla="*/ 1032450 h 5597613"/>
              <a:gd name="connsiteX1922" fmla="*/ 685500 w 6299884"/>
              <a:gd name="connsiteY1922" fmla="*/ 1031513 h 5597613"/>
              <a:gd name="connsiteX1923" fmla="*/ 710258 w 6299884"/>
              <a:gd name="connsiteY1923" fmla="*/ 1011209 h 5597613"/>
              <a:gd name="connsiteX1924" fmla="*/ 723889 w 6299884"/>
              <a:gd name="connsiteY1924" fmla="*/ 1000363 h 5597613"/>
              <a:gd name="connsiteX1925" fmla="*/ 739235 w 6299884"/>
              <a:gd name="connsiteY1925" fmla="*/ 1008564 h 5597613"/>
              <a:gd name="connsiteX1926" fmla="*/ 790947 w 6299884"/>
              <a:gd name="connsiteY1926" fmla="*/ 1033953 h 5597613"/>
              <a:gd name="connsiteX1927" fmla="*/ 801965 w 6299884"/>
              <a:gd name="connsiteY1927" fmla="*/ 1018982 h 5597613"/>
              <a:gd name="connsiteX1928" fmla="*/ 806646 w 6299884"/>
              <a:gd name="connsiteY1928" fmla="*/ 999662 h 5597613"/>
              <a:gd name="connsiteX1929" fmla="*/ 828496 w 6299884"/>
              <a:gd name="connsiteY1929" fmla="*/ 1013104 h 5597613"/>
              <a:gd name="connsiteX1930" fmla="*/ 854579 w 6299884"/>
              <a:gd name="connsiteY1930" fmla="*/ 1014688 h 5597613"/>
              <a:gd name="connsiteX1931" fmla="*/ 856526 w 6299884"/>
              <a:gd name="connsiteY1931" fmla="*/ 1015247 h 5597613"/>
              <a:gd name="connsiteX1932" fmla="*/ 869106 w 6299884"/>
              <a:gd name="connsiteY1932" fmla="*/ 988917 h 5597613"/>
              <a:gd name="connsiteX1933" fmla="*/ 873396 w 6299884"/>
              <a:gd name="connsiteY1933" fmla="*/ 972437 h 5597613"/>
              <a:gd name="connsiteX1934" fmla="*/ 876955 w 6299884"/>
              <a:gd name="connsiteY1934" fmla="*/ 971772 h 5597613"/>
              <a:gd name="connsiteX1935" fmla="*/ 891411 w 6299884"/>
              <a:gd name="connsiteY1935" fmla="*/ 980139 h 5597613"/>
              <a:gd name="connsiteX1936" fmla="*/ 902975 w 6299884"/>
              <a:gd name="connsiteY1936" fmla="*/ 992737 h 5597613"/>
              <a:gd name="connsiteX1937" fmla="*/ 916093 w 6299884"/>
              <a:gd name="connsiteY1937" fmla="*/ 1008733 h 5597613"/>
              <a:gd name="connsiteX1938" fmla="*/ 934282 w 6299884"/>
              <a:gd name="connsiteY1938" fmla="*/ 1002568 h 5597613"/>
              <a:gd name="connsiteX1939" fmla="*/ 942068 w 6299884"/>
              <a:gd name="connsiteY1939" fmla="*/ 1004803 h 5597613"/>
              <a:gd name="connsiteX1940" fmla="*/ 955301 w 6299884"/>
              <a:gd name="connsiteY1940" fmla="*/ 1011555 h 5597613"/>
              <a:gd name="connsiteX1941" fmla="*/ 960474 w 6299884"/>
              <a:gd name="connsiteY1941" fmla="*/ 1009665 h 5597613"/>
              <a:gd name="connsiteX1942" fmla="*/ 979771 w 6299884"/>
              <a:gd name="connsiteY1942" fmla="*/ 1014362 h 5597613"/>
              <a:gd name="connsiteX1943" fmla="*/ 1002737 w 6299884"/>
              <a:gd name="connsiteY1943" fmla="*/ 1023907 h 5597613"/>
              <a:gd name="connsiteX1944" fmla="*/ 1012807 w 6299884"/>
              <a:gd name="connsiteY1944" fmla="*/ 1013725 h 5597613"/>
              <a:gd name="connsiteX1945" fmla="*/ 1012922 w 6299884"/>
              <a:gd name="connsiteY1945" fmla="*/ 1004481 h 5597613"/>
              <a:gd name="connsiteX1946" fmla="*/ 1008703 w 6299884"/>
              <a:gd name="connsiteY1946" fmla="*/ 986823 h 5597613"/>
              <a:gd name="connsiteX1947" fmla="*/ 992978 w 6299884"/>
              <a:gd name="connsiteY1947" fmla="*/ 951946 h 5597613"/>
              <a:gd name="connsiteX1948" fmla="*/ 1013888 w 6299884"/>
              <a:gd name="connsiteY1948" fmla="*/ 955418 h 5597613"/>
              <a:gd name="connsiteX1949" fmla="*/ 1039249 w 6299884"/>
              <a:gd name="connsiteY1949" fmla="*/ 958060 h 5597613"/>
              <a:gd name="connsiteX1950" fmla="*/ 1061881 w 6299884"/>
              <a:gd name="connsiteY1950" fmla="*/ 965822 h 5597613"/>
              <a:gd name="connsiteX1951" fmla="*/ 1130277 w 6299884"/>
              <a:gd name="connsiteY1951" fmla="*/ 991784 h 5597613"/>
              <a:gd name="connsiteX1952" fmla="*/ 1138677 w 6299884"/>
              <a:gd name="connsiteY1952" fmla="*/ 987447 h 5597613"/>
              <a:gd name="connsiteX1953" fmla="*/ 1143184 w 6299884"/>
              <a:gd name="connsiteY1953" fmla="*/ 981995 h 5597613"/>
              <a:gd name="connsiteX1954" fmla="*/ 1147018 w 6299884"/>
              <a:gd name="connsiteY1954" fmla="*/ 987734 h 5597613"/>
              <a:gd name="connsiteX1955" fmla="*/ 1154023 w 6299884"/>
              <a:gd name="connsiteY1955" fmla="*/ 995648 h 5597613"/>
              <a:gd name="connsiteX1956" fmla="*/ 1167481 w 6299884"/>
              <a:gd name="connsiteY1956" fmla="*/ 998669 h 5597613"/>
              <a:gd name="connsiteX1957" fmla="*/ 1173929 w 6299884"/>
              <a:gd name="connsiteY1957" fmla="*/ 1008533 h 5597613"/>
              <a:gd name="connsiteX1958" fmla="*/ 1182655 w 6299884"/>
              <a:gd name="connsiteY1958" fmla="*/ 1020737 h 5597613"/>
              <a:gd name="connsiteX1959" fmla="*/ 1190389 w 6299884"/>
              <a:gd name="connsiteY1959" fmla="*/ 1012837 h 5597613"/>
              <a:gd name="connsiteX1960" fmla="*/ 1193282 w 6299884"/>
              <a:gd name="connsiteY1960" fmla="*/ 1008607 h 5597613"/>
              <a:gd name="connsiteX1961" fmla="*/ 1201285 w 6299884"/>
              <a:gd name="connsiteY1961" fmla="*/ 1021869 h 5597613"/>
              <a:gd name="connsiteX1962" fmla="*/ 1210460 w 6299884"/>
              <a:gd name="connsiteY1962" fmla="*/ 1026611 h 5597613"/>
              <a:gd name="connsiteX1963" fmla="*/ 1214468 w 6299884"/>
              <a:gd name="connsiteY1963" fmla="*/ 1018484 h 5597613"/>
              <a:gd name="connsiteX1964" fmla="*/ 1247235 w 6299884"/>
              <a:gd name="connsiteY1964" fmla="*/ 996684 h 5597613"/>
              <a:gd name="connsiteX1965" fmla="*/ 1258023 w 6299884"/>
              <a:gd name="connsiteY1965" fmla="*/ 1000203 h 5597613"/>
              <a:gd name="connsiteX1966" fmla="*/ 1298128 w 6299884"/>
              <a:gd name="connsiteY1966" fmla="*/ 988101 h 5597613"/>
              <a:gd name="connsiteX1967" fmla="*/ 1298850 w 6299884"/>
              <a:gd name="connsiteY1967" fmla="*/ 987044 h 5597613"/>
              <a:gd name="connsiteX1968" fmla="*/ 1311309 w 6299884"/>
              <a:gd name="connsiteY1968" fmla="*/ 984716 h 5597613"/>
              <a:gd name="connsiteX1969" fmla="*/ 1314978 w 6299884"/>
              <a:gd name="connsiteY1969" fmla="*/ 989565 h 5597613"/>
              <a:gd name="connsiteX1970" fmla="*/ 1307245 w 6299884"/>
              <a:gd name="connsiteY1970" fmla="*/ 997465 h 5597613"/>
              <a:gd name="connsiteX1971" fmla="*/ 1301680 w 6299884"/>
              <a:gd name="connsiteY1971" fmla="*/ 1002194 h 5597613"/>
              <a:gd name="connsiteX1972" fmla="*/ 1307852 w 6299884"/>
              <a:gd name="connsiteY1972" fmla="*/ 1005653 h 5597613"/>
              <a:gd name="connsiteX1973" fmla="*/ 1322033 w 6299884"/>
              <a:gd name="connsiteY1973" fmla="*/ 1007615 h 5597613"/>
              <a:gd name="connsiteX1974" fmla="*/ 1338993 w 6299884"/>
              <a:gd name="connsiteY1974" fmla="*/ 1014593 h 5597613"/>
              <a:gd name="connsiteX1975" fmla="*/ 1349115 w 6299884"/>
              <a:gd name="connsiteY1975" fmla="*/ 1014547 h 5597613"/>
              <a:gd name="connsiteX1976" fmla="*/ 1379257 w 6299884"/>
              <a:gd name="connsiteY1976" fmla="*/ 1018140 h 5597613"/>
              <a:gd name="connsiteX1977" fmla="*/ 1393266 w 6299884"/>
              <a:gd name="connsiteY1977" fmla="*/ 1033969 h 5597613"/>
              <a:gd name="connsiteX1978" fmla="*/ 1414618 w 6299884"/>
              <a:gd name="connsiteY1978" fmla="*/ 1044738 h 5597613"/>
              <a:gd name="connsiteX1979" fmla="*/ 1430752 w 6299884"/>
              <a:gd name="connsiteY1979" fmla="*/ 1032502 h 5597613"/>
              <a:gd name="connsiteX1980" fmla="*/ 1450221 w 6299884"/>
              <a:gd name="connsiteY1980" fmla="*/ 1023331 h 5597613"/>
              <a:gd name="connsiteX1981" fmla="*/ 1460509 w 6299884"/>
              <a:gd name="connsiteY1981" fmla="*/ 1024176 h 5597613"/>
              <a:gd name="connsiteX1982" fmla="*/ 1472687 w 6299884"/>
              <a:gd name="connsiteY1982" fmla="*/ 1030202 h 5597613"/>
              <a:gd name="connsiteX1983" fmla="*/ 1473519 w 6299884"/>
              <a:gd name="connsiteY1983" fmla="*/ 1034658 h 5597613"/>
              <a:gd name="connsiteX1984" fmla="*/ 1485531 w 6299884"/>
              <a:gd name="connsiteY1984" fmla="*/ 1039794 h 5597613"/>
              <a:gd name="connsiteX1985" fmla="*/ 1500384 w 6299884"/>
              <a:gd name="connsiteY1985" fmla="*/ 1030563 h 5597613"/>
              <a:gd name="connsiteX1986" fmla="*/ 1558049 w 6299884"/>
              <a:gd name="connsiteY1986" fmla="*/ 1048384 h 5597613"/>
              <a:gd name="connsiteX1987" fmla="*/ 1560598 w 6299884"/>
              <a:gd name="connsiteY1987" fmla="*/ 1071887 h 5597613"/>
              <a:gd name="connsiteX1988" fmla="*/ 1578666 w 6299884"/>
              <a:gd name="connsiteY1988" fmla="*/ 1089726 h 5597613"/>
              <a:gd name="connsiteX1989" fmla="*/ 1595516 w 6299884"/>
              <a:gd name="connsiteY1989" fmla="*/ 1091190 h 5597613"/>
              <a:gd name="connsiteX1990" fmla="*/ 1615210 w 6299884"/>
              <a:gd name="connsiteY1990" fmla="*/ 1078288 h 5597613"/>
              <a:gd name="connsiteX1991" fmla="*/ 1625722 w 6299884"/>
              <a:gd name="connsiteY1991" fmla="*/ 1075402 h 5597613"/>
              <a:gd name="connsiteX1992" fmla="*/ 1646972 w 6299884"/>
              <a:gd name="connsiteY1992" fmla="*/ 1065900 h 5597613"/>
              <a:gd name="connsiteX1993" fmla="*/ 1642637 w 6299884"/>
              <a:gd name="connsiteY1993" fmla="*/ 1057486 h 5597613"/>
              <a:gd name="connsiteX1994" fmla="*/ 1637407 w 6299884"/>
              <a:gd name="connsiteY1994" fmla="*/ 1063997 h 5597613"/>
              <a:gd name="connsiteX1995" fmla="*/ 1632899 w 6299884"/>
              <a:gd name="connsiteY1995" fmla="*/ 1069450 h 5597613"/>
              <a:gd name="connsiteX1996" fmla="*/ 1626395 w 6299884"/>
              <a:gd name="connsiteY1996" fmla="*/ 1064209 h 5597613"/>
              <a:gd name="connsiteX1997" fmla="*/ 1621624 w 6299884"/>
              <a:gd name="connsiteY1997" fmla="*/ 1033741 h 5597613"/>
              <a:gd name="connsiteX1998" fmla="*/ 1627073 w 6299884"/>
              <a:gd name="connsiteY1998" fmla="*/ 1038257 h 5597613"/>
              <a:gd name="connsiteX1999" fmla="*/ 1647093 w 6299884"/>
              <a:gd name="connsiteY1999" fmla="*/ 1041897 h 5597613"/>
              <a:gd name="connsiteX2000" fmla="*/ 1653047 w 6299884"/>
              <a:gd name="connsiteY2000" fmla="*/ 1034328 h 5597613"/>
              <a:gd name="connsiteX2001" fmla="*/ 1667677 w 6299884"/>
              <a:gd name="connsiteY2001" fmla="*/ 1028829 h 5597613"/>
              <a:gd name="connsiteX2002" fmla="*/ 1685974 w 6299884"/>
              <a:gd name="connsiteY2002" fmla="*/ 1028178 h 5597613"/>
              <a:gd name="connsiteX2003" fmla="*/ 1677805 w 6299884"/>
              <a:gd name="connsiteY2003" fmla="*/ 1014025 h 5597613"/>
              <a:gd name="connsiteX2004" fmla="*/ 1692992 w 6299884"/>
              <a:gd name="connsiteY2004" fmla="*/ 1006577 h 5597613"/>
              <a:gd name="connsiteX2005" fmla="*/ 1694438 w 6299884"/>
              <a:gd name="connsiteY2005" fmla="*/ 1004461 h 5597613"/>
              <a:gd name="connsiteX2006" fmla="*/ 1689047 w 6299884"/>
              <a:gd name="connsiteY2006" fmla="*/ 995324 h 5597613"/>
              <a:gd name="connsiteX2007" fmla="*/ 1668860 w 6299884"/>
              <a:gd name="connsiteY2007" fmla="*/ 990793 h 5597613"/>
              <a:gd name="connsiteX2008" fmla="*/ 1652618 w 6299884"/>
              <a:gd name="connsiteY2008" fmla="*/ 997516 h 5597613"/>
              <a:gd name="connsiteX2009" fmla="*/ 1642105 w 6299884"/>
              <a:gd name="connsiteY2009" fmla="*/ 1000402 h 5597613"/>
              <a:gd name="connsiteX2010" fmla="*/ 1617642 w 6299884"/>
              <a:gd name="connsiteY2010" fmla="*/ 982836 h 5597613"/>
              <a:gd name="connsiteX2011" fmla="*/ 1603961 w 6299884"/>
              <a:gd name="connsiteY2011" fmla="*/ 983547 h 5597613"/>
              <a:gd name="connsiteX2012" fmla="*/ 1591443 w 6299884"/>
              <a:gd name="connsiteY2012" fmla="*/ 990497 h 5597613"/>
              <a:gd name="connsiteX2013" fmla="*/ 1580714 w 6299884"/>
              <a:gd name="connsiteY2013" fmla="*/ 982356 h 5597613"/>
              <a:gd name="connsiteX2014" fmla="*/ 1562524 w 6299884"/>
              <a:gd name="connsiteY2014" fmla="*/ 988520 h 5597613"/>
              <a:gd name="connsiteX2015" fmla="*/ 1546896 w 6299884"/>
              <a:gd name="connsiteY2015" fmla="*/ 988672 h 5597613"/>
              <a:gd name="connsiteX2016" fmla="*/ 1522260 w 6299884"/>
              <a:gd name="connsiteY2016" fmla="*/ 984973 h 5597613"/>
              <a:gd name="connsiteX2017" fmla="*/ 1507694 w 6299884"/>
              <a:gd name="connsiteY2017" fmla="*/ 971092 h 5597613"/>
              <a:gd name="connsiteX2018" fmla="*/ 1482610 w 6299884"/>
              <a:gd name="connsiteY2018" fmla="*/ 974856 h 5597613"/>
              <a:gd name="connsiteX2019" fmla="*/ 1476433 w 6299884"/>
              <a:gd name="connsiteY2019" fmla="*/ 986154 h 5597613"/>
              <a:gd name="connsiteX2020" fmla="*/ 1467430 w 6299884"/>
              <a:gd name="connsiteY2020" fmla="*/ 967545 h 5597613"/>
              <a:gd name="connsiteX2021" fmla="*/ 1465427 w 6299884"/>
              <a:gd name="connsiteY2021" fmla="*/ 971609 h 5597613"/>
              <a:gd name="connsiteX2022" fmla="*/ 1439061 w 6299884"/>
              <a:gd name="connsiteY2022" fmla="*/ 978378 h 5597613"/>
              <a:gd name="connsiteX2023" fmla="*/ 1432058 w 6299884"/>
              <a:gd name="connsiteY2023" fmla="*/ 970463 h 5597613"/>
              <a:gd name="connsiteX2024" fmla="*/ 1430892 w 6299884"/>
              <a:gd name="connsiteY2024" fmla="*/ 964224 h 5597613"/>
              <a:gd name="connsiteX2025" fmla="*/ 1425392 w 6299884"/>
              <a:gd name="connsiteY2025" fmla="*/ 949572 h 5597613"/>
              <a:gd name="connsiteX2026" fmla="*/ 1376344 w 6299884"/>
              <a:gd name="connsiteY2026" fmla="*/ 938443 h 5597613"/>
              <a:gd name="connsiteX2027" fmla="*/ 1296430 w 6299884"/>
              <a:gd name="connsiteY2027" fmla="*/ 924778 h 5597613"/>
              <a:gd name="connsiteX2028" fmla="*/ 1271237 w 6299884"/>
              <a:gd name="connsiteY2028" fmla="*/ 923028 h 5597613"/>
              <a:gd name="connsiteX2029" fmla="*/ 1252273 w 6299884"/>
              <a:gd name="connsiteY2029" fmla="*/ 920114 h 5597613"/>
              <a:gd name="connsiteX2030" fmla="*/ 1219353 w 6299884"/>
              <a:gd name="connsiteY2030" fmla="*/ 911507 h 5597613"/>
              <a:gd name="connsiteX2031" fmla="*/ 1185483 w 6299884"/>
              <a:gd name="connsiteY2031" fmla="*/ 907687 h 5597613"/>
              <a:gd name="connsiteX2032" fmla="*/ 1158062 w 6299884"/>
              <a:gd name="connsiteY2032" fmla="*/ 913731 h 5597613"/>
              <a:gd name="connsiteX2033" fmla="*/ 1133541 w 6299884"/>
              <a:gd name="connsiteY2033" fmla="*/ 900788 h 5597613"/>
              <a:gd name="connsiteX2034" fmla="*/ 1109961 w 6299884"/>
              <a:gd name="connsiteY2034" fmla="*/ 897813 h 5597613"/>
              <a:gd name="connsiteX2035" fmla="*/ 1075319 w 6299884"/>
              <a:gd name="connsiteY2035" fmla="*/ 884916 h 5597613"/>
              <a:gd name="connsiteX2036" fmla="*/ 1010310 w 6299884"/>
              <a:gd name="connsiteY2036" fmla="*/ 872157 h 5597613"/>
              <a:gd name="connsiteX2037" fmla="*/ 958201 w 6299884"/>
              <a:gd name="connsiteY2037" fmla="*/ 864366 h 5597613"/>
              <a:gd name="connsiteX2038" fmla="*/ 946023 w 6299884"/>
              <a:gd name="connsiteY2038" fmla="*/ 858339 h 5597613"/>
              <a:gd name="connsiteX2039" fmla="*/ 916330 w 6299884"/>
              <a:gd name="connsiteY2039" fmla="*/ 847284 h 5597613"/>
              <a:gd name="connsiteX2040" fmla="*/ 910099 w 6299884"/>
              <a:gd name="connsiteY2040" fmla="*/ 848447 h 5597613"/>
              <a:gd name="connsiteX2041" fmla="*/ 915280 w 6299884"/>
              <a:gd name="connsiteY2041" fmla="*/ 831801 h 5597613"/>
              <a:gd name="connsiteX2042" fmla="*/ 932695 w 6299884"/>
              <a:gd name="connsiteY2042" fmla="*/ 816558 h 5597613"/>
              <a:gd name="connsiteX2043" fmla="*/ 947988 w 6299884"/>
              <a:gd name="connsiteY2043" fmla="*/ 814624 h 5597613"/>
              <a:gd name="connsiteX2044" fmla="*/ 963001 w 6299884"/>
              <a:gd name="connsiteY2044" fmla="*/ 821042 h 5597613"/>
              <a:gd name="connsiteX2045" fmla="*/ 965000 w 6299884"/>
              <a:gd name="connsiteY2045" fmla="*/ 831737 h 5597613"/>
              <a:gd name="connsiteX2046" fmla="*/ 972394 w 6299884"/>
              <a:gd name="connsiteY2046" fmla="*/ 836811 h 5597613"/>
              <a:gd name="connsiteX2047" fmla="*/ 993702 w 6299884"/>
              <a:gd name="connsiteY2047" fmla="*/ 822687 h 5597613"/>
              <a:gd name="connsiteX2048" fmla="*/ 998542 w 6299884"/>
              <a:gd name="connsiteY2048" fmla="*/ 819016 h 5597613"/>
              <a:gd name="connsiteX2049" fmla="*/ 1002210 w 6299884"/>
              <a:gd name="connsiteY2049" fmla="*/ 823864 h 5597613"/>
              <a:gd name="connsiteX2050" fmla="*/ 1003043 w 6299884"/>
              <a:gd name="connsiteY2050" fmla="*/ 828320 h 5597613"/>
              <a:gd name="connsiteX2051" fmla="*/ 1012217 w 6299884"/>
              <a:gd name="connsiteY2051" fmla="*/ 833063 h 5597613"/>
              <a:gd name="connsiteX2052" fmla="*/ 1023729 w 6299884"/>
              <a:gd name="connsiteY2052" fmla="*/ 835525 h 5597613"/>
              <a:gd name="connsiteX2053" fmla="*/ 1024669 w 6299884"/>
              <a:gd name="connsiteY2053" fmla="*/ 845494 h 5597613"/>
              <a:gd name="connsiteX2054" fmla="*/ 1013824 w 6299884"/>
              <a:gd name="connsiteY2054" fmla="*/ 846598 h 5597613"/>
              <a:gd name="connsiteX2055" fmla="*/ 1006871 w 6299884"/>
              <a:gd name="connsiteY2055" fmla="*/ 848818 h 5597613"/>
              <a:gd name="connsiteX2056" fmla="*/ 1009259 w 6299884"/>
              <a:gd name="connsiteY2056" fmla="*/ 856673 h 5597613"/>
              <a:gd name="connsiteX2057" fmla="*/ 1030341 w 6299884"/>
              <a:gd name="connsiteY2057" fmla="*/ 846279 h 5597613"/>
              <a:gd name="connsiteX2058" fmla="*/ 1048422 w 6299884"/>
              <a:gd name="connsiteY2058" fmla="*/ 834601 h 5597613"/>
              <a:gd name="connsiteX2059" fmla="*/ 1100197 w 6299884"/>
              <a:gd name="connsiteY2059" fmla="*/ 840609 h 5597613"/>
              <a:gd name="connsiteX2060" fmla="*/ 1104533 w 6299884"/>
              <a:gd name="connsiteY2060" fmla="*/ 849023 h 5597613"/>
              <a:gd name="connsiteX2061" fmla="*/ 1102746 w 6299884"/>
              <a:gd name="connsiteY2061" fmla="*/ 864113 h 5597613"/>
              <a:gd name="connsiteX2062" fmla="*/ 1111530 w 6299884"/>
              <a:gd name="connsiteY2062" fmla="*/ 871696 h 5597613"/>
              <a:gd name="connsiteX2063" fmla="*/ 1116204 w 6299884"/>
              <a:gd name="connsiteY2063" fmla="*/ 867134 h 5597613"/>
              <a:gd name="connsiteX2064" fmla="*/ 1126947 w 6299884"/>
              <a:gd name="connsiteY2064" fmla="*/ 845759 h 5597613"/>
              <a:gd name="connsiteX2065" fmla="*/ 1128503 w 6299884"/>
              <a:gd name="connsiteY2065" fmla="*/ 849157 h 5597613"/>
              <a:gd name="connsiteX2066" fmla="*/ 1140180 w 6299884"/>
              <a:gd name="connsiteY2066" fmla="*/ 852510 h 5597613"/>
              <a:gd name="connsiteX2067" fmla="*/ 1145853 w 6299884"/>
              <a:gd name="connsiteY2067" fmla="*/ 853295 h 5597613"/>
              <a:gd name="connsiteX2068" fmla="*/ 1161590 w 6299884"/>
              <a:gd name="connsiteY2068" fmla="*/ 858657 h 5597613"/>
              <a:gd name="connsiteX2069" fmla="*/ 1190293 w 6299884"/>
              <a:gd name="connsiteY2069" fmla="*/ 849606 h 5597613"/>
              <a:gd name="connsiteX2070" fmla="*/ 1193576 w 6299884"/>
              <a:gd name="connsiteY2070" fmla="*/ 842536 h 5597613"/>
              <a:gd name="connsiteX2071" fmla="*/ 1195695 w 6299884"/>
              <a:gd name="connsiteY2071" fmla="*/ 829228 h 5597613"/>
              <a:gd name="connsiteX2072" fmla="*/ 1171060 w 6299884"/>
              <a:gd name="connsiteY2072" fmla="*/ 825529 h 5597613"/>
              <a:gd name="connsiteX2073" fmla="*/ 1149150 w 6299884"/>
              <a:gd name="connsiteY2073" fmla="*/ 816709 h 5597613"/>
              <a:gd name="connsiteX2074" fmla="*/ 1178626 w 6299884"/>
              <a:gd name="connsiteY2074" fmla="*/ 816737 h 5597613"/>
              <a:gd name="connsiteX2075" fmla="*/ 1200209 w 6299884"/>
              <a:gd name="connsiteY2075" fmla="*/ 809016 h 5597613"/>
              <a:gd name="connsiteX2076" fmla="*/ 1211944 w 6299884"/>
              <a:gd name="connsiteY2076" fmla="*/ 807747 h 5597613"/>
              <a:gd name="connsiteX2077" fmla="*/ 1213333 w 6299884"/>
              <a:gd name="connsiteY2077" fmla="*/ 810254 h 5597613"/>
              <a:gd name="connsiteX2078" fmla="*/ 1255993 w 6299884"/>
              <a:gd name="connsiteY2078" fmla="*/ 806897 h 5597613"/>
              <a:gd name="connsiteX2079" fmla="*/ 1278080 w 6299884"/>
              <a:gd name="connsiteY2079" fmla="*/ 787093 h 5597613"/>
              <a:gd name="connsiteX2080" fmla="*/ 1308613 w 6299884"/>
              <a:gd name="connsiteY2080" fmla="*/ 787846 h 5597613"/>
              <a:gd name="connsiteX2081" fmla="*/ 1347430 w 6299884"/>
              <a:gd name="connsiteY2081" fmla="*/ 793508 h 5597613"/>
              <a:gd name="connsiteX2082" fmla="*/ 1376517 w 6299884"/>
              <a:gd name="connsiteY2082" fmla="*/ 796375 h 5597613"/>
              <a:gd name="connsiteX2083" fmla="*/ 1398707 w 6299884"/>
              <a:gd name="connsiteY2083" fmla="*/ 796843 h 5597613"/>
              <a:gd name="connsiteX2084" fmla="*/ 1417836 w 6299884"/>
              <a:gd name="connsiteY2084" fmla="*/ 800647 h 5597613"/>
              <a:gd name="connsiteX2085" fmla="*/ 1437787 w 6299884"/>
              <a:gd name="connsiteY2085" fmla="*/ 838425 h 5597613"/>
              <a:gd name="connsiteX2086" fmla="*/ 1444791 w 6299884"/>
              <a:gd name="connsiteY2086" fmla="*/ 846340 h 5597613"/>
              <a:gd name="connsiteX2087" fmla="*/ 1453748 w 6299884"/>
              <a:gd name="connsiteY2087" fmla="*/ 840055 h 5597613"/>
              <a:gd name="connsiteX2088" fmla="*/ 1457755 w 6299884"/>
              <a:gd name="connsiteY2088" fmla="*/ 831928 h 5597613"/>
              <a:gd name="connsiteX2089" fmla="*/ 1482456 w 6299884"/>
              <a:gd name="connsiteY2089" fmla="*/ 816247 h 5597613"/>
              <a:gd name="connsiteX2090" fmla="*/ 1496188 w 6299884"/>
              <a:gd name="connsiteY2090" fmla="*/ 825671 h 5597613"/>
              <a:gd name="connsiteX2091" fmla="*/ 1513936 w 6299884"/>
              <a:gd name="connsiteY2091" fmla="*/ 812212 h 5597613"/>
              <a:gd name="connsiteX2092" fmla="*/ 1543470 w 6299884"/>
              <a:gd name="connsiteY2092" fmla="*/ 807617 h 5597613"/>
              <a:gd name="connsiteX2093" fmla="*/ 1602307 w 6299884"/>
              <a:gd name="connsiteY2093" fmla="*/ 816918 h 5597613"/>
              <a:gd name="connsiteX2094" fmla="*/ 1611872 w 6299884"/>
              <a:gd name="connsiteY2094" fmla="*/ 818820 h 5597613"/>
              <a:gd name="connsiteX2095" fmla="*/ 1632732 w 6299884"/>
              <a:gd name="connsiteY2095" fmla="*/ 812158 h 5597613"/>
              <a:gd name="connsiteX2096" fmla="*/ 1638295 w 6299884"/>
              <a:gd name="connsiteY2096" fmla="*/ 807429 h 5597613"/>
              <a:gd name="connsiteX2097" fmla="*/ 1646861 w 6299884"/>
              <a:gd name="connsiteY2097" fmla="*/ 803984 h 5597613"/>
              <a:gd name="connsiteX2098" fmla="*/ 1659928 w 6299884"/>
              <a:gd name="connsiteY2098" fmla="*/ 809844 h 5597613"/>
              <a:gd name="connsiteX2099" fmla="*/ 1671882 w 6299884"/>
              <a:gd name="connsiteY2099" fmla="*/ 819602 h 5597613"/>
              <a:gd name="connsiteX2100" fmla="*/ 1684449 w 6299884"/>
              <a:gd name="connsiteY2100" fmla="*/ 822788 h 5597613"/>
              <a:gd name="connsiteX2101" fmla="*/ 1702523 w 6299884"/>
              <a:gd name="connsiteY2101" fmla="*/ 825868 h 5597613"/>
              <a:gd name="connsiteX2102" fmla="*/ 1710532 w 6299884"/>
              <a:gd name="connsiteY2102" fmla="*/ 824372 h 5597613"/>
              <a:gd name="connsiteX2103" fmla="*/ 1748409 w 6299884"/>
              <a:gd name="connsiteY2103" fmla="*/ 820064 h 5597613"/>
              <a:gd name="connsiteX2104" fmla="*/ 1761815 w 6299884"/>
              <a:gd name="connsiteY2104" fmla="*/ 812949 h 5597613"/>
              <a:gd name="connsiteX2105" fmla="*/ 1750028 w 6299884"/>
              <a:gd name="connsiteY2105" fmla="*/ 804083 h 5597613"/>
              <a:gd name="connsiteX2106" fmla="*/ 1747026 w 6299884"/>
              <a:gd name="connsiteY2106" fmla="*/ 802799 h 5597613"/>
              <a:gd name="connsiteX2107" fmla="*/ 1736417 w 6299884"/>
              <a:gd name="connsiteY2107" fmla="*/ 770654 h 5597613"/>
              <a:gd name="connsiteX2108" fmla="*/ 1752929 w 6299884"/>
              <a:gd name="connsiteY2108" fmla="*/ 785095 h 5597613"/>
              <a:gd name="connsiteX2109" fmla="*/ 1773455 w 6299884"/>
              <a:gd name="connsiteY2109" fmla="*/ 776649 h 5597613"/>
              <a:gd name="connsiteX2110" fmla="*/ 1778569 w 6299884"/>
              <a:gd name="connsiteY2110" fmla="*/ 779383 h 5597613"/>
              <a:gd name="connsiteX2111" fmla="*/ 1777789 w 6299884"/>
              <a:gd name="connsiteY2111" fmla="*/ 785062 h 5597613"/>
              <a:gd name="connsiteX2112" fmla="*/ 1779287 w 6299884"/>
              <a:gd name="connsiteY2112" fmla="*/ 793084 h 5597613"/>
              <a:gd name="connsiteX2113" fmla="*/ 1784461 w 6299884"/>
              <a:gd name="connsiteY2113" fmla="*/ 791195 h 5597613"/>
              <a:gd name="connsiteX2114" fmla="*/ 1792578 w 6299884"/>
              <a:gd name="connsiteY2114" fmla="*/ 795213 h 5597613"/>
              <a:gd name="connsiteX2115" fmla="*/ 1794467 w 6299884"/>
              <a:gd name="connsiteY2115" fmla="*/ 800394 h 5597613"/>
              <a:gd name="connsiteX2116" fmla="*/ 1838746 w 6299884"/>
              <a:gd name="connsiteY2116" fmla="*/ 781055 h 5597613"/>
              <a:gd name="connsiteX2117" fmla="*/ 1840692 w 6299884"/>
              <a:gd name="connsiteY2117" fmla="*/ 781614 h 5597613"/>
              <a:gd name="connsiteX2118" fmla="*/ 1901591 w 6299884"/>
              <a:gd name="connsiteY2118" fmla="*/ 782229 h 5597613"/>
              <a:gd name="connsiteX2119" fmla="*/ 1917161 w 6299884"/>
              <a:gd name="connsiteY2119" fmla="*/ 786699 h 5597613"/>
              <a:gd name="connsiteX2120" fmla="*/ 1935178 w 6299884"/>
              <a:gd name="connsiteY2120" fmla="*/ 794402 h 5597613"/>
              <a:gd name="connsiteX2121" fmla="*/ 1969828 w 6299884"/>
              <a:gd name="connsiteY2121" fmla="*/ 792541 h 5597613"/>
              <a:gd name="connsiteX2122" fmla="*/ 1975506 w 6299884"/>
              <a:gd name="connsiteY2122" fmla="*/ 778568 h 5597613"/>
              <a:gd name="connsiteX2123" fmla="*/ 1973284 w 6299884"/>
              <a:gd name="connsiteY2123" fmla="*/ 771605 h 5597613"/>
              <a:gd name="connsiteX2124" fmla="*/ 1974180 w 6299884"/>
              <a:gd name="connsiteY2124" fmla="*/ 756680 h 5597613"/>
              <a:gd name="connsiteX2125" fmla="*/ 1975519 w 6299884"/>
              <a:gd name="connsiteY2125" fmla="*/ 749052 h 5597613"/>
              <a:gd name="connsiteX2126" fmla="*/ 1982747 w 6299884"/>
              <a:gd name="connsiteY2126" fmla="*/ 753236 h 5597613"/>
              <a:gd name="connsiteX2127" fmla="*/ 1994418 w 6299884"/>
              <a:gd name="connsiteY2127" fmla="*/ 771346 h 5597613"/>
              <a:gd name="connsiteX2128" fmla="*/ 2032064 w 6299884"/>
              <a:gd name="connsiteY2128" fmla="*/ 785528 h 5597613"/>
              <a:gd name="connsiteX2129" fmla="*/ 2055926 w 6299884"/>
              <a:gd name="connsiteY2129" fmla="*/ 780148 h 5597613"/>
              <a:gd name="connsiteX2130" fmla="*/ 2076055 w 6299884"/>
              <a:gd name="connsiteY2130" fmla="*/ 789301 h 5597613"/>
              <a:gd name="connsiteX2131" fmla="*/ 2079723 w 6299884"/>
              <a:gd name="connsiteY2131" fmla="*/ 794149 h 5597613"/>
              <a:gd name="connsiteX2132" fmla="*/ 2087464 w 6299884"/>
              <a:gd name="connsiteY2132" fmla="*/ 771491 h 5597613"/>
              <a:gd name="connsiteX2133" fmla="*/ 2097253 w 6299884"/>
              <a:gd name="connsiteY2133" fmla="*/ 769662 h 5597613"/>
              <a:gd name="connsiteX2134" fmla="*/ 2113048 w 6299884"/>
              <a:gd name="connsiteY2134" fmla="*/ 770402 h 5597613"/>
              <a:gd name="connsiteX2135" fmla="*/ 2133740 w 6299884"/>
              <a:gd name="connsiteY2135" fmla="*/ 762847 h 5597613"/>
              <a:gd name="connsiteX2136" fmla="*/ 2168997 w 6299884"/>
              <a:gd name="connsiteY2136" fmla="*/ 769174 h 5597613"/>
              <a:gd name="connsiteX2137" fmla="*/ 2191470 w 6299884"/>
              <a:gd name="connsiteY2137" fmla="*/ 761287 h 5597613"/>
              <a:gd name="connsiteX2138" fmla="*/ 2216887 w 6299884"/>
              <a:gd name="connsiteY2138" fmla="*/ 759306 h 5597613"/>
              <a:gd name="connsiteX2139" fmla="*/ 2231292 w 6299884"/>
              <a:gd name="connsiteY2139" fmla="*/ 757537 h 5597613"/>
              <a:gd name="connsiteX2140" fmla="*/ 2232905 w 6299884"/>
              <a:gd name="connsiteY2140" fmla="*/ 756314 h 5597613"/>
              <a:gd name="connsiteX2141" fmla="*/ 2243028 w 6299884"/>
              <a:gd name="connsiteY2141" fmla="*/ 756268 h 5597613"/>
              <a:gd name="connsiteX2142" fmla="*/ 2247195 w 6299884"/>
              <a:gd name="connsiteY2142" fmla="*/ 763790 h 5597613"/>
              <a:gd name="connsiteX2143" fmla="*/ 2267881 w 6299884"/>
              <a:gd name="connsiteY2143" fmla="*/ 770994 h 5597613"/>
              <a:gd name="connsiteX2144" fmla="*/ 2309880 w 6299884"/>
              <a:gd name="connsiteY2144" fmla="*/ 749315 h 5597613"/>
              <a:gd name="connsiteX2145" fmla="*/ 2321225 w 6299884"/>
              <a:gd name="connsiteY2145" fmla="*/ 750885 h 5597613"/>
              <a:gd name="connsiteX2146" fmla="*/ 2330791 w 6299884"/>
              <a:gd name="connsiteY2146" fmla="*/ 752788 h 5597613"/>
              <a:gd name="connsiteX2147" fmla="*/ 2352539 w 6299884"/>
              <a:gd name="connsiteY2147" fmla="*/ 745958 h 5597613"/>
              <a:gd name="connsiteX2148" fmla="*/ 2368564 w 6299884"/>
              <a:gd name="connsiteY2148" fmla="*/ 728208 h 5597613"/>
              <a:gd name="connsiteX2149" fmla="*/ 2376298 w 6299884"/>
              <a:gd name="connsiteY2149" fmla="*/ 720307 h 5597613"/>
              <a:gd name="connsiteX2150" fmla="*/ 2394987 w 6299884"/>
              <a:gd name="connsiteY2150" fmla="*/ 716816 h 5597613"/>
              <a:gd name="connsiteX2151" fmla="*/ 2396664 w 6299884"/>
              <a:gd name="connsiteY2151" fmla="*/ 696213 h 5597613"/>
              <a:gd name="connsiteX2152" fmla="*/ 2405333 w 6299884"/>
              <a:gd name="connsiteY2152" fmla="*/ 713040 h 5597613"/>
              <a:gd name="connsiteX2153" fmla="*/ 2386914 w 6299884"/>
              <a:gd name="connsiteY2153" fmla="*/ 737694 h 5597613"/>
              <a:gd name="connsiteX2154" fmla="*/ 2419009 w 6299884"/>
              <a:gd name="connsiteY2154" fmla="*/ 727086 h 5597613"/>
              <a:gd name="connsiteX2155" fmla="*/ 2423573 w 6299884"/>
              <a:gd name="connsiteY2155" fmla="*/ 717011 h 5597613"/>
              <a:gd name="connsiteX2156" fmla="*/ 2438542 w 6299884"/>
              <a:gd name="connsiteY2156" fmla="*/ 698536 h 5597613"/>
              <a:gd name="connsiteX2157" fmla="*/ 2441660 w 6299884"/>
              <a:gd name="connsiteY2157" fmla="*/ 690575 h 5597613"/>
              <a:gd name="connsiteX2158" fmla="*/ 2444560 w 6299884"/>
              <a:gd name="connsiteY2158" fmla="*/ 671587 h 5597613"/>
              <a:gd name="connsiteX2159" fmla="*/ 2448561 w 6299884"/>
              <a:gd name="connsiteY2159" fmla="*/ 678219 h 5597613"/>
              <a:gd name="connsiteX2160" fmla="*/ 2469139 w 6299884"/>
              <a:gd name="connsiteY2160" fmla="*/ 679908 h 5597613"/>
              <a:gd name="connsiteX2161" fmla="*/ 2494114 w 6299884"/>
              <a:gd name="connsiteY2161" fmla="*/ 670631 h 5597613"/>
              <a:gd name="connsiteX2162" fmla="*/ 2514524 w 6299884"/>
              <a:gd name="connsiteY2162" fmla="*/ 671431 h 5597613"/>
              <a:gd name="connsiteX2163" fmla="*/ 2575142 w 6299884"/>
              <a:gd name="connsiteY2163" fmla="*/ 680399 h 5597613"/>
              <a:gd name="connsiteX2164" fmla="*/ 2582255 w 6299884"/>
              <a:gd name="connsiteY2164" fmla="*/ 693827 h 5597613"/>
              <a:gd name="connsiteX2165" fmla="*/ 2571237 w 6299884"/>
              <a:gd name="connsiteY2165" fmla="*/ 708798 h 5597613"/>
              <a:gd name="connsiteX2166" fmla="*/ 2555936 w 6299884"/>
              <a:gd name="connsiteY2166" fmla="*/ 725491 h 5597613"/>
              <a:gd name="connsiteX2167" fmla="*/ 2632424 w 6299884"/>
              <a:gd name="connsiteY2167" fmla="*/ 686302 h 5597613"/>
              <a:gd name="connsiteX2168" fmla="*/ 2641880 w 6299884"/>
              <a:gd name="connsiteY2168" fmla="*/ 682690 h 5597613"/>
              <a:gd name="connsiteX2169" fmla="*/ 2650107 w 6299884"/>
              <a:gd name="connsiteY2169" fmla="*/ 692222 h 5597613"/>
              <a:gd name="connsiteX2170" fmla="*/ 2648045 w 6299884"/>
              <a:gd name="connsiteY2170" fmla="*/ 700907 h 5597613"/>
              <a:gd name="connsiteX2171" fmla="*/ 2636746 w 6299884"/>
              <a:gd name="connsiteY2171" fmla="*/ 724231 h 5597613"/>
              <a:gd name="connsiteX2172" fmla="*/ 2646413 w 6299884"/>
              <a:gd name="connsiteY2172" fmla="*/ 746405 h 5597613"/>
              <a:gd name="connsiteX2173" fmla="*/ 2663046 w 6299884"/>
              <a:gd name="connsiteY2173" fmla="*/ 736843 h 5597613"/>
              <a:gd name="connsiteX2174" fmla="*/ 2665665 w 6299884"/>
              <a:gd name="connsiteY2174" fmla="*/ 726208 h 5597613"/>
              <a:gd name="connsiteX2175" fmla="*/ 2690538 w 6299884"/>
              <a:gd name="connsiteY2175" fmla="*/ 696660 h 5597613"/>
              <a:gd name="connsiteX2176" fmla="*/ 2714957 w 6299884"/>
              <a:gd name="connsiteY2176" fmla="*/ 689331 h 5597613"/>
              <a:gd name="connsiteX2177" fmla="*/ 2778692 w 6299884"/>
              <a:gd name="connsiteY2177" fmla="*/ 690339 h 5597613"/>
              <a:gd name="connsiteX2178" fmla="*/ 2794211 w 6299884"/>
              <a:gd name="connsiteY2178" fmla="*/ 684673 h 5597613"/>
              <a:gd name="connsiteX2179" fmla="*/ 2818687 w 6299884"/>
              <a:gd name="connsiteY2179" fmla="*/ 672723 h 5597613"/>
              <a:gd name="connsiteX2180" fmla="*/ 2824861 w 6299884"/>
              <a:gd name="connsiteY2180" fmla="*/ 676218 h 5597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Lst>
            <a:rect l="l" t="t" r="r" b="b"/>
            <a:pathLst>
              <a:path w="6299884" h="5597613">
                <a:moveTo>
                  <a:pt x="2911660" y="5008195"/>
                </a:moveTo>
                <a:lnTo>
                  <a:pt x="2911631" y="5008211"/>
                </a:lnTo>
                <a:cubicBezTo>
                  <a:pt x="2864414" y="5025667"/>
                  <a:pt x="2816962" y="5040138"/>
                  <a:pt x="2772738" y="5065167"/>
                </a:cubicBezTo>
                <a:lnTo>
                  <a:pt x="2766573" y="5067451"/>
                </a:lnTo>
                <a:lnTo>
                  <a:pt x="2774805" y="5069072"/>
                </a:lnTo>
                <a:cubicBezTo>
                  <a:pt x="2786108" y="5073510"/>
                  <a:pt x="2795720" y="5080935"/>
                  <a:pt x="2803007" y="5091776"/>
                </a:cubicBezTo>
                <a:cubicBezTo>
                  <a:pt x="2804722" y="5094326"/>
                  <a:pt x="2806437" y="5096877"/>
                  <a:pt x="2811114" y="5095583"/>
                </a:cubicBezTo>
                <a:cubicBezTo>
                  <a:pt x="2816221" y="5094929"/>
                  <a:pt x="2815350" y="5090886"/>
                  <a:pt x="2815976" y="5087687"/>
                </a:cubicBezTo>
                <a:cubicBezTo>
                  <a:pt x="2815963" y="5084918"/>
                  <a:pt x="2815951" y="5082149"/>
                  <a:pt x="2816367" y="5080019"/>
                </a:cubicBezTo>
                <a:cubicBezTo>
                  <a:pt x="2817603" y="5070856"/>
                  <a:pt x="2823751" y="5064872"/>
                  <a:pt x="2830326" y="5059527"/>
                </a:cubicBezTo>
                <a:cubicBezTo>
                  <a:pt x="2836057" y="5055674"/>
                  <a:pt x="2839485" y="5060776"/>
                  <a:pt x="2844176" y="5062253"/>
                </a:cubicBezTo>
                <a:cubicBezTo>
                  <a:pt x="2843502" y="5054374"/>
                  <a:pt x="2846881" y="5048399"/>
                  <a:pt x="2853470" y="5045823"/>
                </a:cubicBezTo>
                <a:cubicBezTo>
                  <a:pt x="2861760" y="5043028"/>
                  <a:pt x="2868335" y="5037682"/>
                  <a:pt x="2874910" y="5032337"/>
                </a:cubicBezTo>
                <a:cubicBezTo>
                  <a:pt x="2882019" y="5027096"/>
                  <a:pt x="2889612" y="5022919"/>
                  <a:pt x="2897744" y="5020578"/>
                </a:cubicBezTo>
                <a:lnTo>
                  <a:pt x="2923310" y="5019845"/>
                </a:lnTo>
                <a:close/>
                <a:moveTo>
                  <a:pt x="1631204" y="4611320"/>
                </a:moveTo>
                <a:lnTo>
                  <a:pt x="1618641" y="4619460"/>
                </a:lnTo>
                <a:lnTo>
                  <a:pt x="1599124" y="4635750"/>
                </a:lnTo>
                <a:lnTo>
                  <a:pt x="1625120" y="4635189"/>
                </a:lnTo>
                <a:cubicBezTo>
                  <a:pt x="1630627" y="4636564"/>
                  <a:pt x="1635677" y="4639775"/>
                  <a:pt x="1639336" y="4632890"/>
                </a:cubicBezTo>
                <a:cubicBezTo>
                  <a:pt x="1642995" y="4626004"/>
                  <a:pt x="1640236" y="4621414"/>
                  <a:pt x="1635641" y="4616367"/>
                </a:cubicBezTo>
                <a:close/>
                <a:moveTo>
                  <a:pt x="3380095" y="4479398"/>
                </a:moveTo>
                <a:lnTo>
                  <a:pt x="3278519" y="4531434"/>
                </a:lnTo>
                <a:cubicBezTo>
                  <a:pt x="3186166" y="4577591"/>
                  <a:pt x="3091744" y="4620305"/>
                  <a:pt x="2996632" y="4661872"/>
                </a:cubicBezTo>
                <a:lnTo>
                  <a:pt x="2857161" y="4716858"/>
                </a:lnTo>
                <a:lnTo>
                  <a:pt x="2901647" y="4761344"/>
                </a:lnTo>
                <a:lnTo>
                  <a:pt x="2905967" y="4760124"/>
                </a:lnTo>
                <a:cubicBezTo>
                  <a:pt x="2938746" y="4749787"/>
                  <a:pt x="2969001" y="4737844"/>
                  <a:pt x="2991433" y="4710299"/>
                </a:cubicBezTo>
                <a:cubicBezTo>
                  <a:pt x="3000130" y="4698820"/>
                  <a:pt x="3011821" y="4694915"/>
                  <a:pt x="3026726" y="4693764"/>
                </a:cubicBezTo>
                <a:lnTo>
                  <a:pt x="3039425" y="4690851"/>
                </a:lnTo>
                <a:lnTo>
                  <a:pt x="3039074" y="4689378"/>
                </a:lnTo>
                <a:lnTo>
                  <a:pt x="3043544" y="4689906"/>
                </a:lnTo>
                <a:lnTo>
                  <a:pt x="3067678" y="4684372"/>
                </a:lnTo>
                <a:cubicBezTo>
                  <a:pt x="3080943" y="4679519"/>
                  <a:pt x="3093776" y="4672975"/>
                  <a:pt x="3106033" y="4664824"/>
                </a:cubicBezTo>
                <a:cubicBezTo>
                  <a:pt x="3126421" y="4649442"/>
                  <a:pt x="3150023" y="4636813"/>
                  <a:pt x="3175240" y="4629461"/>
                </a:cubicBezTo>
                <a:cubicBezTo>
                  <a:pt x="3212602" y="4616369"/>
                  <a:pt x="3247895" y="4599835"/>
                  <a:pt x="3282264" y="4579169"/>
                </a:cubicBezTo>
                <a:lnTo>
                  <a:pt x="3338848" y="4550523"/>
                </a:lnTo>
                <a:lnTo>
                  <a:pt x="3337945" y="4541263"/>
                </a:lnTo>
                <a:cubicBezTo>
                  <a:pt x="3335582" y="4536372"/>
                  <a:pt x="3337491" y="4535088"/>
                  <a:pt x="3341313" y="4532519"/>
                </a:cubicBezTo>
                <a:cubicBezTo>
                  <a:pt x="3345770" y="4529524"/>
                  <a:pt x="3352798" y="4530354"/>
                  <a:pt x="3354685" y="4523531"/>
                </a:cubicBezTo>
                <a:cubicBezTo>
                  <a:pt x="3356362" y="4517776"/>
                  <a:pt x="3350593" y="4513320"/>
                  <a:pt x="3349075" y="4506934"/>
                </a:cubicBezTo>
                <a:cubicBezTo>
                  <a:pt x="3355260" y="4509259"/>
                  <a:pt x="3359103" y="4512229"/>
                  <a:pt x="3361468" y="4517121"/>
                </a:cubicBezTo>
                <a:cubicBezTo>
                  <a:pt x="3363831" y="4522012"/>
                  <a:pt x="3362999" y="4526275"/>
                  <a:pt x="3361234" y="4530355"/>
                </a:cubicBezTo>
                <a:lnTo>
                  <a:pt x="3355560" y="4542168"/>
                </a:lnTo>
                <a:lnTo>
                  <a:pt x="3373976" y="4533105"/>
                </a:lnTo>
                <a:lnTo>
                  <a:pt x="3376824" y="4523463"/>
                </a:lnTo>
                <a:cubicBezTo>
                  <a:pt x="3376812" y="4520694"/>
                  <a:pt x="3377436" y="4517497"/>
                  <a:pt x="3376995" y="4514091"/>
                </a:cubicBezTo>
                <a:cubicBezTo>
                  <a:pt x="3376751" y="4506849"/>
                  <a:pt x="3376933" y="4500245"/>
                  <a:pt x="3382443" y="4494690"/>
                </a:cubicBezTo>
                <a:cubicBezTo>
                  <a:pt x="3384562" y="4492340"/>
                  <a:pt x="3383275" y="4490427"/>
                  <a:pt x="3382198" y="4487449"/>
                </a:cubicBezTo>
                <a:close/>
                <a:moveTo>
                  <a:pt x="3401642" y="4468361"/>
                </a:moveTo>
                <a:lnTo>
                  <a:pt x="3386620" y="4476056"/>
                </a:lnTo>
                <a:lnTo>
                  <a:pt x="3393329" y="4477190"/>
                </a:lnTo>
                <a:cubicBezTo>
                  <a:pt x="3395987" y="4476329"/>
                  <a:pt x="3398106" y="4473980"/>
                  <a:pt x="3400003" y="4469926"/>
                </a:cubicBezTo>
                <a:close/>
                <a:moveTo>
                  <a:pt x="642218" y="4435193"/>
                </a:moveTo>
                <a:cubicBezTo>
                  <a:pt x="639716" y="4436936"/>
                  <a:pt x="637415" y="4439881"/>
                  <a:pt x="634683" y="4441918"/>
                </a:cubicBezTo>
                <a:cubicBezTo>
                  <a:pt x="624329" y="4451279"/>
                  <a:pt x="612767" y="4461213"/>
                  <a:pt x="599661" y="4458542"/>
                </a:cubicBezTo>
                <a:cubicBezTo>
                  <a:pt x="591614" y="4457176"/>
                  <a:pt x="586511" y="4458116"/>
                  <a:pt x="582938" y="4461109"/>
                </a:cubicBezTo>
                <a:lnTo>
                  <a:pt x="581165" y="4464605"/>
                </a:lnTo>
                <a:lnTo>
                  <a:pt x="587933" y="4463110"/>
                </a:lnTo>
                <a:cubicBezTo>
                  <a:pt x="593669" y="4457157"/>
                  <a:pt x="598743" y="4459086"/>
                  <a:pt x="604447" y="4462414"/>
                </a:cubicBezTo>
                <a:cubicBezTo>
                  <a:pt x="614844" y="4468689"/>
                  <a:pt x="623074" y="4477622"/>
                  <a:pt x="628435" y="4489532"/>
                </a:cubicBezTo>
                <a:cubicBezTo>
                  <a:pt x="629698" y="4492334"/>
                  <a:pt x="630960" y="4495136"/>
                  <a:pt x="635789" y="4494648"/>
                </a:cubicBezTo>
                <a:cubicBezTo>
                  <a:pt x="640933" y="4494860"/>
                  <a:pt x="640754" y="4490727"/>
                  <a:pt x="641906" y="4487680"/>
                </a:cubicBezTo>
                <a:cubicBezTo>
                  <a:pt x="642360" y="4484949"/>
                  <a:pt x="642812" y="4482217"/>
                  <a:pt x="643580" y="4480186"/>
                </a:cubicBezTo>
                <a:lnTo>
                  <a:pt x="652508" y="4470918"/>
                </a:lnTo>
                <a:lnTo>
                  <a:pt x="652126" y="4470870"/>
                </a:lnTo>
                <a:cubicBezTo>
                  <a:pt x="651034" y="4469351"/>
                  <a:pt x="650935" y="4466804"/>
                  <a:pt x="650995" y="4463812"/>
                </a:cubicBezTo>
                <a:cubicBezTo>
                  <a:pt x="651055" y="4460820"/>
                  <a:pt x="652321" y="4457256"/>
                  <a:pt x="653588" y="4453690"/>
                </a:cubicBezTo>
                <a:cubicBezTo>
                  <a:pt x="656122" y="4446560"/>
                  <a:pt x="659231" y="4440638"/>
                  <a:pt x="650956" y="4435676"/>
                </a:cubicBezTo>
                <a:cubicBezTo>
                  <a:pt x="647423" y="4432907"/>
                  <a:pt x="644720" y="4433449"/>
                  <a:pt x="642218" y="4435193"/>
                </a:cubicBezTo>
                <a:close/>
                <a:moveTo>
                  <a:pt x="871204" y="4105209"/>
                </a:moveTo>
                <a:lnTo>
                  <a:pt x="870353" y="4105303"/>
                </a:lnTo>
                <a:lnTo>
                  <a:pt x="870440" y="4106412"/>
                </a:lnTo>
                <a:close/>
                <a:moveTo>
                  <a:pt x="2394397" y="4102588"/>
                </a:moveTo>
                <a:lnTo>
                  <a:pt x="2282036" y="4141733"/>
                </a:lnTo>
                <a:lnTo>
                  <a:pt x="2309239" y="4168936"/>
                </a:lnTo>
                <a:lnTo>
                  <a:pt x="2322233" y="4157657"/>
                </a:lnTo>
                <a:cubicBezTo>
                  <a:pt x="2331253" y="4151257"/>
                  <a:pt x="2340704" y="4145574"/>
                  <a:pt x="2350442" y="4139719"/>
                </a:cubicBezTo>
                <a:cubicBezTo>
                  <a:pt x="2366253" y="4130994"/>
                  <a:pt x="2380284" y="4120605"/>
                  <a:pt x="2391646" y="4107721"/>
                </a:cubicBezTo>
                <a:close/>
                <a:moveTo>
                  <a:pt x="2447480" y="4084095"/>
                </a:moveTo>
                <a:lnTo>
                  <a:pt x="2437026" y="4087735"/>
                </a:lnTo>
                <a:lnTo>
                  <a:pt x="2442327" y="4087597"/>
                </a:lnTo>
                <a:close/>
                <a:moveTo>
                  <a:pt x="785949" y="4019324"/>
                </a:moveTo>
                <a:lnTo>
                  <a:pt x="785637" y="4020997"/>
                </a:lnTo>
                <a:lnTo>
                  <a:pt x="787559" y="4021144"/>
                </a:lnTo>
                <a:close/>
                <a:moveTo>
                  <a:pt x="806374" y="4009785"/>
                </a:moveTo>
                <a:cubicBezTo>
                  <a:pt x="803493" y="4011099"/>
                  <a:pt x="801758" y="4014952"/>
                  <a:pt x="800008" y="4021813"/>
                </a:cubicBezTo>
                <a:lnTo>
                  <a:pt x="799943" y="4022095"/>
                </a:lnTo>
                <a:lnTo>
                  <a:pt x="800927" y="4022170"/>
                </a:lnTo>
                <a:cubicBezTo>
                  <a:pt x="806272" y="4024078"/>
                  <a:pt x="810983" y="4027769"/>
                  <a:pt x="815299" y="4021275"/>
                </a:cubicBezTo>
                <a:lnTo>
                  <a:pt x="814123" y="4011665"/>
                </a:lnTo>
                <a:close/>
                <a:moveTo>
                  <a:pt x="2680693" y="3992632"/>
                </a:moveTo>
                <a:lnTo>
                  <a:pt x="2484561" y="4069899"/>
                </a:lnTo>
                <a:lnTo>
                  <a:pt x="2484728" y="4069913"/>
                </a:lnTo>
                <a:cubicBezTo>
                  <a:pt x="2503070" y="4066694"/>
                  <a:pt x="2522102" y="4064623"/>
                  <a:pt x="2541369" y="4065536"/>
                </a:cubicBezTo>
                <a:cubicBezTo>
                  <a:pt x="2556964" y="4065532"/>
                  <a:pt x="2570255" y="4059102"/>
                  <a:pt x="2578029" y="4043494"/>
                </a:cubicBezTo>
                <a:cubicBezTo>
                  <a:pt x="2579396" y="4037984"/>
                  <a:pt x="2583289" y="4034082"/>
                  <a:pt x="2589016" y="4030638"/>
                </a:cubicBezTo>
                <a:cubicBezTo>
                  <a:pt x="2598872" y="4026275"/>
                  <a:pt x="2608727" y="4021911"/>
                  <a:pt x="2618581" y="4017548"/>
                </a:cubicBezTo>
                <a:cubicBezTo>
                  <a:pt x="2625455" y="4013416"/>
                  <a:pt x="2633254" y="4013413"/>
                  <a:pt x="2640373" y="4020066"/>
                </a:cubicBezTo>
                <a:cubicBezTo>
                  <a:pt x="2646348" y="4027409"/>
                  <a:pt x="2651620" y="4025801"/>
                  <a:pt x="2657114" y="4019372"/>
                </a:cubicBezTo>
                <a:cubicBezTo>
                  <a:pt x="2662153" y="4014781"/>
                  <a:pt x="2668336" y="4009501"/>
                  <a:pt x="2673375" y="4004910"/>
                </a:cubicBezTo>
                <a:close/>
                <a:moveTo>
                  <a:pt x="4883241" y="3978611"/>
                </a:moveTo>
                <a:lnTo>
                  <a:pt x="3182929" y="5042626"/>
                </a:lnTo>
                <a:lnTo>
                  <a:pt x="3501077" y="5360774"/>
                </a:lnTo>
                <a:close/>
                <a:moveTo>
                  <a:pt x="4609045" y="3749153"/>
                </a:moveTo>
                <a:lnTo>
                  <a:pt x="4604042" y="3750065"/>
                </a:lnTo>
                <a:cubicBezTo>
                  <a:pt x="4596022" y="3754888"/>
                  <a:pt x="4588693" y="3760857"/>
                  <a:pt x="4580673" y="3765679"/>
                </a:cubicBezTo>
                <a:cubicBezTo>
                  <a:pt x="4411588" y="3873592"/>
                  <a:pt x="4242736" y="3984489"/>
                  <a:pt x="4072270" y="4090108"/>
                </a:cubicBezTo>
                <a:cubicBezTo>
                  <a:pt x="3914863" y="4186313"/>
                  <a:pt x="3756765" y="4281372"/>
                  <a:pt x="3594529" y="4369546"/>
                </a:cubicBezTo>
                <a:lnTo>
                  <a:pt x="3450626" y="4443266"/>
                </a:lnTo>
                <a:lnTo>
                  <a:pt x="3482659" y="4434736"/>
                </a:lnTo>
                <a:cubicBezTo>
                  <a:pt x="3489467" y="4433863"/>
                  <a:pt x="3492246" y="4436624"/>
                  <a:pt x="3492700" y="4442800"/>
                </a:cubicBezTo>
                <a:cubicBezTo>
                  <a:pt x="3492725" y="4448338"/>
                  <a:pt x="3491255" y="4453028"/>
                  <a:pt x="3489150" y="4458147"/>
                </a:cubicBezTo>
                <a:cubicBezTo>
                  <a:pt x="3487472" y="4463903"/>
                  <a:pt x="3483663" y="4469241"/>
                  <a:pt x="3482843" y="4476272"/>
                </a:cubicBezTo>
                <a:cubicBezTo>
                  <a:pt x="3504064" y="4461082"/>
                  <a:pt x="3524440" y="4447387"/>
                  <a:pt x="3529216" y="4420108"/>
                </a:cubicBezTo>
                <a:cubicBezTo>
                  <a:pt x="3530269" y="4417548"/>
                  <a:pt x="3531958" y="4414562"/>
                  <a:pt x="3535363" y="4414125"/>
                </a:cubicBezTo>
                <a:cubicBezTo>
                  <a:pt x="3539195" y="4414326"/>
                  <a:pt x="3542391" y="4414955"/>
                  <a:pt x="3544963" y="4418782"/>
                </a:cubicBezTo>
                <a:cubicBezTo>
                  <a:pt x="3546248" y="4420693"/>
                  <a:pt x="3546262" y="4423462"/>
                  <a:pt x="3546273" y="4426232"/>
                </a:cubicBezTo>
                <a:lnTo>
                  <a:pt x="3545504" y="4443681"/>
                </a:lnTo>
                <a:lnTo>
                  <a:pt x="3560374" y="4434993"/>
                </a:lnTo>
                <a:lnTo>
                  <a:pt x="3566767" y="4431473"/>
                </a:lnTo>
                <a:lnTo>
                  <a:pt x="3564800" y="4421647"/>
                </a:lnTo>
                <a:cubicBezTo>
                  <a:pt x="3566242" y="4416745"/>
                  <a:pt x="3570482" y="4412737"/>
                  <a:pt x="3577915" y="4408667"/>
                </a:cubicBezTo>
                <a:cubicBezTo>
                  <a:pt x="3584711" y="4405024"/>
                  <a:pt x="3590014" y="4400535"/>
                  <a:pt x="3594458" y="4394771"/>
                </a:cubicBezTo>
                <a:cubicBezTo>
                  <a:pt x="3606519" y="4378332"/>
                  <a:pt x="3622658" y="4369335"/>
                  <a:pt x="3644394" y="4374166"/>
                </a:cubicBezTo>
                <a:cubicBezTo>
                  <a:pt x="3655048" y="4376264"/>
                  <a:pt x="3655048" y="4376264"/>
                  <a:pt x="3654570" y="4364549"/>
                </a:cubicBezTo>
                <a:cubicBezTo>
                  <a:pt x="3654104" y="4355606"/>
                  <a:pt x="3663423" y="4344713"/>
                  <a:pt x="3669607" y="4347036"/>
                </a:cubicBezTo>
                <a:cubicBezTo>
                  <a:pt x="3680273" y="4351902"/>
                  <a:pt x="3687706" y="4347832"/>
                  <a:pt x="3695983" y="4342268"/>
                </a:cubicBezTo>
                <a:cubicBezTo>
                  <a:pt x="3700012" y="4338635"/>
                  <a:pt x="3704249" y="4333936"/>
                  <a:pt x="3710849" y="4334129"/>
                </a:cubicBezTo>
                <a:cubicBezTo>
                  <a:pt x="3718515" y="4334531"/>
                  <a:pt x="3719775" y="4330905"/>
                  <a:pt x="3718894" y="4324091"/>
                </a:cubicBezTo>
                <a:cubicBezTo>
                  <a:pt x="3718452" y="4320686"/>
                  <a:pt x="3718012" y="4317279"/>
                  <a:pt x="3722482" y="4317051"/>
                </a:cubicBezTo>
                <a:cubicBezTo>
                  <a:pt x="3726315" y="4317252"/>
                  <a:pt x="3729510" y="4317881"/>
                  <a:pt x="3730172" y="4322992"/>
                </a:cubicBezTo>
                <a:cubicBezTo>
                  <a:pt x="3730613" y="4326398"/>
                  <a:pt x="3730417" y="4330233"/>
                  <a:pt x="3731287" y="4334278"/>
                </a:cubicBezTo>
                <a:lnTo>
                  <a:pt x="3735737" y="4340230"/>
                </a:lnTo>
                <a:lnTo>
                  <a:pt x="3770579" y="4316985"/>
                </a:lnTo>
                <a:lnTo>
                  <a:pt x="3769901" y="4316772"/>
                </a:lnTo>
                <a:cubicBezTo>
                  <a:pt x="3766804" y="4314571"/>
                  <a:pt x="3764502" y="4311489"/>
                  <a:pt x="3763528" y="4307978"/>
                </a:cubicBezTo>
                <a:cubicBezTo>
                  <a:pt x="3762022" y="4304362"/>
                  <a:pt x="3763504" y="4302439"/>
                  <a:pt x="3767765" y="4303279"/>
                </a:cubicBezTo>
                <a:cubicBezTo>
                  <a:pt x="3774794" y="4304109"/>
                  <a:pt x="3776483" y="4301121"/>
                  <a:pt x="3777941" y="4293661"/>
                </a:cubicBezTo>
                <a:cubicBezTo>
                  <a:pt x="3778957" y="4282795"/>
                  <a:pt x="3791043" y="4271894"/>
                  <a:pt x="3799137" y="4272935"/>
                </a:cubicBezTo>
                <a:cubicBezTo>
                  <a:pt x="3805529" y="4274192"/>
                  <a:pt x="3808712" y="4272053"/>
                  <a:pt x="3811676" y="4268209"/>
                </a:cubicBezTo>
                <a:cubicBezTo>
                  <a:pt x="3815912" y="4263510"/>
                  <a:pt x="3821007" y="4260087"/>
                  <a:pt x="3828048" y="4263685"/>
                </a:cubicBezTo>
                <a:cubicBezTo>
                  <a:pt x="3832530" y="4266227"/>
                  <a:pt x="3835493" y="4262384"/>
                  <a:pt x="3837820" y="4258969"/>
                </a:cubicBezTo>
                <a:cubicBezTo>
                  <a:pt x="3840146" y="4255554"/>
                  <a:pt x="3842044" y="4251501"/>
                  <a:pt x="3846085" y="4250636"/>
                </a:cubicBezTo>
                <a:cubicBezTo>
                  <a:pt x="3850971" y="4248277"/>
                  <a:pt x="3852061" y="4254026"/>
                  <a:pt x="3858037" y="4257415"/>
                </a:cubicBezTo>
                <a:cubicBezTo>
                  <a:pt x="3852221" y="4241883"/>
                  <a:pt x="3866889" y="4237578"/>
                  <a:pt x="3871311" y="4226275"/>
                </a:cubicBezTo>
                <a:cubicBezTo>
                  <a:pt x="3871751" y="4229681"/>
                  <a:pt x="3871972" y="4231384"/>
                  <a:pt x="3872192" y="4233089"/>
                </a:cubicBezTo>
                <a:cubicBezTo>
                  <a:pt x="3874800" y="4245221"/>
                  <a:pt x="3879920" y="4247335"/>
                  <a:pt x="3890107" y="4240488"/>
                </a:cubicBezTo>
                <a:cubicBezTo>
                  <a:pt x="3896683" y="4235142"/>
                  <a:pt x="3903051" y="4230862"/>
                  <a:pt x="3910484" y="4226792"/>
                </a:cubicBezTo>
                <a:cubicBezTo>
                  <a:pt x="3922594" y="4221430"/>
                  <a:pt x="3935354" y="4218408"/>
                  <a:pt x="3948554" y="4218793"/>
                </a:cubicBezTo>
                <a:lnTo>
                  <a:pt x="3949707" y="4218433"/>
                </a:lnTo>
                <a:lnTo>
                  <a:pt x="3958349" y="4213080"/>
                </a:lnTo>
                <a:lnTo>
                  <a:pt x="3958718" y="4206407"/>
                </a:lnTo>
                <a:cubicBezTo>
                  <a:pt x="3955056" y="4196833"/>
                  <a:pt x="3957798" y="4191286"/>
                  <a:pt x="3967362" y="4187635"/>
                </a:cubicBezTo>
                <a:cubicBezTo>
                  <a:pt x="3972885" y="4184849"/>
                  <a:pt x="3978836" y="4182701"/>
                  <a:pt x="3984138" y="4178211"/>
                </a:cubicBezTo>
                <a:cubicBezTo>
                  <a:pt x="3987321" y="4176071"/>
                  <a:pt x="3991363" y="4175207"/>
                  <a:pt x="3995416" y="4177110"/>
                </a:cubicBezTo>
                <a:cubicBezTo>
                  <a:pt x="3996910" y="4177958"/>
                  <a:pt x="3997767" y="4179235"/>
                  <a:pt x="3998821" y="4176674"/>
                </a:cubicBezTo>
                <a:cubicBezTo>
                  <a:pt x="4002604" y="4165799"/>
                  <a:pt x="4012376" y="4161083"/>
                  <a:pt x="4021084" y="4156157"/>
                </a:cubicBezTo>
                <a:cubicBezTo>
                  <a:pt x="4029789" y="4151230"/>
                  <a:pt x="4037000" y="4145456"/>
                  <a:pt x="4039082" y="4134800"/>
                </a:cubicBezTo>
                <a:cubicBezTo>
                  <a:pt x="4039915" y="4130538"/>
                  <a:pt x="4042254" y="4129891"/>
                  <a:pt x="4046307" y="4131797"/>
                </a:cubicBezTo>
                <a:cubicBezTo>
                  <a:pt x="4054414" y="4135604"/>
                  <a:pt x="4055050" y="4135176"/>
                  <a:pt x="4057144" y="4127289"/>
                </a:cubicBezTo>
                <a:cubicBezTo>
                  <a:pt x="4060915" y="4113645"/>
                  <a:pt x="4067038" y="4102124"/>
                  <a:pt x="4081279" y="4097181"/>
                </a:cubicBezTo>
                <a:cubicBezTo>
                  <a:pt x="4085527" y="4095250"/>
                  <a:pt x="4090844" y="4093530"/>
                  <a:pt x="4095728" y="4091171"/>
                </a:cubicBezTo>
                <a:cubicBezTo>
                  <a:pt x="4099770" y="4090308"/>
                  <a:pt x="4103797" y="4086673"/>
                  <a:pt x="4106382" y="4093269"/>
                </a:cubicBezTo>
                <a:cubicBezTo>
                  <a:pt x="4107460" y="4096247"/>
                  <a:pt x="4112357" y="4096658"/>
                  <a:pt x="4115125" y="4096649"/>
                </a:cubicBezTo>
                <a:cubicBezTo>
                  <a:pt x="4125767" y="4095978"/>
                  <a:pt x="4135331" y="4092326"/>
                  <a:pt x="4143388" y="4085059"/>
                </a:cubicBezTo>
                <a:cubicBezTo>
                  <a:pt x="4150172" y="4078648"/>
                  <a:pt x="4149742" y="4078011"/>
                  <a:pt x="4143326" y="4071214"/>
                </a:cubicBezTo>
                <a:cubicBezTo>
                  <a:pt x="4139052" y="4067607"/>
                  <a:pt x="4137545" y="4063990"/>
                  <a:pt x="4139223" y="4058233"/>
                </a:cubicBezTo>
                <a:cubicBezTo>
                  <a:pt x="4142235" y="4065467"/>
                  <a:pt x="4147783" y="4068218"/>
                  <a:pt x="4154371" y="4065642"/>
                </a:cubicBezTo>
                <a:cubicBezTo>
                  <a:pt x="4158938" y="4063497"/>
                  <a:pt x="4163402" y="4061886"/>
                  <a:pt x="4167529" y="4062352"/>
                </a:cubicBezTo>
                <a:lnTo>
                  <a:pt x="4178417" y="4071325"/>
                </a:lnTo>
                <a:lnTo>
                  <a:pt x="4178759" y="4071055"/>
                </a:lnTo>
                <a:lnTo>
                  <a:pt x="4181424" y="4057410"/>
                </a:lnTo>
                <a:cubicBezTo>
                  <a:pt x="4184017" y="4054048"/>
                  <a:pt x="4188052" y="4051798"/>
                  <a:pt x="4192834" y="4049973"/>
                </a:cubicBezTo>
                <a:cubicBezTo>
                  <a:pt x="4197511" y="4048680"/>
                  <a:pt x="4199409" y="4044627"/>
                  <a:pt x="4201308" y="4040574"/>
                </a:cubicBezTo>
                <a:cubicBezTo>
                  <a:pt x="4206793" y="4029481"/>
                  <a:pt x="4213173" y="4027970"/>
                  <a:pt x="4221512" y="4036252"/>
                </a:cubicBezTo>
                <a:lnTo>
                  <a:pt x="4223475" y="4037108"/>
                </a:lnTo>
                <a:lnTo>
                  <a:pt x="4227974" y="4034029"/>
                </a:lnTo>
                <a:lnTo>
                  <a:pt x="4228101" y="4033674"/>
                </a:lnTo>
                <a:cubicBezTo>
                  <a:pt x="4229349" y="4027281"/>
                  <a:pt x="4231883" y="4022800"/>
                  <a:pt x="4240185" y="4022775"/>
                </a:cubicBezTo>
                <a:lnTo>
                  <a:pt x="4239245" y="4026315"/>
                </a:lnTo>
                <a:lnTo>
                  <a:pt x="4257323" y="4013942"/>
                </a:lnTo>
                <a:lnTo>
                  <a:pt x="4260537" y="4003541"/>
                </a:lnTo>
                <a:cubicBezTo>
                  <a:pt x="4263917" y="3997566"/>
                  <a:pt x="4268153" y="3992867"/>
                  <a:pt x="4275170" y="3990928"/>
                </a:cubicBezTo>
                <a:cubicBezTo>
                  <a:pt x="4282186" y="3988988"/>
                  <a:pt x="4287918" y="3985137"/>
                  <a:pt x="4293221" y="3980648"/>
                </a:cubicBezTo>
                <a:cubicBezTo>
                  <a:pt x="4298730" y="3975092"/>
                  <a:pt x="4305306" y="3969746"/>
                  <a:pt x="4313829" y="3971424"/>
                </a:cubicBezTo>
                <a:lnTo>
                  <a:pt x="4320774" y="3970007"/>
                </a:lnTo>
                <a:lnTo>
                  <a:pt x="4323605" y="3967985"/>
                </a:lnTo>
                <a:lnTo>
                  <a:pt x="4326342" y="3961161"/>
                </a:lnTo>
                <a:cubicBezTo>
                  <a:pt x="4329282" y="3951780"/>
                  <a:pt x="4333102" y="3949211"/>
                  <a:pt x="4342690" y="3951099"/>
                </a:cubicBezTo>
                <a:lnTo>
                  <a:pt x="4346262" y="3951802"/>
                </a:lnTo>
                <a:lnTo>
                  <a:pt x="4374737" y="3931462"/>
                </a:lnTo>
                <a:lnTo>
                  <a:pt x="4374957" y="3930337"/>
                </a:lnTo>
                <a:cubicBezTo>
                  <a:pt x="4373646" y="3922886"/>
                  <a:pt x="4377858" y="3912649"/>
                  <a:pt x="4384031" y="3912203"/>
                </a:cubicBezTo>
                <a:cubicBezTo>
                  <a:pt x="4397646" y="3910456"/>
                  <a:pt x="4401014" y="3901714"/>
                  <a:pt x="4405655" y="3892114"/>
                </a:cubicBezTo>
                <a:cubicBezTo>
                  <a:pt x="4407136" y="3890192"/>
                  <a:pt x="4409683" y="3888480"/>
                  <a:pt x="4411164" y="3886559"/>
                </a:cubicBezTo>
                <a:cubicBezTo>
                  <a:pt x="4421769" y="3877580"/>
                  <a:pt x="4436231" y="3874340"/>
                  <a:pt x="4448109" y="3864504"/>
                </a:cubicBezTo>
                <a:lnTo>
                  <a:pt x="4448342" y="3879018"/>
                </a:lnTo>
                <a:lnTo>
                  <a:pt x="4501439" y="3841435"/>
                </a:lnTo>
                <a:lnTo>
                  <a:pt x="4525049" y="3823604"/>
                </a:lnTo>
                <a:lnTo>
                  <a:pt x="4522854" y="3821671"/>
                </a:lnTo>
                <a:lnTo>
                  <a:pt x="4527133" y="3822029"/>
                </a:lnTo>
                <a:lnTo>
                  <a:pt x="4553467" y="3802140"/>
                </a:lnTo>
                <a:lnTo>
                  <a:pt x="4555373" y="3797847"/>
                </a:lnTo>
                <a:lnTo>
                  <a:pt x="4564623" y="3795507"/>
                </a:lnTo>
                <a:lnTo>
                  <a:pt x="4590557" y="3782202"/>
                </a:lnTo>
                <a:lnTo>
                  <a:pt x="4595003" y="3769473"/>
                </a:lnTo>
                <a:cubicBezTo>
                  <a:pt x="4593704" y="3764792"/>
                  <a:pt x="4595406" y="3764573"/>
                  <a:pt x="4599018" y="3763071"/>
                </a:cubicBezTo>
                <a:cubicBezTo>
                  <a:pt x="4603800" y="3761246"/>
                  <a:pt x="4606402" y="3759960"/>
                  <a:pt x="4607803" y="3757746"/>
                </a:cubicBezTo>
                <a:close/>
                <a:moveTo>
                  <a:pt x="1817602" y="3431452"/>
                </a:moveTo>
                <a:lnTo>
                  <a:pt x="1826676" y="3442424"/>
                </a:lnTo>
                <a:cubicBezTo>
                  <a:pt x="1829435" y="3447012"/>
                  <a:pt x="1832195" y="3451602"/>
                  <a:pt x="1840447" y="3449764"/>
                </a:cubicBezTo>
                <a:cubicBezTo>
                  <a:pt x="1849391" y="3449072"/>
                  <a:pt x="1848233" y="3441958"/>
                  <a:pt x="1849601" y="3436450"/>
                </a:cubicBezTo>
                <a:lnTo>
                  <a:pt x="1850090" y="3431636"/>
                </a:lnTo>
                <a:lnTo>
                  <a:pt x="1837761" y="3435152"/>
                </a:lnTo>
                <a:close/>
                <a:moveTo>
                  <a:pt x="1245291" y="3011942"/>
                </a:moveTo>
                <a:cubicBezTo>
                  <a:pt x="1240238" y="3014155"/>
                  <a:pt x="1237115" y="3020825"/>
                  <a:pt x="1233887" y="3032730"/>
                </a:cubicBezTo>
                <a:cubicBezTo>
                  <a:pt x="1231986" y="3038078"/>
                  <a:pt x="1231868" y="3044062"/>
                  <a:pt x="1229334" y="3051192"/>
                </a:cubicBezTo>
                <a:cubicBezTo>
                  <a:pt x="1222325" y="3042664"/>
                  <a:pt x="1216466" y="3036554"/>
                  <a:pt x="1209459" y="3028025"/>
                </a:cubicBezTo>
                <a:cubicBezTo>
                  <a:pt x="1208192" y="3031590"/>
                  <a:pt x="1208765" y="3032800"/>
                  <a:pt x="1208132" y="3034582"/>
                </a:cubicBezTo>
                <a:cubicBezTo>
                  <a:pt x="1207998" y="3041315"/>
                  <a:pt x="1207143" y="3046722"/>
                  <a:pt x="1205585" y="3050842"/>
                </a:cubicBezTo>
                <a:lnTo>
                  <a:pt x="1199200" y="3058897"/>
                </a:lnTo>
                <a:lnTo>
                  <a:pt x="1263571" y="3123268"/>
                </a:lnTo>
                <a:lnTo>
                  <a:pt x="1280289" y="3105544"/>
                </a:lnTo>
                <a:cubicBezTo>
                  <a:pt x="1307095" y="3080964"/>
                  <a:pt x="1348312" y="3083627"/>
                  <a:pt x="1369336" y="3109212"/>
                </a:cubicBezTo>
                <a:cubicBezTo>
                  <a:pt x="1376917" y="3118950"/>
                  <a:pt x="1376680" y="3130918"/>
                  <a:pt x="1381846" y="3141802"/>
                </a:cubicBezTo>
                <a:cubicBezTo>
                  <a:pt x="1388102" y="3158098"/>
                  <a:pt x="1397584" y="3162488"/>
                  <a:pt x="1414372" y="3160447"/>
                </a:cubicBezTo>
                <a:cubicBezTo>
                  <a:pt x="1422767" y="3159425"/>
                  <a:pt x="1430585" y="3157196"/>
                  <a:pt x="1438980" y="3156175"/>
                </a:cubicBezTo>
                <a:cubicBezTo>
                  <a:pt x="1455768" y="3154133"/>
                  <a:pt x="1463073" y="3147701"/>
                  <a:pt x="1462222" y="3130323"/>
                </a:cubicBezTo>
                <a:cubicBezTo>
                  <a:pt x="1463033" y="3119564"/>
                  <a:pt x="1467231" y="3119054"/>
                  <a:pt x="1476140" y="3122235"/>
                </a:cubicBezTo>
                <a:cubicBezTo>
                  <a:pt x="1495164" y="3128022"/>
                  <a:pt x="1503677" y="3121018"/>
                  <a:pt x="1502885" y="3100647"/>
                </a:cubicBezTo>
                <a:cubicBezTo>
                  <a:pt x="1501797" y="3095236"/>
                  <a:pt x="1499500" y="3090399"/>
                  <a:pt x="1493522" y="3090273"/>
                </a:cubicBezTo>
                <a:cubicBezTo>
                  <a:pt x="1486335" y="3090721"/>
                  <a:pt x="1487424" y="3096132"/>
                  <a:pt x="1488513" y="3101542"/>
                </a:cubicBezTo>
                <a:cubicBezTo>
                  <a:pt x="1490235" y="3105170"/>
                  <a:pt x="1489542" y="3109945"/>
                  <a:pt x="1484137" y="3111029"/>
                </a:cubicBezTo>
                <a:cubicBezTo>
                  <a:pt x="1479306" y="3113322"/>
                  <a:pt x="1473962" y="3111413"/>
                  <a:pt x="1472873" y="3106002"/>
                </a:cubicBezTo>
                <a:lnTo>
                  <a:pt x="1459594" y="3075767"/>
                </a:lnTo>
                <a:lnTo>
                  <a:pt x="1456995" y="3075979"/>
                </a:lnTo>
                <a:cubicBezTo>
                  <a:pt x="1446959" y="3077303"/>
                  <a:pt x="1437757" y="3081215"/>
                  <a:pt x="1427167" y="3080812"/>
                </a:cubicBezTo>
                <a:cubicBezTo>
                  <a:pt x="1420300" y="3080164"/>
                  <a:pt x="1416021" y="3078684"/>
                  <a:pt x="1415245" y="3070362"/>
                </a:cubicBezTo>
                <a:cubicBezTo>
                  <a:pt x="1413053" y="3060590"/>
                  <a:pt x="1404493" y="3057630"/>
                  <a:pt x="1397262" y="3064717"/>
                </a:cubicBezTo>
                <a:cubicBezTo>
                  <a:pt x="1391479" y="3070388"/>
                  <a:pt x="1386031" y="3071188"/>
                  <a:pt x="1378887" y="3069676"/>
                </a:cubicBezTo>
                <a:cubicBezTo>
                  <a:pt x="1374329" y="3067332"/>
                  <a:pt x="1370881" y="3068441"/>
                  <a:pt x="1367683" y="3073280"/>
                </a:cubicBezTo>
                <a:cubicBezTo>
                  <a:pt x="1364763" y="3078981"/>
                  <a:pt x="1359869" y="3081508"/>
                  <a:pt x="1353865" y="3080582"/>
                </a:cubicBezTo>
                <a:cubicBezTo>
                  <a:pt x="1350141" y="3080828"/>
                  <a:pt x="1344999" y="3079624"/>
                  <a:pt x="1341551" y="3080733"/>
                </a:cubicBezTo>
                <a:cubicBezTo>
                  <a:pt x="1336380" y="3082397"/>
                  <a:pt x="1333823" y="3080362"/>
                  <a:pt x="1331574" y="3076324"/>
                </a:cubicBezTo>
                <a:cubicBezTo>
                  <a:pt x="1326212" y="3068525"/>
                  <a:pt x="1324211" y="3068216"/>
                  <a:pt x="1317258" y="3076167"/>
                </a:cubicBezTo>
                <a:cubicBezTo>
                  <a:pt x="1313197" y="3081283"/>
                  <a:pt x="1309416" y="3087261"/>
                  <a:pt x="1303937" y="3090928"/>
                </a:cubicBezTo>
                <a:cubicBezTo>
                  <a:pt x="1303660" y="3090065"/>
                  <a:pt x="1302797" y="3090343"/>
                  <a:pt x="1302519" y="3089479"/>
                </a:cubicBezTo>
                <a:cubicBezTo>
                  <a:pt x="1306668" y="3075764"/>
                  <a:pt x="1306668" y="3075764"/>
                  <a:pt x="1295885" y="3065899"/>
                </a:cubicBezTo>
                <a:cubicBezTo>
                  <a:pt x="1294469" y="3064450"/>
                  <a:pt x="1293052" y="3063001"/>
                  <a:pt x="1291912" y="3062415"/>
                </a:cubicBezTo>
                <a:cubicBezTo>
                  <a:pt x="1280298" y="3049961"/>
                  <a:pt x="1269123" y="3050698"/>
                  <a:pt x="1256693" y="3062316"/>
                </a:cubicBezTo>
                <a:cubicBezTo>
                  <a:pt x="1250325" y="3069126"/>
                  <a:pt x="1244321" y="3068200"/>
                  <a:pt x="1240684" y="3059847"/>
                </a:cubicBezTo>
                <a:cubicBezTo>
                  <a:pt x="1238433" y="3055808"/>
                  <a:pt x="1237045" y="3051493"/>
                  <a:pt x="1236519" y="3046900"/>
                </a:cubicBezTo>
                <a:cubicBezTo>
                  <a:pt x="1235217" y="3033985"/>
                  <a:pt x="1245312" y="3026930"/>
                  <a:pt x="1256427" y="3031925"/>
                </a:cubicBezTo>
                <a:cubicBezTo>
                  <a:pt x="1265265" y="3035748"/>
                  <a:pt x="1272992" y="3036120"/>
                  <a:pt x="1281305" y="3035351"/>
                </a:cubicBezTo>
                <a:cubicBezTo>
                  <a:pt x="1289338" y="3033719"/>
                  <a:pt x="1297067" y="3034091"/>
                  <a:pt x="1304180" y="3038469"/>
                </a:cubicBezTo>
                <a:cubicBezTo>
                  <a:pt x="1315268" y="3046331"/>
                  <a:pt x="1319855" y="3045808"/>
                  <a:pt x="1326559" y="3034127"/>
                </a:cubicBezTo>
                <a:cubicBezTo>
                  <a:pt x="1331788" y="3026731"/>
                  <a:pt x="1337265" y="3023065"/>
                  <a:pt x="1346439" y="3022019"/>
                </a:cubicBezTo>
                <a:lnTo>
                  <a:pt x="1349867" y="3021915"/>
                </a:lnTo>
                <a:lnTo>
                  <a:pt x="1341397" y="3021522"/>
                </a:lnTo>
                <a:cubicBezTo>
                  <a:pt x="1337574" y="3022040"/>
                  <a:pt x="1333951" y="3023760"/>
                  <a:pt x="1330874" y="3028185"/>
                </a:cubicBezTo>
                <a:cubicBezTo>
                  <a:pt x="1316202" y="3044039"/>
                  <a:pt x="1312006" y="3044550"/>
                  <a:pt x="1294307" y="3032204"/>
                </a:cubicBezTo>
                <a:cubicBezTo>
                  <a:pt x="1286032" y="3027241"/>
                  <a:pt x="1277757" y="3022278"/>
                  <a:pt x="1268275" y="3017888"/>
                </a:cubicBezTo>
                <a:cubicBezTo>
                  <a:pt x="1257327" y="3011971"/>
                  <a:pt x="1250344" y="3009729"/>
                  <a:pt x="1245291" y="3011942"/>
                </a:cubicBezTo>
                <a:close/>
                <a:moveTo>
                  <a:pt x="1536306" y="2984014"/>
                </a:moveTo>
                <a:cubicBezTo>
                  <a:pt x="1526070" y="2987392"/>
                  <a:pt x="1515320" y="2986567"/>
                  <a:pt x="1505778" y="2985169"/>
                </a:cubicBezTo>
                <a:cubicBezTo>
                  <a:pt x="1493821" y="2984917"/>
                  <a:pt x="1485941" y="2990139"/>
                  <a:pt x="1485130" y="3000899"/>
                </a:cubicBezTo>
                <a:cubicBezTo>
                  <a:pt x="1483110" y="3012230"/>
                  <a:pt x="1478339" y="3011531"/>
                  <a:pt x="1471212" y="3008986"/>
                </a:cubicBezTo>
                <a:cubicBezTo>
                  <a:pt x="1456959" y="3003897"/>
                  <a:pt x="1444547" y="2996452"/>
                  <a:pt x="1429659" y="2993146"/>
                </a:cubicBezTo>
                <a:cubicBezTo>
                  <a:pt x="1421325" y="2991175"/>
                  <a:pt x="1415920" y="2992259"/>
                  <a:pt x="1410397" y="2999326"/>
                </a:cubicBezTo>
                <a:cubicBezTo>
                  <a:pt x="1406081" y="3005820"/>
                  <a:pt x="1403547" y="3012951"/>
                  <a:pt x="1395153" y="3013972"/>
                </a:cubicBezTo>
                <a:cubicBezTo>
                  <a:pt x="1387333" y="3016202"/>
                  <a:pt x="1382681" y="3009519"/>
                  <a:pt x="1376762" y="3006401"/>
                </a:cubicBezTo>
                <a:lnTo>
                  <a:pt x="1371479" y="3021267"/>
                </a:lnTo>
                <a:lnTo>
                  <a:pt x="1395419" y="3020549"/>
                </a:lnTo>
                <a:cubicBezTo>
                  <a:pt x="1409457" y="3019842"/>
                  <a:pt x="1422383" y="3015685"/>
                  <a:pt x="1431089" y="3004313"/>
                </a:cubicBezTo>
                <a:cubicBezTo>
                  <a:pt x="1435455" y="2997194"/>
                  <a:pt x="1439459" y="2997811"/>
                  <a:pt x="1446295" y="3001326"/>
                </a:cubicBezTo>
                <a:cubicBezTo>
                  <a:pt x="1478199" y="3017730"/>
                  <a:pt x="1509665" y="3020942"/>
                  <a:pt x="1538557" y="2995458"/>
                </a:cubicBezTo>
                <a:lnTo>
                  <a:pt x="1546925" y="2993333"/>
                </a:lnTo>
                <a:lnTo>
                  <a:pt x="1544640" y="2985987"/>
                </a:lnTo>
                <a:cubicBezTo>
                  <a:pt x="1543189" y="2983711"/>
                  <a:pt x="1540819" y="2982613"/>
                  <a:pt x="1536306" y="2984014"/>
                </a:cubicBezTo>
                <a:close/>
                <a:moveTo>
                  <a:pt x="1141538" y="2852036"/>
                </a:moveTo>
                <a:lnTo>
                  <a:pt x="1141308" y="2852170"/>
                </a:lnTo>
                <a:cubicBezTo>
                  <a:pt x="1137102" y="2853880"/>
                  <a:pt x="1132802" y="2854549"/>
                  <a:pt x="1128521" y="2853069"/>
                </a:cubicBezTo>
                <a:lnTo>
                  <a:pt x="1117318" y="2853296"/>
                </a:lnTo>
                <a:lnTo>
                  <a:pt x="1118397" y="2854897"/>
                </a:lnTo>
                <a:cubicBezTo>
                  <a:pt x="1120693" y="2859734"/>
                  <a:pt x="1122989" y="2864572"/>
                  <a:pt x="1131384" y="2863551"/>
                </a:cubicBezTo>
                <a:cubicBezTo>
                  <a:pt x="1135867" y="2863645"/>
                  <a:pt x="1137995" y="2861894"/>
                  <a:pt x="1139240" y="2859450"/>
                </a:cubicBezTo>
                <a:close/>
                <a:moveTo>
                  <a:pt x="1181888" y="2616148"/>
                </a:moveTo>
                <a:lnTo>
                  <a:pt x="1163814" y="2619255"/>
                </a:lnTo>
                <a:lnTo>
                  <a:pt x="1160914" y="2622650"/>
                </a:lnTo>
                <a:cubicBezTo>
                  <a:pt x="1160578" y="2627519"/>
                  <a:pt x="1162244" y="2632698"/>
                  <a:pt x="1158739" y="2639539"/>
                </a:cubicBezTo>
                <a:cubicBezTo>
                  <a:pt x="1157993" y="2628351"/>
                  <a:pt x="1151989" y="2627425"/>
                  <a:pt x="1144540" y="2627916"/>
                </a:cubicBezTo>
                <a:cubicBezTo>
                  <a:pt x="1141384" y="2628455"/>
                  <a:pt x="1137736" y="2628201"/>
                  <a:pt x="1134776" y="2627129"/>
                </a:cubicBezTo>
                <a:lnTo>
                  <a:pt x="1132339" y="2624668"/>
                </a:lnTo>
                <a:lnTo>
                  <a:pt x="1109282" y="2628634"/>
                </a:lnTo>
                <a:lnTo>
                  <a:pt x="939227" y="2798688"/>
                </a:lnTo>
                <a:lnTo>
                  <a:pt x="947278" y="2795179"/>
                </a:lnTo>
                <a:cubicBezTo>
                  <a:pt x="949864" y="2794348"/>
                  <a:pt x="951865" y="2794656"/>
                  <a:pt x="953866" y="2794964"/>
                </a:cubicBezTo>
                <a:cubicBezTo>
                  <a:pt x="959593" y="2795027"/>
                  <a:pt x="961900" y="2793333"/>
                  <a:pt x="960819" y="2787014"/>
                </a:cubicBezTo>
                <a:cubicBezTo>
                  <a:pt x="960570" y="2783284"/>
                  <a:pt x="961490" y="2777274"/>
                  <a:pt x="966632" y="2778478"/>
                </a:cubicBezTo>
                <a:cubicBezTo>
                  <a:pt x="973499" y="2779126"/>
                  <a:pt x="979530" y="2777185"/>
                  <a:pt x="985840" y="2776108"/>
                </a:cubicBezTo>
                <a:cubicBezTo>
                  <a:pt x="991289" y="2775308"/>
                  <a:pt x="997877" y="2775094"/>
                  <a:pt x="1003355" y="2771427"/>
                </a:cubicBezTo>
                <a:cubicBezTo>
                  <a:pt x="1007971" y="2768037"/>
                  <a:pt x="1013449" y="2764371"/>
                  <a:pt x="1006364" y="2757126"/>
                </a:cubicBezTo>
                <a:cubicBezTo>
                  <a:pt x="1003806" y="2755091"/>
                  <a:pt x="1004975" y="2752810"/>
                  <a:pt x="1008144" y="2750839"/>
                </a:cubicBezTo>
                <a:cubicBezTo>
                  <a:pt x="1021072" y="2746680"/>
                  <a:pt x="1026492" y="2748746"/>
                  <a:pt x="1031518" y="2761415"/>
                </a:cubicBezTo>
                <a:cubicBezTo>
                  <a:pt x="1032906" y="2765731"/>
                  <a:pt x="1034879" y="2768906"/>
                  <a:pt x="1038880" y="2769523"/>
                </a:cubicBezTo>
                <a:cubicBezTo>
                  <a:pt x="1045746" y="2770171"/>
                  <a:pt x="1052335" y="2769957"/>
                  <a:pt x="1058674" y="2766013"/>
                </a:cubicBezTo>
                <a:cubicBezTo>
                  <a:pt x="1060397" y="2765459"/>
                  <a:pt x="1060148" y="2761729"/>
                  <a:pt x="1058732" y="2760281"/>
                </a:cubicBezTo>
                <a:cubicBezTo>
                  <a:pt x="1057899" y="2757691"/>
                  <a:pt x="1056788" y="2754239"/>
                  <a:pt x="1057957" y="2751958"/>
                </a:cubicBezTo>
                <a:cubicBezTo>
                  <a:pt x="1059709" y="2748537"/>
                  <a:pt x="1061214" y="2741387"/>
                  <a:pt x="1065464" y="2745734"/>
                </a:cubicBezTo>
                <a:cubicBezTo>
                  <a:pt x="1075413" y="2753010"/>
                  <a:pt x="1084030" y="2750237"/>
                  <a:pt x="1093512" y="2747188"/>
                </a:cubicBezTo>
                <a:cubicBezTo>
                  <a:pt x="1098961" y="2746387"/>
                  <a:pt x="1104408" y="2745587"/>
                  <a:pt x="1110105" y="2748517"/>
                </a:cubicBezTo>
                <a:cubicBezTo>
                  <a:pt x="1131479" y="2758785"/>
                  <a:pt x="1144127" y="2753764"/>
                  <a:pt x="1150085" y="2730895"/>
                </a:cubicBezTo>
                <a:cubicBezTo>
                  <a:pt x="1151867" y="2724607"/>
                  <a:pt x="1155620" y="2721495"/>
                  <a:pt x="1161596" y="2725287"/>
                </a:cubicBezTo>
                <a:cubicBezTo>
                  <a:pt x="1175269" y="2732317"/>
                  <a:pt x="1189307" y="2731611"/>
                  <a:pt x="1203373" y="2728039"/>
                </a:cubicBezTo>
                <a:cubicBezTo>
                  <a:pt x="1210546" y="2726684"/>
                  <a:pt x="1217164" y="2723603"/>
                  <a:pt x="1225196" y="2721972"/>
                </a:cubicBezTo>
                <a:cubicBezTo>
                  <a:pt x="1238680" y="2719539"/>
                  <a:pt x="1249883" y="2715935"/>
                  <a:pt x="1250057" y="2698737"/>
                </a:cubicBezTo>
                <a:cubicBezTo>
                  <a:pt x="1252002" y="2704778"/>
                  <a:pt x="1252526" y="2709371"/>
                  <a:pt x="1256777" y="2713718"/>
                </a:cubicBezTo>
                <a:cubicBezTo>
                  <a:pt x="1261584" y="2719791"/>
                  <a:pt x="1268450" y="2720439"/>
                  <a:pt x="1274483" y="2718498"/>
                </a:cubicBezTo>
                <a:cubicBezTo>
                  <a:pt x="1281099" y="2715417"/>
                  <a:pt x="1274847" y="2710762"/>
                  <a:pt x="1274598" y="2707033"/>
                </a:cubicBezTo>
                <a:cubicBezTo>
                  <a:pt x="1273795" y="2701577"/>
                  <a:pt x="1276131" y="2697016"/>
                  <a:pt x="1282135" y="2697942"/>
                </a:cubicBezTo>
                <a:cubicBezTo>
                  <a:pt x="1290140" y="2699176"/>
                  <a:pt x="1296173" y="2697235"/>
                  <a:pt x="1303652" y="2693877"/>
                </a:cubicBezTo>
                <a:cubicBezTo>
                  <a:pt x="1312299" y="2688239"/>
                  <a:pt x="1321779" y="2685190"/>
                  <a:pt x="1332619" y="2689322"/>
                </a:cubicBezTo>
                <a:cubicBezTo>
                  <a:pt x="1339178" y="2691974"/>
                  <a:pt x="1344071" y="2689447"/>
                  <a:pt x="1346991" y="2683746"/>
                </a:cubicBezTo>
                <a:cubicBezTo>
                  <a:pt x="1348745" y="2680325"/>
                  <a:pt x="1350497" y="2676904"/>
                  <a:pt x="1351665" y="2674623"/>
                </a:cubicBezTo>
                <a:cubicBezTo>
                  <a:pt x="1354864" y="2669785"/>
                  <a:pt x="1355506" y="2662912"/>
                  <a:pt x="1361232" y="2662975"/>
                </a:cubicBezTo>
                <a:cubicBezTo>
                  <a:pt x="1366958" y="2663037"/>
                  <a:pt x="1368040" y="2669357"/>
                  <a:pt x="1369428" y="2673672"/>
                </a:cubicBezTo>
                <a:cubicBezTo>
                  <a:pt x="1370816" y="2677987"/>
                  <a:pt x="1373708" y="2675152"/>
                  <a:pt x="1376572" y="2675183"/>
                </a:cubicBezTo>
                <a:cubicBezTo>
                  <a:pt x="1379157" y="2674352"/>
                  <a:pt x="1381742" y="2673520"/>
                  <a:pt x="1379770" y="2670345"/>
                </a:cubicBezTo>
                <a:cubicBezTo>
                  <a:pt x="1374993" y="2661406"/>
                  <a:pt x="1379330" y="2657153"/>
                  <a:pt x="1386810" y="2653795"/>
                </a:cubicBezTo>
                <a:cubicBezTo>
                  <a:pt x="1394288" y="2650436"/>
                  <a:pt x="1394039" y="2646708"/>
                  <a:pt x="1386926" y="2642330"/>
                </a:cubicBezTo>
                <a:cubicBezTo>
                  <a:pt x="1385508" y="2640881"/>
                  <a:pt x="1382645" y="2640849"/>
                  <a:pt x="1379782" y="2640818"/>
                </a:cubicBezTo>
                <a:cubicBezTo>
                  <a:pt x="1354043" y="2637668"/>
                  <a:pt x="1328246" y="2640252"/>
                  <a:pt x="1302421" y="2645702"/>
                </a:cubicBezTo>
                <a:cubicBezTo>
                  <a:pt x="1281765" y="2649489"/>
                  <a:pt x="1262278" y="2650996"/>
                  <a:pt x="1241741" y="2643317"/>
                </a:cubicBezTo>
                <a:cubicBezTo>
                  <a:pt x="1229761" y="2638599"/>
                  <a:pt x="1219534" y="2630459"/>
                  <a:pt x="1209895" y="2621180"/>
                </a:cubicBezTo>
                <a:cubicBezTo>
                  <a:pt x="1207192" y="2633477"/>
                  <a:pt x="1203160" y="2635727"/>
                  <a:pt x="1191765" y="2629868"/>
                </a:cubicBezTo>
                <a:cubicBezTo>
                  <a:pt x="1188348" y="2628111"/>
                  <a:pt x="1185237" y="2624350"/>
                  <a:pt x="1184709" y="2619757"/>
                </a:cubicBezTo>
                <a:close/>
                <a:moveTo>
                  <a:pt x="2149891" y="2258811"/>
                </a:moveTo>
                <a:cubicBezTo>
                  <a:pt x="2131237" y="2262906"/>
                  <a:pt x="2112919" y="2262133"/>
                  <a:pt x="2094601" y="2261358"/>
                </a:cubicBezTo>
                <a:cubicBezTo>
                  <a:pt x="2082008" y="2260646"/>
                  <a:pt x="2070805" y="2264250"/>
                  <a:pt x="2061822" y="2274759"/>
                </a:cubicBezTo>
                <a:cubicBezTo>
                  <a:pt x="2059208" y="2278457"/>
                  <a:pt x="2055483" y="2278703"/>
                  <a:pt x="2050925" y="2276360"/>
                </a:cubicBezTo>
                <a:cubicBezTo>
                  <a:pt x="2042672" y="2271395"/>
                  <a:pt x="2033528" y="2269575"/>
                  <a:pt x="2024382" y="2267755"/>
                </a:cubicBezTo>
                <a:cubicBezTo>
                  <a:pt x="2019518" y="2267414"/>
                  <a:pt x="2015209" y="2268801"/>
                  <a:pt x="2011733" y="2272776"/>
                </a:cubicBezTo>
                <a:cubicBezTo>
                  <a:pt x="2004780" y="2280727"/>
                  <a:pt x="1995855" y="2285502"/>
                  <a:pt x="1985542" y="2285963"/>
                </a:cubicBezTo>
                <a:cubicBezTo>
                  <a:pt x="1976091" y="2286146"/>
                  <a:pt x="1966640" y="2286329"/>
                  <a:pt x="1958051" y="2286234"/>
                </a:cubicBezTo>
                <a:cubicBezTo>
                  <a:pt x="1951185" y="2285586"/>
                  <a:pt x="1948016" y="2287558"/>
                  <a:pt x="1949375" y="2294739"/>
                </a:cubicBezTo>
                <a:cubicBezTo>
                  <a:pt x="1949901" y="2299332"/>
                  <a:pt x="1949010" y="2302476"/>
                  <a:pt x="1944701" y="2303862"/>
                </a:cubicBezTo>
                <a:cubicBezTo>
                  <a:pt x="1935498" y="2307774"/>
                  <a:pt x="1931526" y="2304291"/>
                  <a:pt x="1931334" y="2294828"/>
                </a:cubicBezTo>
                <a:cubicBezTo>
                  <a:pt x="1930894" y="2281636"/>
                  <a:pt x="1927476" y="2279878"/>
                  <a:pt x="1915411" y="2283760"/>
                </a:cubicBezTo>
                <a:cubicBezTo>
                  <a:pt x="1907654" y="2286255"/>
                  <a:pt x="1900176" y="2289613"/>
                  <a:pt x="1893558" y="2292694"/>
                </a:cubicBezTo>
                <a:cubicBezTo>
                  <a:pt x="1882355" y="2296298"/>
                  <a:pt x="1872568" y="2301350"/>
                  <a:pt x="1860838" y="2300362"/>
                </a:cubicBezTo>
                <a:cubicBezTo>
                  <a:pt x="1854250" y="2300577"/>
                  <a:pt x="1849108" y="2299374"/>
                  <a:pt x="1848055" y="2290188"/>
                </a:cubicBezTo>
                <a:cubicBezTo>
                  <a:pt x="1847836" y="2283592"/>
                  <a:pt x="1842723" y="2279523"/>
                  <a:pt x="1835828" y="2281740"/>
                </a:cubicBezTo>
                <a:cubicBezTo>
                  <a:pt x="1814005" y="2287808"/>
                  <a:pt x="1792546" y="2286139"/>
                  <a:pt x="1770810" y="2283607"/>
                </a:cubicBezTo>
                <a:cubicBezTo>
                  <a:pt x="1754215" y="2282279"/>
                  <a:pt x="1745320" y="2284188"/>
                  <a:pt x="1740560" y="2301909"/>
                </a:cubicBezTo>
                <a:cubicBezTo>
                  <a:pt x="1739697" y="2302186"/>
                  <a:pt x="1738835" y="2302464"/>
                  <a:pt x="1738835" y="2302464"/>
                </a:cubicBezTo>
                <a:cubicBezTo>
                  <a:pt x="1734555" y="2300983"/>
                  <a:pt x="1736365" y="2291830"/>
                  <a:pt x="1731195" y="2293493"/>
                </a:cubicBezTo>
                <a:cubicBezTo>
                  <a:pt x="1726885" y="2294880"/>
                  <a:pt x="1725104" y="2301167"/>
                  <a:pt x="1723907" y="2306314"/>
                </a:cubicBezTo>
                <a:cubicBezTo>
                  <a:pt x="1723323" y="2307454"/>
                  <a:pt x="1723016" y="2309457"/>
                  <a:pt x="1722432" y="2310597"/>
                </a:cubicBezTo>
                <a:cubicBezTo>
                  <a:pt x="1720928" y="2317748"/>
                  <a:pt x="1720286" y="2324621"/>
                  <a:pt x="1720505" y="2331217"/>
                </a:cubicBezTo>
                <a:cubicBezTo>
                  <a:pt x="1720170" y="2336087"/>
                  <a:pt x="1717001" y="2338059"/>
                  <a:pt x="1712135" y="2337719"/>
                </a:cubicBezTo>
                <a:cubicBezTo>
                  <a:pt x="1708996" y="2336825"/>
                  <a:pt x="1704715" y="2335344"/>
                  <a:pt x="1705328" y="2331338"/>
                </a:cubicBezTo>
                <a:cubicBezTo>
                  <a:pt x="1709475" y="2317622"/>
                  <a:pt x="1701835" y="2308651"/>
                  <a:pt x="1695057" y="2299404"/>
                </a:cubicBezTo>
                <a:cubicBezTo>
                  <a:pt x="1691389" y="2293917"/>
                  <a:pt x="1688832" y="2291881"/>
                  <a:pt x="1685328" y="2298723"/>
                </a:cubicBezTo>
                <a:cubicBezTo>
                  <a:pt x="1678930" y="2308400"/>
                  <a:pt x="1668866" y="2312590"/>
                  <a:pt x="1659941" y="2317365"/>
                </a:cubicBezTo>
                <a:cubicBezTo>
                  <a:pt x="1656772" y="2319337"/>
                  <a:pt x="1654186" y="2320170"/>
                  <a:pt x="1652492" y="2317858"/>
                </a:cubicBezTo>
                <a:cubicBezTo>
                  <a:pt x="1643989" y="2309163"/>
                  <a:pt x="1633954" y="2310487"/>
                  <a:pt x="1623918" y="2311811"/>
                </a:cubicBezTo>
                <a:cubicBezTo>
                  <a:pt x="1614467" y="2311993"/>
                  <a:pt x="1605293" y="2313039"/>
                  <a:pt x="1598486" y="2306658"/>
                </a:cubicBezTo>
                <a:cubicBezTo>
                  <a:pt x="1595374" y="2302897"/>
                  <a:pt x="1593650" y="2303451"/>
                  <a:pt x="1589619" y="2305700"/>
                </a:cubicBezTo>
                <a:cubicBezTo>
                  <a:pt x="1575494" y="2315006"/>
                  <a:pt x="1560842" y="2319719"/>
                  <a:pt x="1544862" y="2314383"/>
                </a:cubicBezTo>
                <a:cubicBezTo>
                  <a:pt x="1538581" y="2312595"/>
                  <a:pt x="1535132" y="2313704"/>
                  <a:pt x="1530795" y="2317956"/>
                </a:cubicBezTo>
                <a:cubicBezTo>
                  <a:pt x="1521257" y="2326738"/>
                  <a:pt x="1510054" y="2330343"/>
                  <a:pt x="1496351" y="2326178"/>
                </a:cubicBezTo>
                <a:cubicBezTo>
                  <a:pt x="1492932" y="2324421"/>
                  <a:pt x="1490069" y="2324390"/>
                  <a:pt x="1487177" y="2327225"/>
                </a:cubicBezTo>
                <a:cubicBezTo>
                  <a:pt x="1474192" y="2337116"/>
                  <a:pt x="1446422" y="2336524"/>
                  <a:pt x="1434502" y="2326074"/>
                </a:cubicBezTo>
                <a:cubicBezTo>
                  <a:pt x="1429829" y="2335195"/>
                  <a:pt x="1421488" y="2338831"/>
                  <a:pt x="1412898" y="2338737"/>
                </a:cubicBezTo>
                <a:lnTo>
                  <a:pt x="1396893" y="2341023"/>
                </a:lnTo>
                <a:lnTo>
                  <a:pt x="1271066" y="2466850"/>
                </a:lnTo>
                <a:lnTo>
                  <a:pt x="1279630" y="2471329"/>
                </a:lnTo>
                <a:cubicBezTo>
                  <a:pt x="1286594" y="2478525"/>
                  <a:pt x="1286594" y="2478525"/>
                  <a:pt x="1291809" y="2469608"/>
                </a:cubicBezTo>
                <a:cubicBezTo>
                  <a:pt x="1292560" y="2469453"/>
                  <a:pt x="1292405" y="2468700"/>
                  <a:pt x="1293157" y="2468545"/>
                </a:cubicBezTo>
                <a:cubicBezTo>
                  <a:pt x="1295388" y="2464164"/>
                  <a:pt x="1298549" y="2464298"/>
                  <a:pt x="1301733" y="2468349"/>
                </a:cubicBezTo>
                <a:cubicBezTo>
                  <a:pt x="1302949" y="2470452"/>
                  <a:pt x="1304165" y="2472556"/>
                  <a:pt x="1305381" y="2474658"/>
                </a:cubicBezTo>
                <a:cubicBezTo>
                  <a:pt x="1309935" y="2481566"/>
                  <a:pt x="1315970" y="2484246"/>
                  <a:pt x="1323020" y="2480442"/>
                </a:cubicBezTo>
                <a:cubicBezTo>
                  <a:pt x="1335022" y="2474050"/>
                  <a:pt x="1347641" y="2470669"/>
                  <a:pt x="1358270" y="2461422"/>
                </a:cubicBezTo>
                <a:cubicBezTo>
                  <a:pt x="1361564" y="2458391"/>
                  <a:pt x="1365919" y="2456711"/>
                  <a:pt x="1367908" y="2462577"/>
                </a:cubicBezTo>
                <a:cubicBezTo>
                  <a:pt x="1370340" y="2466783"/>
                  <a:pt x="1373346" y="2466165"/>
                  <a:pt x="1376041" y="2464041"/>
                </a:cubicBezTo>
                <a:cubicBezTo>
                  <a:pt x="1381589" y="2460546"/>
                  <a:pt x="1388353" y="2459154"/>
                  <a:pt x="1394365" y="2457917"/>
                </a:cubicBezTo>
                <a:cubicBezTo>
                  <a:pt x="1404134" y="2455907"/>
                  <a:pt x="1407272" y="2452124"/>
                  <a:pt x="1407667" y="2442629"/>
                </a:cubicBezTo>
                <a:cubicBezTo>
                  <a:pt x="1407336" y="2437207"/>
                  <a:pt x="1409589" y="2436743"/>
                  <a:pt x="1414099" y="2435815"/>
                </a:cubicBezTo>
                <a:cubicBezTo>
                  <a:pt x="1419360" y="2434732"/>
                  <a:pt x="1425548" y="2438165"/>
                  <a:pt x="1429880" y="2432567"/>
                </a:cubicBezTo>
                <a:cubicBezTo>
                  <a:pt x="1433614" y="2427877"/>
                  <a:pt x="1429966" y="2421567"/>
                  <a:pt x="1430981" y="2415082"/>
                </a:cubicBezTo>
                <a:cubicBezTo>
                  <a:pt x="1435823" y="2419578"/>
                  <a:pt x="1438255" y="2423784"/>
                  <a:pt x="1438587" y="2429207"/>
                </a:cubicBezTo>
                <a:cubicBezTo>
                  <a:pt x="1439253" y="2440051"/>
                  <a:pt x="1429041" y="2443722"/>
                  <a:pt x="1423363" y="2450381"/>
                </a:cubicBezTo>
                <a:cubicBezTo>
                  <a:pt x="1437399" y="2457691"/>
                  <a:pt x="1444758" y="2455392"/>
                  <a:pt x="1450393" y="2440897"/>
                </a:cubicBezTo>
                <a:cubicBezTo>
                  <a:pt x="1451431" y="2438329"/>
                  <a:pt x="1453221" y="2435608"/>
                  <a:pt x="1454104" y="2432290"/>
                </a:cubicBezTo>
                <a:cubicBezTo>
                  <a:pt x="1456623" y="2425495"/>
                  <a:pt x="1459296" y="2419455"/>
                  <a:pt x="1466501" y="2416403"/>
                </a:cubicBezTo>
                <a:cubicBezTo>
                  <a:pt x="1469353" y="2415032"/>
                  <a:pt x="1468887" y="2412774"/>
                  <a:pt x="1469019" y="2409609"/>
                </a:cubicBezTo>
                <a:cubicBezTo>
                  <a:pt x="1469594" y="2404784"/>
                  <a:pt x="1467604" y="2398918"/>
                  <a:pt x="1471182" y="2393475"/>
                </a:cubicBezTo>
                <a:cubicBezTo>
                  <a:pt x="1472400" y="2395578"/>
                  <a:pt x="1473461" y="2396928"/>
                  <a:pt x="1474676" y="2399032"/>
                </a:cubicBezTo>
                <a:cubicBezTo>
                  <a:pt x="1480734" y="2405630"/>
                  <a:pt x="1485553" y="2406207"/>
                  <a:pt x="1492138" y="2400146"/>
                </a:cubicBezTo>
                <a:cubicBezTo>
                  <a:pt x="1497972" y="2394238"/>
                  <a:pt x="1505332" y="2391940"/>
                  <a:pt x="1513158" y="2391898"/>
                </a:cubicBezTo>
                <a:cubicBezTo>
                  <a:pt x="1518726" y="2392321"/>
                  <a:pt x="1524142" y="2391991"/>
                  <a:pt x="1530463" y="2392259"/>
                </a:cubicBezTo>
                <a:cubicBezTo>
                  <a:pt x="1547770" y="2392620"/>
                  <a:pt x="1565232" y="2393733"/>
                  <a:pt x="1581964" y="2398919"/>
                </a:cubicBezTo>
                <a:cubicBezTo>
                  <a:pt x="1588596" y="2400692"/>
                  <a:pt x="1590121" y="2404300"/>
                  <a:pt x="1588200" y="2410186"/>
                </a:cubicBezTo>
                <a:cubicBezTo>
                  <a:pt x="1586123" y="2415321"/>
                  <a:pt x="1582985" y="2419104"/>
                  <a:pt x="1579095" y="2423043"/>
                </a:cubicBezTo>
                <a:cubicBezTo>
                  <a:pt x="1575360" y="2427733"/>
                  <a:pt x="1569813" y="2431228"/>
                  <a:pt x="1566389" y="2437424"/>
                </a:cubicBezTo>
                <a:lnTo>
                  <a:pt x="1594417" y="2429143"/>
                </a:lnTo>
                <a:lnTo>
                  <a:pt x="1603331" y="2422242"/>
                </a:lnTo>
                <a:cubicBezTo>
                  <a:pt x="1608254" y="2416849"/>
                  <a:pt x="1613176" y="2411456"/>
                  <a:pt x="1620348" y="2410102"/>
                </a:cubicBezTo>
                <a:lnTo>
                  <a:pt x="1622590" y="2409786"/>
                </a:lnTo>
                <a:lnTo>
                  <a:pt x="1630593" y="2403033"/>
                </a:lnTo>
                <a:cubicBezTo>
                  <a:pt x="1632537" y="2401063"/>
                  <a:pt x="1635232" y="2398940"/>
                  <a:pt x="1638549" y="2399826"/>
                </a:cubicBezTo>
                <a:lnTo>
                  <a:pt x="1644686" y="2406679"/>
                </a:lnTo>
                <a:lnTo>
                  <a:pt x="1656514" y="2405015"/>
                </a:lnTo>
                <a:cubicBezTo>
                  <a:pt x="1668594" y="2403392"/>
                  <a:pt x="1680699" y="2402594"/>
                  <a:pt x="1692845" y="2404876"/>
                </a:cubicBezTo>
                <a:cubicBezTo>
                  <a:pt x="1697987" y="2406079"/>
                  <a:pt x="1701157" y="2404107"/>
                  <a:pt x="1704356" y="2399269"/>
                </a:cubicBezTo>
                <a:cubicBezTo>
                  <a:pt x="1705524" y="2396989"/>
                  <a:pt x="1706693" y="2394708"/>
                  <a:pt x="1708138" y="2393290"/>
                </a:cubicBezTo>
                <a:cubicBezTo>
                  <a:pt x="1712171" y="2391041"/>
                  <a:pt x="1710753" y="2389592"/>
                  <a:pt x="1709058" y="2387280"/>
                </a:cubicBezTo>
                <a:cubicBezTo>
                  <a:pt x="1705668" y="2382656"/>
                  <a:pt x="1701388" y="2381176"/>
                  <a:pt x="1696218" y="2382840"/>
                </a:cubicBezTo>
                <a:cubicBezTo>
                  <a:pt x="1690185" y="2384780"/>
                  <a:pt x="1685934" y="2380433"/>
                  <a:pt x="1685130" y="2374977"/>
                </a:cubicBezTo>
                <a:cubicBezTo>
                  <a:pt x="1684603" y="2370385"/>
                  <a:pt x="1690330" y="2370448"/>
                  <a:pt x="1694055" y="2370202"/>
                </a:cubicBezTo>
                <a:cubicBezTo>
                  <a:pt x="1704090" y="2368878"/>
                  <a:pt x="1709174" y="2375814"/>
                  <a:pt x="1713981" y="2381888"/>
                </a:cubicBezTo>
                <a:cubicBezTo>
                  <a:pt x="1733820" y="2402173"/>
                  <a:pt x="1757002" y="2403286"/>
                  <a:pt x="1777246" y="2383441"/>
                </a:cubicBezTo>
                <a:cubicBezTo>
                  <a:pt x="1782446" y="2378911"/>
                  <a:pt x="1787923" y="2375245"/>
                  <a:pt x="1794234" y="2374167"/>
                </a:cubicBezTo>
                <a:cubicBezTo>
                  <a:pt x="1798544" y="2372781"/>
                  <a:pt x="1800545" y="2373090"/>
                  <a:pt x="1801933" y="2377405"/>
                </a:cubicBezTo>
                <a:cubicBezTo>
                  <a:pt x="1805294" y="2384895"/>
                  <a:pt x="1808711" y="2386653"/>
                  <a:pt x="1815635" y="2381569"/>
                </a:cubicBezTo>
                <a:cubicBezTo>
                  <a:pt x="1828899" y="2372541"/>
                  <a:pt x="1842687" y="2368105"/>
                  <a:pt x="1857339" y="2363392"/>
                </a:cubicBezTo>
                <a:cubicBezTo>
                  <a:pt x="1880885" y="2356771"/>
                  <a:pt x="1900765" y="2344662"/>
                  <a:pt x="1913311" y="2321578"/>
                </a:cubicBezTo>
                <a:cubicBezTo>
                  <a:pt x="1913311" y="2321578"/>
                  <a:pt x="1914450" y="2322165"/>
                  <a:pt x="1914728" y="2323027"/>
                </a:cubicBezTo>
                <a:cubicBezTo>
                  <a:pt x="1914699" y="2325894"/>
                  <a:pt x="1913808" y="2329037"/>
                  <a:pt x="1914057" y="2332767"/>
                </a:cubicBezTo>
                <a:cubicBezTo>
                  <a:pt x="1914832" y="2341089"/>
                  <a:pt x="1917666" y="2343987"/>
                  <a:pt x="1925978" y="2343218"/>
                </a:cubicBezTo>
                <a:cubicBezTo>
                  <a:pt x="1936014" y="2341895"/>
                  <a:pt x="1938043" y="2339336"/>
                  <a:pt x="1935852" y="2329565"/>
                </a:cubicBezTo>
                <a:cubicBezTo>
                  <a:pt x="1935019" y="2326977"/>
                  <a:pt x="1931629" y="2322353"/>
                  <a:pt x="1936800" y="2320689"/>
                </a:cubicBezTo>
                <a:cubicBezTo>
                  <a:pt x="1944279" y="2317331"/>
                  <a:pt x="1951671" y="2322572"/>
                  <a:pt x="1950444" y="2330586"/>
                </a:cubicBezTo>
                <a:cubicBezTo>
                  <a:pt x="1949247" y="2335733"/>
                  <a:pt x="1950941" y="2338045"/>
                  <a:pt x="1956668" y="2338108"/>
                </a:cubicBezTo>
                <a:cubicBezTo>
                  <a:pt x="1969260" y="2338819"/>
                  <a:pt x="1982129" y="2340394"/>
                  <a:pt x="1994693" y="2343972"/>
                </a:cubicBezTo>
                <a:cubicBezTo>
                  <a:pt x="2004976" y="2346378"/>
                  <a:pt x="2014734" y="2344192"/>
                  <a:pt x="2022271" y="2335101"/>
                </a:cubicBezTo>
                <a:cubicBezTo>
                  <a:pt x="2024023" y="2331680"/>
                  <a:pt x="2027192" y="2329708"/>
                  <a:pt x="2031502" y="2328322"/>
                </a:cubicBezTo>
                <a:cubicBezTo>
                  <a:pt x="2038674" y="2326967"/>
                  <a:pt x="2045846" y="2325612"/>
                  <a:pt x="2053018" y="2324257"/>
                </a:cubicBezTo>
                <a:cubicBezTo>
                  <a:pt x="2058190" y="2322594"/>
                  <a:pt x="2063332" y="2323797"/>
                  <a:pt x="2066999" y="2329284"/>
                </a:cubicBezTo>
                <a:cubicBezTo>
                  <a:pt x="2069804" y="2335049"/>
                  <a:pt x="2073529" y="2334803"/>
                  <a:pt x="2078144" y="2331413"/>
                </a:cubicBezTo>
                <a:cubicBezTo>
                  <a:pt x="2082176" y="2329165"/>
                  <a:pt x="2087069" y="2326638"/>
                  <a:pt x="2091101" y="2324388"/>
                </a:cubicBezTo>
                <a:cubicBezTo>
                  <a:pt x="2100610" y="2318473"/>
                  <a:pt x="2104699" y="2310490"/>
                  <a:pt x="2103091" y="2299579"/>
                </a:cubicBezTo>
                <a:cubicBezTo>
                  <a:pt x="2102843" y="2295849"/>
                  <a:pt x="2101733" y="2292397"/>
                  <a:pt x="2101484" y="2288668"/>
                </a:cubicBezTo>
                <a:cubicBezTo>
                  <a:pt x="2112398" y="2313728"/>
                  <a:pt x="2132746" y="2311945"/>
                  <a:pt x="2153678" y="2309021"/>
                </a:cubicBezTo>
                <a:cubicBezTo>
                  <a:pt x="2160266" y="2308807"/>
                  <a:pt x="2163743" y="2304831"/>
                  <a:pt x="2166941" y="2299993"/>
                </a:cubicBezTo>
                <a:cubicBezTo>
                  <a:pt x="2170140" y="2295155"/>
                  <a:pt x="2170476" y="2290284"/>
                  <a:pt x="2167086" y="2285660"/>
                </a:cubicBezTo>
                <a:cubicBezTo>
                  <a:pt x="2163975" y="2281900"/>
                  <a:pt x="2160498" y="2285875"/>
                  <a:pt x="2157051" y="2286984"/>
                </a:cubicBezTo>
                <a:cubicBezTo>
                  <a:pt x="2154465" y="2287815"/>
                  <a:pt x="2150434" y="2290065"/>
                  <a:pt x="2148184" y="2286027"/>
                </a:cubicBezTo>
                <a:cubicBezTo>
                  <a:pt x="2146211" y="2282851"/>
                  <a:pt x="2146547" y="2277982"/>
                  <a:pt x="2149439" y="2275147"/>
                </a:cubicBezTo>
                <a:cubicBezTo>
                  <a:pt x="2152054" y="2271449"/>
                  <a:pt x="2156363" y="2270062"/>
                  <a:pt x="2159810" y="2268954"/>
                </a:cubicBezTo>
                <a:cubicBezTo>
                  <a:pt x="2164119" y="2267568"/>
                  <a:pt x="2168428" y="2266181"/>
                  <a:pt x="2169903" y="2261897"/>
                </a:cubicBezTo>
                <a:cubicBezTo>
                  <a:pt x="2163651" y="2257242"/>
                  <a:pt x="2155924" y="2256870"/>
                  <a:pt x="2149891" y="2258811"/>
                </a:cubicBezTo>
                <a:close/>
                <a:moveTo>
                  <a:pt x="1125799" y="2202776"/>
                </a:moveTo>
                <a:lnTo>
                  <a:pt x="1130402" y="2210794"/>
                </a:lnTo>
                <a:cubicBezTo>
                  <a:pt x="1131073" y="2213793"/>
                  <a:pt x="1131744" y="2216791"/>
                  <a:pt x="1136573" y="2217287"/>
                </a:cubicBezTo>
                <a:lnTo>
                  <a:pt x="1139627" y="2216482"/>
                </a:lnTo>
                <a:lnTo>
                  <a:pt x="1140703" y="2213913"/>
                </a:lnTo>
                <a:cubicBezTo>
                  <a:pt x="1139176" y="2209166"/>
                  <a:pt x="1135279" y="2205183"/>
                  <a:pt x="1130756" y="2202947"/>
                </a:cubicBezTo>
                <a:close/>
                <a:moveTo>
                  <a:pt x="975765" y="2186017"/>
                </a:moveTo>
                <a:lnTo>
                  <a:pt x="975181" y="2189831"/>
                </a:lnTo>
                <a:lnTo>
                  <a:pt x="975492" y="2189530"/>
                </a:lnTo>
                <a:lnTo>
                  <a:pt x="977858" y="2187254"/>
                </a:lnTo>
                <a:close/>
                <a:moveTo>
                  <a:pt x="950581" y="2184593"/>
                </a:moveTo>
                <a:cubicBezTo>
                  <a:pt x="947996" y="2185425"/>
                  <a:pt x="948829" y="2188015"/>
                  <a:pt x="947383" y="2189432"/>
                </a:cubicBezTo>
                <a:cubicBezTo>
                  <a:pt x="946061" y="2192714"/>
                  <a:pt x="944538" y="2194633"/>
                  <a:pt x="942672" y="2195115"/>
                </a:cubicBezTo>
                <a:lnTo>
                  <a:pt x="939897" y="2193909"/>
                </a:lnTo>
                <a:lnTo>
                  <a:pt x="959092" y="2205401"/>
                </a:lnTo>
                <a:lnTo>
                  <a:pt x="962379" y="2202220"/>
                </a:lnTo>
                <a:lnTo>
                  <a:pt x="959286" y="2201675"/>
                </a:lnTo>
                <a:cubicBezTo>
                  <a:pt x="955801" y="2199343"/>
                  <a:pt x="953190" y="2195660"/>
                  <a:pt x="952802" y="2191498"/>
                </a:cubicBezTo>
                <a:cubicBezTo>
                  <a:pt x="951969" y="2188910"/>
                  <a:pt x="953138" y="2186629"/>
                  <a:pt x="950581" y="2184593"/>
                </a:cubicBezTo>
                <a:close/>
                <a:moveTo>
                  <a:pt x="1303221" y="1894431"/>
                </a:moveTo>
                <a:lnTo>
                  <a:pt x="1298284" y="1895578"/>
                </a:lnTo>
                <a:lnTo>
                  <a:pt x="1300246" y="1896879"/>
                </a:lnTo>
                <a:cubicBezTo>
                  <a:pt x="1301818" y="1897326"/>
                  <a:pt x="1302471" y="1896401"/>
                  <a:pt x="1302913" y="1895189"/>
                </a:cubicBezTo>
                <a:close/>
                <a:moveTo>
                  <a:pt x="3501077" y="236838"/>
                </a:moveTo>
                <a:lnTo>
                  <a:pt x="3091689" y="646226"/>
                </a:lnTo>
                <a:lnTo>
                  <a:pt x="3093011" y="658491"/>
                </a:lnTo>
                <a:cubicBezTo>
                  <a:pt x="3095575" y="661125"/>
                  <a:pt x="3100275" y="661630"/>
                  <a:pt x="3107394" y="660301"/>
                </a:cubicBezTo>
                <a:cubicBezTo>
                  <a:pt x="3117016" y="657581"/>
                  <a:pt x="3125916" y="655919"/>
                  <a:pt x="3135871" y="654982"/>
                </a:cubicBezTo>
                <a:cubicBezTo>
                  <a:pt x="3151500" y="654829"/>
                  <a:pt x="3166737" y="657517"/>
                  <a:pt x="3180860" y="664102"/>
                </a:cubicBezTo>
                <a:cubicBezTo>
                  <a:pt x="3191816" y="668512"/>
                  <a:pt x="3195932" y="665899"/>
                  <a:pt x="3197660" y="655430"/>
                </a:cubicBezTo>
                <a:cubicBezTo>
                  <a:pt x="3198166" y="643346"/>
                  <a:pt x="3203730" y="638617"/>
                  <a:pt x="3215797" y="639130"/>
                </a:cubicBezTo>
                <a:cubicBezTo>
                  <a:pt x="3223083" y="638692"/>
                  <a:pt x="3230537" y="639144"/>
                  <a:pt x="3238380" y="636757"/>
                </a:cubicBezTo>
                <a:cubicBezTo>
                  <a:pt x="3242829" y="635926"/>
                  <a:pt x="3247611" y="636877"/>
                  <a:pt x="3251113" y="640835"/>
                </a:cubicBezTo>
                <a:cubicBezTo>
                  <a:pt x="3252336" y="642451"/>
                  <a:pt x="3252669" y="644233"/>
                  <a:pt x="3255006" y="641952"/>
                </a:cubicBezTo>
                <a:cubicBezTo>
                  <a:pt x="3264187" y="631937"/>
                  <a:pt x="3276979" y="631391"/>
                  <a:pt x="3288714" y="630122"/>
                </a:cubicBezTo>
                <a:cubicBezTo>
                  <a:pt x="3300449" y="628852"/>
                  <a:pt x="3310962" y="625967"/>
                  <a:pt x="3318197" y="615392"/>
                </a:cubicBezTo>
                <a:cubicBezTo>
                  <a:pt x="3321091" y="611162"/>
                  <a:pt x="3323927" y="611555"/>
                  <a:pt x="3327429" y="615512"/>
                </a:cubicBezTo>
                <a:cubicBezTo>
                  <a:pt x="3334433" y="623426"/>
                  <a:pt x="3335323" y="623261"/>
                  <a:pt x="3341277" y="615693"/>
                </a:cubicBezTo>
                <a:cubicBezTo>
                  <a:pt x="3351739" y="602670"/>
                  <a:pt x="3363755" y="593047"/>
                  <a:pt x="3381497" y="594345"/>
                </a:cubicBezTo>
                <a:cubicBezTo>
                  <a:pt x="3387003" y="594239"/>
                  <a:pt x="3393566" y="594858"/>
                  <a:pt x="3399961" y="594586"/>
                </a:cubicBezTo>
                <a:cubicBezTo>
                  <a:pt x="3404743" y="595537"/>
                  <a:pt x="3410807" y="593483"/>
                  <a:pt x="3410525" y="601835"/>
                </a:cubicBezTo>
                <a:cubicBezTo>
                  <a:pt x="3410300" y="605566"/>
                  <a:pt x="3415416" y="608301"/>
                  <a:pt x="3418419" y="609585"/>
                </a:cubicBezTo>
                <a:cubicBezTo>
                  <a:pt x="3430263" y="613828"/>
                  <a:pt x="3442332" y="614341"/>
                  <a:pt x="3454458" y="610231"/>
                </a:cubicBezTo>
                <a:cubicBezTo>
                  <a:pt x="3464804" y="606454"/>
                  <a:pt x="3464638" y="605563"/>
                  <a:pt x="3460860" y="595201"/>
                </a:cubicBezTo>
                <a:cubicBezTo>
                  <a:pt x="3457914" y="589295"/>
                  <a:pt x="3457973" y="584672"/>
                  <a:pt x="3462480" y="579219"/>
                </a:cubicBezTo>
                <a:cubicBezTo>
                  <a:pt x="3462365" y="588464"/>
                  <a:pt x="3467090" y="594037"/>
                  <a:pt x="3475432" y="594323"/>
                </a:cubicBezTo>
                <a:cubicBezTo>
                  <a:pt x="3487334" y="593945"/>
                  <a:pt x="3497789" y="595682"/>
                  <a:pt x="3499006" y="612056"/>
                </a:cubicBezTo>
                <a:cubicBezTo>
                  <a:pt x="3502738" y="597524"/>
                  <a:pt x="3512360" y="594804"/>
                  <a:pt x="3524429" y="595317"/>
                </a:cubicBezTo>
                <a:cubicBezTo>
                  <a:pt x="3530102" y="596102"/>
                  <a:pt x="3534051" y="592597"/>
                  <a:pt x="3538002" y="589093"/>
                </a:cubicBezTo>
                <a:cubicBezTo>
                  <a:pt x="3549130" y="579636"/>
                  <a:pt x="3556747" y="580980"/>
                  <a:pt x="3561915" y="593849"/>
                </a:cubicBezTo>
                <a:cubicBezTo>
                  <a:pt x="3565026" y="600647"/>
                  <a:pt x="3567530" y="599257"/>
                  <a:pt x="3570256" y="594135"/>
                </a:cubicBezTo>
                <a:cubicBezTo>
                  <a:pt x="3574598" y="587790"/>
                  <a:pt x="3579437" y="584120"/>
                  <a:pt x="3588446" y="587971"/>
                </a:cubicBezTo>
                <a:cubicBezTo>
                  <a:pt x="3586275" y="591143"/>
                  <a:pt x="3583939" y="593425"/>
                  <a:pt x="3582492" y="595540"/>
                </a:cubicBezTo>
                <a:cubicBezTo>
                  <a:pt x="3578874" y="600826"/>
                  <a:pt x="3579706" y="605283"/>
                  <a:pt x="3585712" y="607850"/>
                </a:cubicBezTo>
                <a:cubicBezTo>
                  <a:pt x="3590828" y="610584"/>
                  <a:pt x="3594388" y="609918"/>
                  <a:pt x="3596058" y="604073"/>
                </a:cubicBezTo>
                <a:cubicBezTo>
                  <a:pt x="3601180" y="592049"/>
                  <a:pt x="3610860" y="584707"/>
                  <a:pt x="3619484" y="576640"/>
                </a:cubicBezTo>
                <a:cubicBezTo>
                  <a:pt x="3625937" y="571745"/>
                  <a:pt x="3632724" y="568633"/>
                  <a:pt x="3641233" y="569811"/>
                </a:cubicBezTo>
                <a:cubicBezTo>
                  <a:pt x="3649742" y="570987"/>
                  <a:pt x="3657751" y="569492"/>
                  <a:pt x="3665594" y="567105"/>
                </a:cubicBezTo>
                <a:cubicBezTo>
                  <a:pt x="3674160" y="563660"/>
                  <a:pt x="3683783" y="560941"/>
                  <a:pt x="3692234" y="566741"/>
                </a:cubicBezTo>
                <a:cubicBezTo>
                  <a:pt x="3701575" y="572374"/>
                  <a:pt x="3705525" y="568869"/>
                  <a:pt x="3710589" y="561467"/>
                </a:cubicBezTo>
                <a:cubicBezTo>
                  <a:pt x="3718157" y="552675"/>
                  <a:pt x="3723496" y="551677"/>
                  <a:pt x="3733004" y="558203"/>
                </a:cubicBezTo>
                <a:cubicBezTo>
                  <a:pt x="3736007" y="559487"/>
                  <a:pt x="3738286" y="561828"/>
                  <a:pt x="3740399" y="563278"/>
                </a:cubicBezTo>
                <a:cubicBezTo>
                  <a:pt x="3748850" y="569077"/>
                  <a:pt x="3757192" y="569364"/>
                  <a:pt x="3766815" y="566644"/>
                </a:cubicBezTo>
                <a:cubicBezTo>
                  <a:pt x="3774657" y="564257"/>
                  <a:pt x="3776162" y="557520"/>
                  <a:pt x="3777666" y="550782"/>
                </a:cubicBezTo>
                <a:cubicBezTo>
                  <a:pt x="3779728" y="542097"/>
                  <a:pt x="3789075" y="532973"/>
                  <a:pt x="3795971" y="535374"/>
                </a:cubicBezTo>
                <a:lnTo>
                  <a:pt x="3799416" y="535177"/>
                </a:lnTo>
                <a:close/>
                <a:moveTo>
                  <a:pt x="3501078" y="0"/>
                </a:moveTo>
                <a:lnTo>
                  <a:pt x="4010260" y="509182"/>
                </a:lnTo>
                <a:lnTo>
                  <a:pt x="4013404" y="508595"/>
                </a:lnTo>
                <a:lnTo>
                  <a:pt x="6289883" y="2785074"/>
                </a:lnTo>
                <a:lnTo>
                  <a:pt x="6288672" y="2787595"/>
                </a:lnTo>
                <a:lnTo>
                  <a:pt x="6299884" y="2798807"/>
                </a:lnTo>
                <a:lnTo>
                  <a:pt x="6267963" y="2830728"/>
                </a:lnTo>
                <a:lnTo>
                  <a:pt x="6266572" y="2833624"/>
                </a:lnTo>
                <a:cubicBezTo>
                  <a:pt x="6256189" y="2848459"/>
                  <a:pt x="6243597" y="2861888"/>
                  <a:pt x="6229855" y="2874055"/>
                </a:cubicBezTo>
                <a:cubicBezTo>
                  <a:pt x="6225962" y="2877958"/>
                  <a:pt x="6222011" y="2881115"/>
                  <a:pt x="6217856" y="2882636"/>
                </a:cubicBezTo>
                <a:lnTo>
                  <a:pt x="6216208" y="2882483"/>
                </a:lnTo>
                <a:lnTo>
                  <a:pt x="3501078" y="5597613"/>
                </a:lnTo>
                <a:lnTo>
                  <a:pt x="3035903" y="5132438"/>
                </a:lnTo>
                <a:lnTo>
                  <a:pt x="3033958" y="5132805"/>
                </a:lnTo>
                <a:lnTo>
                  <a:pt x="3026409" y="5140571"/>
                </a:lnTo>
                <a:lnTo>
                  <a:pt x="3013517" y="5148639"/>
                </a:lnTo>
                <a:lnTo>
                  <a:pt x="2991430" y="5143800"/>
                </a:lnTo>
                <a:cubicBezTo>
                  <a:pt x="2986531" y="5143389"/>
                  <a:pt x="2983556" y="5144463"/>
                  <a:pt x="2981020" y="5148946"/>
                </a:cubicBezTo>
                <a:cubicBezTo>
                  <a:pt x="2979123" y="5152998"/>
                  <a:pt x="2978291" y="5157259"/>
                  <a:pt x="2973612" y="5158553"/>
                </a:cubicBezTo>
                <a:cubicBezTo>
                  <a:pt x="2969363" y="5160483"/>
                  <a:pt x="2966156" y="5157085"/>
                  <a:pt x="2962531" y="5155819"/>
                </a:cubicBezTo>
                <a:cubicBezTo>
                  <a:pt x="2961944" y="5167323"/>
                  <a:pt x="2961944" y="5167323"/>
                  <a:pt x="2950445" y="5166719"/>
                </a:cubicBezTo>
                <a:cubicBezTo>
                  <a:pt x="2945976" y="5166946"/>
                  <a:pt x="2941077" y="5166536"/>
                  <a:pt x="2938335" y="5172082"/>
                </a:cubicBezTo>
                <a:cubicBezTo>
                  <a:pt x="2931355" y="5182328"/>
                  <a:pt x="2929016" y="5182974"/>
                  <a:pt x="2917922" y="5177470"/>
                </a:cubicBezTo>
                <a:cubicBezTo>
                  <a:pt x="2912803" y="5175357"/>
                  <a:pt x="2907684" y="5173243"/>
                  <a:pt x="2901928" y="5171556"/>
                </a:cubicBezTo>
                <a:cubicBezTo>
                  <a:pt x="2888495" y="5166700"/>
                  <a:pt x="2885312" y="5168839"/>
                  <a:pt x="2883671" y="5182903"/>
                </a:cubicBezTo>
                <a:cubicBezTo>
                  <a:pt x="2883047" y="5186099"/>
                  <a:pt x="2883488" y="5189506"/>
                  <a:pt x="2882654" y="5193768"/>
                </a:cubicBezTo>
                <a:cubicBezTo>
                  <a:pt x="2877952" y="5189523"/>
                  <a:pt x="2874108" y="5186553"/>
                  <a:pt x="2869406" y="5182308"/>
                </a:cubicBezTo>
                <a:cubicBezTo>
                  <a:pt x="2868989" y="5184439"/>
                  <a:pt x="2869418" y="5185077"/>
                  <a:pt x="2869210" y="5186142"/>
                </a:cubicBezTo>
                <a:lnTo>
                  <a:pt x="2866613" y="5198279"/>
                </a:lnTo>
                <a:lnTo>
                  <a:pt x="2854675" y="5200442"/>
                </a:lnTo>
                <a:lnTo>
                  <a:pt x="2850964" y="5200257"/>
                </a:lnTo>
                <a:cubicBezTo>
                  <a:pt x="2848405" y="5199200"/>
                  <a:pt x="2845845" y="5198143"/>
                  <a:pt x="2842856" y="5196449"/>
                </a:cubicBezTo>
                <a:cubicBezTo>
                  <a:pt x="2841363" y="5195601"/>
                  <a:pt x="2839869" y="5194755"/>
                  <a:pt x="2839858" y="5191984"/>
                </a:cubicBezTo>
                <a:cubicBezTo>
                  <a:pt x="2841951" y="5184098"/>
                  <a:pt x="2835988" y="5183477"/>
                  <a:pt x="2830661" y="5182429"/>
                </a:cubicBezTo>
                <a:cubicBezTo>
                  <a:pt x="2815967" y="5181196"/>
                  <a:pt x="2802361" y="5185711"/>
                  <a:pt x="2788757" y="5190227"/>
                </a:cubicBezTo>
                <a:cubicBezTo>
                  <a:pt x="2767291" y="5198175"/>
                  <a:pt x="2746044" y="5207827"/>
                  <a:pt x="2721984" y="5206410"/>
                </a:cubicBezTo>
                <a:cubicBezTo>
                  <a:pt x="2714318" y="5206007"/>
                  <a:pt x="2707729" y="5208585"/>
                  <a:pt x="2701789" y="5213503"/>
                </a:cubicBezTo>
                <a:cubicBezTo>
                  <a:pt x="2697125" y="5217564"/>
                  <a:pt x="2691382" y="5218646"/>
                  <a:pt x="2686055" y="5217598"/>
                </a:cubicBezTo>
                <a:cubicBezTo>
                  <a:pt x="2676259" y="5216777"/>
                  <a:pt x="2667111" y="5218296"/>
                  <a:pt x="2657548" y="5221947"/>
                </a:cubicBezTo>
                <a:cubicBezTo>
                  <a:pt x="2648621" y="5225170"/>
                  <a:pt x="2640343" y="5230734"/>
                  <a:pt x="2629910" y="5230340"/>
                </a:cubicBezTo>
                <a:cubicBezTo>
                  <a:pt x="2620971" y="5230793"/>
                  <a:pt x="2613318" y="5233161"/>
                  <a:pt x="2610599" y="5244245"/>
                </a:cubicBezTo>
                <a:cubicBezTo>
                  <a:pt x="2602676" y="5233833"/>
                  <a:pt x="2595243" y="5237903"/>
                  <a:pt x="2587173" y="5242400"/>
                </a:cubicBezTo>
                <a:cubicBezTo>
                  <a:pt x="2581443" y="5246253"/>
                  <a:pt x="2575284" y="5249467"/>
                  <a:pt x="2567826" y="5248000"/>
                </a:cubicBezTo>
                <a:cubicBezTo>
                  <a:pt x="2556744" y="5245265"/>
                  <a:pt x="2546960" y="5247213"/>
                  <a:pt x="2536539" y="5249588"/>
                </a:cubicBezTo>
                <a:cubicBezTo>
                  <a:pt x="2518465" y="5254331"/>
                  <a:pt x="2500611" y="5260776"/>
                  <a:pt x="2481668" y="5261474"/>
                </a:cubicBezTo>
                <a:cubicBezTo>
                  <a:pt x="2466557" y="5262373"/>
                  <a:pt x="2452095" y="5265613"/>
                  <a:pt x="2438503" y="5272898"/>
                </a:cubicBezTo>
                <a:cubicBezTo>
                  <a:pt x="2434682" y="5275465"/>
                  <a:pt x="2430850" y="5275265"/>
                  <a:pt x="2427005" y="5272295"/>
                </a:cubicBezTo>
                <a:cubicBezTo>
                  <a:pt x="2413767" y="5263602"/>
                  <a:pt x="2413131" y="5264031"/>
                  <a:pt x="2400187" y="5273657"/>
                </a:cubicBezTo>
                <a:cubicBezTo>
                  <a:pt x="2398914" y="5274512"/>
                  <a:pt x="2397640" y="5275369"/>
                  <a:pt x="2395729" y="5276652"/>
                </a:cubicBezTo>
                <a:cubicBezTo>
                  <a:pt x="2395068" y="5271542"/>
                  <a:pt x="2394407" y="5266432"/>
                  <a:pt x="2394175" y="5261959"/>
                </a:cubicBezTo>
                <a:cubicBezTo>
                  <a:pt x="2392435" y="5253872"/>
                  <a:pt x="2395815" y="5247896"/>
                  <a:pt x="2402611" y="5244255"/>
                </a:cubicBezTo>
                <a:cubicBezTo>
                  <a:pt x="2406431" y="5241686"/>
                  <a:pt x="2410472" y="5240822"/>
                  <a:pt x="2413864" y="5237616"/>
                </a:cubicBezTo>
                <a:cubicBezTo>
                  <a:pt x="2419374" y="5232061"/>
                  <a:pt x="2422142" y="5232052"/>
                  <a:pt x="2427701" y="5237572"/>
                </a:cubicBezTo>
                <a:cubicBezTo>
                  <a:pt x="2429416" y="5240123"/>
                  <a:pt x="2431130" y="5242675"/>
                  <a:pt x="2432844" y="5245225"/>
                </a:cubicBezTo>
                <a:cubicBezTo>
                  <a:pt x="2434780" y="5249479"/>
                  <a:pt x="2437118" y="5248834"/>
                  <a:pt x="2440302" y="5246692"/>
                </a:cubicBezTo>
                <a:cubicBezTo>
                  <a:pt x="2447736" y="5242622"/>
                  <a:pt x="2450686" y="5236010"/>
                  <a:pt x="2452143" y="5228551"/>
                </a:cubicBezTo>
                <a:cubicBezTo>
                  <a:pt x="2452988" y="5227057"/>
                  <a:pt x="2452339" y="5224715"/>
                  <a:pt x="2454678" y="5224069"/>
                </a:cubicBezTo>
                <a:cubicBezTo>
                  <a:pt x="2456379" y="5223851"/>
                  <a:pt x="2457666" y="5225763"/>
                  <a:pt x="2459160" y="5226611"/>
                </a:cubicBezTo>
                <a:cubicBezTo>
                  <a:pt x="2460018" y="5227887"/>
                  <a:pt x="2460446" y="5228525"/>
                  <a:pt x="2461303" y="5229800"/>
                </a:cubicBezTo>
                <a:cubicBezTo>
                  <a:pt x="2464303" y="5234264"/>
                  <a:pt x="2467070" y="5234255"/>
                  <a:pt x="2470034" y="5230412"/>
                </a:cubicBezTo>
                <a:cubicBezTo>
                  <a:pt x="2472569" y="5225931"/>
                  <a:pt x="2475764" y="5226560"/>
                  <a:pt x="2479818" y="5228464"/>
                </a:cubicBezTo>
                <a:cubicBezTo>
                  <a:pt x="2483443" y="5229730"/>
                  <a:pt x="2484519" y="5232710"/>
                  <a:pt x="2483896" y="5235906"/>
                </a:cubicBezTo>
                <a:cubicBezTo>
                  <a:pt x="2483700" y="5239742"/>
                  <a:pt x="2479659" y="5240606"/>
                  <a:pt x="2475826" y="5240405"/>
                </a:cubicBezTo>
                <a:cubicBezTo>
                  <a:pt x="2473488" y="5241051"/>
                  <a:pt x="2471357" y="5240632"/>
                  <a:pt x="2471161" y="5244466"/>
                </a:cubicBezTo>
                <a:cubicBezTo>
                  <a:pt x="2470965" y="5248301"/>
                  <a:pt x="2473097" y="5248721"/>
                  <a:pt x="2475655" y="5249778"/>
                </a:cubicBezTo>
                <a:cubicBezTo>
                  <a:pt x="2480982" y="5250826"/>
                  <a:pt x="2490728" y="5240571"/>
                  <a:pt x="2488573" y="5234614"/>
                </a:cubicBezTo>
                <a:cubicBezTo>
                  <a:pt x="2485548" y="5224612"/>
                  <a:pt x="2492137" y="5222036"/>
                  <a:pt x="2498725" y="5219460"/>
                </a:cubicBezTo>
                <a:cubicBezTo>
                  <a:pt x="2512108" y="5213241"/>
                  <a:pt x="2527427" y="5211276"/>
                  <a:pt x="2541032" y="5206759"/>
                </a:cubicBezTo>
                <a:cubicBezTo>
                  <a:pt x="2545073" y="5205896"/>
                  <a:pt x="2546788" y="5208446"/>
                  <a:pt x="2547229" y="5211854"/>
                </a:cubicBezTo>
                <a:cubicBezTo>
                  <a:pt x="2548098" y="5215898"/>
                  <a:pt x="2548967" y="5219942"/>
                  <a:pt x="2550903" y="5224196"/>
                </a:cubicBezTo>
                <a:cubicBezTo>
                  <a:pt x="2553475" y="5228022"/>
                  <a:pt x="2556878" y="5227586"/>
                  <a:pt x="2560282" y="5227148"/>
                </a:cubicBezTo>
                <a:cubicBezTo>
                  <a:pt x="2563050" y="5227141"/>
                  <a:pt x="2561543" y="5223524"/>
                  <a:pt x="2562389" y="5222032"/>
                </a:cubicBezTo>
                <a:cubicBezTo>
                  <a:pt x="2562572" y="5215426"/>
                  <a:pt x="2563392" y="5208395"/>
                  <a:pt x="2563576" y="5201791"/>
                </a:cubicBezTo>
                <a:cubicBezTo>
                  <a:pt x="2565070" y="5202639"/>
                  <a:pt x="2565499" y="5203276"/>
                  <a:pt x="2565927" y="5203914"/>
                </a:cubicBezTo>
                <a:cubicBezTo>
                  <a:pt x="2571707" y="5211138"/>
                  <a:pt x="2571707" y="5211138"/>
                  <a:pt x="2576140" y="5202605"/>
                </a:cubicBezTo>
                <a:cubicBezTo>
                  <a:pt x="2577401" y="5198980"/>
                  <a:pt x="2578894" y="5199827"/>
                  <a:pt x="2580818" y="5201312"/>
                </a:cubicBezTo>
                <a:cubicBezTo>
                  <a:pt x="2586156" y="5205129"/>
                  <a:pt x="2591262" y="5204474"/>
                  <a:pt x="2594863" y="5200203"/>
                </a:cubicBezTo>
                <a:cubicBezTo>
                  <a:pt x="2599724" y="5192307"/>
                  <a:pt x="2607156" y="5188236"/>
                  <a:pt x="2614161" y="5183528"/>
                </a:cubicBezTo>
                <a:cubicBezTo>
                  <a:pt x="2617983" y="5180961"/>
                  <a:pt x="2619463" y="5179038"/>
                  <a:pt x="2614345" y="5176925"/>
                </a:cubicBezTo>
                <a:cubicBezTo>
                  <a:pt x="2609863" y="5174383"/>
                  <a:pt x="2608785" y="5171404"/>
                  <a:pt x="2611529" y="5165857"/>
                </a:cubicBezTo>
                <a:cubicBezTo>
                  <a:pt x="2604512" y="5167796"/>
                  <a:pt x="2597923" y="5170372"/>
                  <a:pt x="2591115" y="5171246"/>
                </a:cubicBezTo>
                <a:cubicBezTo>
                  <a:pt x="2584736" y="5172756"/>
                  <a:pt x="2577926" y="5173631"/>
                  <a:pt x="2571106" y="5171734"/>
                </a:cubicBezTo>
                <a:cubicBezTo>
                  <a:pt x="2578097" y="5164258"/>
                  <a:pt x="2578097" y="5164258"/>
                  <a:pt x="2594054" y="5161865"/>
                </a:cubicBezTo>
                <a:cubicBezTo>
                  <a:pt x="2604266" y="5160555"/>
                  <a:pt x="2607658" y="5157349"/>
                  <a:pt x="2608258" y="5148614"/>
                </a:cubicBezTo>
                <a:cubicBezTo>
                  <a:pt x="2608430" y="5139241"/>
                  <a:pt x="2608430" y="5139241"/>
                  <a:pt x="2616964" y="5143688"/>
                </a:cubicBezTo>
                <a:cubicBezTo>
                  <a:pt x="2617393" y="5144327"/>
                  <a:pt x="2618458" y="5144535"/>
                  <a:pt x="2618887" y="5145173"/>
                </a:cubicBezTo>
                <a:cubicBezTo>
                  <a:pt x="2638946" y="5155762"/>
                  <a:pt x="2648287" y="5150407"/>
                  <a:pt x="2650957" y="5128246"/>
                </a:cubicBezTo>
                <a:cubicBezTo>
                  <a:pt x="2651557" y="5119511"/>
                  <a:pt x="2655352" y="5111405"/>
                  <a:pt x="2661500" y="5105422"/>
                </a:cubicBezTo>
                <a:cubicBezTo>
                  <a:pt x="2668712" y="5099649"/>
                  <a:pt x="2676794" y="5097920"/>
                  <a:pt x="2685513" y="5095762"/>
                </a:cubicBezTo>
                <a:cubicBezTo>
                  <a:pt x="2696362" y="5094025"/>
                  <a:pt x="2707848" y="5091859"/>
                  <a:pt x="2717620" y="5087142"/>
                </a:cubicBezTo>
                <a:cubicBezTo>
                  <a:pt x="2725054" y="5083071"/>
                  <a:pt x="2733344" y="5080277"/>
                  <a:pt x="2741218" y="5079614"/>
                </a:cubicBezTo>
                <a:cubicBezTo>
                  <a:pt x="2747389" y="5079168"/>
                  <a:pt x="2754834" y="5077868"/>
                  <a:pt x="2758642" y="5072531"/>
                </a:cubicBezTo>
                <a:lnTo>
                  <a:pt x="2765393" y="5067889"/>
                </a:lnTo>
                <a:lnTo>
                  <a:pt x="2742282" y="5076450"/>
                </a:lnTo>
                <a:cubicBezTo>
                  <a:pt x="2731764" y="5078089"/>
                  <a:pt x="2720927" y="5077575"/>
                  <a:pt x="2709914" y="5074825"/>
                </a:cubicBezTo>
                <a:cubicBezTo>
                  <a:pt x="2702571" y="5072990"/>
                  <a:pt x="2699135" y="5075057"/>
                  <a:pt x="2696622" y="5081255"/>
                </a:cubicBezTo>
                <a:cubicBezTo>
                  <a:pt x="2689760" y="5093189"/>
                  <a:pt x="2681519" y="5102831"/>
                  <a:pt x="2666835" y="5099163"/>
                </a:cubicBezTo>
                <a:cubicBezTo>
                  <a:pt x="2648024" y="5096416"/>
                  <a:pt x="2632898" y="5102386"/>
                  <a:pt x="2617548" y="5113177"/>
                </a:cubicBezTo>
                <a:cubicBezTo>
                  <a:pt x="2594180" y="5128790"/>
                  <a:pt x="2568963" y="5136141"/>
                  <a:pt x="2540520" y="5132936"/>
                </a:cubicBezTo>
                <a:cubicBezTo>
                  <a:pt x="2523545" y="5130646"/>
                  <a:pt x="2504747" y="5135700"/>
                  <a:pt x="2497430" y="5149473"/>
                </a:cubicBezTo>
                <a:cubicBezTo>
                  <a:pt x="2484397" y="5174492"/>
                  <a:pt x="2464453" y="5180235"/>
                  <a:pt x="2439915" y="5180930"/>
                </a:cubicBezTo>
                <a:cubicBezTo>
                  <a:pt x="2427990" y="5181853"/>
                  <a:pt x="2414920" y="5183463"/>
                  <a:pt x="2404843" y="5192646"/>
                </a:cubicBezTo>
                <a:cubicBezTo>
                  <a:pt x="2400495" y="5198384"/>
                  <a:pt x="2396134" y="5196320"/>
                  <a:pt x="2393374" y="5191730"/>
                </a:cubicBezTo>
                <a:cubicBezTo>
                  <a:pt x="2391305" y="5188289"/>
                  <a:pt x="2389925" y="5185995"/>
                  <a:pt x="2388546" y="5183699"/>
                </a:cubicBezTo>
                <a:cubicBezTo>
                  <a:pt x="2382103" y="5170391"/>
                  <a:pt x="2380958" y="5171080"/>
                  <a:pt x="2374096" y="5183016"/>
                </a:cubicBezTo>
                <a:cubicBezTo>
                  <a:pt x="2366088" y="5195640"/>
                  <a:pt x="2356246" y="5207807"/>
                  <a:pt x="2346860" y="5218137"/>
                </a:cubicBezTo>
                <a:cubicBezTo>
                  <a:pt x="2342966" y="5222039"/>
                  <a:pt x="2339074" y="5225943"/>
                  <a:pt x="2333568" y="5224567"/>
                </a:cubicBezTo>
                <a:cubicBezTo>
                  <a:pt x="2328062" y="5223191"/>
                  <a:pt x="2327593" y="5217225"/>
                  <a:pt x="2327815" y="5212405"/>
                </a:cubicBezTo>
                <a:cubicBezTo>
                  <a:pt x="2328024" y="5199782"/>
                  <a:pt x="2321828" y="5197259"/>
                  <a:pt x="2311973" y="5201623"/>
                </a:cubicBezTo>
                <a:cubicBezTo>
                  <a:pt x="2307847" y="5202542"/>
                  <a:pt x="2303029" y="5202314"/>
                  <a:pt x="2299593" y="5204381"/>
                </a:cubicBezTo>
                <a:cubicBezTo>
                  <a:pt x="2291574" y="5209202"/>
                  <a:pt x="2288359" y="5206450"/>
                  <a:pt x="2288803" y="5196811"/>
                </a:cubicBezTo>
                <a:cubicBezTo>
                  <a:pt x="2289714" y="5193137"/>
                  <a:pt x="2289935" y="5188318"/>
                  <a:pt x="2285119" y="5188090"/>
                </a:cubicBezTo>
                <a:cubicBezTo>
                  <a:pt x="2280759" y="5186026"/>
                  <a:pt x="2278012" y="5189240"/>
                  <a:pt x="2275264" y="5192454"/>
                </a:cubicBezTo>
                <a:cubicBezTo>
                  <a:pt x="2268858" y="5202554"/>
                  <a:pt x="2258314" y="5205770"/>
                  <a:pt x="2246623" y="5209674"/>
                </a:cubicBezTo>
                <a:cubicBezTo>
                  <a:pt x="2210172" y="5219094"/>
                  <a:pt x="2187507" y="5243658"/>
                  <a:pt x="2170814" y="5275563"/>
                </a:cubicBezTo>
                <a:cubicBezTo>
                  <a:pt x="2167612" y="5280613"/>
                  <a:pt x="2168769" y="5287727"/>
                  <a:pt x="2163730" y="5292318"/>
                </a:cubicBezTo>
                <a:cubicBezTo>
                  <a:pt x="2161427" y="5285893"/>
                  <a:pt x="2159813" y="5280615"/>
                  <a:pt x="2157510" y="5274189"/>
                </a:cubicBezTo>
                <a:cubicBezTo>
                  <a:pt x="2152903" y="5261339"/>
                  <a:pt x="2144181" y="5257211"/>
                  <a:pt x="2132491" y="5261115"/>
                </a:cubicBezTo>
                <a:cubicBezTo>
                  <a:pt x="2093294" y="5273749"/>
                  <a:pt x="2054096" y="5286383"/>
                  <a:pt x="2014898" y="5299017"/>
                </a:cubicBezTo>
                <a:cubicBezTo>
                  <a:pt x="2000917" y="5304300"/>
                  <a:pt x="1989004" y="5313024"/>
                  <a:pt x="1973643" y="5316012"/>
                </a:cubicBezTo>
                <a:cubicBezTo>
                  <a:pt x="1963554" y="5317391"/>
                  <a:pt x="1956902" y="5316705"/>
                  <a:pt x="1952984" y="5305002"/>
                </a:cubicBezTo>
                <a:cubicBezTo>
                  <a:pt x="1946543" y="5291693"/>
                  <a:pt x="1933237" y="5290319"/>
                  <a:pt x="1925231" y="5302944"/>
                </a:cubicBezTo>
                <a:cubicBezTo>
                  <a:pt x="1918826" y="5313044"/>
                  <a:pt x="1911261" y="5316030"/>
                  <a:pt x="1900483" y="5316262"/>
                </a:cubicBezTo>
                <a:cubicBezTo>
                  <a:pt x="1893141" y="5314429"/>
                  <a:pt x="1888559" y="5317184"/>
                  <a:pt x="1885589" y="5325217"/>
                </a:cubicBezTo>
                <a:cubicBezTo>
                  <a:pt x="1883310" y="5334398"/>
                  <a:pt x="1877126" y="5339677"/>
                  <a:pt x="1868184" y="5340369"/>
                </a:cubicBezTo>
                <a:cubicBezTo>
                  <a:pt x="1862911" y="5341978"/>
                  <a:pt x="1855113" y="5341979"/>
                  <a:pt x="1850531" y="5344735"/>
                </a:cubicBezTo>
                <a:cubicBezTo>
                  <a:pt x="1843657" y="5348868"/>
                  <a:pt x="1839296" y="5346803"/>
                  <a:pt x="1834702" y="5341756"/>
                </a:cubicBezTo>
                <a:cubicBezTo>
                  <a:pt x="1824366" y="5332350"/>
                  <a:pt x="1821384" y="5332580"/>
                  <a:pt x="1814068" y="5346352"/>
                </a:cubicBezTo>
                <a:cubicBezTo>
                  <a:pt x="1809953" y="5355074"/>
                  <a:pt x="1806528" y="5364943"/>
                  <a:pt x="1799889" y="5372059"/>
                </a:cubicBezTo>
                <a:cubicBezTo>
                  <a:pt x="1799199" y="5370912"/>
                  <a:pt x="1798054" y="5371602"/>
                  <a:pt x="1797363" y="5370454"/>
                </a:cubicBezTo>
                <a:cubicBezTo>
                  <a:pt x="1798706" y="5349340"/>
                  <a:pt x="1798706" y="5349340"/>
                  <a:pt x="1779884" y="5338789"/>
                </a:cubicBezTo>
                <a:cubicBezTo>
                  <a:pt x="1777358" y="5337182"/>
                  <a:pt x="1774834" y="5335577"/>
                  <a:pt x="1772998" y="5335119"/>
                </a:cubicBezTo>
                <a:cubicBezTo>
                  <a:pt x="1752106" y="5321125"/>
                  <a:pt x="1736288" y="5325949"/>
                  <a:pt x="1722332" y="5346837"/>
                </a:cubicBezTo>
                <a:cubicBezTo>
                  <a:pt x="1715470" y="5358773"/>
                  <a:pt x="1706526" y="5359464"/>
                  <a:pt x="1698482" y="5348680"/>
                </a:cubicBezTo>
                <a:cubicBezTo>
                  <a:pt x="1693888" y="5343633"/>
                  <a:pt x="1690438" y="5337897"/>
                  <a:pt x="1688135" y="5331470"/>
                </a:cubicBezTo>
                <a:cubicBezTo>
                  <a:pt x="1681914" y="5313342"/>
                  <a:pt x="1694049" y="5299798"/>
                  <a:pt x="1711713" y="5303235"/>
                </a:cubicBezTo>
                <a:cubicBezTo>
                  <a:pt x="1725707" y="5305756"/>
                  <a:pt x="1736942" y="5303688"/>
                  <a:pt x="1748632" y="5299782"/>
                </a:cubicBezTo>
                <a:cubicBezTo>
                  <a:pt x="1759632" y="5294730"/>
                  <a:pt x="1770867" y="5292662"/>
                  <a:pt x="1782570" y="5296559"/>
                </a:cubicBezTo>
                <a:cubicBezTo>
                  <a:pt x="1801158" y="5304128"/>
                  <a:pt x="1807576" y="5301831"/>
                  <a:pt x="1813279" y="5282780"/>
                </a:cubicBezTo>
                <a:cubicBezTo>
                  <a:pt x="1818306" y="5270386"/>
                  <a:pt x="1824946" y="5263270"/>
                  <a:pt x="1837782" y="5258676"/>
                </a:cubicBezTo>
                <a:cubicBezTo>
                  <a:pt x="1860473" y="5249720"/>
                  <a:pt x="1885467" y="5247187"/>
                  <a:pt x="1907702" y="5240067"/>
                </a:cubicBezTo>
                <a:cubicBezTo>
                  <a:pt x="1927646" y="5234323"/>
                  <a:pt x="1944830" y="5223990"/>
                  <a:pt x="1953516" y="5204711"/>
                </a:cubicBezTo>
                <a:cubicBezTo>
                  <a:pt x="1957396" y="5193005"/>
                  <a:pt x="1963357" y="5192544"/>
                  <a:pt x="1974371" y="5195294"/>
                </a:cubicBezTo>
                <a:cubicBezTo>
                  <a:pt x="2025764" y="5208132"/>
                  <a:pt x="2072081" y="5202152"/>
                  <a:pt x="2105034" y="5155783"/>
                </a:cubicBezTo>
                <a:cubicBezTo>
                  <a:pt x="2109838" y="5148209"/>
                  <a:pt x="2116946" y="5147059"/>
                  <a:pt x="2124055" y="5145909"/>
                </a:cubicBezTo>
                <a:cubicBezTo>
                  <a:pt x="2128870" y="5146137"/>
                  <a:pt x="2136213" y="5147971"/>
                  <a:pt x="2138725" y="5141774"/>
                </a:cubicBezTo>
                <a:cubicBezTo>
                  <a:pt x="2140548" y="5134430"/>
                  <a:pt x="2134353" y="5131907"/>
                  <a:pt x="2130447" y="5128006"/>
                </a:cubicBezTo>
                <a:cubicBezTo>
                  <a:pt x="2122872" y="5123189"/>
                  <a:pt x="2124929" y="5118828"/>
                  <a:pt x="2131803" y="5114696"/>
                </a:cubicBezTo>
                <a:cubicBezTo>
                  <a:pt x="2138677" y="5110562"/>
                  <a:pt x="2146930" y="5108724"/>
                  <a:pt x="2154494" y="5105739"/>
                </a:cubicBezTo>
                <a:cubicBezTo>
                  <a:pt x="2172146" y="5101372"/>
                  <a:pt x="2188197" y="5099532"/>
                  <a:pt x="2202166" y="5086446"/>
                </a:cubicBezTo>
                <a:cubicBezTo>
                  <a:pt x="2205604" y="5084380"/>
                  <a:pt x="2206983" y="5086674"/>
                  <a:pt x="2209508" y="5088280"/>
                </a:cubicBezTo>
                <a:cubicBezTo>
                  <a:pt x="2219154" y="5096540"/>
                  <a:pt x="2228553" y="5094012"/>
                  <a:pt x="2237718" y="5088501"/>
                </a:cubicBezTo>
                <a:cubicBezTo>
                  <a:pt x="2272776" y="5068984"/>
                  <a:pt x="2309215" y="5051761"/>
                  <a:pt x="2349337" y="5043258"/>
                </a:cubicBezTo>
                <a:cubicBezTo>
                  <a:pt x="2352318" y="5043028"/>
                  <a:pt x="2355754" y="5040961"/>
                  <a:pt x="2358502" y="5037747"/>
                </a:cubicBezTo>
                <a:cubicBezTo>
                  <a:pt x="2365363" y="5025811"/>
                  <a:pt x="2374307" y="5025120"/>
                  <a:pt x="2386933" y="5033149"/>
                </a:cubicBezTo>
                <a:cubicBezTo>
                  <a:pt x="2399560" y="5041178"/>
                  <a:pt x="2407124" y="5038192"/>
                  <a:pt x="2411915" y="5022814"/>
                </a:cubicBezTo>
                <a:cubicBezTo>
                  <a:pt x="2414428" y="5016617"/>
                  <a:pt x="2415797" y="5011109"/>
                  <a:pt x="2417619" y="5003764"/>
                </a:cubicBezTo>
                <a:cubicBezTo>
                  <a:pt x="2426341" y="5007893"/>
                  <a:pt x="2435062" y="5012021"/>
                  <a:pt x="2443082" y="5007199"/>
                </a:cubicBezTo>
                <a:lnTo>
                  <a:pt x="2453976" y="5001279"/>
                </a:lnTo>
                <a:lnTo>
                  <a:pt x="2455857" y="4996214"/>
                </a:lnTo>
                <a:cubicBezTo>
                  <a:pt x="2456029" y="4986842"/>
                  <a:pt x="2456029" y="4986842"/>
                  <a:pt x="2464565" y="4991287"/>
                </a:cubicBezTo>
                <a:cubicBezTo>
                  <a:pt x="2464992" y="4991927"/>
                  <a:pt x="2466059" y="4992135"/>
                  <a:pt x="2466487" y="4992773"/>
                </a:cubicBezTo>
                <a:lnTo>
                  <a:pt x="2468880" y="4993178"/>
                </a:lnTo>
                <a:lnTo>
                  <a:pt x="2470121" y="4992503"/>
                </a:lnTo>
                <a:cubicBezTo>
                  <a:pt x="2500598" y="4975742"/>
                  <a:pt x="2505414" y="4975969"/>
                  <a:pt x="2491826" y="4940401"/>
                </a:cubicBezTo>
                <a:cubicBezTo>
                  <a:pt x="2491826" y="4940401"/>
                  <a:pt x="2492973" y="4939712"/>
                  <a:pt x="2492283" y="4938565"/>
                </a:cubicBezTo>
                <a:cubicBezTo>
                  <a:pt x="2488821" y="4925025"/>
                  <a:pt x="2491335" y="4918829"/>
                  <a:pt x="2504860" y="4915382"/>
                </a:cubicBezTo>
                <a:cubicBezTo>
                  <a:pt x="2561476" y="4895398"/>
                  <a:pt x="2617169" y="4871286"/>
                  <a:pt x="2672406" y="4849008"/>
                </a:cubicBezTo>
                <a:lnTo>
                  <a:pt x="2727569" y="4824104"/>
                </a:lnTo>
                <a:lnTo>
                  <a:pt x="2684355" y="4780890"/>
                </a:lnTo>
                <a:lnTo>
                  <a:pt x="2638382" y="4797610"/>
                </a:lnTo>
                <a:cubicBezTo>
                  <a:pt x="2600564" y="4812538"/>
                  <a:pt x="2559297" y="4821730"/>
                  <a:pt x="2525618" y="4843542"/>
                </a:cubicBezTo>
                <a:cubicBezTo>
                  <a:pt x="2486666" y="4866962"/>
                  <a:pt x="2447937" y="4885563"/>
                  <a:pt x="2401372" y="4880758"/>
                </a:cubicBezTo>
                <a:cubicBezTo>
                  <a:pt x="2383252" y="4879157"/>
                  <a:pt x="2366523" y="4887653"/>
                  <a:pt x="2353243" y="4901885"/>
                </a:cubicBezTo>
                <a:cubicBezTo>
                  <a:pt x="2345002" y="4911526"/>
                  <a:pt x="2334002" y="4916578"/>
                  <a:pt x="2321166" y="4921172"/>
                </a:cubicBezTo>
                <a:cubicBezTo>
                  <a:pt x="2301911" y="4928063"/>
                  <a:pt x="2280588" y="4931512"/>
                  <a:pt x="2265017" y="4947122"/>
                </a:cubicBezTo>
                <a:cubicBezTo>
                  <a:pt x="2251048" y="4960208"/>
                  <a:pt x="2236833" y="4962507"/>
                  <a:pt x="2218933" y="4956086"/>
                </a:cubicBezTo>
                <a:cubicBezTo>
                  <a:pt x="2212738" y="4953564"/>
                  <a:pt x="2207464" y="4955171"/>
                  <a:pt x="2203116" y="4960910"/>
                </a:cubicBezTo>
                <a:cubicBezTo>
                  <a:pt x="2197167" y="4969173"/>
                  <a:pt x="2188691" y="4975832"/>
                  <a:pt x="2177457" y="4977900"/>
                </a:cubicBezTo>
                <a:cubicBezTo>
                  <a:pt x="2144443" y="4985254"/>
                  <a:pt x="2112131" y="5001558"/>
                  <a:pt x="2077738" y="5006617"/>
                </a:cubicBezTo>
                <a:cubicBezTo>
                  <a:pt x="2065814" y="5007538"/>
                  <a:pt x="2055958" y="5011902"/>
                  <a:pt x="2049553" y="5022002"/>
                </a:cubicBezTo>
                <a:cubicBezTo>
                  <a:pt x="2034906" y="5041742"/>
                  <a:pt x="2028488" y="5044039"/>
                  <a:pt x="2005538" y="5034407"/>
                </a:cubicBezTo>
                <a:cubicBezTo>
                  <a:pt x="1996817" y="5030279"/>
                  <a:pt x="1988330" y="5029133"/>
                  <a:pt x="1981455" y="5033267"/>
                </a:cubicBezTo>
                <a:cubicBezTo>
                  <a:pt x="1956708" y="5046585"/>
                  <a:pt x="1929422" y="5050494"/>
                  <a:pt x="1903516" y="5056698"/>
                </a:cubicBezTo>
                <a:cubicBezTo>
                  <a:pt x="1879901" y="5061524"/>
                  <a:pt x="1856976" y="5067498"/>
                  <a:pt x="1838424" y="5083339"/>
                </a:cubicBezTo>
                <a:cubicBezTo>
                  <a:pt x="1831094" y="5089308"/>
                  <a:pt x="1825133" y="5089769"/>
                  <a:pt x="1818246" y="5086099"/>
                </a:cubicBezTo>
                <a:cubicBezTo>
                  <a:pt x="1809525" y="5081970"/>
                  <a:pt x="1798968" y="5077383"/>
                  <a:pt x="1791182" y="5085188"/>
                </a:cubicBezTo>
                <a:cubicBezTo>
                  <a:pt x="1774466" y="5101488"/>
                  <a:pt x="1753598" y="5103100"/>
                  <a:pt x="1731573" y="5097598"/>
                </a:cubicBezTo>
                <a:cubicBezTo>
                  <a:pt x="1699224" y="5090494"/>
                  <a:pt x="1669882" y="5098764"/>
                  <a:pt x="1647215" y="5123327"/>
                </a:cubicBezTo>
                <a:cubicBezTo>
                  <a:pt x="1638284" y="5131821"/>
                  <a:pt x="1633467" y="5131593"/>
                  <a:pt x="1627259" y="5121267"/>
                </a:cubicBezTo>
                <a:cubicBezTo>
                  <a:pt x="1625189" y="5117825"/>
                  <a:pt x="1623120" y="5114384"/>
                  <a:pt x="1620594" y="5112778"/>
                </a:cubicBezTo>
                <a:cubicBezTo>
                  <a:pt x="1591215" y="5097640"/>
                  <a:pt x="1562525" y="5083649"/>
                  <a:pt x="1528144" y="5096510"/>
                </a:cubicBezTo>
                <a:cubicBezTo>
                  <a:pt x="1520580" y="5099496"/>
                  <a:pt x="1519656" y="5095364"/>
                  <a:pt x="1519188" y="5089398"/>
                </a:cubicBezTo>
                <a:cubicBezTo>
                  <a:pt x="1518955" y="5086415"/>
                  <a:pt x="1519865" y="5082743"/>
                  <a:pt x="1520777" y="5079070"/>
                </a:cubicBezTo>
                <a:cubicBezTo>
                  <a:pt x="1522600" y="5071726"/>
                  <a:pt x="1525114" y="5065528"/>
                  <a:pt x="1516392" y="5061400"/>
                </a:cubicBezTo>
                <a:cubicBezTo>
                  <a:pt x="1508816" y="5056582"/>
                  <a:pt x="1505848" y="5064617"/>
                  <a:pt x="1500809" y="5069208"/>
                </a:cubicBezTo>
                <a:cubicBezTo>
                  <a:pt x="1491422" y="5079538"/>
                  <a:pt x="1480889" y="5090556"/>
                  <a:pt x="1467586" y="5089184"/>
                </a:cubicBezTo>
                <a:cubicBezTo>
                  <a:pt x="1451300" y="5088041"/>
                  <a:pt x="1447642" y="5094927"/>
                  <a:pt x="1445141" y="5108927"/>
                </a:cubicBezTo>
                <a:cubicBezTo>
                  <a:pt x="1444230" y="5112599"/>
                  <a:pt x="1443318" y="5116272"/>
                  <a:pt x="1440571" y="5119486"/>
                </a:cubicBezTo>
                <a:cubicBezTo>
                  <a:pt x="1439203" y="5124994"/>
                  <a:pt x="1436456" y="5128208"/>
                  <a:pt x="1429114" y="5126374"/>
                </a:cubicBezTo>
                <a:cubicBezTo>
                  <a:pt x="1423608" y="5124999"/>
                  <a:pt x="1420848" y="5120409"/>
                  <a:pt x="1422216" y="5114901"/>
                </a:cubicBezTo>
                <a:cubicBezTo>
                  <a:pt x="1422893" y="5108245"/>
                  <a:pt x="1421280" y="5102967"/>
                  <a:pt x="1423793" y="5096770"/>
                </a:cubicBezTo>
                <a:cubicBezTo>
                  <a:pt x="1425395" y="5094245"/>
                  <a:pt x="1426996" y="5091720"/>
                  <a:pt x="1423780" y="5088967"/>
                </a:cubicBezTo>
                <a:cubicBezTo>
                  <a:pt x="1421256" y="5087361"/>
                  <a:pt x="1418509" y="5090575"/>
                  <a:pt x="1416218" y="5091952"/>
                </a:cubicBezTo>
                <a:cubicBezTo>
                  <a:pt x="1412781" y="5094019"/>
                  <a:pt x="1410489" y="5095397"/>
                  <a:pt x="1409577" y="5099068"/>
                </a:cubicBezTo>
                <a:cubicBezTo>
                  <a:pt x="1408666" y="5102742"/>
                  <a:pt x="1406375" y="5104119"/>
                  <a:pt x="1402704" y="5103202"/>
                </a:cubicBezTo>
                <a:cubicBezTo>
                  <a:pt x="1382514" y="5098159"/>
                  <a:pt x="1364171" y="5101376"/>
                  <a:pt x="1347676" y="5112857"/>
                </a:cubicBezTo>
                <a:cubicBezTo>
                  <a:pt x="1340347" y="5118826"/>
                  <a:pt x="1332327" y="5123648"/>
                  <a:pt x="1323619" y="5127322"/>
                </a:cubicBezTo>
                <a:cubicBezTo>
                  <a:pt x="1319036" y="5130077"/>
                  <a:pt x="1312162" y="5134211"/>
                  <a:pt x="1306422" y="5129852"/>
                </a:cubicBezTo>
                <a:cubicBezTo>
                  <a:pt x="1302516" y="5125951"/>
                  <a:pt x="1306175" y="5119065"/>
                  <a:pt x="1307543" y="5113557"/>
                </a:cubicBezTo>
                <a:cubicBezTo>
                  <a:pt x="1308454" y="5109885"/>
                  <a:pt x="1310056" y="5107360"/>
                  <a:pt x="1310967" y="5103688"/>
                </a:cubicBezTo>
                <a:cubicBezTo>
                  <a:pt x="1311879" y="5100015"/>
                  <a:pt x="1316227" y="5094276"/>
                  <a:pt x="1311177" y="5091065"/>
                </a:cubicBezTo>
                <a:cubicBezTo>
                  <a:pt x="1307272" y="5087165"/>
                  <a:pt x="1301543" y="5090609"/>
                  <a:pt x="1297652" y="5094511"/>
                </a:cubicBezTo>
                <a:cubicBezTo>
                  <a:pt x="1287340" y="5100710"/>
                  <a:pt x="1277941" y="5103238"/>
                  <a:pt x="1264871" y="5104849"/>
                </a:cubicBezTo>
                <a:cubicBezTo>
                  <a:pt x="1235060" y="5107152"/>
                  <a:pt x="1225908" y="5120466"/>
                  <a:pt x="1230540" y="5148922"/>
                </a:cubicBezTo>
                <a:cubicBezTo>
                  <a:pt x="1232622" y="5160166"/>
                  <a:pt x="1229652" y="5168201"/>
                  <a:pt x="1219797" y="5172564"/>
                </a:cubicBezTo>
                <a:cubicBezTo>
                  <a:pt x="1206691" y="5150765"/>
                  <a:pt x="1194273" y="5130113"/>
                  <a:pt x="1181166" y="5108315"/>
                </a:cubicBezTo>
                <a:cubicBezTo>
                  <a:pt x="1196517" y="5097524"/>
                  <a:pt x="1196503" y="5089722"/>
                  <a:pt x="1185712" y="5082151"/>
                </a:cubicBezTo>
                <a:cubicBezTo>
                  <a:pt x="1182497" y="5079398"/>
                  <a:pt x="1176536" y="5079858"/>
                  <a:pt x="1176756" y="5075039"/>
                </a:cubicBezTo>
                <a:cubicBezTo>
                  <a:pt x="1178124" y="5069530"/>
                  <a:pt x="1183397" y="5067922"/>
                  <a:pt x="1187525" y="5067004"/>
                </a:cubicBezTo>
                <a:cubicBezTo>
                  <a:pt x="1190961" y="5064937"/>
                  <a:pt x="1193941" y="5064706"/>
                  <a:pt x="1196923" y="5064476"/>
                </a:cubicBezTo>
                <a:cubicBezTo>
                  <a:pt x="1205176" y="5062638"/>
                  <a:pt x="1207922" y="5059424"/>
                  <a:pt x="1204240" y="5050704"/>
                </a:cubicBezTo>
                <a:cubicBezTo>
                  <a:pt x="1202626" y="5045425"/>
                  <a:pt x="1201924" y="5036476"/>
                  <a:pt x="1209722" y="5036473"/>
                </a:cubicBezTo>
                <a:cubicBezTo>
                  <a:pt x="1219811" y="5035094"/>
                  <a:pt x="1227830" y="5030272"/>
                  <a:pt x="1236540" y="5026597"/>
                </a:cubicBezTo>
                <a:cubicBezTo>
                  <a:pt x="1244103" y="5023612"/>
                  <a:pt x="1253503" y="5021084"/>
                  <a:pt x="1260142" y="5013968"/>
                </a:cubicBezTo>
                <a:cubicBezTo>
                  <a:pt x="1265636" y="5007540"/>
                  <a:pt x="1272275" y="5000424"/>
                  <a:pt x="1259649" y="4992395"/>
                </a:cubicBezTo>
                <a:cubicBezTo>
                  <a:pt x="1255288" y="4990330"/>
                  <a:pt x="1256201" y="4986659"/>
                  <a:pt x="1260093" y="4982756"/>
                </a:cubicBezTo>
                <a:cubicBezTo>
                  <a:pt x="1277278" y="4972424"/>
                  <a:pt x="1285765" y="4973569"/>
                  <a:pt x="1297257" y="4990089"/>
                </a:cubicBezTo>
                <a:cubicBezTo>
                  <a:pt x="1300707" y="4995826"/>
                  <a:pt x="1304611" y="4999727"/>
                  <a:pt x="1310574" y="4999265"/>
                </a:cubicBezTo>
                <a:cubicBezTo>
                  <a:pt x="1320664" y="4997886"/>
                  <a:pt x="1330063" y="4995358"/>
                  <a:pt x="1337848" y="4987553"/>
                </a:cubicBezTo>
                <a:cubicBezTo>
                  <a:pt x="1340139" y="4986175"/>
                  <a:pt x="1338525" y="4980897"/>
                  <a:pt x="1336000" y="4979292"/>
                </a:cubicBezTo>
                <a:cubicBezTo>
                  <a:pt x="1333930" y="4975850"/>
                  <a:pt x="1331171" y="4971261"/>
                  <a:pt x="1332083" y="4967588"/>
                </a:cubicBezTo>
                <a:cubicBezTo>
                  <a:pt x="1333450" y="4962080"/>
                  <a:pt x="1333203" y="4951293"/>
                  <a:pt x="1340780" y="4956111"/>
                </a:cubicBezTo>
                <a:cubicBezTo>
                  <a:pt x="1357533" y="4963220"/>
                  <a:pt x="1368989" y="4956332"/>
                  <a:pt x="1381591" y="4948755"/>
                </a:cubicBezTo>
                <a:cubicBezTo>
                  <a:pt x="1389155" y="4945770"/>
                  <a:pt x="1396718" y="4942784"/>
                  <a:pt x="1405895" y="4945076"/>
                </a:cubicBezTo>
                <a:cubicBezTo>
                  <a:pt x="1440079" y="4952640"/>
                  <a:pt x="1456574" y="4941160"/>
                  <a:pt x="1457437" y="4906275"/>
                </a:cubicBezTo>
                <a:cubicBezTo>
                  <a:pt x="1457881" y="4896636"/>
                  <a:pt x="1462229" y="4890898"/>
                  <a:pt x="1472097" y="4894337"/>
                </a:cubicBezTo>
                <a:cubicBezTo>
                  <a:pt x="1494122" y="4899839"/>
                  <a:pt x="1514066" y="4894096"/>
                  <a:pt x="1533086" y="4884222"/>
                </a:cubicBezTo>
                <a:cubicBezTo>
                  <a:pt x="1542940" y="4879859"/>
                  <a:pt x="1551416" y="4873201"/>
                  <a:pt x="1562416" y="4868148"/>
                </a:cubicBezTo>
                <a:cubicBezTo>
                  <a:pt x="1580980" y="4860111"/>
                  <a:pt x="1595874" y="4851156"/>
                  <a:pt x="1590331" y="4826372"/>
                </a:cubicBezTo>
                <a:cubicBezTo>
                  <a:pt x="1595159" y="4834402"/>
                  <a:pt x="1597463" y="4840828"/>
                  <a:pt x="1605039" y="4845646"/>
                </a:cubicBezTo>
                <a:cubicBezTo>
                  <a:pt x="1613994" y="4852757"/>
                  <a:pt x="1624083" y="4851377"/>
                  <a:pt x="1632103" y="4846555"/>
                </a:cubicBezTo>
                <a:cubicBezTo>
                  <a:pt x="1640577" y="4839897"/>
                  <a:pt x="1630020" y="4835311"/>
                  <a:pt x="1628407" y="4830033"/>
                </a:cubicBezTo>
                <a:cubicBezTo>
                  <a:pt x="1625413" y="4822459"/>
                  <a:pt x="1627237" y="4815116"/>
                  <a:pt x="1636181" y="4814424"/>
                </a:cubicBezTo>
                <a:cubicBezTo>
                  <a:pt x="1648105" y="4813502"/>
                  <a:pt x="1656124" y="4808681"/>
                  <a:pt x="1665746" y="4801334"/>
                </a:cubicBezTo>
                <a:cubicBezTo>
                  <a:pt x="1676278" y="4790316"/>
                  <a:pt x="1688880" y="4782738"/>
                  <a:pt x="1705854" y="4785028"/>
                </a:cubicBezTo>
                <a:cubicBezTo>
                  <a:pt x="1716177" y="4786632"/>
                  <a:pt x="1722362" y="4781351"/>
                  <a:pt x="1724641" y="4772171"/>
                </a:cubicBezTo>
                <a:cubicBezTo>
                  <a:pt x="1726007" y="4766662"/>
                  <a:pt x="1727376" y="4761154"/>
                  <a:pt x="1728286" y="4757482"/>
                </a:cubicBezTo>
                <a:cubicBezTo>
                  <a:pt x="1731256" y="4749448"/>
                  <a:pt x="1729864" y="4739350"/>
                  <a:pt x="1738117" y="4737512"/>
                </a:cubicBezTo>
                <a:cubicBezTo>
                  <a:pt x="1746371" y="4735674"/>
                  <a:pt x="1750054" y="4744395"/>
                  <a:pt x="1753503" y="4750130"/>
                </a:cubicBezTo>
                <a:cubicBezTo>
                  <a:pt x="1756953" y="4755867"/>
                  <a:pt x="1760155" y="4750817"/>
                  <a:pt x="1764282" y="4749898"/>
                </a:cubicBezTo>
                <a:cubicBezTo>
                  <a:pt x="1767719" y="4747831"/>
                  <a:pt x="1771156" y="4745764"/>
                  <a:pt x="1767251" y="4741864"/>
                </a:cubicBezTo>
                <a:cubicBezTo>
                  <a:pt x="1757371" y="4730622"/>
                  <a:pt x="1762175" y="4723047"/>
                  <a:pt x="1771796" y="4715700"/>
                </a:cubicBezTo>
                <a:cubicBezTo>
                  <a:pt x="1781417" y="4708354"/>
                  <a:pt x="1779804" y="4703076"/>
                  <a:pt x="1768101" y="4699177"/>
                </a:cubicBezTo>
                <a:cubicBezTo>
                  <a:pt x="1765576" y="4697572"/>
                  <a:pt x="1761449" y="4698490"/>
                  <a:pt x="1757322" y="4699410"/>
                </a:cubicBezTo>
                <a:cubicBezTo>
                  <a:pt x="1719258" y="4703552"/>
                  <a:pt x="1683041" y="4715956"/>
                  <a:pt x="1647749" y="4732489"/>
                </a:cubicBezTo>
                <a:cubicBezTo>
                  <a:pt x="1619330" y="4744891"/>
                  <a:pt x="1591822" y="4753620"/>
                  <a:pt x="1559707" y="4749498"/>
                </a:cubicBezTo>
                <a:cubicBezTo>
                  <a:pt x="1540897" y="4746750"/>
                  <a:pt x="1523454" y="4738493"/>
                  <a:pt x="1506467" y="4728399"/>
                </a:cubicBezTo>
                <a:cubicBezTo>
                  <a:pt x="1506725" y="4746989"/>
                  <a:pt x="1501687" y="4751580"/>
                  <a:pt x="1483332" y="4746995"/>
                </a:cubicBezTo>
                <a:cubicBezTo>
                  <a:pt x="1477826" y="4745621"/>
                  <a:pt x="1472085" y="4741262"/>
                  <a:pt x="1469782" y="4734836"/>
                </a:cubicBezTo>
                <a:cubicBezTo>
                  <a:pt x="1464719" y="4723822"/>
                  <a:pt x="1454630" y="4725202"/>
                  <a:pt x="1445921" y="4728876"/>
                </a:cubicBezTo>
                <a:cubicBezTo>
                  <a:pt x="1436522" y="4731403"/>
                  <a:pt x="1436534" y="4739206"/>
                  <a:pt x="1436546" y="4747009"/>
                </a:cubicBezTo>
                <a:cubicBezTo>
                  <a:pt x="1437704" y="4754123"/>
                  <a:pt x="1441843" y="4761008"/>
                  <a:pt x="1439109" y="4772024"/>
                </a:cubicBezTo>
                <a:cubicBezTo>
                  <a:pt x="1434267" y="4756190"/>
                  <a:pt x="1425324" y="4756882"/>
                  <a:pt x="1414779" y="4760097"/>
                </a:cubicBezTo>
                <a:cubicBezTo>
                  <a:pt x="1406070" y="4763772"/>
                  <a:pt x="1393456" y="4763546"/>
                  <a:pt x="1390462" y="4755973"/>
                </a:cubicBezTo>
                <a:cubicBezTo>
                  <a:pt x="1385165" y="4741975"/>
                  <a:pt x="1378723" y="4728666"/>
                  <a:pt x="1380534" y="4713519"/>
                </a:cubicBezTo>
                <a:cubicBezTo>
                  <a:pt x="1381667" y="4705027"/>
                  <a:pt x="1385561" y="4701124"/>
                  <a:pt x="1394270" y="4697450"/>
                </a:cubicBezTo>
                <a:cubicBezTo>
                  <a:pt x="1401377" y="4696300"/>
                  <a:pt x="1405049" y="4697217"/>
                  <a:pt x="1408042" y="4704789"/>
                </a:cubicBezTo>
                <a:cubicBezTo>
                  <a:pt x="1410801" y="4709379"/>
                  <a:pt x="1415618" y="4709607"/>
                  <a:pt x="1419055" y="4707541"/>
                </a:cubicBezTo>
                <a:cubicBezTo>
                  <a:pt x="1432112" y="4698127"/>
                  <a:pt x="1444270" y="4700190"/>
                  <a:pt x="1457119" y="4703399"/>
                </a:cubicBezTo>
                <a:cubicBezTo>
                  <a:pt x="1469277" y="4705460"/>
                  <a:pt x="1479822" y="4702244"/>
                  <a:pt x="1483013" y="4689392"/>
                </a:cubicBezTo>
                <a:cubicBezTo>
                  <a:pt x="1485291" y="4680211"/>
                  <a:pt x="1488962" y="4681128"/>
                  <a:pt x="1491955" y="4688700"/>
                </a:cubicBezTo>
                <a:cubicBezTo>
                  <a:pt x="1494715" y="4693290"/>
                  <a:pt x="1497697" y="4693060"/>
                  <a:pt x="1503658" y="4692599"/>
                </a:cubicBezTo>
                <a:cubicBezTo>
                  <a:pt x="1527274" y="4687773"/>
                  <a:pt x="1547894" y="4675374"/>
                  <a:pt x="1563232" y="4656779"/>
                </a:cubicBezTo>
                <a:lnTo>
                  <a:pt x="1583207" y="4642657"/>
                </a:lnTo>
                <a:lnTo>
                  <a:pt x="1558320" y="4645131"/>
                </a:lnTo>
                <a:cubicBezTo>
                  <a:pt x="1546363" y="4644879"/>
                  <a:pt x="1533198" y="4645200"/>
                  <a:pt x="1522270" y="4653352"/>
                </a:cubicBezTo>
                <a:cubicBezTo>
                  <a:pt x="1517379" y="4658638"/>
                  <a:pt x="1513242" y="4656156"/>
                  <a:pt x="1510946" y="4651318"/>
                </a:cubicBezTo>
                <a:cubicBezTo>
                  <a:pt x="1509224" y="4647689"/>
                  <a:pt x="1508076" y="4645272"/>
                  <a:pt x="1506927" y="4642852"/>
                </a:cubicBezTo>
                <a:cubicBezTo>
                  <a:pt x="1501820" y="4628976"/>
                  <a:pt x="1500612" y="4629549"/>
                  <a:pt x="1492614" y="4640755"/>
                </a:cubicBezTo>
                <a:cubicBezTo>
                  <a:pt x="1483408" y="4652535"/>
                  <a:pt x="1472421" y="4663678"/>
                  <a:pt x="1462067" y="4673038"/>
                </a:cubicBezTo>
                <a:cubicBezTo>
                  <a:pt x="1457810" y="4676541"/>
                  <a:pt x="1453554" y="4680044"/>
                  <a:pt x="1448209" y="4678135"/>
                </a:cubicBezTo>
                <a:cubicBezTo>
                  <a:pt x="1442864" y="4676226"/>
                  <a:pt x="1442983" y="4670242"/>
                  <a:pt x="1443676" y="4665468"/>
                </a:cubicBezTo>
                <a:cubicBezTo>
                  <a:pt x="1445121" y="4652927"/>
                  <a:pt x="1439202" y="4649809"/>
                  <a:pt x="1428967" y="4653185"/>
                </a:cubicBezTo>
                <a:cubicBezTo>
                  <a:pt x="1424771" y="4653696"/>
                  <a:pt x="1419999" y="4652996"/>
                  <a:pt x="1416376" y="4654716"/>
                </a:cubicBezTo>
                <a:cubicBezTo>
                  <a:pt x="1407923" y="4658729"/>
                  <a:pt x="1404993" y="4655674"/>
                  <a:pt x="1406380" y="4646126"/>
                </a:cubicBezTo>
                <a:cubicBezTo>
                  <a:pt x="1407646" y="4642559"/>
                  <a:pt x="1408339" y="4637785"/>
                  <a:pt x="1403569" y="4637086"/>
                </a:cubicBezTo>
                <a:cubicBezTo>
                  <a:pt x="1399431" y="4634605"/>
                  <a:pt x="1396382" y="4637534"/>
                  <a:pt x="1393333" y="4640463"/>
                </a:cubicBezTo>
                <a:cubicBezTo>
                  <a:pt x="1385968" y="4649886"/>
                  <a:pt x="1375159" y="4652054"/>
                  <a:pt x="1363143" y="4654795"/>
                </a:cubicBezTo>
                <a:cubicBezTo>
                  <a:pt x="1325944" y="4660597"/>
                  <a:pt x="1300980" y="4682820"/>
                  <a:pt x="1281241" y="4712937"/>
                </a:cubicBezTo>
                <a:cubicBezTo>
                  <a:pt x="1277560" y="4717649"/>
                  <a:pt x="1278014" y="4724842"/>
                  <a:pt x="1272550" y="4728917"/>
                </a:cubicBezTo>
                <a:cubicBezTo>
                  <a:pt x="1270887" y="4722298"/>
                  <a:pt x="1269799" y="4716887"/>
                  <a:pt x="1268136" y="4710266"/>
                </a:cubicBezTo>
                <a:cubicBezTo>
                  <a:pt x="1264811" y="4697025"/>
                  <a:pt x="1256536" y="4692063"/>
                  <a:pt x="1244519" y="4694803"/>
                </a:cubicBezTo>
                <a:cubicBezTo>
                  <a:pt x="1204272" y="4703536"/>
                  <a:pt x="1164025" y="4712267"/>
                  <a:pt x="1123778" y="4720999"/>
                </a:cubicBezTo>
                <a:cubicBezTo>
                  <a:pt x="1109345" y="4724886"/>
                  <a:pt x="1096635" y="4732401"/>
                  <a:pt x="1081055" y="4733870"/>
                </a:cubicBezTo>
                <a:cubicBezTo>
                  <a:pt x="1070880" y="4734254"/>
                  <a:pt x="1064327" y="4732919"/>
                  <a:pt x="1061576" y="4720888"/>
                </a:cubicBezTo>
                <a:cubicBezTo>
                  <a:pt x="1056469" y="4707011"/>
                  <a:pt x="1043362" y="4704341"/>
                  <a:pt x="1034159" y="4716120"/>
                </a:cubicBezTo>
                <a:cubicBezTo>
                  <a:pt x="1026793" y="4725544"/>
                  <a:pt x="1018973" y="4727775"/>
                  <a:pt x="1008224" y="4726949"/>
                </a:cubicBezTo>
                <a:cubicBezTo>
                  <a:pt x="1001097" y="4724405"/>
                  <a:pt x="996266" y="4726697"/>
                  <a:pt x="992523" y="4734402"/>
                </a:cubicBezTo>
                <a:cubicBezTo>
                  <a:pt x="989356" y="4743314"/>
                  <a:pt x="982685" y="4747964"/>
                  <a:pt x="973717" y="4747775"/>
                </a:cubicBezTo>
                <a:cubicBezTo>
                  <a:pt x="968312" y="4748859"/>
                  <a:pt x="960551" y="4748097"/>
                  <a:pt x="955721" y="4750390"/>
                </a:cubicBezTo>
                <a:cubicBezTo>
                  <a:pt x="948476" y="4753830"/>
                  <a:pt x="944338" y="4751348"/>
                  <a:pt x="940259" y="4745874"/>
                </a:cubicBezTo>
                <a:cubicBezTo>
                  <a:pt x="930896" y="4735500"/>
                  <a:pt x="927908" y="4735437"/>
                  <a:pt x="919276" y="4748426"/>
                </a:cubicBezTo>
                <a:cubicBezTo>
                  <a:pt x="914326" y="4756703"/>
                  <a:pt x="909951" y="4766189"/>
                  <a:pt x="902645" y="4772621"/>
                </a:cubicBezTo>
                <a:cubicBezTo>
                  <a:pt x="902071" y="4771411"/>
                  <a:pt x="900865" y="4771985"/>
                  <a:pt x="900290" y="4770776"/>
                </a:cubicBezTo>
                <a:cubicBezTo>
                  <a:pt x="903695" y="4749894"/>
                  <a:pt x="903695" y="4749894"/>
                  <a:pt x="885996" y="4737549"/>
                </a:cubicBezTo>
                <a:cubicBezTo>
                  <a:pt x="883641" y="4735703"/>
                  <a:pt x="881286" y="4733858"/>
                  <a:pt x="879504" y="4733221"/>
                </a:cubicBezTo>
                <a:cubicBezTo>
                  <a:pt x="860083" y="4717248"/>
                  <a:pt x="843870" y="4720499"/>
                  <a:pt x="827933" y="4739919"/>
                </a:cubicBezTo>
                <a:cubicBezTo>
                  <a:pt x="819935" y="4751125"/>
                  <a:pt x="810967" y="4750937"/>
                  <a:pt x="804019" y="4739416"/>
                </a:cubicBezTo>
                <a:cubicBezTo>
                  <a:pt x="799940" y="4733943"/>
                  <a:pt x="797069" y="4727896"/>
                  <a:pt x="795407" y="4721276"/>
                </a:cubicBezTo>
                <a:cubicBezTo>
                  <a:pt x="790993" y="4702625"/>
                  <a:pt x="804396" y="4690335"/>
                  <a:pt x="821638" y="4695487"/>
                </a:cubicBezTo>
                <a:cubicBezTo>
                  <a:pt x="835318" y="4699367"/>
                  <a:pt x="846701" y="4698409"/>
                  <a:pt x="858718" y="4695668"/>
                </a:cubicBezTo>
                <a:cubicBezTo>
                  <a:pt x="870161" y="4691718"/>
                  <a:pt x="881544" y="4690760"/>
                  <a:pt x="892808" y="4695786"/>
                </a:cubicBezTo>
                <a:cubicBezTo>
                  <a:pt x="910566" y="4705140"/>
                  <a:pt x="917178" y="4703483"/>
                  <a:pt x="924722" y="4685083"/>
                </a:cubicBezTo>
                <a:cubicBezTo>
                  <a:pt x="930938" y="4673242"/>
                  <a:pt x="938242" y="4666810"/>
                  <a:pt x="951467" y="4663496"/>
                </a:cubicBezTo>
                <a:cubicBezTo>
                  <a:pt x="974926" y="4656805"/>
                  <a:pt x="1000048" y="4656735"/>
                  <a:pt x="1022875" y="4651828"/>
                </a:cubicBezTo>
                <a:cubicBezTo>
                  <a:pt x="1043286" y="4648067"/>
                  <a:pt x="1061399" y="4639468"/>
                  <a:pt x="1071932" y="4621131"/>
                </a:cubicBezTo>
                <a:cubicBezTo>
                  <a:pt x="1076942" y="4609862"/>
                  <a:pt x="1082919" y="4609988"/>
                  <a:pt x="1093609" y="4613804"/>
                </a:cubicBezTo>
                <a:cubicBezTo>
                  <a:pt x="1143497" y="4631616"/>
                  <a:pt x="1190178" y="4630203"/>
                  <a:pt x="1227516" y="4587287"/>
                </a:cubicBezTo>
                <a:cubicBezTo>
                  <a:pt x="1233039" y="4580220"/>
                  <a:pt x="1240226" y="4579773"/>
                  <a:pt x="1247412" y="4579325"/>
                </a:cubicBezTo>
                <a:cubicBezTo>
                  <a:pt x="1252182" y="4580024"/>
                  <a:pt x="1259309" y="4582568"/>
                  <a:pt x="1262417" y="4576647"/>
                </a:cubicBezTo>
                <a:cubicBezTo>
                  <a:pt x="1264952" y="4569516"/>
                  <a:pt x="1259033" y="4566399"/>
                  <a:pt x="1255529" y="4562135"/>
                </a:cubicBezTo>
                <a:cubicBezTo>
                  <a:pt x="1248462" y="4556598"/>
                  <a:pt x="1250936" y="4552460"/>
                  <a:pt x="1258182" y="4549021"/>
                </a:cubicBezTo>
                <a:cubicBezTo>
                  <a:pt x="1265427" y="4545581"/>
                  <a:pt x="1273822" y="4544560"/>
                  <a:pt x="1281643" y="4542330"/>
                </a:cubicBezTo>
                <a:cubicBezTo>
                  <a:pt x="1299637" y="4539715"/>
                  <a:pt x="1315792" y="4539456"/>
                  <a:pt x="1330977" y="4527802"/>
                </a:cubicBezTo>
                <a:cubicBezTo>
                  <a:pt x="1334599" y="4526082"/>
                  <a:pt x="1335747" y="4528502"/>
                  <a:pt x="1338103" y="4530348"/>
                </a:cubicBezTo>
                <a:cubicBezTo>
                  <a:pt x="1346893" y="4539512"/>
                  <a:pt x="1356494" y="4537918"/>
                  <a:pt x="1366155" y="4533332"/>
                </a:cubicBezTo>
                <a:cubicBezTo>
                  <a:pt x="1402957" y="4517343"/>
                  <a:pt x="1440909" y="4503775"/>
                  <a:pt x="1481670" y="4499244"/>
                </a:cubicBezTo>
                <a:cubicBezTo>
                  <a:pt x="1484659" y="4499307"/>
                  <a:pt x="1488282" y="4497587"/>
                  <a:pt x="1491330" y="4494658"/>
                </a:cubicBezTo>
                <a:cubicBezTo>
                  <a:pt x="1499329" y="4483452"/>
                  <a:pt x="1508297" y="4483641"/>
                  <a:pt x="1520075" y="4492868"/>
                </a:cubicBezTo>
                <a:cubicBezTo>
                  <a:pt x="1531855" y="4502095"/>
                  <a:pt x="1539674" y="4499865"/>
                  <a:pt x="1545950" y="4485032"/>
                </a:cubicBezTo>
                <a:cubicBezTo>
                  <a:pt x="1549059" y="4479111"/>
                  <a:pt x="1550960" y="4473762"/>
                  <a:pt x="1553494" y="4466631"/>
                </a:cubicBezTo>
                <a:cubicBezTo>
                  <a:pt x="1561769" y="4471594"/>
                  <a:pt x="1570044" y="4476558"/>
                  <a:pt x="1578497" y="4472545"/>
                </a:cubicBezTo>
                <a:cubicBezTo>
                  <a:pt x="1588158" y="4467959"/>
                  <a:pt x="1598393" y="4464583"/>
                  <a:pt x="1606846" y="4460570"/>
                </a:cubicBezTo>
                <a:cubicBezTo>
                  <a:pt x="1638818" y="4446875"/>
                  <a:pt x="1643589" y="4447574"/>
                  <a:pt x="1633554" y="4410846"/>
                </a:cubicBezTo>
                <a:cubicBezTo>
                  <a:pt x="1633554" y="4410846"/>
                  <a:pt x="1634761" y="4410272"/>
                  <a:pt x="1634187" y="4409062"/>
                </a:cubicBezTo>
                <a:cubicBezTo>
                  <a:pt x="1632069" y="4395249"/>
                  <a:pt x="1635177" y="4389328"/>
                  <a:pt x="1648976" y="4387223"/>
                </a:cubicBezTo>
                <a:cubicBezTo>
                  <a:pt x="1707277" y="4372885"/>
                  <a:pt x="1765065" y="4354345"/>
                  <a:pt x="1822219" y="4337588"/>
                </a:cubicBezTo>
                <a:cubicBezTo>
                  <a:pt x="1858329" y="4326375"/>
                  <a:pt x="1895072" y="4313378"/>
                  <a:pt x="1930608" y="4300955"/>
                </a:cubicBezTo>
                <a:cubicBezTo>
                  <a:pt x="1952286" y="4293629"/>
                  <a:pt x="1974220" y="4288403"/>
                  <a:pt x="1996364" y="4284004"/>
                </a:cubicBezTo>
                <a:lnTo>
                  <a:pt x="2063271" y="4272036"/>
                </a:lnTo>
                <a:lnTo>
                  <a:pt x="2075747" y="4267200"/>
                </a:lnTo>
                <a:lnTo>
                  <a:pt x="2102270" y="4260878"/>
                </a:lnTo>
                <a:lnTo>
                  <a:pt x="2111565" y="4258217"/>
                </a:lnTo>
                <a:lnTo>
                  <a:pt x="2141816" y="4238352"/>
                </a:lnTo>
                <a:lnTo>
                  <a:pt x="2125416" y="4221952"/>
                </a:lnTo>
                <a:lnTo>
                  <a:pt x="2125357" y="4221946"/>
                </a:lnTo>
                <a:cubicBezTo>
                  <a:pt x="2117338" y="4226768"/>
                  <a:pt x="2109761" y="4221950"/>
                  <a:pt x="2106767" y="4214377"/>
                </a:cubicBezTo>
                <a:cubicBezTo>
                  <a:pt x="2105616" y="4211165"/>
                  <a:pt x="2107103" y="4209099"/>
                  <a:pt x="2109538" y="4207635"/>
                </a:cubicBezTo>
                <a:lnTo>
                  <a:pt x="2110678" y="4207213"/>
                </a:lnTo>
                <a:lnTo>
                  <a:pt x="2103573" y="4200109"/>
                </a:lnTo>
                <a:lnTo>
                  <a:pt x="1978934" y="4235597"/>
                </a:lnTo>
                <a:cubicBezTo>
                  <a:pt x="1917231" y="4251734"/>
                  <a:pt x="1855321" y="4267045"/>
                  <a:pt x="1793396" y="4283103"/>
                </a:cubicBezTo>
                <a:cubicBezTo>
                  <a:pt x="1754297" y="4294254"/>
                  <a:pt x="1712328" y="4299357"/>
                  <a:pt x="1676673" y="4317764"/>
                </a:cubicBezTo>
                <a:cubicBezTo>
                  <a:pt x="1635613" y="4337255"/>
                  <a:pt x="1595248" y="4351971"/>
                  <a:pt x="1549379" y="4342624"/>
                </a:cubicBezTo>
                <a:cubicBezTo>
                  <a:pt x="1531502" y="4339256"/>
                  <a:pt x="1514022" y="4346072"/>
                  <a:pt x="1499411" y="4358935"/>
                </a:cubicBezTo>
                <a:cubicBezTo>
                  <a:pt x="1490265" y="4367721"/>
                  <a:pt x="1478822" y="4371672"/>
                  <a:pt x="1465598" y="4374986"/>
                </a:cubicBezTo>
                <a:cubicBezTo>
                  <a:pt x="1445761" y="4379957"/>
                  <a:pt x="1424203" y="4381299"/>
                  <a:pt x="1407177" y="4395308"/>
                </a:cubicBezTo>
                <a:cubicBezTo>
                  <a:pt x="1391992" y="4406962"/>
                  <a:pt x="1377620" y="4407857"/>
                  <a:pt x="1360436" y="4399713"/>
                </a:cubicBezTo>
                <a:cubicBezTo>
                  <a:pt x="1354517" y="4396595"/>
                  <a:pt x="1349112" y="4397679"/>
                  <a:pt x="1344223" y="4402964"/>
                </a:cubicBezTo>
                <a:cubicBezTo>
                  <a:pt x="1337492" y="4410605"/>
                  <a:pt x="1328405" y="4416400"/>
                  <a:pt x="1317022" y="4417358"/>
                </a:cubicBezTo>
                <a:cubicBezTo>
                  <a:pt x="1283446" y="4421440"/>
                  <a:pt x="1249692" y="4434500"/>
                  <a:pt x="1214969" y="4436163"/>
                </a:cubicBezTo>
                <a:cubicBezTo>
                  <a:pt x="1203010" y="4435913"/>
                  <a:pt x="1192776" y="4439289"/>
                  <a:pt x="1185411" y="4448713"/>
                </a:cubicBezTo>
                <a:cubicBezTo>
                  <a:pt x="1168900" y="4466923"/>
                  <a:pt x="1162288" y="4468580"/>
                  <a:pt x="1140393" y="4456745"/>
                </a:cubicBezTo>
                <a:lnTo>
                  <a:pt x="1134185" y="4454276"/>
                </a:lnTo>
                <a:lnTo>
                  <a:pt x="856296" y="4568640"/>
                </a:lnTo>
                <a:lnTo>
                  <a:pt x="849216" y="4568763"/>
                </a:lnTo>
                <a:lnTo>
                  <a:pt x="840471" y="4575153"/>
                </a:lnTo>
                <a:lnTo>
                  <a:pt x="826408" y="4580940"/>
                </a:lnTo>
                <a:lnTo>
                  <a:pt x="805445" y="4572461"/>
                </a:lnTo>
                <a:cubicBezTo>
                  <a:pt x="800686" y="4571233"/>
                  <a:pt x="797572" y="4571794"/>
                  <a:pt x="794323" y="4575785"/>
                </a:cubicBezTo>
                <a:cubicBezTo>
                  <a:pt x="791769" y="4579462"/>
                  <a:pt x="790234" y="4583524"/>
                  <a:pt x="785404" y="4584012"/>
                </a:cubicBezTo>
                <a:cubicBezTo>
                  <a:pt x="780892" y="4585201"/>
                  <a:pt x="778300" y="4581313"/>
                  <a:pt x="774939" y="4579456"/>
                </a:cubicBezTo>
                <a:cubicBezTo>
                  <a:pt x="772428" y="4590698"/>
                  <a:pt x="772428" y="4590698"/>
                  <a:pt x="761194" y="4588172"/>
                </a:cubicBezTo>
                <a:cubicBezTo>
                  <a:pt x="756750" y="4587645"/>
                  <a:pt x="751992" y="4586418"/>
                  <a:pt x="748356" y="4591425"/>
                </a:cubicBezTo>
                <a:cubicBezTo>
                  <a:pt x="739754" y="4600352"/>
                  <a:pt x="737341" y="4600598"/>
                  <a:pt x="727328" y="4593308"/>
                </a:cubicBezTo>
                <a:cubicBezTo>
                  <a:pt x="722635" y="4590364"/>
                  <a:pt x="717945" y="4587421"/>
                  <a:pt x="712554" y="4584792"/>
                </a:cubicBezTo>
                <a:cubicBezTo>
                  <a:pt x="700128" y="4577748"/>
                  <a:pt x="696630" y="4579323"/>
                  <a:pt x="692650" y="4592912"/>
                </a:cubicBezTo>
                <a:cubicBezTo>
                  <a:pt x="691498" y="4595958"/>
                  <a:pt x="691361" y="4599390"/>
                  <a:pt x="689825" y="4603452"/>
                </a:cubicBezTo>
                <a:cubicBezTo>
                  <a:pt x="685901" y="4598478"/>
                  <a:pt x="682610" y="4594905"/>
                  <a:pt x="678687" y="4589930"/>
                </a:cubicBezTo>
                <a:cubicBezTo>
                  <a:pt x="677919" y="4591961"/>
                  <a:pt x="678234" y="4592661"/>
                  <a:pt x="677851" y="4593676"/>
                </a:cubicBezTo>
                <a:lnTo>
                  <a:pt x="673252" y="4605205"/>
                </a:lnTo>
                <a:lnTo>
                  <a:pt x="661120" y="4605333"/>
                </a:lnTo>
                <a:lnTo>
                  <a:pt x="657493" y="4604527"/>
                </a:lnTo>
                <a:cubicBezTo>
                  <a:pt x="655148" y="4603055"/>
                  <a:pt x="652802" y="4601583"/>
                  <a:pt x="650141" y="4599411"/>
                </a:cubicBezTo>
                <a:cubicBezTo>
                  <a:pt x="648811" y="4598325"/>
                  <a:pt x="647480" y="4597239"/>
                  <a:pt x="647934" y="4594507"/>
                </a:cubicBezTo>
                <a:cubicBezTo>
                  <a:pt x="651323" y="4587082"/>
                  <a:pt x="645549" y="4585470"/>
                  <a:pt x="640473" y="4583542"/>
                </a:cubicBezTo>
                <a:cubicBezTo>
                  <a:pt x="626195" y="4579860"/>
                  <a:pt x="612023" y="4582026"/>
                  <a:pt x="597855" y="4584192"/>
                </a:cubicBezTo>
                <a:cubicBezTo>
                  <a:pt x="575359" y="4588422"/>
                  <a:pt x="552794" y="4594369"/>
                  <a:pt x="529311" y="4588932"/>
                </a:cubicBezTo>
                <a:cubicBezTo>
                  <a:pt x="521824" y="4587248"/>
                  <a:pt x="514896" y="4588682"/>
                  <a:pt x="508214" y="4592532"/>
                </a:cubicBezTo>
                <a:cubicBezTo>
                  <a:pt x="502933" y="4595752"/>
                  <a:pt x="497090" y="4595855"/>
                  <a:pt x="492015" y="4593927"/>
                </a:cubicBezTo>
                <a:cubicBezTo>
                  <a:pt x="482497" y="4591473"/>
                  <a:pt x="473222" y="4591433"/>
                  <a:pt x="463182" y="4593427"/>
                </a:cubicBezTo>
                <a:cubicBezTo>
                  <a:pt x="453840" y="4595105"/>
                  <a:pt x="444745" y="4599200"/>
                  <a:pt x="434527" y="4597060"/>
                </a:cubicBezTo>
                <a:cubicBezTo>
                  <a:pt x="425640" y="4596006"/>
                  <a:pt x="417697" y="4597054"/>
                  <a:pt x="413155" y="4607524"/>
                </a:cubicBezTo>
                <a:cubicBezTo>
                  <a:pt x="407093" y="4595928"/>
                  <a:pt x="399082" y="4598693"/>
                  <a:pt x="390372" y="4601772"/>
                </a:cubicBezTo>
                <a:cubicBezTo>
                  <a:pt x="384076" y="4604607"/>
                  <a:pt x="377465" y="4606742"/>
                  <a:pt x="370358" y="4604042"/>
                </a:cubicBezTo>
                <a:cubicBezTo>
                  <a:pt x="359894" y="4599486"/>
                  <a:pt x="349921" y="4599761"/>
                  <a:pt x="339250" y="4600353"/>
                </a:cubicBezTo>
                <a:cubicBezTo>
                  <a:pt x="320635" y="4601993"/>
                  <a:pt x="301953" y="4605348"/>
                  <a:pt x="283161" y="4602854"/>
                </a:cubicBezTo>
                <a:cubicBezTo>
                  <a:pt x="268115" y="4601204"/>
                  <a:pt x="253314" y="4601970"/>
                  <a:pt x="238692" y="4606868"/>
                </a:cubicBezTo>
                <a:cubicBezTo>
                  <a:pt x="234495" y="4608757"/>
                  <a:pt x="230749" y="4607916"/>
                  <a:pt x="227457" y="4604343"/>
                </a:cubicBezTo>
                <a:cubicBezTo>
                  <a:pt x="215868" y="4593550"/>
                  <a:pt x="215168" y="4593866"/>
                  <a:pt x="200792" y="4601182"/>
                </a:cubicBezTo>
                <a:cubicBezTo>
                  <a:pt x="199392" y="4601811"/>
                  <a:pt x="197993" y="4602442"/>
                  <a:pt x="195895" y="4603385"/>
                </a:cubicBezTo>
                <a:cubicBezTo>
                  <a:pt x="196101" y="4598237"/>
                  <a:pt x="196307" y="4593089"/>
                  <a:pt x="196829" y="4588641"/>
                </a:cubicBezTo>
                <a:cubicBezTo>
                  <a:pt x="196474" y="4580375"/>
                  <a:pt x="200808" y="4575053"/>
                  <a:pt x="208119" y="4572603"/>
                </a:cubicBezTo>
                <a:cubicBezTo>
                  <a:pt x="212318" y="4570714"/>
                  <a:pt x="216445" y="4570540"/>
                  <a:pt x="220327" y="4567949"/>
                </a:cubicBezTo>
                <a:cubicBezTo>
                  <a:pt x="226692" y="4563399"/>
                  <a:pt x="229422" y="4563854"/>
                  <a:pt x="233976" y="4570230"/>
                </a:cubicBezTo>
                <a:cubicBezTo>
                  <a:pt x="235238" y="4573033"/>
                  <a:pt x="236499" y="4575836"/>
                  <a:pt x="237761" y="4578638"/>
                </a:cubicBezTo>
                <a:cubicBezTo>
                  <a:pt x="238955" y="4583157"/>
                  <a:pt x="241368" y="4582913"/>
                  <a:pt x="244866" y="4581337"/>
                </a:cubicBezTo>
                <a:cubicBezTo>
                  <a:pt x="252878" y="4578573"/>
                  <a:pt x="256896" y="4572550"/>
                  <a:pt x="259586" y="4565442"/>
                </a:cubicBezTo>
                <a:cubicBezTo>
                  <a:pt x="260669" y="4564111"/>
                  <a:pt x="260423" y="4561694"/>
                  <a:pt x="262836" y="4561450"/>
                </a:cubicBezTo>
                <a:cubicBezTo>
                  <a:pt x="264551" y="4561520"/>
                  <a:pt x="265498" y="4563622"/>
                  <a:pt x="266828" y="4564708"/>
                </a:cubicBezTo>
                <a:cubicBezTo>
                  <a:pt x="267458" y="4566109"/>
                  <a:pt x="267775" y="4566810"/>
                  <a:pt x="268405" y="4568211"/>
                </a:cubicBezTo>
                <a:cubicBezTo>
                  <a:pt x="270613" y="4573115"/>
                  <a:pt x="273342" y="4573571"/>
                  <a:pt x="276909" y="4570281"/>
                </a:cubicBezTo>
                <a:cubicBezTo>
                  <a:pt x="280161" y="4566289"/>
                  <a:pt x="283205" y="4567446"/>
                  <a:pt x="286881" y="4570003"/>
                </a:cubicBezTo>
                <a:cubicBezTo>
                  <a:pt x="290243" y="4571861"/>
                  <a:pt x="290803" y="4574979"/>
                  <a:pt x="289651" y="4578025"/>
                </a:cubicBezTo>
                <a:cubicBezTo>
                  <a:pt x="288814" y="4581772"/>
                  <a:pt x="284686" y="4581946"/>
                  <a:pt x="280941" y="4581105"/>
                </a:cubicBezTo>
                <a:cubicBezTo>
                  <a:pt x="278526" y="4581350"/>
                  <a:pt x="276497" y="4580578"/>
                  <a:pt x="275660" y="4584325"/>
                </a:cubicBezTo>
                <a:cubicBezTo>
                  <a:pt x="274824" y="4588072"/>
                  <a:pt x="276853" y="4588844"/>
                  <a:pt x="279198" y="4590316"/>
                </a:cubicBezTo>
                <a:cubicBezTo>
                  <a:pt x="284274" y="4592243"/>
                  <a:pt x="295603" y="4583772"/>
                  <a:pt x="294480" y="4577537"/>
                </a:cubicBezTo>
                <a:cubicBezTo>
                  <a:pt x="293177" y="4567169"/>
                  <a:pt x="300105" y="4565736"/>
                  <a:pt x="307032" y="4564302"/>
                </a:cubicBezTo>
                <a:cubicBezTo>
                  <a:pt x="321269" y="4560419"/>
                  <a:pt x="336702" y="4561055"/>
                  <a:pt x="350872" y="4558888"/>
                </a:cubicBezTo>
                <a:cubicBezTo>
                  <a:pt x="355000" y="4558715"/>
                  <a:pt x="356262" y="4561517"/>
                  <a:pt x="356125" y="4564950"/>
                </a:cubicBezTo>
                <a:cubicBezTo>
                  <a:pt x="356302" y="4569083"/>
                  <a:pt x="356480" y="4573216"/>
                  <a:pt x="357674" y="4577734"/>
                </a:cubicBezTo>
                <a:cubicBezTo>
                  <a:pt x="359567" y="4581937"/>
                  <a:pt x="362995" y="4582080"/>
                  <a:pt x="366424" y="4582221"/>
                </a:cubicBezTo>
                <a:cubicBezTo>
                  <a:pt x="369154" y="4582677"/>
                  <a:pt x="368275" y="4578859"/>
                  <a:pt x="369359" y="4577528"/>
                </a:cubicBezTo>
                <a:cubicBezTo>
                  <a:pt x="370651" y="4571048"/>
                  <a:pt x="372639" y="4564255"/>
                  <a:pt x="373929" y="4557775"/>
                </a:cubicBezTo>
                <a:cubicBezTo>
                  <a:pt x="375261" y="4558862"/>
                  <a:pt x="375575" y="4559562"/>
                  <a:pt x="375890" y="4560263"/>
                </a:cubicBezTo>
                <a:cubicBezTo>
                  <a:pt x="380375" y="4568356"/>
                  <a:pt x="380375" y="4568356"/>
                  <a:pt x="386178" y="4560688"/>
                </a:cubicBezTo>
                <a:cubicBezTo>
                  <a:pt x="388030" y="4557326"/>
                  <a:pt x="389360" y="4558412"/>
                  <a:pt x="391007" y="4560198"/>
                </a:cubicBezTo>
                <a:cubicBezTo>
                  <a:pt x="395629" y="4564858"/>
                  <a:pt x="400773" y="4565070"/>
                  <a:pt x="405039" y="4561465"/>
                </a:cubicBezTo>
                <a:cubicBezTo>
                  <a:pt x="411156" y="4554497"/>
                  <a:pt x="419168" y="4551732"/>
                  <a:pt x="426863" y="4548267"/>
                </a:cubicBezTo>
                <a:cubicBezTo>
                  <a:pt x="431061" y="4546378"/>
                  <a:pt x="432844" y="4544732"/>
                  <a:pt x="428154" y="4541789"/>
                </a:cubicBezTo>
                <a:cubicBezTo>
                  <a:pt x="424161" y="4538530"/>
                  <a:pt x="423600" y="4535413"/>
                  <a:pt x="427236" y="4530406"/>
                </a:cubicBezTo>
                <a:cubicBezTo>
                  <a:pt x="419993" y="4531139"/>
                  <a:pt x="413065" y="4532572"/>
                  <a:pt x="406206" y="4532290"/>
                </a:cubicBezTo>
                <a:cubicBezTo>
                  <a:pt x="399664" y="4532707"/>
                  <a:pt x="392805" y="4532425"/>
                  <a:pt x="386401" y="4529410"/>
                </a:cubicBezTo>
                <a:cubicBezTo>
                  <a:pt x="394548" y="4523214"/>
                  <a:pt x="394548" y="4523214"/>
                  <a:pt x="410680" y="4523535"/>
                </a:cubicBezTo>
                <a:cubicBezTo>
                  <a:pt x="420967" y="4523959"/>
                  <a:pt x="424849" y="4521369"/>
                  <a:pt x="426907" y="4512858"/>
                </a:cubicBezTo>
                <a:cubicBezTo>
                  <a:pt x="428650" y="4503646"/>
                  <a:pt x="428650" y="4503646"/>
                  <a:pt x="436317" y="4509464"/>
                </a:cubicBezTo>
                <a:cubicBezTo>
                  <a:pt x="436632" y="4510165"/>
                  <a:pt x="437648" y="4510549"/>
                  <a:pt x="437963" y="4511251"/>
                </a:cubicBezTo>
                <a:cubicBezTo>
                  <a:pt x="455958" y="4525058"/>
                  <a:pt x="466067" y="4521348"/>
                  <a:pt x="472420" y="4499950"/>
                </a:cubicBezTo>
                <a:cubicBezTo>
                  <a:pt x="474479" y="4491440"/>
                  <a:pt x="479582" y="4484087"/>
                  <a:pt x="486647" y="4479221"/>
                </a:cubicBezTo>
                <a:cubicBezTo>
                  <a:pt x="494727" y="4474740"/>
                  <a:pt x="502983" y="4474392"/>
                  <a:pt x="511940" y="4473730"/>
                </a:cubicBezTo>
                <a:cubicBezTo>
                  <a:pt x="522928" y="4473840"/>
                  <a:pt x="534615" y="4473633"/>
                  <a:pt x="545040" y="4470625"/>
                </a:cubicBezTo>
                <a:lnTo>
                  <a:pt x="553920" y="4469373"/>
                </a:lnTo>
                <a:lnTo>
                  <a:pt x="555336" y="4461800"/>
                </a:lnTo>
                <a:cubicBezTo>
                  <a:pt x="557177" y="4459444"/>
                  <a:pt x="559019" y="4457089"/>
                  <a:pt x="556089" y="4454034"/>
                </a:cubicBezTo>
                <a:cubicBezTo>
                  <a:pt x="553733" y="4452188"/>
                  <a:pt x="550684" y="4455117"/>
                  <a:pt x="548269" y="4456264"/>
                </a:cubicBezTo>
                <a:cubicBezTo>
                  <a:pt x="544646" y="4457983"/>
                  <a:pt x="542231" y="4459130"/>
                  <a:pt x="540964" y="4462695"/>
                </a:cubicBezTo>
                <a:cubicBezTo>
                  <a:pt x="539697" y="4466261"/>
                  <a:pt x="537282" y="4467406"/>
                  <a:pt x="533718" y="4466135"/>
                </a:cubicBezTo>
                <a:cubicBezTo>
                  <a:pt x="514119" y="4459137"/>
                  <a:pt x="495550" y="4460543"/>
                  <a:pt x="478010" y="4470351"/>
                </a:cubicBezTo>
                <a:cubicBezTo>
                  <a:pt x="470130" y="4475573"/>
                  <a:pt x="461677" y="4479585"/>
                  <a:pt x="452649" y="4482390"/>
                </a:cubicBezTo>
                <a:cubicBezTo>
                  <a:pt x="447819" y="4484683"/>
                  <a:pt x="440573" y="4488122"/>
                  <a:pt x="435287" y="4483221"/>
                </a:cubicBezTo>
                <a:cubicBezTo>
                  <a:pt x="431784" y="4478957"/>
                  <a:pt x="436100" y="4472462"/>
                  <a:pt x="438001" y="4467115"/>
                </a:cubicBezTo>
                <a:cubicBezTo>
                  <a:pt x="439268" y="4463550"/>
                  <a:pt x="441110" y="4461194"/>
                  <a:pt x="442377" y="4457629"/>
                </a:cubicBezTo>
                <a:cubicBezTo>
                  <a:pt x="443644" y="4454063"/>
                  <a:pt x="448532" y="4448778"/>
                  <a:pt x="443821" y="4445087"/>
                </a:cubicBezTo>
                <a:cubicBezTo>
                  <a:pt x="440318" y="4440823"/>
                  <a:pt x="434280" y="4443689"/>
                  <a:pt x="430024" y="4447191"/>
                </a:cubicBezTo>
                <a:cubicBezTo>
                  <a:pt x="419154" y="4452351"/>
                  <a:pt x="409552" y="4453945"/>
                  <a:pt x="396388" y="4454267"/>
                </a:cubicBezTo>
                <a:cubicBezTo>
                  <a:pt x="366495" y="4453637"/>
                  <a:pt x="356080" y="4465990"/>
                  <a:pt x="357902" y="4494764"/>
                </a:cubicBezTo>
                <a:cubicBezTo>
                  <a:pt x="358871" y="4506159"/>
                  <a:pt x="355130" y="4513862"/>
                  <a:pt x="344895" y="4517239"/>
                </a:cubicBezTo>
                <a:cubicBezTo>
                  <a:pt x="333989" y="4494261"/>
                  <a:pt x="323654" y="4472492"/>
                  <a:pt x="312747" y="4449515"/>
                </a:cubicBezTo>
                <a:cubicBezTo>
                  <a:pt x="329079" y="4440279"/>
                  <a:pt x="329831" y="4432512"/>
                  <a:pt x="319834" y="4423921"/>
                </a:cubicBezTo>
                <a:cubicBezTo>
                  <a:pt x="316905" y="4420866"/>
                  <a:pt x="310925" y="4420741"/>
                  <a:pt x="311619" y="4415965"/>
                </a:cubicBezTo>
                <a:cubicBezTo>
                  <a:pt x="313519" y="4410618"/>
                  <a:pt x="318924" y="4409534"/>
                  <a:pt x="323121" y="4409024"/>
                </a:cubicBezTo>
                <a:cubicBezTo>
                  <a:pt x="326744" y="4407304"/>
                  <a:pt x="329732" y="4407368"/>
                  <a:pt x="332722" y="4407430"/>
                </a:cubicBezTo>
                <a:cubicBezTo>
                  <a:pt x="341115" y="4406409"/>
                  <a:pt x="344165" y="4403480"/>
                  <a:pt x="341355" y="4394442"/>
                </a:cubicBezTo>
                <a:cubicBezTo>
                  <a:pt x="340265" y="4389031"/>
                  <a:pt x="340443" y="4380055"/>
                  <a:pt x="348204" y="4380817"/>
                </a:cubicBezTo>
                <a:cubicBezTo>
                  <a:pt x="358379" y="4380432"/>
                  <a:pt x="366832" y="4376419"/>
                  <a:pt x="375860" y="4373616"/>
                </a:cubicBezTo>
                <a:cubicBezTo>
                  <a:pt x="383680" y="4371386"/>
                  <a:pt x="393282" y="4369791"/>
                  <a:pt x="400586" y="4363360"/>
                </a:cubicBezTo>
                <a:cubicBezTo>
                  <a:pt x="406684" y="4357502"/>
                  <a:pt x="413991" y="4351070"/>
                  <a:pt x="402211" y="4341843"/>
                </a:cubicBezTo>
                <a:cubicBezTo>
                  <a:pt x="398074" y="4339362"/>
                  <a:pt x="399340" y="4335796"/>
                  <a:pt x="403597" y="4332294"/>
                </a:cubicBezTo>
                <a:cubicBezTo>
                  <a:pt x="421711" y="4323696"/>
                  <a:pt x="430046" y="4325666"/>
                  <a:pt x="439864" y="4343233"/>
                </a:cubicBezTo>
                <a:cubicBezTo>
                  <a:pt x="442734" y="4349280"/>
                  <a:pt x="446239" y="4353545"/>
                  <a:pt x="452217" y="4353670"/>
                </a:cubicBezTo>
                <a:cubicBezTo>
                  <a:pt x="462392" y="4353286"/>
                  <a:pt x="471994" y="4351692"/>
                  <a:pt x="480507" y="4344687"/>
                </a:cubicBezTo>
                <a:cubicBezTo>
                  <a:pt x="482922" y="4343541"/>
                  <a:pt x="481834" y="4338130"/>
                  <a:pt x="479478" y="4336285"/>
                </a:cubicBezTo>
                <a:cubicBezTo>
                  <a:pt x="477755" y="4332656"/>
                  <a:pt x="475460" y="4327818"/>
                  <a:pt x="476727" y="4324254"/>
                </a:cubicBezTo>
                <a:cubicBezTo>
                  <a:pt x="478627" y="4318905"/>
                  <a:pt x="479439" y="4308147"/>
                  <a:pt x="486506" y="4313683"/>
                </a:cubicBezTo>
                <a:cubicBezTo>
                  <a:pt x="502481" y="4322401"/>
                  <a:pt x="514559" y="4316668"/>
                  <a:pt x="527843" y="4310362"/>
                </a:cubicBezTo>
                <a:cubicBezTo>
                  <a:pt x="535662" y="4308132"/>
                  <a:pt x="543481" y="4305902"/>
                  <a:pt x="552391" y="4309083"/>
                </a:cubicBezTo>
                <a:cubicBezTo>
                  <a:pt x="585668" y="4319960"/>
                  <a:pt x="603209" y="4310151"/>
                  <a:pt x="607485" y="4275520"/>
                </a:cubicBezTo>
                <a:cubicBezTo>
                  <a:pt x="608873" y="4265971"/>
                  <a:pt x="613761" y="4260686"/>
                  <a:pt x="623244" y="4265076"/>
                </a:cubicBezTo>
                <a:cubicBezTo>
                  <a:pt x="644625" y="4272710"/>
                  <a:pt x="665036" y="4268949"/>
                  <a:pt x="684931" y="4260985"/>
                </a:cubicBezTo>
                <a:cubicBezTo>
                  <a:pt x="695166" y="4257609"/>
                  <a:pt x="704254" y="4251813"/>
                  <a:pt x="715697" y="4247864"/>
                </a:cubicBezTo>
                <a:cubicBezTo>
                  <a:pt x="734958" y="4241684"/>
                  <a:pt x="750658" y="4234232"/>
                  <a:pt x="747570" y="4209023"/>
                </a:cubicBezTo>
                <a:cubicBezTo>
                  <a:pt x="751589" y="4217489"/>
                  <a:pt x="753251" y="4224109"/>
                  <a:pt x="760319" y="4229645"/>
                </a:cubicBezTo>
                <a:cubicBezTo>
                  <a:pt x="768534" y="4237600"/>
                  <a:pt x="778710" y="4237216"/>
                  <a:pt x="787163" y="4233204"/>
                </a:cubicBezTo>
                <a:cubicBezTo>
                  <a:pt x="796250" y="4227407"/>
                  <a:pt x="786193" y="4221809"/>
                  <a:pt x="785104" y="4216398"/>
                </a:cubicBezTo>
                <a:cubicBezTo>
                  <a:pt x="782868" y="4208568"/>
                  <a:pt x="785402" y="4201438"/>
                  <a:pt x="794371" y="4201626"/>
                </a:cubicBezTo>
                <a:cubicBezTo>
                  <a:pt x="806327" y="4201877"/>
                  <a:pt x="814781" y="4197865"/>
                  <a:pt x="825075" y="4191497"/>
                </a:cubicBezTo>
                <a:cubicBezTo>
                  <a:pt x="836638" y="4181563"/>
                  <a:pt x="849920" y="4175257"/>
                  <a:pt x="866589" y="4179200"/>
                </a:cubicBezTo>
                <a:cubicBezTo>
                  <a:pt x="876706" y="4181808"/>
                  <a:pt x="883377" y="4177158"/>
                  <a:pt x="886545" y="4168245"/>
                </a:cubicBezTo>
                <a:lnTo>
                  <a:pt x="887035" y="4166866"/>
                </a:lnTo>
                <a:lnTo>
                  <a:pt x="882684" y="4163094"/>
                </a:lnTo>
                <a:cubicBezTo>
                  <a:pt x="878090" y="4158047"/>
                  <a:pt x="871660" y="4152541"/>
                  <a:pt x="864552" y="4153690"/>
                </a:cubicBezTo>
                <a:cubicBezTo>
                  <a:pt x="834741" y="4155994"/>
                  <a:pt x="811311" y="4132592"/>
                  <a:pt x="781266" y="4131912"/>
                </a:cubicBezTo>
                <a:lnTo>
                  <a:pt x="777725" y="4129841"/>
                </a:lnTo>
                <a:lnTo>
                  <a:pt x="770042" y="4131672"/>
                </a:lnTo>
                <a:cubicBezTo>
                  <a:pt x="755352" y="4133457"/>
                  <a:pt x="740405" y="4133144"/>
                  <a:pt x="724627" y="4129520"/>
                </a:cubicBezTo>
                <a:cubicBezTo>
                  <a:pt x="706177" y="4124940"/>
                  <a:pt x="689626" y="4115014"/>
                  <a:pt x="673711" y="4103304"/>
                </a:cubicBezTo>
                <a:cubicBezTo>
                  <a:pt x="672146" y="4121830"/>
                  <a:pt x="666682" y="4125906"/>
                  <a:pt x="648864" y="4119544"/>
                </a:cubicBezTo>
                <a:cubicBezTo>
                  <a:pt x="643519" y="4117635"/>
                  <a:pt x="638234" y="4112736"/>
                  <a:pt x="636571" y="4106116"/>
                </a:cubicBezTo>
                <a:cubicBezTo>
                  <a:pt x="632612" y="4094658"/>
                  <a:pt x="622437" y="4095043"/>
                  <a:pt x="613409" y="4097845"/>
                </a:cubicBezTo>
                <a:cubicBezTo>
                  <a:pt x="603807" y="4099440"/>
                  <a:pt x="603055" y="4107206"/>
                  <a:pt x="602304" y="4114973"/>
                </a:cubicBezTo>
                <a:cubicBezTo>
                  <a:pt x="602758" y="4122166"/>
                  <a:pt x="606202" y="4129423"/>
                  <a:pt x="602401" y="4140118"/>
                </a:cubicBezTo>
                <a:cubicBezTo>
                  <a:pt x="599135" y="4123886"/>
                  <a:pt x="590166" y="4123698"/>
                  <a:pt x="579359" y="4125865"/>
                </a:cubicBezTo>
                <a:cubicBezTo>
                  <a:pt x="570330" y="4128669"/>
                  <a:pt x="557800" y="4127208"/>
                  <a:pt x="555562" y="4119378"/>
                </a:cubicBezTo>
                <a:cubicBezTo>
                  <a:pt x="551662" y="4104928"/>
                  <a:pt x="546555" y="4091052"/>
                  <a:pt x="549843" y="4076155"/>
                </a:cubicBezTo>
                <a:cubicBezTo>
                  <a:pt x="551802" y="4067815"/>
                  <a:pt x="556059" y="4064313"/>
                  <a:pt x="565086" y="4061510"/>
                </a:cubicBezTo>
                <a:cubicBezTo>
                  <a:pt x="572271" y="4061062"/>
                  <a:pt x="575835" y="4062334"/>
                  <a:pt x="578072" y="4070164"/>
                </a:cubicBezTo>
                <a:cubicBezTo>
                  <a:pt x="580369" y="4075001"/>
                  <a:pt x="585139" y="4075700"/>
                  <a:pt x="588762" y="4073980"/>
                </a:cubicBezTo>
                <a:cubicBezTo>
                  <a:pt x="602680" y="4065891"/>
                  <a:pt x="614577" y="4069136"/>
                  <a:pt x="627050" y="4073589"/>
                </a:cubicBezTo>
                <a:cubicBezTo>
                  <a:pt x="638947" y="4076832"/>
                  <a:pt x="649756" y="4074664"/>
                  <a:pt x="654192" y="4062187"/>
                </a:cubicBezTo>
                <a:cubicBezTo>
                  <a:pt x="657359" y="4053274"/>
                  <a:pt x="660922" y="4054545"/>
                  <a:pt x="663159" y="4062375"/>
                </a:cubicBezTo>
                <a:cubicBezTo>
                  <a:pt x="665456" y="4067212"/>
                  <a:pt x="668444" y="4067275"/>
                  <a:pt x="674424" y="4067401"/>
                </a:cubicBezTo>
                <a:cubicBezTo>
                  <a:pt x="698397" y="4064912"/>
                  <a:pt x="720135" y="4054593"/>
                  <a:pt x="737220" y="4037592"/>
                </a:cubicBezTo>
                <a:lnTo>
                  <a:pt x="756255" y="4026763"/>
                </a:lnTo>
                <a:lnTo>
                  <a:pt x="755376" y="4024979"/>
                </a:lnTo>
                <a:cubicBezTo>
                  <a:pt x="758501" y="4017441"/>
                  <a:pt x="752672" y="4016033"/>
                  <a:pt x="747533" y="4014284"/>
                </a:cubicBezTo>
                <a:cubicBezTo>
                  <a:pt x="733134" y="4011105"/>
                  <a:pt x="719048" y="4013769"/>
                  <a:pt x="704965" y="4016432"/>
                </a:cubicBezTo>
                <a:cubicBezTo>
                  <a:pt x="682632" y="4021451"/>
                  <a:pt x="660288" y="4028188"/>
                  <a:pt x="636630" y="4023580"/>
                </a:cubicBezTo>
                <a:cubicBezTo>
                  <a:pt x="629086" y="4022160"/>
                  <a:pt x="622213" y="4023837"/>
                  <a:pt x="615672" y="4027920"/>
                </a:cubicBezTo>
                <a:cubicBezTo>
                  <a:pt x="610509" y="4031324"/>
                  <a:pt x="604672" y="4031632"/>
                  <a:pt x="599532" y="4029884"/>
                </a:cubicBezTo>
                <a:cubicBezTo>
                  <a:pt x="589932" y="4027765"/>
                  <a:pt x="580663" y="4028053"/>
                  <a:pt x="570700" y="4030398"/>
                </a:cubicBezTo>
                <a:cubicBezTo>
                  <a:pt x="561422" y="4032404"/>
                  <a:pt x="552477" y="4036816"/>
                  <a:pt x="542190" y="4035037"/>
                </a:cubicBezTo>
                <a:cubicBezTo>
                  <a:pt x="533270" y="4034295"/>
                  <a:pt x="525371" y="4035623"/>
                  <a:pt x="521199" y="4046247"/>
                </a:cubicBezTo>
                <a:cubicBezTo>
                  <a:pt x="514733" y="4034871"/>
                  <a:pt x="506826" y="4037915"/>
                  <a:pt x="498228" y="4041299"/>
                </a:cubicBezTo>
                <a:cubicBezTo>
                  <a:pt x="492035" y="4044353"/>
                  <a:pt x="485503" y="4046719"/>
                  <a:pt x="478307" y="4044271"/>
                </a:cubicBezTo>
                <a:cubicBezTo>
                  <a:pt x="467688" y="4040085"/>
                  <a:pt x="457731" y="4040712"/>
                  <a:pt x="447088" y="4041678"/>
                </a:cubicBezTo>
                <a:cubicBezTo>
                  <a:pt x="428543" y="4043972"/>
                  <a:pt x="409990" y="4047983"/>
                  <a:pt x="391122" y="4046151"/>
                </a:cubicBezTo>
                <a:cubicBezTo>
                  <a:pt x="376026" y="4045031"/>
                  <a:pt x="361262" y="4046317"/>
                  <a:pt x="346820" y="4051727"/>
                </a:cubicBezTo>
                <a:cubicBezTo>
                  <a:pt x="342692" y="4053762"/>
                  <a:pt x="338920" y="4053053"/>
                  <a:pt x="335505" y="4049597"/>
                </a:cubicBezTo>
                <a:cubicBezTo>
                  <a:pt x="323543" y="4039220"/>
                  <a:pt x="322855" y="4039559"/>
                  <a:pt x="308745" y="4047376"/>
                </a:cubicBezTo>
                <a:cubicBezTo>
                  <a:pt x="307369" y="4048055"/>
                  <a:pt x="305993" y="4048733"/>
                  <a:pt x="303928" y="4049751"/>
                </a:cubicBezTo>
                <a:cubicBezTo>
                  <a:pt x="303953" y="4044599"/>
                  <a:pt x="303978" y="4039446"/>
                  <a:pt x="304344" y="4034982"/>
                </a:cubicBezTo>
                <a:cubicBezTo>
                  <a:pt x="303697" y="4026734"/>
                  <a:pt x="307841" y="4021263"/>
                  <a:pt x="315063" y="4018559"/>
                </a:cubicBezTo>
                <a:cubicBezTo>
                  <a:pt x="319191" y="4016522"/>
                  <a:pt x="323311" y="4016203"/>
                  <a:pt x="327099" y="4013478"/>
                </a:cubicBezTo>
                <a:cubicBezTo>
                  <a:pt x="333300" y="4008706"/>
                  <a:pt x="336045" y="4009066"/>
                  <a:pt x="340820" y="4015276"/>
                </a:cubicBezTo>
                <a:cubicBezTo>
                  <a:pt x="342179" y="4018034"/>
                  <a:pt x="343538" y="4020791"/>
                  <a:pt x="344897" y="4023547"/>
                </a:cubicBezTo>
                <a:cubicBezTo>
                  <a:pt x="346249" y="4028021"/>
                  <a:pt x="348653" y="4027692"/>
                  <a:pt x="352094" y="4025994"/>
                </a:cubicBezTo>
                <a:cubicBezTo>
                  <a:pt x="360003" y="4022949"/>
                  <a:pt x="363807" y="4016789"/>
                  <a:pt x="366245" y="4009591"/>
                </a:cubicBezTo>
                <a:cubicBezTo>
                  <a:pt x="367280" y="4008223"/>
                  <a:pt x="366949" y="4005816"/>
                  <a:pt x="369354" y="4005487"/>
                </a:cubicBezTo>
                <a:cubicBezTo>
                  <a:pt x="371069" y="4005497"/>
                  <a:pt x="372089" y="4007565"/>
                  <a:pt x="373457" y="4008603"/>
                </a:cubicBezTo>
                <a:cubicBezTo>
                  <a:pt x="374137" y="4009981"/>
                  <a:pt x="374477" y="4010671"/>
                  <a:pt x="375156" y="4012047"/>
                </a:cubicBezTo>
                <a:cubicBezTo>
                  <a:pt x="377535" y="4016872"/>
                  <a:pt x="380279" y="4017232"/>
                  <a:pt x="383728" y="4013818"/>
                </a:cubicBezTo>
                <a:cubicBezTo>
                  <a:pt x="386838" y="4009713"/>
                  <a:pt x="389921" y="4010763"/>
                  <a:pt x="393684" y="4013190"/>
                </a:cubicBezTo>
                <a:cubicBezTo>
                  <a:pt x="397109" y="4014928"/>
                  <a:pt x="397779" y="4018024"/>
                  <a:pt x="396735" y="4021110"/>
                </a:cubicBezTo>
                <a:cubicBezTo>
                  <a:pt x="396030" y="4024883"/>
                  <a:pt x="391910" y="4025203"/>
                  <a:pt x="388139" y="4024493"/>
                </a:cubicBezTo>
                <a:cubicBezTo>
                  <a:pt x="385734" y="4024822"/>
                  <a:pt x="383678" y="4024123"/>
                  <a:pt x="382974" y="4027897"/>
                </a:cubicBezTo>
                <a:cubicBezTo>
                  <a:pt x="382269" y="4031671"/>
                  <a:pt x="384326" y="4032370"/>
                  <a:pt x="386720" y="4033759"/>
                </a:cubicBezTo>
                <a:cubicBezTo>
                  <a:pt x="391861" y="4035508"/>
                  <a:pt x="402885" y="4026643"/>
                  <a:pt x="401543" y="4020451"/>
                </a:cubicBezTo>
                <a:cubicBezTo>
                  <a:pt x="399877" y="4010135"/>
                  <a:pt x="406750" y="4008459"/>
                  <a:pt x="413622" y="4006784"/>
                </a:cubicBezTo>
                <a:cubicBezTo>
                  <a:pt x="427716" y="4002402"/>
                  <a:pt x="443159" y="4002494"/>
                  <a:pt x="457244" y="3999831"/>
                </a:cubicBezTo>
                <a:cubicBezTo>
                  <a:pt x="461363" y="3999513"/>
                  <a:pt x="462724" y="4002269"/>
                  <a:pt x="462707" y="4005705"/>
                </a:cubicBezTo>
                <a:cubicBezTo>
                  <a:pt x="463029" y="4009829"/>
                  <a:pt x="463353" y="4013952"/>
                  <a:pt x="464705" y="4018426"/>
                </a:cubicBezTo>
                <a:cubicBezTo>
                  <a:pt x="466744" y="4022560"/>
                  <a:pt x="470176" y="4022580"/>
                  <a:pt x="473608" y="4022601"/>
                </a:cubicBezTo>
                <a:cubicBezTo>
                  <a:pt x="476352" y="4022962"/>
                  <a:pt x="475341" y="4019177"/>
                  <a:pt x="476376" y="4017810"/>
                </a:cubicBezTo>
                <a:cubicBezTo>
                  <a:pt x="477439" y="4011288"/>
                  <a:pt x="479187" y="4004429"/>
                  <a:pt x="480248" y="3997908"/>
                </a:cubicBezTo>
                <a:cubicBezTo>
                  <a:pt x="481616" y="3998947"/>
                  <a:pt x="481957" y="3999636"/>
                  <a:pt x="482296" y="4000325"/>
                </a:cubicBezTo>
                <a:cubicBezTo>
                  <a:pt x="487062" y="4008254"/>
                  <a:pt x="487062" y="4008254"/>
                  <a:pt x="492592" y="4000388"/>
                </a:cubicBezTo>
                <a:cubicBezTo>
                  <a:pt x="494324" y="3996963"/>
                  <a:pt x="495692" y="3998001"/>
                  <a:pt x="497400" y="3999729"/>
                </a:cubicBezTo>
                <a:cubicBezTo>
                  <a:pt x="502183" y="4004223"/>
                  <a:pt x="507332" y="4004255"/>
                  <a:pt x="511468" y="4000501"/>
                </a:cubicBezTo>
                <a:cubicBezTo>
                  <a:pt x="517337" y="3993321"/>
                  <a:pt x="525247" y="3990277"/>
                  <a:pt x="532814" y="3986544"/>
                </a:cubicBezTo>
                <a:cubicBezTo>
                  <a:pt x="536944" y="3984508"/>
                  <a:pt x="538668" y="3982801"/>
                  <a:pt x="533876" y="3980024"/>
                </a:cubicBezTo>
                <a:cubicBezTo>
                  <a:pt x="529773" y="3976907"/>
                  <a:pt x="529101" y="3973811"/>
                  <a:pt x="532559" y="3968680"/>
                </a:cubicBezTo>
                <a:cubicBezTo>
                  <a:pt x="525346" y="3969668"/>
                  <a:pt x="518473" y="3971343"/>
                  <a:pt x="511610" y="3971302"/>
                </a:cubicBezTo>
                <a:cubicBezTo>
                  <a:pt x="505085" y="3971950"/>
                  <a:pt x="498222" y="3971909"/>
                  <a:pt x="491713" y="3969121"/>
                </a:cubicBezTo>
                <a:cubicBezTo>
                  <a:pt x="499639" y="3962642"/>
                  <a:pt x="499639" y="3962642"/>
                  <a:pt x="515772" y="3962396"/>
                </a:cubicBezTo>
                <a:cubicBezTo>
                  <a:pt x="526067" y="3962458"/>
                  <a:pt x="529856" y="3959732"/>
                  <a:pt x="531613" y="3951154"/>
                </a:cubicBezTo>
                <a:cubicBezTo>
                  <a:pt x="533031" y="3941889"/>
                  <a:pt x="533031" y="3941889"/>
                  <a:pt x="540899" y="3947431"/>
                </a:cubicBezTo>
                <a:cubicBezTo>
                  <a:pt x="541238" y="3948121"/>
                  <a:pt x="542267" y="3948470"/>
                  <a:pt x="542606" y="3949160"/>
                </a:cubicBezTo>
                <a:cubicBezTo>
                  <a:pt x="561076" y="3962325"/>
                  <a:pt x="571049" y="3958262"/>
                  <a:pt x="576645" y="3936654"/>
                </a:cubicBezTo>
                <a:cubicBezTo>
                  <a:pt x="578403" y="3928077"/>
                  <a:pt x="583244" y="3920548"/>
                  <a:pt x="590133" y="3915437"/>
                </a:cubicBezTo>
                <a:cubicBezTo>
                  <a:pt x="598051" y="3910676"/>
                  <a:pt x="606289" y="3910038"/>
                  <a:pt x="615218" y="3909061"/>
                </a:cubicBezTo>
                <a:cubicBezTo>
                  <a:pt x="626203" y="3908784"/>
                  <a:pt x="637874" y="3908166"/>
                  <a:pt x="648188" y="3904793"/>
                </a:cubicBezTo>
                <a:cubicBezTo>
                  <a:pt x="656097" y="3901748"/>
                  <a:pt x="664685" y="3900082"/>
                  <a:pt x="672577" y="3900475"/>
                </a:cubicBezTo>
                <a:cubicBezTo>
                  <a:pt x="678753" y="3900854"/>
                  <a:pt x="686305" y="3900556"/>
                  <a:pt x="690789" y="3895775"/>
                </a:cubicBezTo>
                <a:cubicBezTo>
                  <a:pt x="696311" y="3889624"/>
                  <a:pt x="701451" y="3891372"/>
                  <a:pt x="707271" y="3894499"/>
                </a:cubicBezTo>
                <a:lnTo>
                  <a:pt x="731938" y="3920483"/>
                </a:lnTo>
                <a:lnTo>
                  <a:pt x="740866" y="3914347"/>
                </a:lnTo>
                <a:lnTo>
                  <a:pt x="746892" y="3911486"/>
                </a:lnTo>
                <a:lnTo>
                  <a:pt x="747004" y="3910883"/>
                </a:lnTo>
                <a:cubicBezTo>
                  <a:pt x="749450" y="3901966"/>
                  <a:pt x="756339" y="3896854"/>
                  <a:pt x="763567" y="3892433"/>
                </a:cubicBezTo>
                <a:cubicBezTo>
                  <a:pt x="769762" y="3889377"/>
                  <a:pt x="772479" y="3894890"/>
                  <a:pt x="776931" y="3896979"/>
                </a:cubicBezTo>
                <a:cubicBezTo>
                  <a:pt x="777313" y="3889080"/>
                  <a:pt x="781457" y="3883608"/>
                  <a:pt x="788331" y="3881932"/>
                </a:cubicBezTo>
                <a:cubicBezTo>
                  <a:pt x="796919" y="3880266"/>
                  <a:pt x="804148" y="3875843"/>
                  <a:pt x="811377" y="3871421"/>
                </a:cubicBezTo>
                <a:cubicBezTo>
                  <a:pt x="826862" y="3862927"/>
                  <a:pt x="843699" y="3858905"/>
                  <a:pt x="861514" y="3865539"/>
                </a:cubicBezTo>
                <a:cubicBezTo>
                  <a:pt x="864597" y="3866589"/>
                  <a:pt x="867682" y="3867637"/>
                  <a:pt x="869755" y="3864902"/>
                </a:cubicBezTo>
                <a:cubicBezTo>
                  <a:pt x="873560" y="3858741"/>
                  <a:pt x="879405" y="3856715"/>
                  <a:pt x="885249" y="3854689"/>
                </a:cubicBezTo>
                <a:cubicBezTo>
                  <a:pt x="887313" y="3853671"/>
                  <a:pt x="888350" y="3852303"/>
                  <a:pt x="888706" y="3849557"/>
                </a:cubicBezTo>
                <a:cubicBezTo>
                  <a:pt x="888383" y="3845433"/>
                  <a:pt x="891474" y="3844764"/>
                  <a:pt x="894906" y="3844785"/>
                </a:cubicBezTo>
                <a:cubicBezTo>
                  <a:pt x="899027" y="3844466"/>
                  <a:pt x="903504" y="3841402"/>
                  <a:pt x="906911" y="3846575"/>
                </a:cubicBezTo>
                <a:cubicBezTo>
                  <a:pt x="909629" y="3852088"/>
                  <a:pt x="914090" y="3852457"/>
                  <a:pt x="918897" y="3851799"/>
                </a:cubicBezTo>
                <a:cubicBezTo>
                  <a:pt x="923018" y="3851481"/>
                  <a:pt x="927147" y="3849444"/>
                  <a:pt x="929882" y="3851522"/>
                </a:cubicBezTo>
                <a:cubicBezTo>
                  <a:pt x="935693" y="3856366"/>
                  <a:pt x="939829" y="3852612"/>
                  <a:pt x="945335" y="3849897"/>
                </a:cubicBezTo>
                <a:cubicBezTo>
                  <a:pt x="947059" y="3848189"/>
                  <a:pt x="949463" y="3847860"/>
                  <a:pt x="951526" y="3846842"/>
                </a:cubicBezTo>
                <a:lnTo>
                  <a:pt x="956881" y="3844662"/>
                </a:lnTo>
                <a:lnTo>
                  <a:pt x="959336" y="3834907"/>
                </a:lnTo>
                <a:cubicBezTo>
                  <a:pt x="961143" y="3830530"/>
                  <a:pt x="964206" y="3826853"/>
                  <a:pt x="970531" y="3824592"/>
                </a:cubicBezTo>
                <a:lnTo>
                  <a:pt x="978681" y="3821188"/>
                </a:lnTo>
                <a:lnTo>
                  <a:pt x="976364" y="3820885"/>
                </a:lnTo>
                <a:cubicBezTo>
                  <a:pt x="962305" y="3818395"/>
                  <a:pt x="957190" y="3811494"/>
                  <a:pt x="960348" y="3797086"/>
                </a:cubicBezTo>
                <a:cubicBezTo>
                  <a:pt x="965140" y="3799862"/>
                  <a:pt x="970262" y="3805046"/>
                  <a:pt x="977128" y="3805087"/>
                </a:cubicBezTo>
                <a:cubicBezTo>
                  <a:pt x="984679" y="3804790"/>
                  <a:pt x="987456" y="3798279"/>
                  <a:pt x="991941" y="3793497"/>
                </a:cubicBezTo>
                <a:cubicBezTo>
                  <a:pt x="993326" y="3791100"/>
                  <a:pt x="995730" y="3790771"/>
                  <a:pt x="996740" y="3794556"/>
                </a:cubicBezTo>
                <a:cubicBezTo>
                  <a:pt x="996733" y="3796273"/>
                  <a:pt x="997413" y="3797652"/>
                  <a:pt x="997405" y="3799369"/>
                </a:cubicBezTo>
                <a:cubicBezTo>
                  <a:pt x="997737" y="3801776"/>
                  <a:pt x="998068" y="3804183"/>
                  <a:pt x="1000463" y="3805570"/>
                </a:cubicBezTo>
                <a:cubicBezTo>
                  <a:pt x="1001831" y="3806610"/>
                  <a:pt x="1002876" y="3803525"/>
                  <a:pt x="1004252" y="3802845"/>
                </a:cubicBezTo>
                <a:cubicBezTo>
                  <a:pt x="1008049" y="3798402"/>
                  <a:pt x="1010444" y="3799791"/>
                  <a:pt x="1011797" y="3804265"/>
                </a:cubicBezTo>
                <a:cubicBezTo>
                  <a:pt x="1012477" y="3805643"/>
                  <a:pt x="1011779" y="3807700"/>
                  <a:pt x="1014523" y="3808059"/>
                </a:cubicBezTo>
                <a:cubicBezTo>
                  <a:pt x="1018742" y="3787132"/>
                  <a:pt x="1023567" y="3783037"/>
                  <a:pt x="1046224" y="3782143"/>
                </a:cubicBezTo>
                <a:cubicBezTo>
                  <a:pt x="1046913" y="3781804"/>
                  <a:pt x="1046913" y="3781804"/>
                  <a:pt x="1047941" y="3782154"/>
                </a:cubicBezTo>
                <a:cubicBezTo>
                  <a:pt x="1065788" y="3781918"/>
                  <a:pt x="1082965" y="3778585"/>
                  <a:pt x="1097772" y="3768712"/>
                </a:cubicBezTo>
                <a:cubicBezTo>
                  <a:pt x="1102936" y="3765308"/>
                  <a:pt x="1107396" y="3765678"/>
                  <a:pt x="1111499" y="3768795"/>
                </a:cubicBezTo>
                <a:cubicBezTo>
                  <a:pt x="1116631" y="3772261"/>
                  <a:pt x="1122807" y="3772641"/>
                  <a:pt x="1127962" y="3770955"/>
                </a:cubicBezTo>
                <a:cubicBezTo>
                  <a:pt x="1137240" y="3768948"/>
                  <a:pt x="1146865" y="3765914"/>
                  <a:pt x="1155809" y="3761503"/>
                </a:cubicBezTo>
                <a:cubicBezTo>
                  <a:pt x="1163378" y="3757770"/>
                  <a:pt x="1163395" y="3754335"/>
                  <a:pt x="1157244" y="3748802"/>
                </a:cubicBezTo>
                <a:cubicBezTo>
                  <a:pt x="1155536" y="3747073"/>
                  <a:pt x="1152792" y="3746714"/>
                  <a:pt x="1153836" y="3743628"/>
                </a:cubicBezTo>
                <a:cubicBezTo>
                  <a:pt x="1155918" y="3739175"/>
                  <a:pt x="1153190" y="3735380"/>
                  <a:pt x="1151151" y="3731245"/>
                </a:cubicBezTo>
                <a:cubicBezTo>
                  <a:pt x="1150131" y="3729179"/>
                  <a:pt x="1148085" y="3726762"/>
                  <a:pt x="1150496" y="3724715"/>
                </a:cubicBezTo>
                <a:cubicBezTo>
                  <a:pt x="1152909" y="3722668"/>
                  <a:pt x="1155644" y="3724745"/>
                  <a:pt x="1157351" y="3726474"/>
                </a:cubicBezTo>
                <a:cubicBezTo>
                  <a:pt x="1162135" y="3730968"/>
                  <a:pt x="1166579" y="3734773"/>
                  <a:pt x="1171023" y="3738578"/>
                </a:cubicBezTo>
                <a:cubicBezTo>
                  <a:pt x="1181965" y="3746889"/>
                  <a:pt x="1192940" y="3748329"/>
                  <a:pt x="1204986" y="3741531"/>
                </a:cubicBezTo>
                <a:lnTo>
                  <a:pt x="1205312" y="3741354"/>
                </a:lnTo>
                <a:lnTo>
                  <a:pt x="1210948" y="3735660"/>
                </a:lnTo>
                <a:cubicBezTo>
                  <a:pt x="1217103" y="3726810"/>
                  <a:pt x="1223260" y="3717959"/>
                  <a:pt x="1233495" y="3714583"/>
                </a:cubicBezTo>
                <a:lnTo>
                  <a:pt x="1251292" y="3709625"/>
                </a:lnTo>
                <a:lnTo>
                  <a:pt x="1213753" y="3713324"/>
                </a:lnTo>
                <a:cubicBezTo>
                  <a:pt x="1201057" y="3715881"/>
                  <a:pt x="1188621" y="3719843"/>
                  <a:pt x="1176475" y="3725584"/>
                </a:cubicBezTo>
                <a:cubicBezTo>
                  <a:pt x="1169600" y="3729717"/>
                  <a:pt x="1162949" y="3729030"/>
                  <a:pt x="1156518" y="3723524"/>
                </a:cubicBezTo>
                <a:cubicBezTo>
                  <a:pt x="1134247" y="3707236"/>
                  <a:pt x="1133101" y="3707925"/>
                  <a:pt x="1109732" y="3723538"/>
                </a:cubicBezTo>
                <a:cubicBezTo>
                  <a:pt x="1107441" y="3724916"/>
                  <a:pt x="1105150" y="3726293"/>
                  <a:pt x="1101713" y="3728360"/>
                </a:cubicBezTo>
                <a:cubicBezTo>
                  <a:pt x="1101011" y="3719409"/>
                  <a:pt x="1100308" y="3710459"/>
                  <a:pt x="1100297" y="3702657"/>
                </a:cubicBezTo>
                <a:cubicBezTo>
                  <a:pt x="1097981" y="3688428"/>
                  <a:pt x="1104386" y="3678328"/>
                  <a:pt x="1116533" y="3672587"/>
                </a:cubicBezTo>
                <a:cubicBezTo>
                  <a:pt x="1123407" y="3668454"/>
                  <a:pt x="1130514" y="3667305"/>
                  <a:pt x="1136698" y="3662024"/>
                </a:cubicBezTo>
                <a:cubicBezTo>
                  <a:pt x="1146775" y="3652841"/>
                  <a:pt x="1151591" y="3653070"/>
                  <a:pt x="1160781" y="3663165"/>
                </a:cubicBezTo>
                <a:cubicBezTo>
                  <a:pt x="1163541" y="3667754"/>
                  <a:pt x="1166300" y="3672344"/>
                  <a:pt x="1169058" y="3676932"/>
                </a:cubicBezTo>
                <a:cubicBezTo>
                  <a:pt x="1172052" y="3684506"/>
                  <a:pt x="1176180" y="3683586"/>
                  <a:pt x="1181907" y="3680142"/>
                </a:cubicBezTo>
                <a:cubicBezTo>
                  <a:pt x="1195199" y="3673712"/>
                  <a:pt x="1200915" y="3662465"/>
                  <a:pt x="1204106" y="3649612"/>
                </a:cubicBezTo>
                <a:cubicBezTo>
                  <a:pt x="1205706" y="3647087"/>
                  <a:pt x="1204783" y="3642957"/>
                  <a:pt x="1208910" y="3642037"/>
                </a:cubicBezTo>
                <a:cubicBezTo>
                  <a:pt x="1211890" y="3641807"/>
                  <a:pt x="1213960" y="3645249"/>
                  <a:pt x="1216486" y="3646854"/>
                </a:cubicBezTo>
                <a:cubicBezTo>
                  <a:pt x="1217866" y="3649148"/>
                  <a:pt x="1218556" y="3650297"/>
                  <a:pt x="1219936" y="3652591"/>
                </a:cubicBezTo>
                <a:cubicBezTo>
                  <a:pt x="1224764" y="3660622"/>
                  <a:pt x="1229580" y="3660849"/>
                  <a:pt x="1235075" y="3654423"/>
                </a:cubicBezTo>
                <a:cubicBezTo>
                  <a:pt x="1239879" y="3646848"/>
                  <a:pt x="1245385" y="3648222"/>
                  <a:pt x="1252271" y="3651893"/>
                </a:cubicBezTo>
                <a:cubicBezTo>
                  <a:pt x="1258468" y="3654415"/>
                  <a:pt x="1260082" y="3659693"/>
                  <a:pt x="1258714" y="3665202"/>
                </a:cubicBezTo>
                <a:cubicBezTo>
                  <a:pt x="1258036" y="3671858"/>
                  <a:pt x="1250929" y="3673007"/>
                  <a:pt x="1244277" y="3672321"/>
                </a:cubicBezTo>
                <a:cubicBezTo>
                  <a:pt x="1240150" y="3673240"/>
                  <a:pt x="1236479" y="3672322"/>
                  <a:pt x="1235801" y="3678979"/>
                </a:cubicBezTo>
                <a:cubicBezTo>
                  <a:pt x="1235123" y="3685634"/>
                  <a:pt x="1238794" y="3686551"/>
                  <a:pt x="1243155" y="3688615"/>
                </a:cubicBezTo>
                <a:cubicBezTo>
                  <a:pt x="1252333" y="3690908"/>
                  <a:pt x="1270194" y="3673920"/>
                  <a:pt x="1266967" y="3663363"/>
                </a:cubicBezTo>
                <a:cubicBezTo>
                  <a:pt x="1262582" y="3645693"/>
                  <a:pt x="1274272" y="3641788"/>
                  <a:pt x="1285963" y="3637883"/>
                </a:cubicBezTo>
                <a:cubicBezTo>
                  <a:pt x="1309800" y="3628238"/>
                  <a:pt x="1336630" y="3626164"/>
                  <a:pt x="1360699" y="3619502"/>
                </a:cubicBezTo>
                <a:cubicBezTo>
                  <a:pt x="1367807" y="3618352"/>
                  <a:pt x="1370566" y="3622942"/>
                  <a:pt x="1371034" y="3628908"/>
                </a:cubicBezTo>
                <a:cubicBezTo>
                  <a:pt x="1372193" y="3636023"/>
                  <a:pt x="1373350" y="3643137"/>
                  <a:pt x="1376344" y="3650709"/>
                </a:cubicBezTo>
                <a:cubicBezTo>
                  <a:pt x="1380483" y="3657593"/>
                  <a:pt x="1386445" y="3657133"/>
                  <a:pt x="1392407" y="3656672"/>
                </a:cubicBezTo>
                <a:cubicBezTo>
                  <a:pt x="1397224" y="3656899"/>
                  <a:pt x="1394920" y="3650474"/>
                  <a:pt x="1396522" y="3647950"/>
                </a:cubicBezTo>
                <a:cubicBezTo>
                  <a:pt x="1397421" y="3636474"/>
                  <a:pt x="1399466" y="3624311"/>
                  <a:pt x="1400365" y="3612835"/>
                </a:cubicBezTo>
                <a:cubicBezTo>
                  <a:pt x="1402890" y="3614441"/>
                  <a:pt x="1403580" y="3615588"/>
                  <a:pt x="1404270" y="3616735"/>
                </a:cubicBezTo>
                <a:cubicBezTo>
                  <a:pt x="1413694" y="3629814"/>
                  <a:pt x="1413694" y="3629814"/>
                  <a:pt x="1422157" y="3615353"/>
                </a:cubicBezTo>
                <a:cubicBezTo>
                  <a:pt x="1424670" y="3609156"/>
                  <a:pt x="1427195" y="3610762"/>
                  <a:pt x="1430410" y="3613515"/>
                </a:cubicBezTo>
                <a:cubicBezTo>
                  <a:pt x="1439366" y="3620627"/>
                  <a:pt x="1448310" y="3619936"/>
                  <a:pt x="1454949" y="3612819"/>
                </a:cubicBezTo>
                <a:cubicBezTo>
                  <a:pt x="1459526" y="3606163"/>
                  <a:pt x="1465137" y="3601227"/>
                  <a:pt x="1471179" y="3597008"/>
                </a:cubicBezTo>
                <a:lnTo>
                  <a:pt x="1483402" y="3589531"/>
                </a:lnTo>
                <a:lnTo>
                  <a:pt x="1482030" y="3585177"/>
                </a:lnTo>
                <a:lnTo>
                  <a:pt x="1485110" y="3588488"/>
                </a:lnTo>
                <a:lnTo>
                  <a:pt x="1489355" y="3585891"/>
                </a:lnTo>
                <a:lnTo>
                  <a:pt x="1463026" y="3559561"/>
                </a:lnTo>
                <a:lnTo>
                  <a:pt x="1450970" y="3562101"/>
                </a:lnTo>
                <a:cubicBezTo>
                  <a:pt x="1439736" y="3564170"/>
                  <a:pt x="1427812" y="3565091"/>
                  <a:pt x="1416109" y="3561194"/>
                </a:cubicBezTo>
                <a:cubicBezTo>
                  <a:pt x="1425727" y="3551896"/>
                  <a:pt x="1428131" y="3549572"/>
                  <a:pt x="1440534" y="3547825"/>
                </a:cubicBezTo>
                <a:lnTo>
                  <a:pt x="1450229" y="3546765"/>
                </a:lnTo>
                <a:lnTo>
                  <a:pt x="1408567" y="3505103"/>
                </a:lnTo>
                <a:lnTo>
                  <a:pt x="1400907" y="3506931"/>
                </a:lnTo>
                <a:cubicBezTo>
                  <a:pt x="1394236" y="3511579"/>
                  <a:pt x="1390192" y="3519426"/>
                  <a:pt x="1388430" y="3532859"/>
                </a:cubicBezTo>
                <a:cubicBezTo>
                  <a:pt x="1387222" y="3533433"/>
                  <a:pt x="1386014" y="3534006"/>
                  <a:pt x="1386014" y="3534006"/>
                </a:cubicBezTo>
                <a:cubicBezTo>
                  <a:pt x="1379462" y="3532670"/>
                  <a:pt x="1380334" y="3518920"/>
                  <a:pt x="1373087" y="3522359"/>
                </a:cubicBezTo>
                <a:cubicBezTo>
                  <a:pt x="1367049" y="3525225"/>
                  <a:pt x="1365664" y="3534775"/>
                  <a:pt x="1364911" y="3542541"/>
                </a:cubicBezTo>
                <a:cubicBezTo>
                  <a:pt x="1364277" y="3544325"/>
                  <a:pt x="1364218" y="3547315"/>
                  <a:pt x="1363584" y="3549099"/>
                </a:cubicBezTo>
                <a:cubicBezTo>
                  <a:pt x="1362772" y="3559857"/>
                  <a:pt x="1363168" y="3570042"/>
                  <a:pt x="1364772" y="3579655"/>
                </a:cubicBezTo>
                <a:cubicBezTo>
                  <a:pt x="1365226" y="3586848"/>
                  <a:pt x="1360971" y="3590350"/>
                  <a:pt x="1353783" y="3590798"/>
                </a:cubicBezTo>
                <a:cubicBezTo>
                  <a:pt x="1349013" y="3590099"/>
                  <a:pt x="1342461" y="3588764"/>
                  <a:pt x="1342579" y="3582780"/>
                </a:cubicBezTo>
                <a:cubicBezTo>
                  <a:pt x="1345985" y="3561898"/>
                  <a:pt x="1333057" y="3550252"/>
                  <a:pt x="1321338" y="3538033"/>
                </a:cubicBezTo>
                <a:cubicBezTo>
                  <a:pt x="1314904" y="3530713"/>
                  <a:pt x="1310766" y="3528233"/>
                  <a:pt x="1306965" y="3538928"/>
                </a:cubicBezTo>
                <a:cubicBezTo>
                  <a:pt x="1299482" y="3554336"/>
                  <a:pt x="1285565" y="3562424"/>
                  <a:pt x="1273429" y="3571148"/>
                </a:cubicBezTo>
                <a:cubicBezTo>
                  <a:pt x="1269173" y="3574651"/>
                  <a:pt x="1265549" y="3576370"/>
                  <a:pt x="1262620" y="3573315"/>
                </a:cubicBezTo>
                <a:cubicBezTo>
                  <a:pt x="1248486" y="3562242"/>
                  <a:pt x="1234053" y="3566130"/>
                  <a:pt x="1219621" y="3570017"/>
                </a:cubicBezTo>
                <a:cubicBezTo>
                  <a:pt x="1205823" y="3572121"/>
                  <a:pt x="1192599" y="3575434"/>
                  <a:pt x="1181393" y="3567416"/>
                </a:cubicBezTo>
                <a:cubicBezTo>
                  <a:pt x="1176108" y="3562516"/>
                  <a:pt x="1173693" y="3563663"/>
                  <a:pt x="1168229" y="3567738"/>
                </a:cubicBezTo>
                <a:cubicBezTo>
                  <a:pt x="1149362" y="3584103"/>
                  <a:pt x="1128832" y="3593849"/>
                  <a:pt x="1104404" y="3589144"/>
                </a:cubicBezTo>
                <a:cubicBezTo>
                  <a:pt x="1094861" y="3587747"/>
                  <a:pt x="1090030" y="3590039"/>
                  <a:pt x="1084507" y="3597108"/>
                </a:cubicBezTo>
                <a:cubicBezTo>
                  <a:pt x="1072252" y="3611816"/>
                  <a:pt x="1056554" y="3619268"/>
                  <a:pt x="1035687" y="3615836"/>
                </a:cubicBezTo>
                <a:cubicBezTo>
                  <a:pt x="1030342" y="3613927"/>
                  <a:pt x="1026145" y="3614437"/>
                  <a:pt x="1022463" y="3619149"/>
                </a:cubicBezTo>
                <a:cubicBezTo>
                  <a:pt x="1005378" y="3636151"/>
                  <a:pt x="964617" y="3640681"/>
                  <a:pt x="945137" y="3627700"/>
                </a:cubicBezTo>
                <a:cubicBezTo>
                  <a:pt x="940069" y="3641961"/>
                  <a:pt x="928566" y="3648903"/>
                  <a:pt x="915976" y="3650434"/>
                </a:cubicBezTo>
                <a:cubicBezTo>
                  <a:pt x="897407" y="3651840"/>
                  <a:pt x="879925" y="3658655"/>
                  <a:pt x="862444" y="3665472"/>
                </a:cubicBezTo>
                <a:cubicBezTo>
                  <a:pt x="838351" y="3673945"/>
                  <a:pt x="821623" y="3672994"/>
                  <a:pt x="803529" y="3650463"/>
                </a:cubicBezTo>
                <a:cubicBezTo>
                  <a:pt x="802381" y="3648045"/>
                  <a:pt x="800600" y="3647408"/>
                  <a:pt x="799451" y="3644990"/>
                </a:cubicBezTo>
                <a:cubicBezTo>
                  <a:pt x="793017" y="3637670"/>
                  <a:pt x="787613" y="3638755"/>
                  <a:pt x="784445" y="3647667"/>
                </a:cubicBezTo>
                <a:cubicBezTo>
                  <a:pt x="781911" y="3654797"/>
                  <a:pt x="779376" y="3661928"/>
                  <a:pt x="775635" y="3669632"/>
                </a:cubicBezTo>
                <a:cubicBezTo>
                  <a:pt x="762508" y="3698091"/>
                  <a:pt x="735487" y="3703509"/>
                  <a:pt x="710147" y="3684419"/>
                </a:cubicBezTo>
                <a:cubicBezTo>
                  <a:pt x="700149" y="3675827"/>
                  <a:pt x="688311" y="3669592"/>
                  <a:pt x="673997" y="3667494"/>
                </a:cubicBezTo>
                <a:cubicBezTo>
                  <a:pt x="660892" y="3664824"/>
                  <a:pt x="647786" y="3662154"/>
                  <a:pt x="636582" y="3654136"/>
                </a:cubicBezTo>
                <a:cubicBezTo>
                  <a:pt x="635077" y="3669669"/>
                  <a:pt x="649212" y="3680742"/>
                  <a:pt x="647707" y="3696275"/>
                </a:cubicBezTo>
                <a:cubicBezTo>
                  <a:pt x="629374" y="3685713"/>
                  <a:pt x="629374" y="3685713"/>
                  <a:pt x="616487" y="3702204"/>
                </a:cubicBezTo>
                <a:cubicBezTo>
                  <a:pt x="610390" y="3708062"/>
                  <a:pt x="606133" y="3711565"/>
                  <a:pt x="597165" y="3711376"/>
                </a:cubicBezTo>
                <a:cubicBezTo>
                  <a:pt x="573825" y="3712082"/>
                  <a:pt x="551632" y="3715207"/>
                  <a:pt x="529440" y="3718333"/>
                </a:cubicBezTo>
                <a:cubicBezTo>
                  <a:pt x="461080" y="3727071"/>
                  <a:pt x="394960" y="3743640"/>
                  <a:pt x="326086" y="3748177"/>
                </a:cubicBezTo>
                <a:cubicBezTo>
                  <a:pt x="320681" y="3749261"/>
                  <a:pt x="313435" y="3752701"/>
                  <a:pt x="310566" y="3746654"/>
                </a:cubicBezTo>
                <a:cubicBezTo>
                  <a:pt x="306487" y="3741181"/>
                  <a:pt x="311377" y="3735896"/>
                  <a:pt x="313278" y="3730547"/>
                </a:cubicBezTo>
                <a:cubicBezTo>
                  <a:pt x="315753" y="3726410"/>
                  <a:pt x="319435" y="3721698"/>
                  <a:pt x="314724" y="3718007"/>
                </a:cubicBezTo>
                <a:cubicBezTo>
                  <a:pt x="310646" y="3712533"/>
                  <a:pt x="304666" y="3712407"/>
                  <a:pt x="299262" y="3713491"/>
                </a:cubicBezTo>
                <a:cubicBezTo>
                  <a:pt x="295639" y="3715210"/>
                  <a:pt x="292016" y="3716930"/>
                  <a:pt x="288393" y="3718649"/>
                </a:cubicBezTo>
                <a:cubicBezTo>
                  <a:pt x="270912" y="3725466"/>
                  <a:pt x="256658" y="3720377"/>
                  <a:pt x="248622" y="3703446"/>
                </a:cubicBezTo>
                <a:cubicBezTo>
                  <a:pt x="245752" y="3697399"/>
                  <a:pt x="242881" y="3691352"/>
                  <a:pt x="242427" y="3684159"/>
                </a:cubicBezTo>
                <a:cubicBezTo>
                  <a:pt x="240189" y="3676330"/>
                  <a:pt x="233636" y="3674994"/>
                  <a:pt x="227540" y="3680853"/>
                </a:cubicBezTo>
                <a:cubicBezTo>
                  <a:pt x="215978" y="3690787"/>
                  <a:pt x="214532" y="3703327"/>
                  <a:pt x="223776" y="3719685"/>
                </a:cubicBezTo>
                <a:cubicBezTo>
                  <a:pt x="210730" y="3714023"/>
                  <a:pt x="200673" y="3708424"/>
                  <a:pt x="192459" y="3700469"/>
                </a:cubicBezTo>
                <a:cubicBezTo>
                  <a:pt x="184243" y="3692514"/>
                  <a:pt x="177532" y="3669025"/>
                  <a:pt x="182541" y="3657755"/>
                </a:cubicBezTo>
                <a:cubicBezTo>
                  <a:pt x="189391" y="3644131"/>
                  <a:pt x="203130" y="3645019"/>
                  <a:pt x="213880" y="3645843"/>
                </a:cubicBezTo>
                <a:cubicBezTo>
                  <a:pt x="229400" y="3647368"/>
                  <a:pt x="244980" y="3645899"/>
                  <a:pt x="259473" y="3639020"/>
                </a:cubicBezTo>
                <a:cubicBezTo>
                  <a:pt x="267926" y="3635007"/>
                  <a:pt x="277586" y="3630421"/>
                  <a:pt x="287247" y="3625835"/>
                </a:cubicBezTo>
                <a:cubicBezTo>
                  <a:pt x="327099" y="3606918"/>
                  <a:pt x="368613" y="3594621"/>
                  <a:pt x="413789" y="3608741"/>
                </a:cubicBezTo>
                <a:cubicBezTo>
                  <a:pt x="431032" y="3613893"/>
                  <a:pt x="436556" y="3606826"/>
                  <a:pt x="435704" y="3589447"/>
                </a:cubicBezTo>
                <a:cubicBezTo>
                  <a:pt x="435764" y="3586455"/>
                  <a:pt x="431627" y="3583974"/>
                  <a:pt x="434675" y="3581044"/>
                </a:cubicBezTo>
                <a:cubicBezTo>
                  <a:pt x="438298" y="3579325"/>
                  <a:pt x="441862" y="3580597"/>
                  <a:pt x="444217" y="3582442"/>
                </a:cubicBezTo>
                <a:cubicBezTo>
                  <a:pt x="446574" y="3584288"/>
                  <a:pt x="448929" y="3586133"/>
                  <a:pt x="450711" y="3586769"/>
                </a:cubicBezTo>
                <a:cubicBezTo>
                  <a:pt x="457204" y="3591096"/>
                  <a:pt x="464331" y="3593641"/>
                  <a:pt x="467499" y="3584728"/>
                </a:cubicBezTo>
                <a:cubicBezTo>
                  <a:pt x="471874" y="3575241"/>
                  <a:pt x="461638" y="3578618"/>
                  <a:pt x="457501" y="3576136"/>
                </a:cubicBezTo>
                <a:cubicBezTo>
                  <a:pt x="456928" y="3574927"/>
                  <a:pt x="455720" y="3575500"/>
                  <a:pt x="455145" y="3574291"/>
                </a:cubicBezTo>
                <a:cubicBezTo>
                  <a:pt x="451583" y="3573018"/>
                  <a:pt x="448652" y="3569964"/>
                  <a:pt x="449919" y="3566399"/>
                </a:cubicBezTo>
                <a:cubicBezTo>
                  <a:pt x="450613" y="3561623"/>
                  <a:pt x="453028" y="3560478"/>
                  <a:pt x="457799" y="3561177"/>
                </a:cubicBezTo>
                <a:cubicBezTo>
                  <a:pt x="475735" y="3561553"/>
                  <a:pt x="486722" y="3550410"/>
                  <a:pt x="490068" y="3532521"/>
                </a:cubicBezTo>
                <a:cubicBezTo>
                  <a:pt x="491335" y="3528956"/>
                  <a:pt x="495018" y="3524245"/>
                  <a:pt x="493296" y="3520616"/>
                </a:cubicBezTo>
                <a:cubicBezTo>
                  <a:pt x="486981" y="3507314"/>
                  <a:pt x="467382" y="3500315"/>
                  <a:pt x="456454" y="3508467"/>
                </a:cubicBezTo>
                <a:cubicBezTo>
                  <a:pt x="434597" y="3524770"/>
                  <a:pt x="409930" y="3532033"/>
                  <a:pt x="381820" y="3532040"/>
                </a:cubicBezTo>
                <a:cubicBezTo>
                  <a:pt x="372218" y="3533634"/>
                  <a:pt x="362616" y="3535229"/>
                  <a:pt x="358241" y="3544715"/>
                </a:cubicBezTo>
                <a:cubicBezTo>
                  <a:pt x="353926" y="3551209"/>
                  <a:pt x="350936" y="3551146"/>
                  <a:pt x="346284" y="3544463"/>
                </a:cubicBezTo>
                <a:cubicBezTo>
                  <a:pt x="340483" y="3535361"/>
                  <a:pt x="331575" y="3532181"/>
                  <a:pt x="320766" y="3534348"/>
                </a:cubicBezTo>
                <a:cubicBezTo>
                  <a:pt x="309382" y="3535306"/>
                  <a:pt x="296791" y="3536837"/>
                  <a:pt x="284201" y="3538368"/>
                </a:cubicBezTo>
                <a:cubicBezTo>
                  <a:pt x="273391" y="3540535"/>
                  <a:pt x="266324" y="3535000"/>
                  <a:pt x="262939" y="3524750"/>
                </a:cubicBezTo>
                <a:cubicBezTo>
                  <a:pt x="262366" y="3523541"/>
                  <a:pt x="261218" y="3521123"/>
                  <a:pt x="261277" y="3518130"/>
                </a:cubicBezTo>
                <a:cubicBezTo>
                  <a:pt x="258406" y="3512084"/>
                  <a:pt x="252486" y="3508967"/>
                  <a:pt x="246450" y="3511832"/>
                </a:cubicBezTo>
                <a:cubicBezTo>
                  <a:pt x="241045" y="3512916"/>
                  <a:pt x="243914" y="3518963"/>
                  <a:pt x="246212" y="3523800"/>
                </a:cubicBezTo>
                <a:cubicBezTo>
                  <a:pt x="247300" y="3529211"/>
                  <a:pt x="249596" y="3534049"/>
                  <a:pt x="242924" y="3538697"/>
                </a:cubicBezTo>
                <a:cubicBezTo>
                  <a:pt x="232056" y="3543857"/>
                  <a:pt x="216654" y="3536349"/>
                  <a:pt x="213902" y="3524318"/>
                </a:cubicBezTo>
                <a:cubicBezTo>
                  <a:pt x="212180" y="3520690"/>
                  <a:pt x="213447" y="3517124"/>
                  <a:pt x="209310" y="3514643"/>
                </a:cubicBezTo>
                <a:cubicBezTo>
                  <a:pt x="205686" y="3516362"/>
                  <a:pt x="207410" y="3519991"/>
                  <a:pt x="205567" y="3522346"/>
                </a:cubicBezTo>
                <a:cubicBezTo>
                  <a:pt x="202975" y="3532469"/>
                  <a:pt x="198145" y="3534762"/>
                  <a:pt x="189294" y="3528590"/>
                </a:cubicBezTo>
                <a:cubicBezTo>
                  <a:pt x="176941" y="3518152"/>
                  <a:pt x="162689" y="3513064"/>
                  <a:pt x="149009" y="3509184"/>
                </a:cubicBezTo>
                <a:cubicBezTo>
                  <a:pt x="132974" y="3503459"/>
                  <a:pt x="117572" y="3495952"/>
                  <a:pt x="108327" y="3479594"/>
                </a:cubicBezTo>
                <a:cubicBezTo>
                  <a:pt x="104248" y="3474120"/>
                  <a:pt x="98390" y="3468010"/>
                  <a:pt x="91203" y="3468458"/>
                </a:cubicBezTo>
                <a:cubicBezTo>
                  <a:pt x="61310" y="3467829"/>
                  <a:pt x="40286" y="3442243"/>
                  <a:pt x="10452" y="3438622"/>
                </a:cubicBezTo>
                <a:cubicBezTo>
                  <a:pt x="2118" y="3436651"/>
                  <a:pt x="455" y="3430032"/>
                  <a:pt x="0" y="3422837"/>
                </a:cubicBezTo>
                <a:cubicBezTo>
                  <a:pt x="753" y="3415071"/>
                  <a:pt x="8513" y="3415833"/>
                  <a:pt x="13859" y="3417741"/>
                </a:cubicBezTo>
                <a:cubicBezTo>
                  <a:pt x="23974" y="3420349"/>
                  <a:pt x="30645" y="3415700"/>
                  <a:pt x="35594" y="3407423"/>
                </a:cubicBezTo>
                <a:cubicBezTo>
                  <a:pt x="41178" y="3397364"/>
                  <a:pt x="49691" y="3390359"/>
                  <a:pt x="60560" y="3385200"/>
                </a:cubicBezTo>
                <a:cubicBezTo>
                  <a:pt x="79248" y="3377810"/>
                  <a:pt x="95224" y="3386527"/>
                  <a:pt x="98431" y="3405752"/>
                </a:cubicBezTo>
                <a:cubicBezTo>
                  <a:pt x="98945" y="3409953"/>
                  <a:pt x="100034" y="3415364"/>
                  <a:pt x="101756" y="3418991"/>
                </a:cubicBezTo>
                <a:cubicBezTo>
                  <a:pt x="102329" y="3420201"/>
                  <a:pt x="101696" y="3421983"/>
                  <a:pt x="101696" y="3421983"/>
                </a:cubicBezTo>
                <a:cubicBezTo>
                  <a:pt x="102904" y="3421410"/>
                  <a:pt x="102904" y="3421410"/>
                  <a:pt x="103537" y="3419628"/>
                </a:cubicBezTo>
                <a:cubicBezTo>
                  <a:pt x="108367" y="3417335"/>
                  <a:pt x="111990" y="3415615"/>
                  <a:pt x="117395" y="3414531"/>
                </a:cubicBezTo>
                <a:cubicBezTo>
                  <a:pt x="143210" y="3409687"/>
                  <a:pt x="148734" y="3402618"/>
                  <a:pt x="145073" y="3376201"/>
                </a:cubicBezTo>
                <a:cubicBezTo>
                  <a:pt x="142321" y="3364170"/>
                  <a:pt x="148418" y="3358312"/>
                  <a:pt x="160436" y="3355572"/>
                </a:cubicBezTo>
                <a:cubicBezTo>
                  <a:pt x="169462" y="3352768"/>
                  <a:pt x="176589" y="3355313"/>
                  <a:pt x="185439" y="3361486"/>
                </a:cubicBezTo>
                <a:cubicBezTo>
                  <a:pt x="210204" y="3379367"/>
                  <a:pt x="238196" y="3385344"/>
                  <a:pt x="268841" y="3378206"/>
                </a:cubicBezTo>
                <a:cubicBezTo>
                  <a:pt x="295231" y="3374571"/>
                  <a:pt x="295231" y="3374571"/>
                  <a:pt x="278920" y="3352676"/>
                </a:cubicBezTo>
                <a:cubicBezTo>
                  <a:pt x="270189" y="3340519"/>
                  <a:pt x="269734" y="3333326"/>
                  <a:pt x="278307" y="3323329"/>
                </a:cubicBezTo>
                <a:cubicBezTo>
                  <a:pt x="290540" y="3339750"/>
                  <a:pt x="295885" y="3341658"/>
                  <a:pt x="314573" y="3334269"/>
                </a:cubicBezTo>
                <a:cubicBezTo>
                  <a:pt x="326650" y="3328536"/>
                  <a:pt x="338212" y="3318603"/>
                  <a:pt x="352406" y="3326684"/>
                </a:cubicBezTo>
                <a:cubicBezTo>
                  <a:pt x="352980" y="3327893"/>
                  <a:pt x="354188" y="3327320"/>
                  <a:pt x="355395" y="3326747"/>
                </a:cubicBezTo>
                <a:cubicBezTo>
                  <a:pt x="367590" y="3315030"/>
                  <a:pt x="369670" y="3300706"/>
                  <a:pt x="363414" y="3284411"/>
                </a:cubicBezTo>
                <a:cubicBezTo>
                  <a:pt x="359395" y="3275945"/>
                  <a:pt x="355377" y="3267480"/>
                  <a:pt x="363316" y="3259266"/>
                </a:cubicBezTo>
                <a:cubicBezTo>
                  <a:pt x="363949" y="3257484"/>
                  <a:pt x="366424" y="3253345"/>
                  <a:pt x="368146" y="3256973"/>
                </a:cubicBezTo>
                <a:cubicBezTo>
                  <a:pt x="373946" y="3266074"/>
                  <a:pt x="382974" y="3263271"/>
                  <a:pt x="391941" y="3263460"/>
                </a:cubicBezTo>
                <a:cubicBezTo>
                  <a:pt x="402118" y="3263075"/>
                  <a:pt x="409817" y="3266830"/>
                  <a:pt x="413204" y="3277077"/>
                </a:cubicBezTo>
                <a:cubicBezTo>
                  <a:pt x="417162" y="3288535"/>
                  <a:pt x="426011" y="3294708"/>
                  <a:pt x="437968" y="3294959"/>
                </a:cubicBezTo>
                <a:cubicBezTo>
                  <a:pt x="449293" y="3296993"/>
                  <a:pt x="456023" y="3289353"/>
                  <a:pt x="461607" y="3279293"/>
                </a:cubicBezTo>
                <a:cubicBezTo>
                  <a:pt x="465407" y="3268597"/>
                  <a:pt x="470118" y="3272288"/>
                  <a:pt x="473564" y="3279544"/>
                </a:cubicBezTo>
                <a:cubicBezTo>
                  <a:pt x="478730" y="3290429"/>
                  <a:pt x="486491" y="3291191"/>
                  <a:pt x="495003" y="3284186"/>
                </a:cubicBezTo>
                <a:cubicBezTo>
                  <a:pt x="497419" y="3283039"/>
                  <a:pt x="499834" y="3281893"/>
                  <a:pt x="501674" y="3279537"/>
                </a:cubicBezTo>
                <a:cubicBezTo>
                  <a:pt x="511395" y="3271959"/>
                  <a:pt x="520423" y="3269155"/>
                  <a:pt x="530994" y="3278957"/>
                </a:cubicBezTo>
                <a:cubicBezTo>
                  <a:pt x="542199" y="3286974"/>
                  <a:pt x="555937" y="3287862"/>
                  <a:pt x="567381" y="3283912"/>
                </a:cubicBezTo>
                <a:cubicBezTo>
                  <a:pt x="576983" y="3282318"/>
                  <a:pt x="586644" y="3277732"/>
                  <a:pt x="577913" y="3265576"/>
                </a:cubicBezTo>
                <a:cubicBezTo>
                  <a:pt x="576191" y="3261947"/>
                  <a:pt x="575102" y="3256537"/>
                  <a:pt x="574587" y="3252336"/>
                </a:cubicBezTo>
                <a:cubicBezTo>
                  <a:pt x="570569" y="3243869"/>
                  <a:pt x="570173" y="3233684"/>
                  <a:pt x="561899" y="3228721"/>
                </a:cubicBezTo>
                <a:cubicBezTo>
                  <a:pt x="541725" y="3220514"/>
                  <a:pt x="534896" y="3203010"/>
                  <a:pt x="526284" y="3184870"/>
                </a:cubicBezTo>
                <a:cubicBezTo>
                  <a:pt x="537034" y="3185694"/>
                  <a:pt x="547784" y="3186519"/>
                  <a:pt x="557445" y="3181933"/>
                </a:cubicBezTo>
                <a:cubicBezTo>
                  <a:pt x="568947" y="3174991"/>
                  <a:pt x="581538" y="3173460"/>
                  <a:pt x="594644" y="3176130"/>
                </a:cubicBezTo>
                <a:cubicBezTo>
                  <a:pt x="605967" y="3178165"/>
                  <a:pt x="617924" y="3178416"/>
                  <a:pt x="629881" y="3178668"/>
                </a:cubicBezTo>
                <a:cubicBezTo>
                  <a:pt x="665120" y="3181204"/>
                  <a:pt x="701625" y="3180176"/>
                  <a:pt x="737319" y="3189907"/>
                </a:cubicBezTo>
                <a:cubicBezTo>
                  <a:pt x="745655" y="3191878"/>
                  <a:pt x="748128" y="3187740"/>
                  <a:pt x="747673" y="3180546"/>
                </a:cubicBezTo>
                <a:cubicBezTo>
                  <a:pt x="747733" y="3177555"/>
                  <a:pt x="746645" y="3172144"/>
                  <a:pt x="752048" y="3171060"/>
                </a:cubicBezTo>
                <a:cubicBezTo>
                  <a:pt x="756247" y="3170549"/>
                  <a:pt x="758542" y="3175387"/>
                  <a:pt x="759690" y="3177806"/>
                </a:cubicBezTo>
                <a:cubicBezTo>
                  <a:pt x="763768" y="3183280"/>
                  <a:pt x="767272" y="3187544"/>
                  <a:pt x="772677" y="3186460"/>
                </a:cubicBezTo>
                <a:cubicBezTo>
                  <a:pt x="779288" y="3184803"/>
                  <a:pt x="786415" y="3187347"/>
                  <a:pt x="793028" y="3185691"/>
                </a:cubicBezTo>
                <a:cubicBezTo>
                  <a:pt x="802630" y="3184097"/>
                  <a:pt x="806134" y="3188361"/>
                  <a:pt x="805956" y="3197337"/>
                </a:cubicBezTo>
                <a:cubicBezTo>
                  <a:pt x="802668" y="3212235"/>
                  <a:pt x="813478" y="3210067"/>
                  <a:pt x="823020" y="3211465"/>
                </a:cubicBezTo>
                <a:cubicBezTo>
                  <a:pt x="835551" y="3212925"/>
                  <a:pt x="830959" y="3203250"/>
                  <a:pt x="831078" y="3197266"/>
                </a:cubicBezTo>
                <a:cubicBezTo>
                  <a:pt x="831136" y="3194274"/>
                  <a:pt x="829988" y="3191857"/>
                  <a:pt x="833611" y="3190137"/>
                </a:cubicBezTo>
                <a:cubicBezTo>
                  <a:pt x="838897" y="3195036"/>
                  <a:pt x="845390" y="3199364"/>
                  <a:pt x="850042" y="3206047"/>
                </a:cubicBezTo>
                <a:cubicBezTo>
                  <a:pt x="854753" y="3209738"/>
                  <a:pt x="860099" y="3211647"/>
                  <a:pt x="864930" y="3209353"/>
                </a:cubicBezTo>
                <a:cubicBezTo>
                  <a:pt x="870968" y="3206487"/>
                  <a:pt x="868097" y="3200440"/>
                  <a:pt x="867582" y="3196238"/>
                </a:cubicBezTo>
                <a:cubicBezTo>
                  <a:pt x="865762" y="3167465"/>
                  <a:pt x="877383" y="3154539"/>
                  <a:pt x="906128" y="3152749"/>
                </a:cubicBezTo>
                <a:cubicBezTo>
                  <a:pt x="912107" y="3152876"/>
                  <a:pt x="917511" y="3151791"/>
                  <a:pt x="922856" y="3153700"/>
                </a:cubicBezTo>
                <a:cubicBezTo>
                  <a:pt x="948553" y="3154839"/>
                  <a:pt x="968389" y="3149869"/>
                  <a:pt x="975536" y="3121283"/>
                </a:cubicBezTo>
                <a:cubicBezTo>
                  <a:pt x="975536" y="3121283"/>
                  <a:pt x="976745" y="3120710"/>
                  <a:pt x="976170" y="3119501"/>
                </a:cubicBezTo>
                <a:cubicBezTo>
                  <a:pt x="981059" y="3114216"/>
                  <a:pt x="985317" y="3110714"/>
                  <a:pt x="993077" y="3111475"/>
                </a:cubicBezTo>
                <a:cubicBezTo>
                  <a:pt x="996067" y="3111538"/>
                  <a:pt x="999629" y="3112810"/>
                  <a:pt x="1000144" y="3117012"/>
                </a:cubicBezTo>
                <a:cubicBezTo>
                  <a:pt x="1001807" y="3123632"/>
                  <a:pt x="996343" y="3127707"/>
                  <a:pt x="992086" y="3131211"/>
                </a:cubicBezTo>
                <a:cubicBezTo>
                  <a:pt x="988464" y="3132930"/>
                  <a:pt x="984208" y="3136432"/>
                  <a:pt x="985929" y="3140060"/>
                </a:cubicBezTo>
                <a:cubicBezTo>
                  <a:pt x="987019" y="3145471"/>
                  <a:pt x="992482" y="3141396"/>
                  <a:pt x="996045" y="3142668"/>
                </a:cubicBezTo>
                <a:cubicBezTo>
                  <a:pt x="1003232" y="3142220"/>
                  <a:pt x="1009844" y="3140563"/>
                  <a:pt x="1017030" y="3140115"/>
                </a:cubicBezTo>
                <a:cubicBezTo>
                  <a:pt x="1026632" y="3138522"/>
                  <a:pt x="1035600" y="3138711"/>
                  <a:pt x="1043874" y="3143674"/>
                </a:cubicBezTo>
                <a:lnTo>
                  <a:pt x="1046446" y="3142981"/>
                </a:lnTo>
                <a:lnTo>
                  <a:pt x="934921" y="3031457"/>
                </a:lnTo>
                <a:lnTo>
                  <a:pt x="930295" y="3031433"/>
                </a:lnTo>
                <a:cubicBezTo>
                  <a:pt x="924215" y="3032652"/>
                  <a:pt x="918336" y="3035073"/>
                  <a:pt x="912584" y="3038544"/>
                </a:cubicBezTo>
                <a:cubicBezTo>
                  <a:pt x="903498" y="3044339"/>
                  <a:pt x="893322" y="3044724"/>
                  <a:pt x="884413" y="3041543"/>
                </a:cubicBezTo>
                <a:cubicBezTo>
                  <a:pt x="867745" y="3037601"/>
                  <a:pt x="851590" y="3037859"/>
                  <a:pt x="834169" y="3041683"/>
                </a:cubicBezTo>
                <a:cubicBezTo>
                  <a:pt x="817956" y="3044934"/>
                  <a:pt x="802256" y="3052386"/>
                  <a:pt x="784379" y="3049017"/>
                </a:cubicBezTo>
                <a:cubicBezTo>
                  <a:pt x="768859" y="3047493"/>
                  <a:pt x="755061" y="3049598"/>
                  <a:pt x="747518" y="3067997"/>
                </a:cubicBezTo>
                <a:cubicBezTo>
                  <a:pt x="736552" y="3048011"/>
                  <a:pt x="722692" y="3053107"/>
                  <a:pt x="707628" y="3058776"/>
                </a:cubicBezTo>
                <a:cubicBezTo>
                  <a:pt x="696759" y="3063936"/>
                  <a:pt x="685315" y="3067886"/>
                  <a:pt x="672844" y="3063433"/>
                </a:cubicBezTo>
                <a:cubicBezTo>
                  <a:pt x="654452" y="3055863"/>
                  <a:pt x="637091" y="3056695"/>
                  <a:pt x="618521" y="3058099"/>
                </a:cubicBezTo>
                <a:cubicBezTo>
                  <a:pt x="586153" y="3061610"/>
                  <a:pt x="553726" y="3068112"/>
                  <a:pt x="520904" y="3064428"/>
                </a:cubicBezTo>
                <a:cubicBezTo>
                  <a:pt x="494633" y="3062079"/>
                  <a:pt x="468877" y="3063933"/>
                  <a:pt x="443577" y="3072978"/>
                </a:cubicBezTo>
                <a:cubicBezTo>
                  <a:pt x="436331" y="3076418"/>
                  <a:pt x="429777" y="3075083"/>
                  <a:pt x="423919" y="3068973"/>
                </a:cubicBezTo>
                <a:cubicBezTo>
                  <a:pt x="403349" y="3050581"/>
                  <a:pt x="402141" y="3051154"/>
                  <a:pt x="377356" y="3064401"/>
                </a:cubicBezTo>
                <a:cubicBezTo>
                  <a:pt x="374941" y="3065548"/>
                  <a:pt x="372526" y="3066694"/>
                  <a:pt x="368904" y="3068414"/>
                </a:cubicBezTo>
                <a:cubicBezTo>
                  <a:pt x="369080" y="3059438"/>
                  <a:pt x="369259" y="3050462"/>
                  <a:pt x="370012" y="3042696"/>
                </a:cubicBezTo>
                <a:cubicBezTo>
                  <a:pt x="369102" y="3028309"/>
                  <a:pt x="376466" y="3018886"/>
                  <a:pt x="389116" y="3014363"/>
                </a:cubicBezTo>
                <a:cubicBezTo>
                  <a:pt x="396362" y="3010923"/>
                  <a:pt x="403548" y="3010476"/>
                  <a:pt x="410220" y="3005826"/>
                </a:cubicBezTo>
                <a:cubicBezTo>
                  <a:pt x="421149" y="2997675"/>
                  <a:pt x="425919" y="2998374"/>
                  <a:pt x="434075" y="3009321"/>
                </a:cubicBezTo>
                <a:cubicBezTo>
                  <a:pt x="436371" y="3014159"/>
                  <a:pt x="438669" y="3018996"/>
                  <a:pt x="440965" y="3023834"/>
                </a:cubicBezTo>
                <a:cubicBezTo>
                  <a:pt x="443201" y="3031663"/>
                  <a:pt x="447398" y="3031153"/>
                  <a:pt x="453437" y="3028287"/>
                </a:cubicBezTo>
                <a:cubicBezTo>
                  <a:pt x="467294" y="3023190"/>
                  <a:pt x="474084" y="3012558"/>
                  <a:pt x="478519" y="3000079"/>
                </a:cubicBezTo>
                <a:cubicBezTo>
                  <a:pt x="480360" y="2997724"/>
                  <a:pt x="479846" y="2993522"/>
                  <a:pt x="484042" y="2993012"/>
                </a:cubicBezTo>
                <a:cubicBezTo>
                  <a:pt x="487032" y="2993075"/>
                  <a:pt x="488754" y="2996703"/>
                  <a:pt x="491111" y="2998548"/>
                </a:cubicBezTo>
                <a:cubicBezTo>
                  <a:pt x="492258" y="3000967"/>
                  <a:pt x="492832" y="3002177"/>
                  <a:pt x="493980" y="3004595"/>
                </a:cubicBezTo>
                <a:cubicBezTo>
                  <a:pt x="497999" y="3013061"/>
                  <a:pt x="502771" y="3013760"/>
                  <a:pt x="508867" y="3007902"/>
                </a:cubicBezTo>
                <a:cubicBezTo>
                  <a:pt x="514391" y="3000834"/>
                  <a:pt x="519738" y="3002742"/>
                  <a:pt x="526229" y="3007070"/>
                </a:cubicBezTo>
                <a:cubicBezTo>
                  <a:pt x="532149" y="3010187"/>
                  <a:pt x="533237" y="3015598"/>
                  <a:pt x="531337" y="3020945"/>
                </a:cubicBezTo>
                <a:cubicBezTo>
                  <a:pt x="530011" y="3027503"/>
                  <a:pt x="522823" y="3027951"/>
                  <a:pt x="516271" y="3026615"/>
                </a:cubicBezTo>
                <a:cubicBezTo>
                  <a:pt x="512074" y="3027126"/>
                  <a:pt x="508511" y="3025853"/>
                  <a:pt x="507185" y="3032411"/>
                </a:cubicBezTo>
                <a:cubicBezTo>
                  <a:pt x="505857" y="3038968"/>
                  <a:pt x="509421" y="3040240"/>
                  <a:pt x="513559" y="3042722"/>
                </a:cubicBezTo>
                <a:cubicBezTo>
                  <a:pt x="522468" y="3045902"/>
                  <a:pt x="541908" y="3030747"/>
                  <a:pt x="539731" y="3019925"/>
                </a:cubicBezTo>
                <a:cubicBezTo>
                  <a:pt x="537098" y="3001910"/>
                  <a:pt x="549115" y="2999170"/>
                  <a:pt x="561133" y="2996430"/>
                </a:cubicBezTo>
                <a:cubicBezTo>
                  <a:pt x="585799" y="2989165"/>
                  <a:pt x="612704" y="2989732"/>
                  <a:pt x="637310" y="2985460"/>
                </a:cubicBezTo>
                <a:cubicBezTo>
                  <a:pt x="644496" y="2985012"/>
                  <a:pt x="646793" y="2989850"/>
                  <a:pt x="646674" y="2995834"/>
                </a:cubicBezTo>
                <a:cubicBezTo>
                  <a:pt x="647129" y="3003027"/>
                  <a:pt x="647585" y="3010220"/>
                  <a:pt x="649822" y="3018050"/>
                </a:cubicBezTo>
                <a:cubicBezTo>
                  <a:pt x="653265" y="3025306"/>
                  <a:pt x="659245" y="3025432"/>
                  <a:pt x="665223" y="3025557"/>
                </a:cubicBezTo>
                <a:cubicBezTo>
                  <a:pt x="669995" y="3026257"/>
                  <a:pt x="668331" y="3019637"/>
                  <a:pt x="670173" y="3017281"/>
                </a:cubicBezTo>
                <a:cubicBezTo>
                  <a:pt x="672192" y="3005949"/>
                  <a:pt x="675420" y="2994043"/>
                  <a:pt x="677438" y="2982712"/>
                </a:cubicBezTo>
                <a:cubicBezTo>
                  <a:pt x="679794" y="2984558"/>
                  <a:pt x="680369" y="2985767"/>
                  <a:pt x="680944" y="2986976"/>
                </a:cubicBezTo>
                <a:cubicBezTo>
                  <a:pt x="689038" y="3000915"/>
                  <a:pt x="689038" y="3000915"/>
                  <a:pt x="698878" y="2987354"/>
                </a:cubicBezTo>
                <a:cubicBezTo>
                  <a:pt x="701986" y="2981433"/>
                  <a:pt x="704343" y="2983278"/>
                  <a:pt x="707273" y="2986333"/>
                </a:cubicBezTo>
                <a:cubicBezTo>
                  <a:pt x="715488" y="2994289"/>
                  <a:pt x="724456" y="2994476"/>
                  <a:pt x="731761" y="2988045"/>
                </a:cubicBezTo>
                <a:cubicBezTo>
                  <a:pt x="742175" y="2975693"/>
                  <a:pt x="756033" y="2970596"/>
                  <a:pt x="769317" y="2964291"/>
                </a:cubicBezTo>
                <a:cubicBezTo>
                  <a:pt x="776563" y="2960851"/>
                  <a:pt x="779611" y="2957922"/>
                  <a:pt x="771336" y="2952959"/>
                </a:cubicBezTo>
                <a:cubicBezTo>
                  <a:pt x="764268" y="2947422"/>
                  <a:pt x="763181" y="2942012"/>
                  <a:pt x="769337" y="2933161"/>
                </a:cubicBezTo>
                <a:cubicBezTo>
                  <a:pt x="756747" y="2934692"/>
                  <a:pt x="744729" y="2937433"/>
                  <a:pt x="732772" y="2937181"/>
                </a:cubicBezTo>
                <a:cubicBezTo>
                  <a:pt x="721389" y="2938139"/>
                  <a:pt x="709433" y="2937888"/>
                  <a:pt x="698167" y="2932862"/>
                </a:cubicBezTo>
                <a:cubicBezTo>
                  <a:pt x="712144" y="2921781"/>
                  <a:pt x="712144" y="2921781"/>
                  <a:pt x="740256" y="2921774"/>
                </a:cubicBezTo>
                <a:cubicBezTo>
                  <a:pt x="758192" y="2922151"/>
                  <a:pt x="764863" y="2917502"/>
                  <a:pt x="768150" y="2902605"/>
                </a:cubicBezTo>
                <a:cubicBezTo>
                  <a:pt x="770862" y="2886499"/>
                  <a:pt x="770862" y="2886499"/>
                  <a:pt x="784423" y="2896362"/>
                </a:cubicBezTo>
                <a:cubicBezTo>
                  <a:pt x="784997" y="2897572"/>
                  <a:pt x="786778" y="2898207"/>
                  <a:pt x="787353" y="2899417"/>
                </a:cubicBezTo>
                <a:cubicBezTo>
                  <a:pt x="795312" y="2905272"/>
                  <a:pt x="802373" y="2909237"/>
                  <a:pt x="808649" y="2911305"/>
                </a:cubicBezTo>
                <a:lnTo>
                  <a:pt x="814964" y="2911498"/>
                </a:lnTo>
                <a:lnTo>
                  <a:pt x="702271" y="2798807"/>
                </a:lnTo>
                <a:lnTo>
                  <a:pt x="824051" y="2677028"/>
                </a:lnTo>
                <a:lnTo>
                  <a:pt x="818864" y="2675963"/>
                </a:lnTo>
                <a:lnTo>
                  <a:pt x="808934" y="2680287"/>
                </a:lnTo>
                <a:lnTo>
                  <a:pt x="793947" y="2682865"/>
                </a:lnTo>
                <a:lnTo>
                  <a:pt x="775341" y="2670014"/>
                </a:lnTo>
                <a:cubicBezTo>
                  <a:pt x="770965" y="2667776"/>
                  <a:pt x="767804" y="2667643"/>
                  <a:pt x="763760" y="2670828"/>
                </a:cubicBezTo>
                <a:cubicBezTo>
                  <a:pt x="760467" y="2673859"/>
                  <a:pt x="758081" y="2677488"/>
                  <a:pt x="753263" y="2676910"/>
                </a:cubicBezTo>
                <a:cubicBezTo>
                  <a:pt x="748598" y="2677085"/>
                  <a:pt x="746918" y="2672725"/>
                  <a:pt x="744045" y="2670178"/>
                </a:cubicBezTo>
                <a:cubicBezTo>
                  <a:pt x="739139" y="2680601"/>
                  <a:pt x="739139" y="2680601"/>
                  <a:pt x="728727" y="2675683"/>
                </a:cubicBezTo>
                <a:cubicBezTo>
                  <a:pt x="724506" y="2674199"/>
                  <a:pt x="720129" y="2671963"/>
                  <a:pt x="715488" y="2676055"/>
                </a:cubicBezTo>
                <a:cubicBezTo>
                  <a:pt x="705145" y="2682889"/>
                  <a:pt x="702735" y="2682601"/>
                  <a:pt x="694556" y="2673302"/>
                </a:cubicBezTo>
                <a:cubicBezTo>
                  <a:pt x="690621" y="2669404"/>
                  <a:pt x="686686" y="2665508"/>
                  <a:pt x="681999" y="2661766"/>
                </a:cubicBezTo>
                <a:cubicBezTo>
                  <a:pt x="671410" y="2652179"/>
                  <a:pt x="667653" y="2652952"/>
                  <a:pt x="660802" y="2665344"/>
                </a:cubicBezTo>
                <a:cubicBezTo>
                  <a:pt x="659014" y="2668065"/>
                  <a:pt x="658130" y="2671385"/>
                  <a:pt x="655743" y="2675013"/>
                </a:cubicBezTo>
                <a:cubicBezTo>
                  <a:pt x="653001" y="2669301"/>
                  <a:pt x="650569" y="2665096"/>
                  <a:pt x="647827" y="2659385"/>
                </a:cubicBezTo>
                <a:cubicBezTo>
                  <a:pt x="646633" y="2661199"/>
                  <a:pt x="646788" y="2661952"/>
                  <a:pt x="646192" y="2662859"/>
                </a:cubicBezTo>
                <a:lnTo>
                  <a:pt x="639188" y="2673105"/>
                </a:lnTo>
                <a:lnTo>
                  <a:pt x="627321" y="2670580"/>
                </a:lnTo>
                <a:lnTo>
                  <a:pt x="623958" y="2669002"/>
                </a:lnTo>
                <a:cubicBezTo>
                  <a:pt x="621990" y="2667055"/>
                  <a:pt x="620023" y="2665107"/>
                  <a:pt x="617900" y="2662405"/>
                </a:cubicBezTo>
                <a:cubicBezTo>
                  <a:pt x="616840" y="2661055"/>
                  <a:pt x="615777" y="2659704"/>
                  <a:pt x="616817" y="2657137"/>
                </a:cubicBezTo>
                <a:cubicBezTo>
                  <a:pt x="621744" y="2650632"/>
                  <a:pt x="616461" y="2647797"/>
                  <a:pt x="611929" y="2644808"/>
                </a:cubicBezTo>
                <a:cubicBezTo>
                  <a:pt x="598799" y="2638096"/>
                  <a:pt x="584498" y="2637117"/>
                  <a:pt x="570197" y="2636137"/>
                </a:cubicBezTo>
                <a:cubicBezTo>
                  <a:pt x="547321" y="2635354"/>
                  <a:pt x="524003" y="2636230"/>
                  <a:pt x="502273" y="2625797"/>
                </a:cubicBezTo>
                <a:cubicBezTo>
                  <a:pt x="495332" y="2622519"/>
                  <a:pt x="488259" y="2622405"/>
                  <a:pt x="480899" y="2624703"/>
                </a:cubicBezTo>
                <a:cubicBezTo>
                  <a:pt x="475042" y="2626694"/>
                  <a:pt x="469318" y="2625518"/>
                  <a:pt x="464785" y="2622529"/>
                </a:cubicBezTo>
                <a:cubicBezTo>
                  <a:pt x="456032" y="2618055"/>
                  <a:pt x="446991" y="2615992"/>
                  <a:pt x="436758" y="2615746"/>
                </a:cubicBezTo>
                <a:cubicBezTo>
                  <a:pt x="427276" y="2615343"/>
                  <a:pt x="417506" y="2617353"/>
                  <a:pt x="408001" y="2613034"/>
                </a:cubicBezTo>
                <a:cubicBezTo>
                  <a:pt x="399557" y="2610065"/>
                  <a:pt x="391579" y="2609354"/>
                  <a:pt x="384860" y="2618581"/>
                </a:cubicBezTo>
                <a:cubicBezTo>
                  <a:pt x="381477" y="2605942"/>
                  <a:pt x="373056" y="2606889"/>
                  <a:pt x="363883" y="2607992"/>
                </a:cubicBezTo>
                <a:cubicBezTo>
                  <a:pt x="357119" y="2609384"/>
                  <a:pt x="350202" y="2610023"/>
                  <a:pt x="343857" y="2605838"/>
                </a:cubicBezTo>
                <a:cubicBezTo>
                  <a:pt x="334639" y="2599107"/>
                  <a:pt x="324847" y="2597198"/>
                  <a:pt x="314303" y="2595446"/>
                </a:cubicBezTo>
                <a:cubicBezTo>
                  <a:pt x="295780" y="2592982"/>
                  <a:pt x="276816" y="2592177"/>
                  <a:pt x="259023" y="2585641"/>
                </a:cubicBezTo>
                <a:cubicBezTo>
                  <a:pt x="244698" y="2580745"/>
                  <a:pt x="230088" y="2578261"/>
                  <a:pt x="214749" y="2579849"/>
                </a:cubicBezTo>
                <a:cubicBezTo>
                  <a:pt x="210242" y="2580775"/>
                  <a:pt x="206770" y="2579137"/>
                  <a:pt x="204337" y="2574931"/>
                </a:cubicBezTo>
                <a:cubicBezTo>
                  <a:pt x="195384" y="2561869"/>
                  <a:pt x="194632" y="2562024"/>
                  <a:pt x="179005" y="2566024"/>
                </a:cubicBezTo>
                <a:cubicBezTo>
                  <a:pt x="177504" y="2566333"/>
                  <a:pt x="175999" y="2566643"/>
                  <a:pt x="173745" y="2567106"/>
                </a:cubicBezTo>
                <a:cubicBezTo>
                  <a:pt x="175069" y="2562127"/>
                  <a:pt x="176395" y="2557148"/>
                  <a:pt x="177876" y="2552921"/>
                </a:cubicBezTo>
                <a:cubicBezTo>
                  <a:pt x="179334" y="2544776"/>
                  <a:pt x="184726" y="2540530"/>
                  <a:pt x="192395" y="2539736"/>
                </a:cubicBezTo>
                <a:cubicBezTo>
                  <a:pt x="196904" y="2538808"/>
                  <a:pt x="200971" y="2539540"/>
                  <a:pt x="205325" y="2537858"/>
                </a:cubicBezTo>
                <a:cubicBezTo>
                  <a:pt x="212529" y="2534808"/>
                  <a:pt x="215094" y="2535849"/>
                  <a:pt x="218146" y="2543064"/>
                </a:cubicBezTo>
                <a:cubicBezTo>
                  <a:pt x="218766" y="2546076"/>
                  <a:pt x="219385" y="2549086"/>
                  <a:pt x="220003" y="2552096"/>
                </a:cubicBezTo>
                <a:cubicBezTo>
                  <a:pt x="220182" y="2556766"/>
                  <a:pt x="222591" y="2557056"/>
                  <a:pt x="226348" y="2556281"/>
                </a:cubicBezTo>
                <a:cubicBezTo>
                  <a:pt x="234770" y="2555333"/>
                  <a:pt x="240008" y="2550334"/>
                  <a:pt x="244183" y="2543984"/>
                </a:cubicBezTo>
                <a:cubicBezTo>
                  <a:pt x="245532" y="2542922"/>
                  <a:pt x="245818" y="2540509"/>
                  <a:pt x="248228" y="2540797"/>
                </a:cubicBezTo>
                <a:cubicBezTo>
                  <a:pt x="249885" y="2541240"/>
                  <a:pt x="250350" y="2543498"/>
                  <a:pt x="251413" y="2544848"/>
                </a:cubicBezTo>
                <a:cubicBezTo>
                  <a:pt x="251722" y="2546355"/>
                  <a:pt x="251877" y="2547107"/>
                  <a:pt x="252185" y="2548611"/>
                </a:cubicBezTo>
                <a:cubicBezTo>
                  <a:pt x="253270" y="2553879"/>
                  <a:pt x="255834" y="2554921"/>
                  <a:pt x="260032" y="2552488"/>
                </a:cubicBezTo>
                <a:cubicBezTo>
                  <a:pt x="264078" y="2549303"/>
                  <a:pt x="266796" y="2551096"/>
                  <a:pt x="269824" y="2554396"/>
                </a:cubicBezTo>
                <a:cubicBezTo>
                  <a:pt x="272699" y="2556942"/>
                  <a:pt x="272566" y="2560107"/>
                  <a:pt x="270777" y="2562828"/>
                </a:cubicBezTo>
                <a:cubicBezTo>
                  <a:pt x="269141" y="2566302"/>
                  <a:pt x="265075" y="2565570"/>
                  <a:pt x="261605" y="2563931"/>
                </a:cubicBezTo>
                <a:cubicBezTo>
                  <a:pt x="259194" y="2563643"/>
                  <a:pt x="257383" y="2562447"/>
                  <a:pt x="255747" y="2565921"/>
                </a:cubicBezTo>
                <a:cubicBezTo>
                  <a:pt x="254112" y="2569394"/>
                  <a:pt x="255925" y="2570590"/>
                  <a:pt x="257892" y="2572539"/>
                </a:cubicBezTo>
                <a:cubicBezTo>
                  <a:pt x="262424" y="2575528"/>
                  <a:pt x="275331" y="2569735"/>
                  <a:pt x="275595" y="2563405"/>
                </a:cubicBezTo>
                <a:cubicBezTo>
                  <a:pt x="276588" y="2553003"/>
                  <a:pt x="283661" y="2553118"/>
                  <a:pt x="290734" y="2553231"/>
                </a:cubicBezTo>
                <a:cubicBezTo>
                  <a:pt x="305477" y="2552550"/>
                  <a:pt x="320398" y="2556539"/>
                  <a:pt x="334698" y="2557519"/>
                </a:cubicBezTo>
                <a:cubicBezTo>
                  <a:pt x="338765" y="2558251"/>
                  <a:pt x="339386" y="2561261"/>
                  <a:pt x="338501" y="2564581"/>
                </a:cubicBezTo>
                <a:cubicBezTo>
                  <a:pt x="337772" y="2568653"/>
                  <a:pt x="337044" y="2572725"/>
                  <a:pt x="337221" y="2577395"/>
                </a:cubicBezTo>
                <a:cubicBezTo>
                  <a:pt x="338150" y="2581911"/>
                  <a:pt x="341466" y="2582797"/>
                  <a:pt x="344781" y="2583684"/>
                </a:cubicBezTo>
                <a:cubicBezTo>
                  <a:pt x="347345" y="2584726"/>
                  <a:pt x="347323" y="2580807"/>
                  <a:pt x="348669" y="2579746"/>
                </a:cubicBezTo>
                <a:cubicBezTo>
                  <a:pt x="351345" y="2573705"/>
                  <a:pt x="354768" y="2567509"/>
                  <a:pt x="357443" y="2561467"/>
                </a:cubicBezTo>
                <a:cubicBezTo>
                  <a:pt x="358503" y="2562818"/>
                  <a:pt x="358659" y="2563570"/>
                  <a:pt x="358813" y="2564324"/>
                </a:cubicBezTo>
                <a:cubicBezTo>
                  <a:pt x="361423" y="2573199"/>
                  <a:pt x="361423" y="2573199"/>
                  <a:pt x="368760" y="2566984"/>
                </a:cubicBezTo>
                <a:cubicBezTo>
                  <a:pt x="371301" y="2564107"/>
                  <a:pt x="372362" y="2565458"/>
                  <a:pt x="373579" y="2567560"/>
                </a:cubicBezTo>
                <a:cubicBezTo>
                  <a:pt x="377071" y="2573117"/>
                  <a:pt x="382045" y="2574447"/>
                  <a:pt x="386996" y="2571860"/>
                </a:cubicBezTo>
                <a:cubicBezTo>
                  <a:pt x="394487" y="2566395"/>
                  <a:pt x="402909" y="2565448"/>
                  <a:pt x="411174" y="2563746"/>
                </a:cubicBezTo>
                <a:cubicBezTo>
                  <a:pt x="415685" y="2562819"/>
                  <a:pt x="417783" y="2561602"/>
                  <a:pt x="413848" y="2557705"/>
                </a:cubicBezTo>
                <a:cubicBezTo>
                  <a:pt x="410666" y="2553654"/>
                  <a:pt x="410797" y="2550488"/>
                  <a:pt x="415438" y="2546396"/>
                </a:cubicBezTo>
                <a:cubicBezTo>
                  <a:pt x="408210" y="2545530"/>
                  <a:pt x="401137" y="2545417"/>
                  <a:pt x="394506" y="2543644"/>
                </a:cubicBezTo>
                <a:cubicBezTo>
                  <a:pt x="388029" y="2542622"/>
                  <a:pt x="381398" y="2540849"/>
                  <a:pt x="375805" y="2536509"/>
                </a:cubicBezTo>
                <a:cubicBezTo>
                  <a:pt x="385109" y="2532241"/>
                  <a:pt x="385109" y="2532241"/>
                  <a:pt x="400782" y="2536076"/>
                </a:cubicBezTo>
                <a:cubicBezTo>
                  <a:pt x="410728" y="2538737"/>
                  <a:pt x="415082" y="2537056"/>
                  <a:pt x="418950" y="2529200"/>
                </a:cubicBezTo>
                <a:cubicBezTo>
                  <a:pt x="422662" y="2520592"/>
                  <a:pt x="422662" y="2520592"/>
                  <a:pt x="428874" y="2527943"/>
                </a:cubicBezTo>
                <a:cubicBezTo>
                  <a:pt x="429027" y="2528695"/>
                  <a:pt x="429934" y="2529293"/>
                  <a:pt x="430089" y="2530046"/>
                </a:cubicBezTo>
                <a:cubicBezTo>
                  <a:pt x="444636" y="2547448"/>
                  <a:pt x="455310" y="2546035"/>
                  <a:pt x="466183" y="2526540"/>
                </a:cubicBezTo>
                <a:cubicBezTo>
                  <a:pt x="470049" y="2518685"/>
                  <a:pt x="476635" y="2512624"/>
                  <a:pt x="484591" y="2509418"/>
                </a:cubicBezTo>
                <a:cubicBezTo>
                  <a:pt x="493456" y="2506809"/>
                  <a:pt x="501588" y="2508273"/>
                  <a:pt x="510474" y="2509583"/>
                </a:cubicBezTo>
                <a:cubicBezTo>
                  <a:pt x="521172" y="2512089"/>
                  <a:pt x="532622" y="2514438"/>
                  <a:pt x="543453" y="2513779"/>
                </a:cubicBezTo>
                <a:cubicBezTo>
                  <a:pt x="551874" y="2512830"/>
                  <a:pt x="560605" y="2513387"/>
                  <a:pt x="568142" y="2515759"/>
                </a:cubicBezTo>
                <a:cubicBezTo>
                  <a:pt x="574022" y="2517686"/>
                  <a:pt x="581404" y="2519304"/>
                  <a:pt x="586952" y="2515811"/>
                </a:cubicBezTo>
                <a:cubicBezTo>
                  <a:pt x="593847" y="2511253"/>
                  <a:pt x="598380" y="2514242"/>
                  <a:pt x="603219" y="2518738"/>
                </a:cubicBezTo>
                <a:cubicBezTo>
                  <a:pt x="611998" y="2527130"/>
                  <a:pt x="618075" y="2537645"/>
                  <a:pt x="620708" y="2550438"/>
                </a:cubicBezTo>
                <a:cubicBezTo>
                  <a:pt x="621329" y="2553448"/>
                  <a:pt x="621948" y="2556459"/>
                  <a:pt x="626768" y="2557035"/>
                </a:cubicBezTo>
                <a:cubicBezTo>
                  <a:pt x="631740" y="2558365"/>
                  <a:pt x="632468" y="2554294"/>
                  <a:pt x="634259" y="2551572"/>
                </a:cubicBezTo>
                <a:cubicBezTo>
                  <a:pt x="635298" y="2549005"/>
                  <a:pt x="636335" y="2546438"/>
                  <a:pt x="637528" y="2544624"/>
                </a:cubicBezTo>
                <a:cubicBezTo>
                  <a:pt x="642146" y="2536614"/>
                  <a:pt x="650103" y="2533407"/>
                  <a:pt x="658214" y="2530954"/>
                </a:cubicBezTo>
                <a:cubicBezTo>
                  <a:pt x="664978" y="2529562"/>
                  <a:pt x="666216" y="2535582"/>
                  <a:pt x="669997" y="2538728"/>
                </a:cubicBezTo>
                <a:cubicBezTo>
                  <a:pt x="672360" y="2531181"/>
                  <a:pt x="677752" y="2526933"/>
                  <a:pt x="684826" y="2527047"/>
                </a:cubicBezTo>
                <a:cubicBezTo>
                  <a:pt x="693556" y="2527604"/>
                  <a:pt x="701668" y="2525150"/>
                  <a:pt x="709780" y="2522696"/>
                </a:cubicBezTo>
                <a:cubicBezTo>
                  <a:pt x="726909" y="2518388"/>
                  <a:pt x="744215" y="2518749"/>
                  <a:pt x="759778" y="2529666"/>
                </a:cubicBezTo>
                <a:cubicBezTo>
                  <a:pt x="762497" y="2531460"/>
                  <a:pt x="765216" y="2533254"/>
                  <a:pt x="767912" y="2531130"/>
                </a:cubicBezTo>
                <a:cubicBezTo>
                  <a:pt x="773150" y="2526130"/>
                  <a:pt x="779317" y="2525645"/>
                  <a:pt x="785483" y="2525161"/>
                </a:cubicBezTo>
                <a:cubicBezTo>
                  <a:pt x="787738" y="2524698"/>
                  <a:pt x="789086" y="2523635"/>
                  <a:pt x="790125" y="2521068"/>
                </a:cubicBezTo>
                <a:cubicBezTo>
                  <a:pt x="790853" y="2516996"/>
                  <a:pt x="794013" y="2517131"/>
                  <a:pt x="797329" y="2518017"/>
                </a:cubicBezTo>
                <a:cubicBezTo>
                  <a:pt x="801396" y="2518748"/>
                  <a:pt x="806503" y="2516914"/>
                  <a:pt x="808494" y="2522780"/>
                </a:cubicBezTo>
                <a:cubicBezTo>
                  <a:pt x="809731" y="2528801"/>
                  <a:pt x="813953" y="2530285"/>
                  <a:pt x="818773" y="2530862"/>
                </a:cubicBezTo>
                <a:cubicBezTo>
                  <a:pt x="822838" y="2531594"/>
                  <a:pt x="827347" y="2530666"/>
                  <a:pt x="829470" y="2533368"/>
                </a:cubicBezTo>
                <a:cubicBezTo>
                  <a:pt x="833870" y="2539521"/>
                  <a:pt x="838821" y="2536934"/>
                  <a:pt x="844833" y="2535697"/>
                </a:cubicBezTo>
                <a:cubicBezTo>
                  <a:pt x="846931" y="2534481"/>
                  <a:pt x="849342" y="2534769"/>
                  <a:pt x="851595" y="2534305"/>
                </a:cubicBezTo>
                <a:cubicBezTo>
                  <a:pt x="862271" y="2532893"/>
                  <a:pt x="873255" y="2532986"/>
                  <a:pt x="883622" y="2530069"/>
                </a:cubicBezTo>
                <a:cubicBezTo>
                  <a:pt x="887975" y="2528388"/>
                  <a:pt x="893987" y="2527151"/>
                  <a:pt x="894871" y="2523832"/>
                </a:cubicBezTo>
                <a:cubicBezTo>
                  <a:pt x="895444" y="2519006"/>
                  <a:pt x="888968" y="2517986"/>
                  <a:pt x="884746" y="2516501"/>
                </a:cubicBezTo>
                <a:cubicBezTo>
                  <a:pt x="883841" y="2515904"/>
                  <a:pt x="882933" y="2515306"/>
                  <a:pt x="882183" y="2515461"/>
                </a:cubicBezTo>
                <a:cubicBezTo>
                  <a:pt x="869207" y="2509501"/>
                  <a:pt x="866000" y="2501533"/>
                  <a:pt x="872696" y="2488388"/>
                </a:cubicBezTo>
                <a:cubicBezTo>
                  <a:pt x="876630" y="2492285"/>
                  <a:pt x="880277" y="2498595"/>
                  <a:pt x="886910" y="2500369"/>
                </a:cubicBezTo>
                <a:cubicBezTo>
                  <a:pt x="894292" y="2501986"/>
                  <a:pt x="898623" y="2496388"/>
                  <a:pt x="904170" y="2492893"/>
                </a:cubicBezTo>
                <a:cubicBezTo>
                  <a:pt x="906115" y="2490925"/>
                  <a:pt x="908524" y="2491214"/>
                  <a:pt x="908547" y="2495131"/>
                </a:cubicBezTo>
                <a:cubicBezTo>
                  <a:pt x="908105" y="2496791"/>
                  <a:pt x="908415" y="2498296"/>
                  <a:pt x="907973" y="2499956"/>
                </a:cubicBezTo>
                <a:cubicBezTo>
                  <a:pt x="907686" y="2502368"/>
                  <a:pt x="907399" y="2504781"/>
                  <a:pt x="909368" y="2506728"/>
                </a:cubicBezTo>
                <a:cubicBezTo>
                  <a:pt x="910428" y="2508080"/>
                  <a:pt x="912218" y="2505358"/>
                  <a:pt x="913722" y="2505048"/>
                </a:cubicBezTo>
                <a:cubicBezTo>
                  <a:pt x="918518" y="2501708"/>
                  <a:pt x="920484" y="2503657"/>
                  <a:pt x="920663" y="2508327"/>
                </a:cubicBezTo>
                <a:cubicBezTo>
                  <a:pt x="920971" y="2509831"/>
                  <a:pt x="919779" y="2511646"/>
                  <a:pt x="922343" y="2512687"/>
                </a:cubicBezTo>
                <a:cubicBezTo>
                  <a:pt x="931710" y="2493503"/>
                  <a:pt x="937412" y="2490760"/>
                  <a:pt x="959562" y="2495616"/>
                </a:cubicBezTo>
                <a:cubicBezTo>
                  <a:pt x="960312" y="2495461"/>
                  <a:pt x="960312" y="2495461"/>
                  <a:pt x="961219" y="2496060"/>
                </a:cubicBezTo>
                <a:cubicBezTo>
                  <a:pt x="969884" y="2498199"/>
                  <a:pt x="978581" y="2499547"/>
                  <a:pt x="987215" y="2499633"/>
                </a:cubicBezTo>
                <a:lnTo>
                  <a:pt x="1004076" y="2497002"/>
                </a:lnTo>
                <a:lnTo>
                  <a:pt x="1151097" y="2349982"/>
                </a:lnTo>
                <a:lnTo>
                  <a:pt x="1147348" y="2349871"/>
                </a:lnTo>
                <a:cubicBezTo>
                  <a:pt x="1100676" y="2349645"/>
                  <a:pt x="1054808" y="2354877"/>
                  <a:pt x="1008165" y="2351784"/>
                </a:cubicBezTo>
                <a:cubicBezTo>
                  <a:pt x="1004440" y="2352031"/>
                  <a:pt x="999270" y="2353693"/>
                  <a:pt x="997882" y="2349378"/>
                </a:cubicBezTo>
                <a:cubicBezTo>
                  <a:pt x="995631" y="2345340"/>
                  <a:pt x="999386" y="2342228"/>
                  <a:pt x="1001138" y="2338807"/>
                </a:cubicBezTo>
                <a:cubicBezTo>
                  <a:pt x="1003168" y="2336249"/>
                  <a:pt x="1006060" y="2333414"/>
                  <a:pt x="1003226" y="2330517"/>
                </a:cubicBezTo>
                <a:cubicBezTo>
                  <a:pt x="1000977" y="2326478"/>
                  <a:pt x="996973" y="2325861"/>
                  <a:pt x="993248" y="2326106"/>
                </a:cubicBezTo>
                <a:cubicBezTo>
                  <a:pt x="990663" y="2326938"/>
                  <a:pt x="988078" y="2327770"/>
                  <a:pt x="985493" y="2328602"/>
                </a:cubicBezTo>
                <a:cubicBezTo>
                  <a:pt x="973149" y="2331620"/>
                  <a:pt x="964034" y="2326933"/>
                  <a:pt x="960147" y="2314850"/>
                </a:cubicBezTo>
                <a:cubicBezTo>
                  <a:pt x="958759" y="2310535"/>
                  <a:pt x="957371" y="2306219"/>
                  <a:pt x="957706" y="2301350"/>
                </a:cubicBezTo>
                <a:cubicBezTo>
                  <a:pt x="956903" y="2295894"/>
                  <a:pt x="952622" y="2294413"/>
                  <a:pt x="948006" y="2297803"/>
                </a:cubicBezTo>
                <a:cubicBezTo>
                  <a:pt x="939359" y="2303441"/>
                  <a:pt x="937271" y="2311732"/>
                  <a:pt x="942020" y="2323538"/>
                </a:cubicBezTo>
                <a:cubicBezTo>
                  <a:pt x="933765" y="2318574"/>
                  <a:pt x="927514" y="2313919"/>
                  <a:pt x="922707" y="2307846"/>
                </a:cubicBezTo>
                <a:cubicBezTo>
                  <a:pt x="917900" y="2301773"/>
                  <a:pt x="915488" y="2285406"/>
                  <a:pt x="919856" y="2278287"/>
                </a:cubicBezTo>
                <a:lnTo>
                  <a:pt x="921256" y="2277442"/>
                </a:lnTo>
                <a:lnTo>
                  <a:pt x="918792" y="2277001"/>
                </a:lnTo>
                <a:cubicBezTo>
                  <a:pt x="910298" y="2274176"/>
                  <a:pt x="902308" y="2273601"/>
                  <a:pt x="895747" y="2282940"/>
                </a:cubicBezTo>
                <a:cubicBezTo>
                  <a:pt x="892149" y="2270361"/>
                  <a:pt x="883746" y="2271452"/>
                  <a:pt x="874594" y="2272711"/>
                </a:cubicBezTo>
                <a:cubicBezTo>
                  <a:pt x="867854" y="2274217"/>
                  <a:pt x="860948" y="2274975"/>
                  <a:pt x="854533" y="2270898"/>
                </a:cubicBezTo>
                <a:cubicBezTo>
                  <a:pt x="845203" y="2264324"/>
                  <a:pt x="835379" y="2262583"/>
                  <a:pt x="824807" y="2261011"/>
                </a:cubicBezTo>
                <a:cubicBezTo>
                  <a:pt x="806245" y="2258862"/>
                  <a:pt x="787270" y="2258381"/>
                  <a:pt x="769368" y="2252149"/>
                </a:cubicBezTo>
                <a:cubicBezTo>
                  <a:pt x="754963" y="2247497"/>
                  <a:pt x="740312" y="2245262"/>
                  <a:pt x="725002" y="2247110"/>
                </a:cubicBezTo>
                <a:cubicBezTo>
                  <a:pt x="720511" y="2248113"/>
                  <a:pt x="717011" y="2246534"/>
                  <a:pt x="714507" y="2242370"/>
                </a:cubicBezTo>
                <a:cubicBezTo>
                  <a:pt x="705333" y="2229463"/>
                  <a:pt x="704585" y="2229631"/>
                  <a:pt x="689028" y="2233896"/>
                </a:cubicBezTo>
                <a:cubicBezTo>
                  <a:pt x="687531" y="2234230"/>
                  <a:pt x="686032" y="2234565"/>
                  <a:pt x="683786" y="2235066"/>
                </a:cubicBezTo>
                <a:cubicBezTo>
                  <a:pt x="685027" y="2230066"/>
                  <a:pt x="686268" y="2225065"/>
                  <a:pt x="687676" y="2220813"/>
                </a:cubicBezTo>
                <a:cubicBezTo>
                  <a:pt x="688994" y="2212646"/>
                  <a:pt x="694313" y="2208308"/>
                  <a:pt x="701968" y="2207383"/>
                </a:cubicBezTo>
                <a:cubicBezTo>
                  <a:pt x="706461" y="2206379"/>
                  <a:pt x="710540" y="2207042"/>
                  <a:pt x="714866" y="2205287"/>
                </a:cubicBezTo>
                <a:cubicBezTo>
                  <a:pt x="722016" y="2202114"/>
                  <a:pt x="724598" y="2203111"/>
                  <a:pt x="727774" y="2210274"/>
                </a:cubicBezTo>
                <a:cubicBezTo>
                  <a:pt x="728443" y="2213274"/>
                  <a:pt x="729113" y="2216274"/>
                  <a:pt x="729783" y="2219272"/>
                </a:cubicBezTo>
                <a:cubicBezTo>
                  <a:pt x="730041" y="2223939"/>
                  <a:pt x="732455" y="2224186"/>
                  <a:pt x="736199" y="2223349"/>
                </a:cubicBezTo>
                <a:cubicBezTo>
                  <a:pt x="744604" y="2222257"/>
                  <a:pt x="749754" y="2217170"/>
                  <a:pt x="753822" y="2210749"/>
                </a:cubicBezTo>
                <a:cubicBezTo>
                  <a:pt x="755150" y="2209664"/>
                  <a:pt x="755397" y="2207247"/>
                  <a:pt x="757811" y="2207495"/>
                </a:cubicBezTo>
                <a:cubicBezTo>
                  <a:pt x="759477" y="2207909"/>
                  <a:pt x="759980" y="2210158"/>
                  <a:pt x="761063" y="2211491"/>
                </a:cubicBezTo>
                <a:cubicBezTo>
                  <a:pt x="761399" y="2212991"/>
                  <a:pt x="761567" y="2213742"/>
                  <a:pt x="761902" y="2215240"/>
                </a:cubicBezTo>
                <a:cubicBezTo>
                  <a:pt x="763076" y="2220489"/>
                  <a:pt x="765656" y="2221487"/>
                  <a:pt x="769814" y="2218982"/>
                </a:cubicBezTo>
                <a:cubicBezTo>
                  <a:pt x="773803" y="2215728"/>
                  <a:pt x="776553" y="2217476"/>
                  <a:pt x="779636" y="2220723"/>
                </a:cubicBezTo>
                <a:cubicBezTo>
                  <a:pt x="782555" y="2223220"/>
                  <a:pt x="782474" y="2226386"/>
                  <a:pt x="780732" y="2229138"/>
                </a:cubicBezTo>
                <a:cubicBezTo>
                  <a:pt x="779156" y="2232639"/>
                  <a:pt x="775078" y="2231977"/>
                  <a:pt x="771580" y="2230397"/>
                </a:cubicBezTo>
                <a:cubicBezTo>
                  <a:pt x="769165" y="2230150"/>
                  <a:pt x="767335" y="2228985"/>
                  <a:pt x="765757" y="2232486"/>
                </a:cubicBezTo>
                <a:cubicBezTo>
                  <a:pt x="764181" y="2235987"/>
                  <a:pt x="766015" y="2237153"/>
                  <a:pt x="768015" y="2239068"/>
                </a:cubicBezTo>
                <a:cubicBezTo>
                  <a:pt x="772597" y="2241979"/>
                  <a:pt x="785402" y="2235967"/>
                  <a:pt x="785559" y="2229633"/>
                </a:cubicBezTo>
                <a:cubicBezTo>
                  <a:pt x="786375" y="2219216"/>
                  <a:pt x="793449" y="2219210"/>
                  <a:pt x="800523" y="2219203"/>
                </a:cubicBezTo>
                <a:cubicBezTo>
                  <a:pt x="815251" y="2218271"/>
                  <a:pt x="830237" y="2222006"/>
                  <a:pt x="844554" y="2222742"/>
                </a:cubicBezTo>
                <a:cubicBezTo>
                  <a:pt x="848632" y="2223405"/>
                  <a:pt x="849302" y="2226404"/>
                  <a:pt x="848476" y="2229739"/>
                </a:cubicBezTo>
                <a:cubicBezTo>
                  <a:pt x="847817" y="2233822"/>
                  <a:pt x="847157" y="2237906"/>
                  <a:pt x="847415" y="2242573"/>
                </a:cubicBezTo>
                <a:cubicBezTo>
                  <a:pt x="848421" y="2247072"/>
                  <a:pt x="851751" y="2247901"/>
                  <a:pt x="855080" y="2248731"/>
                </a:cubicBezTo>
                <a:cubicBezTo>
                  <a:pt x="857662" y="2249729"/>
                  <a:pt x="857572" y="2245812"/>
                  <a:pt x="858903" y="2244728"/>
                </a:cubicBezTo>
                <a:cubicBezTo>
                  <a:pt x="861473" y="2238642"/>
                  <a:pt x="864791" y="2232389"/>
                  <a:pt x="867362" y="2226302"/>
                </a:cubicBezTo>
                <a:cubicBezTo>
                  <a:pt x="868446" y="2227636"/>
                  <a:pt x="868614" y="2228384"/>
                  <a:pt x="868781" y="2229135"/>
                </a:cubicBezTo>
                <a:cubicBezTo>
                  <a:pt x="871542" y="2237964"/>
                  <a:pt x="871542" y="2237964"/>
                  <a:pt x="878772" y="2231625"/>
                </a:cubicBezTo>
                <a:cubicBezTo>
                  <a:pt x="881263" y="2228706"/>
                  <a:pt x="882348" y="2230038"/>
                  <a:pt x="883599" y="2232121"/>
                </a:cubicBezTo>
                <a:cubicBezTo>
                  <a:pt x="887187" y="2237616"/>
                  <a:pt x="892182" y="2238861"/>
                  <a:pt x="897088" y="2236190"/>
                </a:cubicBezTo>
                <a:cubicBezTo>
                  <a:pt x="904485" y="2230599"/>
                  <a:pt x="912889" y="2229508"/>
                  <a:pt x="921125" y="2227666"/>
                </a:cubicBezTo>
                <a:cubicBezTo>
                  <a:pt x="925618" y="2226662"/>
                  <a:pt x="927696" y="2225410"/>
                  <a:pt x="923697" y="2221581"/>
                </a:cubicBezTo>
                <a:cubicBezTo>
                  <a:pt x="920444" y="2217584"/>
                  <a:pt x="920521" y="2214417"/>
                  <a:pt x="925093" y="2210246"/>
                </a:cubicBezTo>
                <a:cubicBezTo>
                  <a:pt x="917850" y="2209503"/>
                  <a:pt x="910777" y="2209510"/>
                  <a:pt x="904116" y="2207850"/>
                </a:cubicBezTo>
                <a:cubicBezTo>
                  <a:pt x="897625" y="2206940"/>
                  <a:pt x="890963" y="2205280"/>
                  <a:pt x="885298" y="2201035"/>
                </a:cubicBezTo>
                <a:cubicBezTo>
                  <a:pt x="894528" y="2196610"/>
                  <a:pt x="894528" y="2196610"/>
                  <a:pt x="910263" y="2200177"/>
                </a:cubicBezTo>
                <a:cubicBezTo>
                  <a:pt x="920253" y="2202668"/>
                  <a:pt x="924578" y="2200913"/>
                  <a:pt x="928311" y="2192993"/>
                </a:cubicBezTo>
                <a:lnTo>
                  <a:pt x="930764" y="2188801"/>
                </a:lnTo>
                <a:lnTo>
                  <a:pt x="910585" y="2175555"/>
                </a:lnTo>
                <a:cubicBezTo>
                  <a:pt x="900329" y="2170282"/>
                  <a:pt x="890659" y="2163869"/>
                  <a:pt x="885911" y="2152063"/>
                </a:cubicBezTo>
                <a:cubicBezTo>
                  <a:pt x="883660" y="2148025"/>
                  <a:pt x="880271" y="2143401"/>
                  <a:pt x="875407" y="2143061"/>
                </a:cubicBezTo>
                <a:cubicBezTo>
                  <a:pt x="855394" y="2139975"/>
                  <a:pt x="843560" y="2120924"/>
                  <a:pt x="823854" y="2115835"/>
                </a:cubicBezTo>
                <a:cubicBezTo>
                  <a:pt x="818434" y="2113769"/>
                  <a:pt x="817907" y="2109176"/>
                  <a:pt x="818243" y="2104306"/>
                </a:cubicBezTo>
                <a:cubicBezTo>
                  <a:pt x="819441" y="2099159"/>
                  <a:pt x="824582" y="2100362"/>
                  <a:pt x="828001" y="2102119"/>
                </a:cubicBezTo>
                <a:cubicBezTo>
                  <a:pt x="834560" y="2104771"/>
                  <a:pt x="839453" y="2102246"/>
                  <a:pt x="843514" y="2097129"/>
                </a:cubicBezTo>
                <a:cubicBezTo>
                  <a:pt x="848158" y="2090873"/>
                  <a:pt x="854499" y="2086930"/>
                  <a:pt x="862255" y="2084434"/>
                </a:cubicBezTo>
                <a:cubicBezTo>
                  <a:pt x="875459" y="2081140"/>
                  <a:pt x="885409" y="2088415"/>
                  <a:pt x="885847" y="2101607"/>
                </a:cubicBezTo>
                <a:cubicBezTo>
                  <a:pt x="885818" y="2104474"/>
                  <a:pt x="886067" y="2108203"/>
                  <a:pt x="886900" y="2110793"/>
                </a:cubicBezTo>
                <a:cubicBezTo>
                  <a:pt x="887178" y="2111655"/>
                  <a:pt x="886593" y="2112796"/>
                  <a:pt x="886593" y="2112796"/>
                </a:cubicBezTo>
                <a:cubicBezTo>
                  <a:pt x="887455" y="2112519"/>
                  <a:pt x="887455" y="2112519"/>
                  <a:pt x="888039" y="2111379"/>
                </a:cubicBezTo>
                <a:cubicBezTo>
                  <a:pt x="891486" y="2110270"/>
                  <a:pt x="894072" y="2109438"/>
                  <a:pt x="897797" y="2109192"/>
                </a:cubicBezTo>
                <a:cubicBezTo>
                  <a:pt x="915560" y="2108240"/>
                  <a:pt x="919898" y="2103988"/>
                  <a:pt x="919793" y="2085926"/>
                </a:cubicBezTo>
                <a:cubicBezTo>
                  <a:pt x="919019" y="2077603"/>
                  <a:pt x="923635" y="2074214"/>
                  <a:pt x="931946" y="2073445"/>
                </a:cubicBezTo>
                <a:cubicBezTo>
                  <a:pt x="938257" y="2072367"/>
                  <a:pt x="942814" y="2074712"/>
                  <a:pt x="948205" y="2079644"/>
                </a:cubicBezTo>
                <a:cubicBezTo>
                  <a:pt x="963238" y="2093856"/>
                  <a:pt x="981498" y="2100363"/>
                  <a:pt x="1002708" y="2098303"/>
                </a:cubicBezTo>
                <a:cubicBezTo>
                  <a:pt x="1020748" y="2098214"/>
                  <a:pt x="1020748" y="2098214"/>
                  <a:pt x="1011749" y="2082060"/>
                </a:cubicBezTo>
                <a:cubicBezTo>
                  <a:pt x="1006971" y="2073122"/>
                  <a:pt x="1007308" y="2068252"/>
                  <a:pt x="1013952" y="2062305"/>
                </a:cubicBezTo>
                <a:cubicBezTo>
                  <a:pt x="1020702" y="2074419"/>
                  <a:pt x="1024122" y="2076176"/>
                  <a:pt x="1037326" y="2072881"/>
                </a:cubicBezTo>
                <a:cubicBezTo>
                  <a:pt x="1045944" y="2070109"/>
                  <a:pt x="1054592" y="2064471"/>
                  <a:pt x="1063400" y="2071161"/>
                </a:cubicBezTo>
                <a:cubicBezTo>
                  <a:pt x="1063679" y="2072024"/>
                  <a:pt x="1064540" y="2071746"/>
                  <a:pt x="1065401" y="2071470"/>
                </a:cubicBezTo>
                <a:lnTo>
                  <a:pt x="1074222" y="2044779"/>
                </a:lnTo>
                <a:lnTo>
                  <a:pt x="1071599" y="2040340"/>
                </a:lnTo>
                <a:cubicBezTo>
                  <a:pt x="1068443" y="2038855"/>
                  <a:pt x="1064396" y="2039380"/>
                  <a:pt x="1060364" y="2042439"/>
                </a:cubicBezTo>
                <a:cubicBezTo>
                  <a:pt x="1053910" y="2047333"/>
                  <a:pt x="1048404" y="2047439"/>
                  <a:pt x="1041509" y="2045038"/>
                </a:cubicBezTo>
                <a:cubicBezTo>
                  <a:pt x="1037284" y="2042138"/>
                  <a:pt x="1033724" y="2042804"/>
                  <a:pt x="1029939" y="2047199"/>
                </a:cubicBezTo>
                <a:cubicBezTo>
                  <a:pt x="1026323" y="2052487"/>
                  <a:pt x="1021150" y="2054375"/>
                  <a:pt x="1015310" y="2052699"/>
                </a:cubicBezTo>
                <a:cubicBezTo>
                  <a:pt x="1011585" y="2052472"/>
                  <a:pt x="1006635" y="2050630"/>
                  <a:pt x="1003076" y="2051295"/>
                </a:cubicBezTo>
                <a:cubicBezTo>
                  <a:pt x="997737" y="2052293"/>
                  <a:pt x="995457" y="2049952"/>
                  <a:pt x="993734" y="2045661"/>
                </a:cubicBezTo>
                <a:cubicBezTo>
                  <a:pt x="989399" y="2037248"/>
                  <a:pt x="987454" y="2036689"/>
                  <a:pt x="979554" y="2043699"/>
                </a:cubicBezTo>
                <a:cubicBezTo>
                  <a:pt x="974879" y="2048261"/>
                  <a:pt x="970373" y="2053714"/>
                  <a:pt x="964475" y="2056660"/>
                </a:cubicBezTo>
                <a:cubicBezTo>
                  <a:pt x="964309" y="2055769"/>
                  <a:pt x="963420" y="2055935"/>
                  <a:pt x="963254" y="2055044"/>
                </a:cubicBezTo>
                <a:cubicBezTo>
                  <a:pt x="969099" y="2041962"/>
                  <a:pt x="969099" y="2041962"/>
                  <a:pt x="959648" y="2030815"/>
                </a:cubicBezTo>
                <a:cubicBezTo>
                  <a:pt x="958426" y="2029199"/>
                  <a:pt x="957203" y="2027582"/>
                  <a:pt x="956146" y="2026858"/>
                </a:cubicBezTo>
                <a:cubicBezTo>
                  <a:pt x="946197" y="2013036"/>
                  <a:pt x="935018" y="2012358"/>
                  <a:pt x="921221" y="2022314"/>
                </a:cubicBezTo>
                <a:cubicBezTo>
                  <a:pt x="914045" y="2028266"/>
                  <a:pt x="908205" y="2026589"/>
                  <a:pt x="905650" y="2017843"/>
                </a:cubicBezTo>
                <a:cubicBezTo>
                  <a:pt x="903928" y="2013554"/>
                  <a:pt x="903096" y="2009097"/>
                  <a:pt x="903153" y="2004475"/>
                </a:cubicBezTo>
                <a:cubicBezTo>
                  <a:pt x="903492" y="1991499"/>
                  <a:pt x="914397" y="1985773"/>
                  <a:pt x="924794" y="1992132"/>
                </a:cubicBezTo>
                <a:cubicBezTo>
                  <a:pt x="933078" y="1997041"/>
                  <a:pt x="940697" y="1998384"/>
                  <a:pt x="949040" y="1998671"/>
                </a:cubicBezTo>
                <a:cubicBezTo>
                  <a:pt x="957216" y="1998066"/>
                  <a:pt x="964834" y="1999411"/>
                  <a:pt x="971339" y="2004652"/>
                </a:cubicBezTo>
                <a:cubicBezTo>
                  <a:pt x="981347" y="2013850"/>
                  <a:pt x="985963" y="2013910"/>
                  <a:pt x="994086" y="2003169"/>
                </a:cubicBezTo>
                <a:cubicBezTo>
                  <a:pt x="1000207" y="1996492"/>
                  <a:pt x="1006103" y="1993547"/>
                  <a:pt x="1015335" y="1993666"/>
                </a:cubicBezTo>
                <a:cubicBezTo>
                  <a:pt x="1031855" y="1993348"/>
                  <a:pt x="1048314" y="1997652"/>
                  <a:pt x="1064109" y="1998391"/>
                </a:cubicBezTo>
                <a:cubicBezTo>
                  <a:pt x="1078124" y="1999463"/>
                  <a:pt x="1091472" y="1996969"/>
                  <a:pt x="1101543" y="1986787"/>
                </a:cubicBezTo>
                <a:cubicBezTo>
                  <a:pt x="1106773" y="1980276"/>
                  <a:pt x="1110666" y="1981394"/>
                  <a:pt x="1117005" y="1985743"/>
                </a:cubicBezTo>
                <a:cubicBezTo>
                  <a:pt x="1139189" y="2000969"/>
                  <a:pt x="1162065" y="2008801"/>
                  <a:pt x="1185564" y="2002639"/>
                </a:cubicBezTo>
                <a:lnTo>
                  <a:pt x="1195223" y="1998128"/>
                </a:lnTo>
                <a:lnTo>
                  <a:pt x="1192773" y="1991450"/>
                </a:lnTo>
                <a:lnTo>
                  <a:pt x="1208259" y="1992039"/>
                </a:lnTo>
                <a:lnTo>
                  <a:pt x="1209269" y="1991568"/>
                </a:lnTo>
                <a:cubicBezTo>
                  <a:pt x="1214108" y="1987897"/>
                  <a:pt x="1218891" y="1988848"/>
                  <a:pt x="1223674" y="1989800"/>
                </a:cubicBezTo>
                <a:lnTo>
                  <a:pt x="1228712" y="1991919"/>
                </a:lnTo>
                <a:lnTo>
                  <a:pt x="1228960" y="1991914"/>
                </a:lnTo>
                <a:lnTo>
                  <a:pt x="1233962" y="1990645"/>
                </a:lnTo>
                <a:cubicBezTo>
                  <a:pt x="1236856" y="1986415"/>
                  <a:pt x="1233521" y="1983349"/>
                  <a:pt x="1231965" y="1979950"/>
                </a:cubicBezTo>
                <a:cubicBezTo>
                  <a:pt x="1228296" y="1975101"/>
                  <a:pt x="1230633" y="1972820"/>
                  <a:pt x="1235973" y="1971823"/>
                </a:cubicBezTo>
                <a:cubicBezTo>
                  <a:pt x="1241312" y="1970826"/>
                  <a:pt x="1246985" y="1971611"/>
                  <a:pt x="1252490" y="1971504"/>
                </a:cubicBezTo>
                <a:cubicBezTo>
                  <a:pt x="1264726" y="1972908"/>
                  <a:pt x="1275347" y="1975536"/>
                  <a:pt x="1287307" y="1970535"/>
                </a:cubicBezTo>
                <a:cubicBezTo>
                  <a:pt x="1289976" y="1970037"/>
                  <a:pt x="1290309" y="1971819"/>
                  <a:pt x="1291532" y="1973435"/>
                </a:cubicBezTo>
                <a:cubicBezTo>
                  <a:pt x="1295701" y="1980958"/>
                  <a:pt x="1302264" y="1981577"/>
                  <a:pt x="1309382" y="1980247"/>
                </a:cubicBezTo>
                <a:cubicBezTo>
                  <a:pt x="1336246" y="1976151"/>
                  <a:pt x="1363443" y="1973838"/>
                  <a:pt x="1390916" y="1977929"/>
                </a:cubicBezTo>
                <a:cubicBezTo>
                  <a:pt x="1392863" y="1978488"/>
                  <a:pt x="1395532" y="1977990"/>
                  <a:pt x="1398035" y="1976600"/>
                </a:cubicBezTo>
                <a:cubicBezTo>
                  <a:pt x="1405212" y="1970648"/>
                  <a:pt x="1411052" y="1972324"/>
                  <a:pt x="1417165" y="1980405"/>
                </a:cubicBezTo>
                <a:cubicBezTo>
                  <a:pt x="1423280" y="1988486"/>
                  <a:pt x="1428785" y="1988380"/>
                  <a:pt x="1435463" y="1979754"/>
                </a:cubicBezTo>
                <a:cubicBezTo>
                  <a:pt x="1438523" y="1976415"/>
                  <a:pt x="1440694" y="1973243"/>
                  <a:pt x="1443587" y="1969013"/>
                </a:cubicBezTo>
                <a:cubicBezTo>
                  <a:pt x="1448146" y="1973696"/>
                  <a:pt x="1452704" y="1978378"/>
                  <a:pt x="1458935" y="1977215"/>
                </a:cubicBezTo>
                <a:cubicBezTo>
                  <a:pt x="1466054" y="1975885"/>
                  <a:pt x="1473339" y="1975446"/>
                  <a:pt x="1479569" y="1974283"/>
                </a:cubicBezTo>
                <a:cubicBezTo>
                  <a:pt x="1502873" y="1970853"/>
                  <a:pt x="1505877" y="1972136"/>
                  <a:pt x="1505665" y="1946351"/>
                </a:cubicBezTo>
                <a:cubicBezTo>
                  <a:pt x="1505665" y="1946351"/>
                  <a:pt x="1506555" y="1946185"/>
                  <a:pt x="1506388" y="1945294"/>
                </a:cubicBezTo>
                <a:cubicBezTo>
                  <a:pt x="1507393" y="1935883"/>
                  <a:pt x="1510454" y="1932543"/>
                  <a:pt x="1519852" y="1933555"/>
                </a:cubicBezTo>
                <a:lnTo>
                  <a:pt x="1568521" y="1932557"/>
                </a:lnTo>
                <a:lnTo>
                  <a:pt x="1571412" y="1929667"/>
                </a:lnTo>
                <a:lnTo>
                  <a:pt x="1571368" y="1929667"/>
                </a:lnTo>
                <a:cubicBezTo>
                  <a:pt x="1544432" y="1931665"/>
                  <a:pt x="1517189" y="1935666"/>
                  <a:pt x="1490369" y="1926199"/>
                </a:cubicBezTo>
                <a:cubicBezTo>
                  <a:pt x="1481807" y="1923238"/>
                  <a:pt x="1473496" y="1924007"/>
                  <a:pt x="1465155" y="1927642"/>
                </a:cubicBezTo>
                <a:cubicBezTo>
                  <a:pt x="1458539" y="1930723"/>
                  <a:pt x="1451673" y="1930075"/>
                  <a:pt x="1445976" y="1927145"/>
                </a:cubicBezTo>
                <a:cubicBezTo>
                  <a:pt x="1435137" y="1923013"/>
                  <a:pt x="1424269" y="1921746"/>
                  <a:pt x="1412232" y="1922761"/>
                </a:cubicBezTo>
                <a:cubicBezTo>
                  <a:pt x="1401057" y="1923499"/>
                  <a:pt x="1389853" y="1927103"/>
                  <a:pt x="1378152" y="1923248"/>
                </a:cubicBezTo>
                <a:cubicBezTo>
                  <a:pt x="1367868" y="1920842"/>
                  <a:pt x="1358416" y="1921025"/>
                  <a:pt x="1351712" y="1932705"/>
                </a:cubicBezTo>
                <a:cubicBezTo>
                  <a:pt x="1346132" y="1918310"/>
                  <a:pt x="1336374" y="1920496"/>
                  <a:pt x="1325755" y="1922960"/>
                </a:cubicBezTo>
                <a:cubicBezTo>
                  <a:pt x="1317998" y="1925454"/>
                  <a:pt x="1309964" y="1927087"/>
                  <a:pt x="1301988" y="1922985"/>
                </a:cubicBezTo>
                <a:cubicBezTo>
                  <a:pt x="1290316" y="1916264"/>
                  <a:pt x="1278585" y="1915275"/>
                  <a:pt x="1265994" y="1914564"/>
                </a:cubicBezTo>
                <a:cubicBezTo>
                  <a:pt x="1243950" y="1914036"/>
                  <a:pt x="1221602" y="1915510"/>
                  <a:pt x="1199894" y="1910112"/>
                </a:cubicBezTo>
                <a:cubicBezTo>
                  <a:pt x="1182467" y="1906194"/>
                  <a:pt x="1165010" y="1905142"/>
                  <a:pt x="1147218" y="1908961"/>
                </a:cubicBezTo>
                <a:cubicBezTo>
                  <a:pt x="1142048" y="1910624"/>
                  <a:pt x="1137768" y="1909144"/>
                  <a:pt x="1134378" y="1904520"/>
                </a:cubicBezTo>
                <a:cubicBezTo>
                  <a:pt x="1122209" y="1890339"/>
                  <a:pt x="1121347" y="1890616"/>
                  <a:pt x="1103526" y="1897302"/>
                </a:cubicBezTo>
                <a:cubicBezTo>
                  <a:pt x="1101802" y="1897856"/>
                  <a:pt x="1100079" y="1898410"/>
                  <a:pt x="1097493" y="1899242"/>
                </a:cubicBezTo>
                <a:cubicBezTo>
                  <a:pt x="1098413" y="1893232"/>
                  <a:pt x="1099332" y="1887222"/>
                  <a:pt x="1100530" y="1882074"/>
                </a:cubicBezTo>
                <a:lnTo>
                  <a:pt x="1101716" y="1880735"/>
                </a:lnTo>
                <a:lnTo>
                  <a:pt x="1080782" y="1878719"/>
                </a:lnTo>
                <a:cubicBezTo>
                  <a:pt x="1072836" y="1878706"/>
                  <a:pt x="1064966" y="1879714"/>
                  <a:pt x="1057206" y="1882547"/>
                </a:cubicBezTo>
                <a:cubicBezTo>
                  <a:pt x="1051144" y="1884602"/>
                  <a:pt x="1047250" y="1883485"/>
                  <a:pt x="1043748" y="1879527"/>
                </a:cubicBezTo>
                <a:cubicBezTo>
                  <a:pt x="1039189" y="1874844"/>
                  <a:pt x="1033574" y="1869437"/>
                  <a:pt x="1026789" y="1872550"/>
                </a:cubicBezTo>
                <a:cubicBezTo>
                  <a:pt x="1012326" y="1878940"/>
                  <a:pt x="998701" y="1875029"/>
                  <a:pt x="986025" y="1866329"/>
                </a:cubicBezTo>
                <a:cubicBezTo>
                  <a:pt x="967176" y="1854170"/>
                  <a:pt x="946600" y="1852480"/>
                  <a:pt x="926406" y="1862708"/>
                </a:cubicBezTo>
                <a:cubicBezTo>
                  <a:pt x="918730" y="1865986"/>
                  <a:pt x="915728" y="1864703"/>
                  <a:pt x="914229" y="1856681"/>
                </a:cubicBezTo>
                <a:cubicBezTo>
                  <a:pt x="913729" y="1854008"/>
                  <a:pt x="913231" y="1851334"/>
                  <a:pt x="912008" y="1849718"/>
                </a:cubicBezTo>
                <a:cubicBezTo>
                  <a:pt x="896943" y="1833163"/>
                  <a:pt x="882044" y="1817500"/>
                  <a:pt x="857184" y="1817532"/>
                </a:cubicBezTo>
                <a:cubicBezTo>
                  <a:pt x="851677" y="1817638"/>
                  <a:pt x="852068" y="1814798"/>
                  <a:pt x="853183" y="1810901"/>
                </a:cubicBezTo>
                <a:cubicBezTo>
                  <a:pt x="853739" y="1808953"/>
                  <a:pt x="855187" y="1806837"/>
                  <a:pt x="856634" y="1804722"/>
                </a:cubicBezTo>
                <a:cubicBezTo>
                  <a:pt x="859527" y="1800493"/>
                  <a:pt x="862587" y="1797154"/>
                  <a:pt x="858028" y="1792472"/>
                </a:cubicBezTo>
                <a:cubicBezTo>
                  <a:pt x="854360" y="1787623"/>
                  <a:pt x="850577" y="1792019"/>
                  <a:pt x="846294" y="1793742"/>
                </a:cubicBezTo>
                <a:cubicBezTo>
                  <a:pt x="837893" y="1798077"/>
                  <a:pt x="828604" y="1802580"/>
                  <a:pt x="820486" y="1798562"/>
                </a:cubicBezTo>
                <a:cubicBezTo>
                  <a:pt x="810421" y="1793986"/>
                  <a:pt x="806471" y="1797490"/>
                  <a:pt x="801574" y="1805784"/>
                </a:cubicBezTo>
                <a:cubicBezTo>
                  <a:pt x="800126" y="1807898"/>
                  <a:pt x="798679" y="1810014"/>
                  <a:pt x="796176" y="1811404"/>
                </a:cubicBezTo>
                <a:cubicBezTo>
                  <a:pt x="794006" y="1814576"/>
                  <a:pt x="791503" y="1815965"/>
                  <a:pt x="787278" y="1813066"/>
                </a:cubicBezTo>
                <a:cubicBezTo>
                  <a:pt x="784107" y="1810891"/>
                  <a:pt x="783442" y="1807326"/>
                  <a:pt x="785611" y="1804154"/>
                </a:cubicBezTo>
                <a:cubicBezTo>
                  <a:pt x="787617" y="1800090"/>
                  <a:pt x="787839" y="1796359"/>
                  <a:pt x="790901" y="1793021"/>
                </a:cubicBezTo>
                <a:cubicBezTo>
                  <a:pt x="792513" y="1791797"/>
                  <a:pt x="794126" y="1790573"/>
                  <a:pt x="792738" y="1788066"/>
                </a:cubicBezTo>
                <a:cubicBezTo>
                  <a:pt x="791515" y="1786450"/>
                  <a:pt x="789013" y="1787839"/>
                  <a:pt x="787232" y="1788172"/>
                </a:cubicBezTo>
                <a:cubicBezTo>
                  <a:pt x="784562" y="1788670"/>
                  <a:pt x="782783" y="1789003"/>
                  <a:pt x="781335" y="1791118"/>
                </a:cubicBezTo>
                <a:cubicBezTo>
                  <a:pt x="779890" y="1793233"/>
                  <a:pt x="778108" y="1793565"/>
                  <a:pt x="775996" y="1792115"/>
                </a:cubicBezTo>
                <a:cubicBezTo>
                  <a:pt x="764375" y="1784141"/>
                  <a:pt x="751973" y="1781845"/>
                  <a:pt x="738792" y="1785230"/>
                </a:cubicBezTo>
                <a:cubicBezTo>
                  <a:pt x="732729" y="1787285"/>
                  <a:pt x="726499" y="1788448"/>
                  <a:pt x="720104" y="1788721"/>
                </a:cubicBezTo>
                <a:cubicBezTo>
                  <a:pt x="716543" y="1789386"/>
                  <a:pt x="711204" y="1790383"/>
                  <a:pt x="708592" y="1786259"/>
                </a:cubicBezTo>
                <a:cubicBezTo>
                  <a:pt x="707036" y="1782861"/>
                  <a:pt x="710986" y="1779355"/>
                  <a:pt x="713157" y="1776184"/>
                </a:cubicBezTo>
                <a:cubicBezTo>
                  <a:pt x="714603" y="1774069"/>
                  <a:pt x="716217" y="1772845"/>
                  <a:pt x="717663" y="1770730"/>
                </a:cubicBezTo>
                <a:cubicBezTo>
                  <a:pt x="719111" y="1768615"/>
                  <a:pt x="723228" y="1766002"/>
                  <a:pt x="720781" y="1762770"/>
                </a:cubicBezTo>
                <a:cubicBezTo>
                  <a:pt x="719226" y="1759371"/>
                  <a:pt x="714777" y="1760202"/>
                  <a:pt x="711382" y="1761758"/>
                </a:cubicBezTo>
                <a:cubicBezTo>
                  <a:pt x="703374" y="1763254"/>
                  <a:pt x="696811" y="1762634"/>
                  <a:pt x="688136" y="1760567"/>
                </a:cubicBezTo>
                <a:cubicBezTo>
                  <a:pt x="668673" y="1754979"/>
                  <a:pt x="659716" y="1761263"/>
                  <a:pt x="655927" y="1780417"/>
                </a:cubicBezTo>
                <a:cubicBezTo>
                  <a:pt x="654588" y="1788045"/>
                  <a:pt x="650804" y="1792442"/>
                  <a:pt x="643517" y="1792881"/>
                </a:cubicBezTo>
                <a:cubicBezTo>
                  <a:pt x="640356" y="1775947"/>
                  <a:pt x="637360" y="1759905"/>
                  <a:pt x="634196" y="1742972"/>
                </a:cubicBezTo>
                <a:cubicBezTo>
                  <a:pt x="646489" y="1739753"/>
                  <a:pt x="648327" y="1734799"/>
                  <a:pt x="643268" y="1727443"/>
                </a:cubicBezTo>
                <a:cubicBezTo>
                  <a:pt x="641879" y="1724935"/>
                  <a:pt x="637986" y="1723817"/>
                  <a:pt x="639266" y="1720812"/>
                </a:cubicBezTo>
                <a:cubicBezTo>
                  <a:pt x="641437" y="1717640"/>
                  <a:pt x="645162" y="1717866"/>
                  <a:pt x="647999" y="1718259"/>
                </a:cubicBezTo>
                <a:cubicBezTo>
                  <a:pt x="650669" y="1717759"/>
                  <a:pt x="652615" y="1718318"/>
                  <a:pt x="654563" y="1718878"/>
                </a:cubicBezTo>
                <a:cubicBezTo>
                  <a:pt x="660233" y="1719662"/>
                  <a:pt x="662738" y="1718272"/>
                  <a:pt x="662461" y="1711868"/>
                </a:cubicBezTo>
                <a:cubicBezTo>
                  <a:pt x="662686" y="1708136"/>
                  <a:pt x="664356" y="1702291"/>
                  <a:pt x="669307" y="1704133"/>
                </a:cubicBezTo>
                <a:cubicBezTo>
                  <a:pt x="676035" y="1705643"/>
                  <a:pt x="682264" y="1704479"/>
                  <a:pt x="688660" y="1704207"/>
                </a:cubicBezTo>
                <a:cubicBezTo>
                  <a:pt x="694167" y="1704101"/>
                  <a:pt x="700729" y="1704720"/>
                  <a:pt x="706626" y="1701775"/>
                </a:cubicBezTo>
                <a:cubicBezTo>
                  <a:pt x="711634" y="1698994"/>
                  <a:pt x="717529" y="1696048"/>
                  <a:pt x="711414" y="1687967"/>
                </a:cubicBezTo>
                <a:cubicBezTo>
                  <a:pt x="709136" y="1685626"/>
                  <a:pt x="710583" y="1683511"/>
                  <a:pt x="713975" y="1681955"/>
                </a:cubicBezTo>
                <a:cubicBezTo>
                  <a:pt x="727324" y="1679462"/>
                  <a:pt x="732440" y="1682195"/>
                  <a:pt x="735827" y="1695397"/>
                </a:cubicBezTo>
                <a:cubicBezTo>
                  <a:pt x="736659" y="1699853"/>
                  <a:pt x="738215" y="1703252"/>
                  <a:pt x="742107" y="1704369"/>
                </a:cubicBezTo>
                <a:cubicBezTo>
                  <a:pt x="748836" y="1705879"/>
                  <a:pt x="755399" y="1706499"/>
                  <a:pt x="762185" y="1703387"/>
                </a:cubicBezTo>
                <a:cubicBezTo>
                  <a:pt x="763965" y="1703054"/>
                  <a:pt x="764190" y="1699322"/>
                  <a:pt x="762967" y="1697706"/>
                </a:cubicBezTo>
                <a:cubicBezTo>
                  <a:pt x="762467" y="1695033"/>
                  <a:pt x="761801" y="1691469"/>
                  <a:pt x="763248" y="1689353"/>
                </a:cubicBezTo>
                <a:cubicBezTo>
                  <a:pt x="765418" y="1686181"/>
                  <a:pt x="767813" y="1679277"/>
                  <a:pt x="771483" y="1684126"/>
                </a:cubicBezTo>
                <a:cubicBezTo>
                  <a:pt x="780432" y="1692599"/>
                  <a:pt x="789331" y="1690938"/>
                  <a:pt x="799121" y="1689109"/>
                </a:cubicBezTo>
                <a:cubicBezTo>
                  <a:pt x="804626" y="1689003"/>
                  <a:pt x="810133" y="1688897"/>
                  <a:pt x="815414" y="1692522"/>
                </a:cubicBezTo>
                <a:cubicBezTo>
                  <a:pt x="835320" y="1705405"/>
                  <a:pt x="848503" y="1702021"/>
                  <a:pt x="857298" y="1680086"/>
                </a:cubicBezTo>
                <a:cubicBezTo>
                  <a:pt x="859860" y="1674074"/>
                  <a:pt x="863976" y="1671460"/>
                  <a:pt x="869424" y="1675977"/>
                </a:cubicBezTo>
                <a:cubicBezTo>
                  <a:pt x="882101" y="1684677"/>
                  <a:pt x="896116" y="1685749"/>
                  <a:pt x="910521" y="1683980"/>
                </a:cubicBezTo>
                <a:cubicBezTo>
                  <a:pt x="917808" y="1683542"/>
                  <a:pt x="924760" y="1681320"/>
                  <a:pt x="932936" y="1680716"/>
                </a:cubicBezTo>
                <a:cubicBezTo>
                  <a:pt x="946617" y="1680006"/>
                  <a:pt x="958186" y="1677844"/>
                  <a:pt x="960529" y="1660804"/>
                </a:cubicBezTo>
                <a:cubicBezTo>
                  <a:pt x="961695" y="1667043"/>
                  <a:pt x="961638" y="1671665"/>
                  <a:pt x="965306" y="1676515"/>
                </a:cubicBezTo>
                <a:cubicBezTo>
                  <a:pt x="969307" y="1683145"/>
                  <a:pt x="976037" y="1684656"/>
                  <a:pt x="982265" y="1683491"/>
                </a:cubicBezTo>
                <a:cubicBezTo>
                  <a:pt x="989218" y="1681271"/>
                  <a:pt x="983604" y="1675863"/>
                  <a:pt x="983828" y="1672133"/>
                </a:cubicBezTo>
                <a:cubicBezTo>
                  <a:pt x="983718" y="1666619"/>
                  <a:pt x="986613" y="1662389"/>
                  <a:pt x="992452" y="1664066"/>
                </a:cubicBezTo>
                <a:cubicBezTo>
                  <a:pt x="1000237" y="1666300"/>
                  <a:pt x="1006466" y="1665137"/>
                  <a:pt x="1014309" y="1662750"/>
                </a:cubicBezTo>
                <a:cubicBezTo>
                  <a:pt x="1023599" y="1658247"/>
                  <a:pt x="1033387" y="1656418"/>
                  <a:pt x="1043619" y="1661886"/>
                </a:cubicBezTo>
                <a:cubicBezTo>
                  <a:pt x="1049790" y="1665345"/>
                  <a:pt x="1054964" y="1663456"/>
                  <a:pt x="1058581" y="1658169"/>
                </a:cubicBezTo>
                <a:cubicBezTo>
                  <a:pt x="1060752" y="1654997"/>
                  <a:pt x="1062922" y="1651824"/>
                  <a:pt x="1064369" y="1649710"/>
                </a:cubicBezTo>
                <a:cubicBezTo>
                  <a:pt x="1068153" y="1645313"/>
                  <a:pt x="1069657" y="1638577"/>
                  <a:pt x="1075330" y="1639362"/>
                </a:cubicBezTo>
                <a:cubicBezTo>
                  <a:pt x="1081002" y="1640147"/>
                  <a:pt x="1081277" y="1646551"/>
                  <a:pt x="1082110" y="1651007"/>
                </a:cubicBezTo>
                <a:cubicBezTo>
                  <a:pt x="1082942" y="1655464"/>
                  <a:pt x="1086170" y="1653016"/>
                  <a:pt x="1089005" y="1653408"/>
                </a:cubicBezTo>
                <a:cubicBezTo>
                  <a:pt x="1091674" y="1652910"/>
                  <a:pt x="1094345" y="1652411"/>
                  <a:pt x="1092789" y="1649013"/>
                </a:cubicBezTo>
                <a:cubicBezTo>
                  <a:pt x="1089178" y="1639542"/>
                  <a:pt x="1094018" y="1635871"/>
                  <a:pt x="1101862" y="1633483"/>
                </a:cubicBezTo>
                <a:cubicBezTo>
                  <a:pt x="1109704" y="1631096"/>
                  <a:pt x="1109928" y="1627365"/>
                  <a:pt x="1103423" y="1622124"/>
                </a:cubicBezTo>
                <a:cubicBezTo>
                  <a:pt x="1102201" y="1620508"/>
                  <a:pt x="1099364" y="1620115"/>
                  <a:pt x="1096528" y="1619723"/>
                </a:cubicBezTo>
                <a:cubicBezTo>
                  <a:pt x="1071392" y="1613350"/>
                  <a:pt x="1045475" y="1612657"/>
                  <a:pt x="1019169" y="1614804"/>
                </a:cubicBezTo>
                <a:cubicBezTo>
                  <a:pt x="998201" y="1615954"/>
                  <a:pt x="978679" y="1614988"/>
                  <a:pt x="959274" y="1604778"/>
                </a:cubicBezTo>
                <a:cubicBezTo>
                  <a:pt x="947987" y="1598586"/>
                  <a:pt x="938870" y="1589220"/>
                  <a:pt x="930477" y="1578799"/>
                </a:cubicBezTo>
                <a:cubicBezTo>
                  <a:pt x="926245" y="1590657"/>
                  <a:pt x="921962" y="1592380"/>
                  <a:pt x="911397" y="1585129"/>
                </a:cubicBezTo>
                <a:cubicBezTo>
                  <a:pt x="908228" y="1582954"/>
                  <a:pt x="905617" y="1578831"/>
                  <a:pt x="905674" y="1574209"/>
                </a:cubicBezTo>
                <a:cubicBezTo>
                  <a:pt x="905065" y="1566021"/>
                  <a:pt x="898337" y="1564511"/>
                  <a:pt x="891941" y="1564783"/>
                </a:cubicBezTo>
                <a:cubicBezTo>
                  <a:pt x="885378" y="1564165"/>
                  <a:pt x="883541" y="1569120"/>
                  <a:pt x="881704" y="1574074"/>
                </a:cubicBezTo>
                <a:cubicBezTo>
                  <a:pt x="880756" y="1578863"/>
                  <a:pt x="881754" y="1584210"/>
                  <a:pt x="877414" y="1590555"/>
                </a:cubicBezTo>
                <a:cubicBezTo>
                  <a:pt x="878086" y="1579362"/>
                  <a:pt x="872248" y="1577685"/>
                  <a:pt x="864794" y="1577232"/>
                </a:cubicBezTo>
                <a:cubicBezTo>
                  <a:pt x="858399" y="1577504"/>
                  <a:pt x="850447" y="1574379"/>
                  <a:pt x="850338" y="1568865"/>
                </a:cubicBezTo>
                <a:cubicBezTo>
                  <a:pt x="850286" y="1558729"/>
                  <a:pt x="849346" y="1548760"/>
                  <a:pt x="854077" y="1539576"/>
                </a:cubicBezTo>
                <a:cubicBezTo>
                  <a:pt x="856805" y="1534455"/>
                  <a:pt x="860198" y="1532899"/>
                  <a:pt x="866593" y="1532626"/>
                </a:cubicBezTo>
                <a:cubicBezTo>
                  <a:pt x="871377" y="1533577"/>
                  <a:pt x="873489" y="1535027"/>
                  <a:pt x="873598" y="1540542"/>
                </a:cubicBezTo>
                <a:cubicBezTo>
                  <a:pt x="874264" y="1544106"/>
                  <a:pt x="877266" y="1545390"/>
                  <a:pt x="879937" y="1544891"/>
                </a:cubicBezTo>
                <a:cubicBezTo>
                  <a:pt x="890449" y="1542005"/>
                  <a:pt x="897677" y="1546189"/>
                  <a:pt x="905072" y="1551263"/>
                </a:cubicBezTo>
                <a:cubicBezTo>
                  <a:pt x="912300" y="1555447"/>
                  <a:pt x="919753" y="1555900"/>
                  <a:pt x="924816" y="1548498"/>
                </a:cubicBezTo>
                <a:cubicBezTo>
                  <a:pt x="928434" y="1543211"/>
                  <a:pt x="930547" y="1544661"/>
                  <a:pt x="930655" y="1550175"/>
                </a:cubicBezTo>
                <a:cubicBezTo>
                  <a:pt x="931321" y="1553739"/>
                  <a:pt x="933268" y="1554297"/>
                  <a:pt x="937160" y="1555415"/>
                </a:cubicBezTo>
                <a:cubicBezTo>
                  <a:pt x="953288" y="1557937"/>
                  <a:pt x="969306" y="1554944"/>
                  <a:pt x="983437" y="1546772"/>
                </a:cubicBezTo>
                <a:cubicBezTo>
                  <a:pt x="990779" y="1541711"/>
                  <a:pt x="998789" y="1540215"/>
                  <a:pt x="1007131" y="1540501"/>
                </a:cubicBezTo>
                <a:cubicBezTo>
                  <a:pt x="1014584" y="1540954"/>
                  <a:pt x="1021645" y="1544247"/>
                  <a:pt x="1027818" y="1547705"/>
                </a:cubicBezTo>
                <a:cubicBezTo>
                  <a:pt x="1030987" y="1549880"/>
                  <a:pt x="1033432" y="1553113"/>
                  <a:pt x="1037383" y="1549608"/>
                </a:cubicBezTo>
                <a:cubicBezTo>
                  <a:pt x="1041333" y="1546103"/>
                  <a:pt x="1040667" y="1542538"/>
                  <a:pt x="1038944" y="1538249"/>
                </a:cubicBezTo>
                <a:cubicBezTo>
                  <a:pt x="1037389" y="1534850"/>
                  <a:pt x="1035109" y="1532508"/>
                  <a:pt x="1035333" y="1528777"/>
                </a:cubicBezTo>
                <a:cubicBezTo>
                  <a:pt x="1033503" y="1518975"/>
                  <a:pt x="1028220" y="1515349"/>
                  <a:pt x="1018988" y="1515229"/>
                </a:cubicBezTo>
                <a:cubicBezTo>
                  <a:pt x="1002304" y="1514656"/>
                  <a:pt x="987234" y="1512860"/>
                  <a:pt x="971105" y="1510338"/>
                </a:cubicBezTo>
                <a:cubicBezTo>
                  <a:pt x="961374" y="1507544"/>
                  <a:pt x="959651" y="1503255"/>
                  <a:pt x="964549" y="1494961"/>
                </a:cubicBezTo>
                <a:cubicBezTo>
                  <a:pt x="965439" y="1494795"/>
                  <a:pt x="965273" y="1493904"/>
                  <a:pt x="965106" y="1493013"/>
                </a:cubicBezTo>
                <a:cubicBezTo>
                  <a:pt x="965223" y="1483768"/>
                  <a:pt x="970452" y="1477257"/>
                  <a:pt x="975849" y="1471638"/>
                </a:cubicBezTo>
                <a:cubicBezTo>
                  <a:pt x="979634" y="1467241"/>
                  <a:pt x="981746" y="1468691"/>
                  <a:pt x="983302" y="1472090"/>
                </a:cubicBezTo>
                <a:cubicBezTo>
                  <a:pt x="986579" y="1479779"/>
                  <a:pt x="982796" y="1484175"/>
                  <a:pt x="975843" y="1486396"/>
                </a:cubicBezTo>
                <a:cubicBezTo>
                  <a:pt x="978456" y="1490519"/>
                  <a:pt x="981791" y="1493585"/>
                  <a:pt x="986240" y="1492754"/>
                </a:cubicBezTo>
                <a:cubicBezTo>
                  <a:pt x="988909" y="1492256"/>
                  <a:pt x="989134" y="1488525"/>
                  <a:pt x="989524" y="1485684"/>
                </a:cubicBezTo>
                <a:cubicBezTo>
                  <a:pt x="990587" y="1471651"/>
                  <a:pt x="993647" y="1468313"/>
                  <a:pt x="1007162" y="1466711"/>
                </a:cubicBezTo>
                <a:cubicBezTo>
                  <a:pt x="1019955" y="1466166"/>
                  <a:pt x="1033303" y="1463673"/>
                  <a:pt x="1045430" y="1459564"/>
                </a:cubicBezTo>
                <a:cubicBezTo>
                  <a:pt x="1061839" y="1453731"/>
                  <a:pt x="1066064" y="1456631"/>
                  <a:pt x="1066558" y="1474063"/>
                </a:cubicBezTo>
                <a:cubicBezTo>
                  <a:pt x="1066724" y="1474954"/>
                  <a:pt x="1066891" y="1475845"/>
                  <a:pt x="1067057" y="1476736"/>
                </a:cubicBezTo>
                <a:cubicBezTo>
                  <a:pt x="1066666" y="1479576"/>
                  <a:pt x="1064663" y="1483640"/>
                  <a:pt x="1069445" y="1484592"/>
                </a:cubicBezTo>
                <a:cubicBezTo>
                  <a:pt x="1074061" y="1484651"/>
                  <a:pt x="1078844" y="1485602"/>
                  <a:pt x="1080515" y="1479757"/>
                </a:cubicBezTo>
                <a:cubicBezTo>
                  <a:pt x="1081628" y="1475859"/>
                  <a:pt x="1082909" y="1472853"/>
                  <a:pt x="1083133" y="1469122"/>
                </a:cubicBezTo>
                <a:cubicBezTo>
                  <a:pt x="1085694" y="1463110"/>
                  <a:pt x="1089087" y="1461554"/>
                  <a:pt x="1095093" y="1464121"/>
                </a:cubicBezTo>
                <a:cubicBezTo>
                  <a:pt x="1100932" y="1465798"/>
                  <a:pt x="1100874" y="1470420"/>
                  <a:pt x="1097980" y="1474650"/>
                </a:cubicBezTo>
                <a:cubicBezTo>
                  <a:pt x="1097424" y="1476598"/>
                  <a:pt x="1096700" y="1477656"/>
                  <a:pt x="1096143" y="1479604"/>
                </a:cubicBezTo>
                <a:cubicBezTo>
                  <a:pt x="1094696" y="1481720"/>
                  <a:pt x="1095196" y="1484393"/>
                  <a:pt x="1097308" y="1485843"/>
                </a:cubicBezTo>
                <a:cubicBezTo>
                  <a:pt x="1100311" y="1487127"/>
                  <a:pt x="1100702" y="1484287"/>
                  <a:pt x="1102314" y="1483063"/>
                </a:cubicBezTo>
                <a:cubicBezTo>
                  <a:pt x="1105374" y="1479725"/>
                  <a:pt x="1107380" y="1475661"/>
                  <a:pt x="1108326" y="1470873"/>
                </a:cubicBezTo>
                <a:cubicBezTo>
                  <a:pt x="1112392" y="1458123"/>
                  <a:pt x="1117398" y="1455344"/>
                  <a:pt x="1130133" y="1459422"/>
                </a:cubicBezTo>
                <a:cubicBezTo>
                  <a:pt x="1135971" y="1461097"/>
                  <a:pt x="1141978" y="1463664"/>
                  <a:pt x="1147816" y="1465341"/>
                </a:cubicBezTo>
                <a:cubicBezTo>
                  <a:pt x="1151708" y="1466459"/>
                  <a:pt x="1156325" y="1466519"/>
                  <a:pt x="1159052" y="1461398"/>
                </a:cubicBezTo>
                <a:cubicBezTo>
                  <a:pt x="1162504" y="1455219"/>
                  <a:pt x="1164007" y="1448483"/>
                  <a:pt x="1173072" y="1447711"/>
                </a:cubicBezTo>
                <a:cubicBezTo>
                  <a:pt x="1178579" y="1447605"/>
                  <a:pt x="1181806" y="1445158"/>
                  <a:pt x="1186921" y="1447892"/>
                </a:cubicBezTo>
                <a:cubicBezTo>
                  <a:pt x="1212667" y="1462451"/>
                  <a:pt x="1238415" y="1462253"/>
                  <a:pt x="1265004" y="1451753"/>
                </a:cubicBezTo>
                <a:cubicBezTo>
                  <a:pt x="1269288" y="1450030"/>
                  <a:pt x="1273013" y="1450257"/>
                  <a:pt x="1277073" y="1452266"/>
                </a:cubicBezTo>
                <a:cubicBezTo>
                  <a:pt x="1286582" y="1458790"/>
                  <a:pt x="1296536" y="1457854"/>
                  <a:pt x="1306882" y="1454076"/>
                </a:cubicBezTo>
                <a:cubicBezTo>
                  <a:pt x="1321344" y="1447686"/>
                  <a:pt x="1333862" y="1440736"/>
                  <a:pt x="1345878" y="1431113"/>
                </a:cubicBezTo>
                <a:cubicBezTo>
                  <a:pt x="1351442" y="1426384"/>
                  <a:pt x="1357006" y="1421656"/>
                  <a:pt x="1364291" y="1421217"/>
                </a:cubicBezTo>
                <a:cubicBezTo>
                  <a:pt x="1388428" y="1422242"/>
                  <a:pt x="1413346" y="1417589"/>
                  <a:pt x="1436868" y="1425185"/>
                </a:cubicBezTo>
                <a:cubicBezTo>
                  <a:pt x="1441818" y="1427027"/>
                  <a:pt x="1445211" y="1425471"/>
                  <a:pt x="1448994" y="1421075"/>
                </a:cubicBezTo>
                <a:cubicBezTo>
                  <a:pt x="1450441" y="1418960"/>
                  <a:pt x="1451889" y="1416846"/>
                  <a:pt x="1453502" y="1415622"/>
                </a:cubicBezTo>
                <a:cubicBezTo>
                  <a:pt x="1457785" y="1413900"/>
                  <a:pt x="1456562" y="1412283"/>
                  <a:pt x="1455172" y="1409776"/>
                </a:cubicBezTo>
                <a:cubicBezTo>
                  <a:pt x="1452394" y="1404761"/>
                  <a:pt x="1448335" y="1402752"/>
                  <a:pt x="1442995" y="1403750"/>
                </a:cubicBezTo>
                <a:cubicBezTo>
                  <a:pt x="1436766" y="1404913"/>
                  <a:pt x="1433097" y="1400064"/>
                  <a:pt x="1432989" y="1394551"/>
                </a:cubicBezTo>
                <a:cubicBezTo>
                  <a:pt x="1433046" y="1389929"/>
                  <a:pt x="1438718" y="1390714"/>
                  <a:pt x="1442445" y="1390940"/>
                </a:cubicBezTo>
                <a:cubicBezTo>
                  <a:pt x="1452567" y="1390894"/>
                  <a:pt x="1456734" y="1398416"/>
                  <a:pt x="1460737" y="1405048"/>
                </a:cubicBezTo>
                <a:cubicBezTo>
                  <a:pt x="1477856" y="1427674"/>
                  <a:pt x="1500712" y="1431706"/>
                  <a:pt x="1523300" y="1414574"/>
                </a:cubicBezTo>
                <a:cubicBezTo>
                  <a:pt x="1529030" y="1410738"/>
                  <a:pt x="1534926" y="1407791"/>
                  <a:pt x="1541322" y="1407519"/>
                </a:cubicBezTo>
                <a:cubicBezTo>
                  <a:pt x="1545771" y="1406688"/>
                  <a:pt x="1547718" y="1407247"/>
                  <a:pt x="1548551" y="1411702"/>
                </a:cubicBezTo>
                <a:cubicBezTo>
                  <a:pt x="1550939" y="1419558"/>
                  <a:pt x="1554108" y="1421733"/>
                  <a:pt x="1561618" y="1417563"/>
                </a:cubicBezTo>
                <a:cubicBezTo>
                  <a:pt x="1575915" y="1410281"/>
                  <a:pt x="1590153" y="1407622"/>
                  <a:pt x="1605281" y="1404796"/>
                </a:cubicBezTo>
                <a:cubicBezTo>
                  <a:pt x="1629477" y="1401199"/>
                  <a:pt x="1650725" y="1391696"/>
                  <a:pt x="1666085" y="1370381"/>
                </a:cubicBezTo>
                <a:cubicBezTo>
                  <a:pt x="1666085" y="1370381"/>
                  <a:pt x="1667141" y="1371106"/>
                  <a:pt x="1667307" y="1371997"/>
                </a:cubicBezTo>
                <a:cubicBezTo>
                  <a:pt x="1666917" y="1374837"/>
                  <a:pt x="1665637" y="1377843"/>
                  <a:pt x="1665412" y="1381574"/>
                </a:cubicBezTo>
                <a:cubicBezTo>
                  <a:pt x="1665131" y="1389927"/>
                  <a:pt x="1667577" y="1393160"/>
                  <a:pt x="1675919" y="1393447"/>
                </a:cubicBezTo>
                <a:cubicBezTo>
                  <a:pt x="1686041" y="1393400"/>
                  <a:pt x="1688377" y="1391119"/>
                  <a:pt x="1687436" y="1381149"/>
                </a:cubicBezTo>
                <a:cubicBezTo>
                  <a:pt x="1686937" y="1378476"/>
                  <a:pt x="1684158" y="1373461"/>
                  <a:pt x="1689498" y="1372463"/>
                </a:cubicBezTo>
                <a:cubicBezTo>
                  <a:pt x="1697341" y="1370076"/>
                  <a:pt x="1704013" y="1376208"/>
                  <a:pt x="1701784" y="1384004"/>
                </a:cubicBezTo>
                <a:cubicBezTo>
                  <a:pt x="1699947" y="1388958"/>
                  <a:pt x="1701336" y="1391465"/>
                  <a:pt x="1707008" y="1392250"/>
                </a:cubicBezTo>
                <a:cubicBezTo>
                  <a:pt x="1719410" y="1394546"/>
                  <a:pt x="1731978" y="1397732"/>
                  <a:pt x="1743989" y="1402867"/>
                </a:cubicBezTo>
                <a:cubicBezTo>
                  <a:pt x="1753886" y="1406552"/>
                  <a:pt x="1763842" y="1405615"/>
                  <a:pt x="1772466" y="1397547"/>
                </a:cubicBezTo>
                <a:cubicBezTo>
                  <a:pt x="1774636" y="1394376"/>
                  <a:pt x="1778030" y="1392820"/>
                  <a:pt x="1782479" y="1391989"/>
                </a:cubicBezTo>
                <a:cubicBezTo>
                  <a:pt x="1789765" y="1391549"/>
                  <a:pt x="1797051" y="1391111"/>
                  <a:pt x="1804337" y="1390673"/>
                </a:cubicBezTo>
                <a:cubicBezTo>
                  <a:pt x="1809676" y="1389675"/>
                  <a:pt x="1814625" y="1391517"/>
                  <a:pt x="1817570" y="1397424"/>
                </a:cubicBezTo>
                <a:cubicBezTo>
                  <a:pt x="1819625" y="1403496"/>
                  <a:pt x="1823351" y="1403722"/>
                  <a:pt x="1828359" y="1400943"/>
                </a:cubicBezTo>
                <a:cubicBezTo>
                  <a:pt x="1832642" y="1399221"/>
                  <a:pt x="1837815" y="1397332"/>
                  <a:pt x="1842098" y="1395609"/>
                </a:cubicBezTo>
                <a:cubicBezTo>
                  <a:pt x="1852278" y="1390941"/>
                  <a:pt x="1857341" y="1383539"/>
                  <a:pt x="1857124" y="1372511"/>
                </a:cubicBezTo>
                <a:cubicBezTo>
                  <a:pt x="1857348" y="1368781"/>
                  <a:pt x="1856683" y="1365216"/>
                  <a:pt x="1856906" y="1361485"/>
                </a:cubicBezTo>
                <a:cubicBezTo>
                  <a:pt x="1864570" y="1387722"/>
                  <a:pt x="1884981" y="1388522"/>
                  <a:pt x="1906115" y="1388263"/>
                </a:cubicBezTo>
                <a:cubicBezTo>
                  <a:pt x="1912678" y="1388882"/>
                  <a:pt x="1916627" y="1385377"/>
                  <a:pt x="1920411" y="1380981"/>
                </a:cubicBezTo>
                <a:cubicBezTo>
                  <a:pt x="1924195" y="1376585"/>
                  <a:pt x="1925142" y="1371797"/>
                  <a:pt x="1922364" y="1366782"/>
                </a:cubicBezTo>
                <a:cubicBezTo>
                  <a:pt x="1919751" y="1362659"/>
                  <a:pt x="1915801" y="1366163"/>
                  <a:pt x="1912242" y="1366828"/>
                </a:cubicBezTo>
                <a:cubicBezTo>
                  <a:pt x="1909572" y="1367327"/>
                  <a:pt x="1905288" y="1369050"/>
                  <a:pt x="1903567" y="1364759"/>
                </a:cubicBezTo>
                <a:cubicBezTo>
                  <a:pt x="1902011" y="1361361"/>
                  <a:pt x="1902959" y="1356572"/>
                  <a:pt x="1906184" y="1354125"/>
                </a:cubicBezTo>
                <a:cubicBezTo>
                  <a:pt x="1909246" y="1350786"/>
                  <a:pt x="1913695" y="1349956"/>
                  <a:pt x="1917254" y="1349291"/>
                </a:cubicBezTo>
                <a:cubicBezTo>
                  <a:pt x="1921704" y="1348459"/>
                  <a:pt x="1926154" y="1347628"/>
                  <a:pt x="1928158" y="1343565"/>
                </a:cubicBezTo>
                <a:cubicBezTo>
                  <a:pt x="1922543" y="1338158"/>
                  <a:pt x="1914924" y="1336814"/>
                  <a:pt x="1908695" y="1337977"/>
                </a:cubicBezTo>
                <a:cubicBezTo>
                  <a:pt x="1889673" y="1339685"/>
                  <a:pt x="1871599" y="1336605"/>
                  <a:pt x="1853526" y="1333524"/>
                </a:cubicBezTo>
                <a:cubicBezTo>
                  <a:pt x="1841124" y="1331230"/>
                  <a:pt x="1829555" y="1333390"/>
                  <a:pt x="1819317" y="1342681"/>
                </a:cubicBezTo>
                <a:cubicBezTo>
                  <a:pt x="1816258" y="1346020"/>
                  <a:pt x="1812531" y="1345794"/>
                  <a:pt x="1808305" y="1342894"/>
                </a:cubicBezTo>
                <a:cubicBezTo>
                  <a:pt x="1800745" y="1336928"/>
                  <a:pt x="1791904" y="1333967"/>
                  <a:pt x="1783062" y="1331007"/>
                </a:cubicBezTo>
                <a:cubicBezTo>
                  <a:pt x="1778279" y="1330056"/>
                  <a:pt x="1773829" y="1330887"/>
                  <a:pt x="1769878" y="1334391"/>
                </a:cubicBezTo>
                <a:cubicBezTo>
                  <a:pt x="1761979" y="1341401"/>
                  <a:pt x="1752523" y="1345012"/>
                  <a:pt x="1742233" y="1344167"/>
                </a:cubicBezTo>
                <a:cubicBezTo>
                  <a:pt x="1732835" y="1343156"/>
                  <a:pt x="1723436" y="1342145"/>
                  <a:pt x="1714928" y="1340967"/>
                </a:cubicBezTo>
                <a:cubicBezTo>
                  <a:pt x="1708199" y="1339457"/>
                  <a:pt x="1704805" y="1341012"/>
                  <a:pt x="1705247" y="1348309"/>
                </a:cubicBezTo>
                <a:cubicBezTo>
                  <a:pt x="1705190" y="1352931"/>
                  <a:pt x="1703909" y="1355938"/>
                  <a:pt x="1699460" y="1356768"/>
                </a:cubicBezTo>
                <a:cubicBezTo>
                  <a:pt x="1689837" y="1359488"/>
                  <a:pt x="1686335" y="1355530"/>
                  <a:pt x="1687341" y="1346119"/>
                </a:cubicBezTo>
                <a:cubicBezTo>
                  <a:pt x="1688569" y="1332978"/>
                  <a:pt x="1685400" y="1330803"/>
                  <a:pt x="1672942" y="1333130"/>
                </a:cubicBezTo>
                <a:cubicBezTo>
                  <a:pt x="1664932" y="1334626"/>
                  <a:pt x="1657089" y="1337014"/>
                  <a:pt x="1650136" y="1339234"/>
                </a:cubicBezTo>
                <a:cubicBezTo>
                  <a:pt x="1638568" y="1341395"/>
                  <a:pt x="1628221" y="1345172"/>
                  <a:pt x="1616709" y="1342710"/>
                </a:cubicBezTo>
                <a:cubicBezTo>
                  <a:pt x="1610147" y="1342092"/>
                  <a:pt x="1605199" y="1340250"/>
                  <a:pt x="1605313" y="1331005"/>
                </a:cubicBezTo>
                <a:cubicBezTo>
                  <a:pt x="1605927" y="1324434"/>
                  <a:pt x="1601369" y="1319751"/>
                  <a:pt x="1594251" y="1321082"/>
                </a:cubicBezTo>
                <a:cubicBezTo>
                  <a:pt x="1571835" y="1324346"/>
                  <a:pt x="1550759" y="1319982"/>
                  <a:pt x="1529515" y="1314726"/>
                </a:cubicBezTo>
                <a:cubicBezTo>
                  <a:pt x="1513222" y="1311314"/>
                  <a:pt x="1504156" y="1312085"/>
                  <a:pt x="1497197" y="1329064"/>
                </a:cubicBezTo>
                <a:cubicBezTo>
                  <a:pt x="1496308" y="1329230"/>
                  <a:pt x="1495418" y="1329397"/>
                  <a:pt x="1495418" y="1329397"/>
                </a:cubicBezTo>
                <a:cubicBezTo>
                  <a:pt x="1491359" y="1327388"/>
                  <a:pt x="1494309" y="1318536"/>
                  <a:pt x="1488970" y="1319533"/>
                </a:cubicBezTo>
                <a:cubicBezTo>
                  <a:pt x="1484520" y="1320364"/>
                  <a:pt x="1481959" y="1326376"/>
                  <a:pt x="1480122" y="1331332"/>
                </a:cubicBezTo>
                <a:cubicBezTo>
                  <a:pt x="1479398" y="1332388"/>
                  <a:pt x="1478841" y="1334338"/>
                  <a:pt x="1478119" y="1335395"/>
                </a:cubicBezTo>
                <a:cubicBezTo>
                  <a:pt x="1475724" y="1342298"/>
                  <a:pt x="1474219" y="1349035"/>
                  <a:pt x="1473605" y="1355607"/>
                </a:cubicBezTo>
                <a:cubicBezTo>
                  <a:pt x="1472657" y="1360395"/>
                  <a:pt x="1469264" y="1361951"/>
                  <a:pt x="1464481" y="1360999"/>
                </a:cubicBezTo>
                <a:cubicBezTo>
                  <a:pt x="1461478" y="1359716"/>
                  <a:pt x="1457419" y="1357707"/>
                  <a:pt x="1458534" y="1353810"/>
                </a:cubicBezTo>
                <a:cubicBezTo>
                  <a:pt x="1464379" y="1340728"/>
                  <a:pt x="1457932" y="1330864"/>
                  <a:pt x="1452374" y="1320834"/>
                </a:cubicBezTo>
                <a:cubicBezTo>
                  <a:pt x="1449430" y="1314928"/>
                  <a:pt x="1447150" y="1312587"/>
                  <a:pt x="1442810" y="1318932"/>
                </a:cubicBezTo>
                <a:cubicBezTo>
                  <a:pt x="1435242" y="1327724"/>
                  <a:pt x="1424729" y="1330610"/>
                  <a:pt x="1415273" y="1334221"/>
                </a:cubicBezTo>
                <a:cubicBezTo>
                  <a:pt x="1411879" y="1335777"/>
                  <a:pt x="1409209" y="1336275"/>
                  <a:pt x="1407820" y="1333768"/>
                </a:cubicBezTo>
                <a:cubicBezTo>
                  <a:pt x="1400483" y="1324072"/>
                  <a:pt x="1390361" y="1324117"/>
                  <a:pt x="1380238" y="1324163"/>
                </a:cubicBezTo>
                <a:cubicBezTo>
                  <a:pt x="1370840" y="1323152"/>
                  <a:pt x="1361609" y="1323032"/>
                  <a:pt x="1355661" y="1315841"/>
                </a:cubicBezTo>
                <a:cubicBezTo>
                  <a:pt x="1353048" y="1311718"/>
                  <a:pt x="1351269" y="1312050"/>
                  <a:pt x="1346985" y="1313773"/>
                </a:cubicBezTo>
                <a:cubicBezTo>
                  <a:pt x="1331800" y="1321221"/>
                  <a:pt x="1316671" y="1324047"/>
                  <a:pt x="1301491" y="1316736"/>
                </a:cubicBezTo>
                <a:cubicBezTo>
                  <a:pt x="1295485" y="1314169"/>
                  <a:pt x="1291925" y="1314835"/>
                  <a:pt x="1287085" y="1318505"/>
                </a:cubicBezTo>
                <a:cubicBezTo>
                  <a:pt x="1276515" y="1326013"/>
                  <a:pt x="1264946" y="1328175"/>
                  <a:pt x="1251879" y="1322314"/>
                </a:cubicBezTo>
                <a:cubicBezTo>
                  <a:pt x="1248709" y="1320139"/>
                  <a:pt x="1245875" y="1319747"/>
                  <a:pt x="1242647" y="1322194"/>
                </a:cubicBezTo>
                <a:cubicBezTo>
                  <a:pt x="1228517" y="1330367"/>
                  <a:pt x="1201044" y="1326276"/>
                  <a:pt x="1190539" y="1314403"/>
                </a:cubicBezTo>
                <a:cubicBezTo>
                  <a:pt x="1184750" y="1322863"/>
                  <a:pt x="1176017" y="1325416"/>
                  <a:pt x="1167508" y="1324239"/>
                </a:cubicBezTo>
                <a:cubicBezTo>
                  <a:pt x="1155107" y="1321944"/>
                  <a:pt x="1142482" y="1323380"/>
                  <a:pt x="1129856" y="1324816"/>
                </a:cubicBezTo>
                <a:cubicBezTo>
                  <a:pt x="1112615" y="1326192"/>
                  <a:pt x="1101827" y="1322673"/>
                  <a:pt x="1093881" y="1304789"/>
                </a:cubicBezTo>
                <a:cubicBezTo>
                  <a:pt x="1093550" y="1303006"/>
                  <a:pt x="1092492" y="1302281"/>
                  <a:pt x="1092160" y="1300498"/>
                </a:cubicBezTo>
                <a:cubicBezTo>
                  <a:pt x="1089214" y="1294592"/>
                  <a:pt x="1085488" y="1294366"/>
                  <a:pt x="1081871" y="1299653"/>
                </a:cubicBezTo>
                <a:cubicBezTo>
                  <a:pt x="1078977" y="1303883"/>
                  <a:pt x="1076083" y="1308113"/>
                  <a:pt x="1072299" y="1312509"/>
                </a:cubicBezTo>
                <a:cubicBezTo>
                  <a:pt x="1058778" y="1328869"/>
                  <a:pt x="1040147" y="1327737"/>
                  <a:pt x="1026861" y="1310851"/>
                </a:cubicBezTo>
                <a:cubicBezTo>
                  <a:pt x="1021803" y="1303494"/>
                  <a:pt x="1015134" y="1297362"/>
                  <a:pt x="1006125" y="1293511"/>
                </a:cubicBezTo>
                <a:cubicBezTo>
                  <a:pt x="998006" y="1289494"/>
                  <a:pt x="989889" y="1285476"/>
                  <a:pt x="983941" y="1278285"/>
                </a:cubicBezTo>
                <a:cubicBezTo>
                  <a:pt x="980265" y="1288195"/>
                  <a:pt x="987603" y="1297893"/>
                  <a:pt x="983928" y="1307802"/>
                </a:cubicBezTo>
                <a:cubicBezTo>
                  <a:pt x="973755" y="1297712"/>
                  <a:pt x="973755" y="1297712"/>
                  <a:pt x="962461" y="1306278"/>
                </a:cubicBezTo>
                <a:cubicBezTo>
                  <a:pt x="957454" y="1309058"/>
                  <a:pt x="954061" y="1310614"/>
                  <a:pt x="948222" y="1308938"/>
                </a:cubicBezTo>
                <a:cubicBezTo>
                  <a:pt x="932818" y="1305358"/>
                  <a:pt x="917747" y="1303563"/>
                  <a:pt x="902676" y="1301766"/>
                </a:cubicBezTo>
                <a:cubicBezTo>
                  <a:pt x="856406" y="1295651"/>
                  <a:pt x="810246" y="1295051"/>
                  <a:pt x="764365" y="1286097"/>
                </a:cubicBezTo>
                <a:cubicBezTo>
                  <a:pt x="760641" y="1285870"/>
                  <a:pt x="755300" y="1286867"/>
                  <a:pt x="754468" y="1282411"/>
                </a:cubicBezTo>
                <a:cubicBezTo>
                  <a:pt x="752746" y="1278121"/>
                  <a:pt x="756862" y="1275508"/>
                  <a:pt x="759033" y="1272336"/>
                </a:cubicBezTo>
                <a:cubicBezTo>
                  <a:pt x="761369" y="1270054"/>
                  <a:pt x="764597" y="1267607"/>
                  <a:pt x="762150" y="1264375"/>
                </a:cubicBezTo>
                <a:cubicBezTo>
                  <a:pt x="760428" y="1260085"/>
                  <a:pt x="756535" y="1258967"/>
                  <a:pt x="752809" y="1258741"/>
                </a:cubicBezTo>
                <a:cubicBezTo>
                  <a:pt x="750140" y="1259239"/>
                  <a:pt x="747470" y="1259738"/>
                  <a:pt x="744800" y="1260236"/>
                </a:cubicBezTo>
                <a:cubicBezTo>
                  <a:pt x="732175" y="1261673"/>
                  <a:pt x="723724" y="1255873"/>
                  <a:pt x="721393" y="1243396"/>
                </a:cubicBezTo>
                <a:cubicBezTo>
                  <a:pt x="720561" y="1238940"/>
                  <a:pt x="719728" y="1234484"/>
                  <a:pt x="720676" y="1229695"/>
                </a:cubicBezTo>
                <a:cubicBezTo>
                  <a:pt x="720568" y="1224181"/>
                  <a:pt x="716507" y="1222173"/>
                  <a:pt x="711503" y="1224953"/>
                </a:cubicBezTo>
                <a:cubicBezTo>
                  <a:pt x="702212" y="1229455"/>
                  <a:pt x="699093" y="1237416"/>
                  <a:pt x="702315" y="1249726"/>
                </a:cubicBezTo>
                <a:cubicBezTo>
                  <a:pt x="694752" y="1243761"/>
                  <a:pt x="689139" y="1238353"/>
                  <a:pt x="685137" y="1231722"/>
                </a:cubicBezTo>
                <a:cubicBezTo>
                  <a:pt x="681134" y="1225091"/>
                  <a:pt x="680808" y="1208551"/>
                  <a:pt x="686040" y="1202040"/>
                </a:cubicBezTo>
                <a:cubicBezTo>
                  <a:pt x="692883" y="1194305"/>
                  <a:pt x="701724" y="1197265"/>
                  <a:pt x="708622" y="1199666"/>
                </a:cubicBezTo>
                <a:cubicBezTo>
                  <a:pt x="718518" y="1203351"/>
                  <a:pt x="728973" y="1205088"/>
                  <a:pt x="739653" y="1203093"/>
                </a:cubicBezTo>
                <a:cubicBezTo>
                  <a:pt x="745881" y="1201930"/>
                  <a:pt x="753002" y="1200599"/>
                  <a:pt x="760121" y="1199270"/>
                </a:cubicBezTo>
                <a:cubicBezTo>
                  <a:pt x="789489" y="1193785"/>
                  <a:pt x="818798" y="1192921"/>
                  <a:pt x="845931" y="1209989"/>
                </a:cubicBezTo>
                <a:cubicBezTo>
                  <a:pt x="856328" y="1216347"/>
                  <a:pt x="861169" y="1212677"/>
                  <a:pt x="863622" y="1201151"/>
                </a:cubicBezTo>
                <a:cubicBezTo>
                  <a:pt x="864177" y="1199202"/>
                  <a:pt x="861899" y="1196860"/>
                  <a:pt x="864402" y="1195471"/>
                </a:cubicBezTo>
                <a:cubicBezTo>
                  <a:pt x="867072" y="1194972"/>
                  <a:pt x="869185" y="1196422"/>
                  <a:pt x="870409" y="1198038"/>
                </a:cubicBezTo>
                <a:cubicBezTo>
                  <a:pt x="871631" y="1199654"/>
                  <a:pt x="872854" y="1201271"/>
                  <a:pt x="873909" y="1201995"/>
                </a:cubicBezTo>
                <a:cubicBezTo>
                  <a:pt x="877411" y="1205954"/>
                  <a:pt x="881637" y="1208854"/>
                  <a:pt x="885254" y="1203566"/>
                </a:cubicBezTo>
                <a:cubicBezTo>
                  <a:pt x="889761" y="1198112"/>
                  <a:pt x="882475" y="1198551"/>
                  <a:pt x="880197" y="1196210"/>
                </a:cubicBezTo>
                <a:cubicBezTo>
                  <a:pt x="880030" y="1195318"/>
                  <a:pt x="879140" y="1195485"/>
                  <a:pt x="878974" y="1194594"/>
                </a:cubicBezTo>
                <a:cubicBezTo>
                  <a:pt x="876861" y="1193143"/>
                  <a:pt x="875472" y="1190636"/>
                  <a:pt x="876918" y="1188521"/>
                </a:cubicBezTo>
                <a:cubicBezTo>
                  <a:pt x="878199" y="1185515"/>
                  <a:pt x="879978" y="1185183"/>
                  <a:pt x="882982" y="1186467"/>
                </a:cubicBezTo>
                <a:cubicBezTo>
                  <a:pt x="894660" y="1189819"/>
                  <a:pt x="903783" y="1184426"/>
                  <a:pt x="909071" y="1173293"/>
                </a:cubicBezTo>
                <a:cubicBezTo>
                  <a:pt x="910517" y="1171178"/>
                  <a:pt x="913744" y="1168730"/>
                  <a:pt x="913246" y="1166057"/>
                </a:cubicBezTo>
                <a:cubicBezTo>
                  <a:pt x="911413" y="1156253"/>
                  <a:pt x="899793" y="1148278"/>
                  <a:pt x="891228" y="1151723"/>
                </a:cubicBezTo>
                <a:cubicBezTo>
                  <a:pt x="874095" y="1158613"/>
                  <a:pt x="856686" y="1159098"/>
                  <a:pt x="838280" y="1154235"/>
                </a:cubicBezTo>
                <a:cubicBezTo>
                  <a:pt x="831718" y="1153616"/>
                  <a:pt x="825155" y="1152997"/>
                  <a:pt x="820648" y="1158451"/>
                </a:cubicBezTo>
                <a:cubicBezTo>
                  <a:pt x="816697" y="1161955"/>
                  <a:pt x="814752" y="1161396"/>
                  <a:pt x="812864" y="1156215"/>
                </a:cubicBezTo>
                <a:cubicBezTo>
                  <a:pt x="810642" y="1149252"/>
                  <a:pt x="805359" y="1145626"/>
                  <a:pt x="797907" y="1145175"/>
                </a:cubicBezTo>
                <a:cubicBezTo>
                  <a:pt x="790288" y="1143831"/>
                  <a:pt x="781779" y="1142653"/>
                  <a:pt x="773270" y="1141475"/>
                </a:cubicBezTo>
                <a:cubicBezTo>
                  <a:pt x="765818" y="1141022"/>
                  <a:pt x="762150" y="1136174"/>
                  <a:pt x="761708" y="1128877"/>
                </a:cubicBezTo>
                <a:cubicBezTo>
                  <a:pt x="761542" y="1127986"/>
                  <a:pt x="761208" y="1126204"/>
                  <a:pt x="761765" y="1124255"/>
                </a:cubicBezTo>
                <a:cubicBezTo>
                  <a:pt x="760934" y="1119800"/>
                  <a:pt x="757597" y="1116734"/>
                  <a:pt x="753148" y="1117565"/>
                </a:cubicBezTo>
                <a:cubicBezTo>
                  <a:pt x="749422" y="1117338"/>
                  <a:pt x="750255" y="1121794"/>
                  <a:pt x="750920" y="1125360"/>
                </a:cubicBezTo>
                <a:cubicBezTo>
                  <a:pt x="750696" y="1129090"/>
                  <a:pt x="751362" y="1132655"/>
                  <a:pt x="746189" y="1134544"/>
                </a:cubicBezTo>
                <a:cubicBezTo>
                  <a:pt x="738179" y="1136040"/>
                  <a:pt x="729396" y="1128458"/>
                  <a:pt x="729677" y="1120104"/>
                </a:cubicBezTo>
                <a:cubicBezTo>
                  <a:pt x="729178" y="1117430"/>
                  <a:pt x="730624" y="1115316"/>
                  <a:pt x="728345" y="1112974"/>
                </a:cubicBezTo>
                <a:cubicBezTo>
                  <a:pt x="725676" y="1113472"/>
                  <a:pt x="726175" y="1116147"/>
                  <a:pt x="724561" y="1117370"/>
                </a:cubicBezTo>
                <a:cubicBezTo>
                  <a:pt x="721111" y="1123549"/>
                  <a:pt x="717551" y="1124214"/>
                  <a:pt x="712825" y="1118640"/>
                </a:cubicBezTo>
                <a:cubicBezTo>
                  <a:pt x="706546" y="1109668"/>
                  <a:pt x="698094" y="1103868"/>
                  <a:pt x="689809" y="1098959"/>
                </a:cubicBezTo>
                <a:cubicBezTo>
                  <a:pt x="680301" y="1092434"/>
                  <a:pt x="671517" y="1084851"/>
                  <a:pt x="668297" y="1072541"/>
                </a:cubicBezTo>
                <a:cubicBezTo>
                  <a:pt x="666575" y="1068251"/>
                  <a:pt x="663796" y="1063236"/>
                  <a:pt x="659013" y="1062285"/>
                </a:cubicBezTo>
                <a:cubicBezTo>
                  <a:pt x="639551" y="1056697"/>
                  <a:pt x="630216" y="1036305"/>
                  <a:pt x="611310" y="1028769"/>
                </a:cubicBezTo>
                <a:cubicBezTo>
                  <a:pt x="606194" y="1026036"/>
                  <a:pt x="606252" y="1021414"/>
                  <a:pt x="607199" y="1016625"/>
                </a:cubicBezTo>
                <a:cubicBezTo>
                  <a:pt x="609036" y="1011669"/>
                  <a:pt x="613985" y="1013513"/>
                  <a:pt x="617155" y="1015687"/>
                </a:cubicBezTo>
                <a:cubicBezTo>
                  <a:pt x="623327" y="1019146"/>
                  <a:pt x="628501" y="1017258"/>
                  <a:pt x="633173" y="1012695"/>
                </a:cubicBezTo>
                <a:cubicBezTo>
                  <a:pt x="638570" y="1007075"/>
                  <a:pt x="645357" y="1003964"/>
                  <a:pt x="653366" y="1002467"/>
                </a:cubicBezTo>
                <a:cubicBezTo>
                  <a:pt x="666882" y="1000865"/>
                  <a:pt x="675832" y="1009339"/>
                  <a:pt x="674603" y="1022481"/>
                </a:cubicBezTo>
                <a:cubicBezTo>
                  <a:pt x="674212" y="1025320"/>
                  <a:pt x="673989" y="1029052"/>
                  <a:pt x="674488" y="1031725"/>
                </a:cubicBezTo>
                <a:cubicBezTo>
                  <a:pt x="674655" y="1032616"/>
                  <a:pt x="673931" y="1033674"/>
                  <a:pt x="673931" y="1033674"/>
                </a:cubicBezTo>
                <a:cubicBezTo>
                  <a:pt x="674821" y="1033508"/>
                  <a:pt x="674821" y="1033508"/>
                  <a:pt x="675545" y="1032450"/>
                </a:cubicBezTo>
                <a:cubicBezTo>
                  <a:pt x="679104" y="1031786"/>
                  <a:pt x="681775" y="1031287"/>
                  <a:pt x="685500" y="1031513"/>
                </a:cubicBezTo>
                <a:cubicBezTo>
                  <a:pt x="703241" y="1032811"/>
                  <a:pt x="708081" y="1029140"/>
                  <a:pt x="710258" y="1011209"/>
                </a:cubicBezTo>
                <a:cubicBezTo>
                  <a:pt x="710540" y="1002855"/>
                  <a:pt x="715546" y="1000076"/>
                  <a:pt x="723889" y="1000363"/>
                </a:cubicBezTo>
                <a:cubicBezTo>
                  <a:pt x="730284" y="1000090"/>
                  <a:pt x="734510" y="1002990"/>
                  <a:pt x="739235" y="1008564"/>
                </a:cubicBezTo>
                <a:cubicBezTo>
                  <a:pt x="752353" y="1024560"/>
                  <a:pt x="769647" y="1033320"/>
                  <a:pt x="790947" y="1033953"/>
                </a:cubicBezTo>
                <a:cubicBezTo>
                  <a:pt x="808855" y="1036142"/>
                  <a:pt x="808855" y="1036142"/>
                  <a:pt x="801965" y="1018982"/>
                </a:cubicBezTo>
                <a:cubicBezTo>
                  <a:pt x="798354" y="1009511"/>
                  <a:pt x="799302" y="1004723"/>
                  <a:pt x="806646" y="999662"/>
                </a:cubicBezTo>
                <a:cubicBezTo>
                  <a:pt x="811812" y="1012532"/>
                  <a:pt x="814981" y="1014706"/>
                  <a:pt x="828496" y="1013104"/>
                </a:cubicBezTo>
                <a:cubicBezTo>
                  <a:pt x="837396" y="1011442"/>
                  <a:pt x="846686" y="1006940"/>
                  <a:pt x="854579" y="1014688"/>
                </a:cubicBezTo>
                <a:cubicBezTo>
                  <a:pt x="854747" y="1015579"/>
                  <a:pt x="855636" y="1015413"/>
                  <a:pt x="856526" y="1015247"/>
                </a:cubicBezTo>
                <a:cubicBezTo>
                  <a:pt x="866540" y="1009688"/>
                  <a:pt x="870380" y="1000670"/>
                  <a:pt x="869106" y="988917"/>
                </a:cubicBezTo>
                <a:cubicBezTo>
                  <a:pt x="867941" y="982678"/>
                  <a:pt x="866776" y="976440"/>
                  <a:pt x="873396" y="972437"/>
                </a:cubicBezTo>
                <a:cubicBezTo>
                  <a:pt x="874119" y="971379"/>
                  <a:pt x="876456" y="969098"/>
                  <a:pt x="876955" y="971772"/>
                </a:cubicBezTo>
                <a:cubicBezTo>
                  <a:pt x="879177" y="978736"/>
                  <a:pt x="885573" y="978463"/>
                  <a:pt x="891411" y="980139"/>
                </a:cubicBezTo>
                <a:cubicBezTo>
                  <a:pt x="898141" y="981649"/>
                  <a:pt x="902533" y="985440"/>
                  <a:pt x="902975" y="992737"/>
                </a:cubicBezTo>
                <a:cubicBezTo>
                  <a:pt x="903583" y="1000924"/>
                  <a:pt x="908308" y="1006497"/>
                  <a:pt x="916093" y="1008733"/>
                </a:cubicBezTo>
                <a:cubicBezTo>
                  <a:pt x="923155" y="1012025"/>
                  <a:pt x="928884" y="1008188"/>
                  <a:pt x="934282" y="1002568"/>
                </a:cubicBezTo>
                <a:cubicBezTo>
                  <a:pt x="938622" y="996223"/>
                  <a:pt x="941069" y="999456"/>
                  <a:pt x="942068" y="1004803"/>
                </a:cubicBezTo>
                <a:cubicBezTo>
                  <a:pt x="943566" y="1012824"/>
                  <a:pt x="948515" y="1014666"/>
                  <a:pt x="955301" y="1011555"/>
                </a:cubicBezTo>
                <a:cubicBezTo>
                  <a:pt x="957081" y="1011221"/>
                  <a:pt x="958862" y="1010889"/>
                  <a:pt x="960474" y="1009665"/>
                </a:cubicBezTo>
                <a:cubicBezTo>
                  <a:pt x="968151" y="1006387"/>
                  <a:pt x="974546" y="1006114"/>
                  <a:pt x="979771" y="1014362"/>
                </a:cubicBezTo>
                <a:cubicBezTo>
                  <a:pt x="985719" y="1021552"/>
                  <a:pt x="994561" y="1024512"/>
                  <a:pt x="1002737" y="1023907"/>
                </a:cubicBezTo>
                <a:cubicBezTo>
                  <a:pt x="1009298" y="1024526"/>
                  <a:pt x="1016419" y="1023196"/>
                  <a:pt x="1012807" y="1013725"/>
                </a:cubicBezTo>
                <a:cubicBezTo>
                  <a:pt x="1012307" y="1011051"/>
                  <a:pt x="1012532" y="1007320"/>
                  <a:pt x="1012922" y="1004481"/>
                </a:cubicBezTo>
                <a:cubicBezTo>
                  <a:pt x="1011757" y="998243"/>
                  <a:pt x="1013261" y="991505"/>
                  <a:pt x="1008703" y="986823"/>
                </a:cubicBezTo>
                <a:cubicBezTo>
                  <a:pt x="996916" y="977957"/>
                  <a:pt x="995475" y="965314"/>
                  <a:pt x="992978" y="951946"/>
                </a:cubicBezTo>
                <a:cubicBezTo>
                  <a:pt x="999874" y="954346"/>
                  <a:pt x="1006769" y="956748"/>
                  <a:pt x="1013888" y="955418"/>
                </a:cubicBezTo>
                <a:cubicBezTo>
                  <a:pt x="1022623" y="952865"/>
                  <a:pt x="1031130" y="954042"/>
                  <a:pt x="1039249" y="958060"/>
                </a:cubicBezTo>
                <a:cubicBezTo>
                  <a:pt x="1046310" y="961352"/>
                  <a:pt x="1054096" y="963587"/>
                  <a:pt x="1061881" y="965822"/>
                </a:cubicBezTo>
                <a:cubicBezTo>
                  <a:pt x="1084513" y="973585"/>
                  <a:pt x="1108593" y="979232"/>
                  <a:pt x="1130277" y="991784"/>
                </a:cubicBezTo>
                <a:cubicBezTo>
                  <a:pt x="1135392" y="994517"/>
                  <a:pt x="1137729" y="992236"/>
                  <a:pt x="1138677" y="987447"/>
                </a:cubicBezTo>
                <a:cubicBezTo>
                  <a:pt x="1139234" y="985499"/>
                  <a:pt x="1139458" y="981768"/>
                  <a:pt x="1143184" y="981995"/>
                </a:cubicBezTo>
                <a:cubicBezTo>
                  <a:pt x="1146021" y="982387"/>
                  <a:pt x="1146686" y="985951"/>
                  <a:pt x="1147018" y="987734"/>
                </a:cubicBezTo>
                <a:cubicBezTo>
                  <a:pt x="1148741" y="992025"/>
                  <a:pt x="1150298" y="995423"/>
                  <a:pt x="1154023" y="995648"/>
                </a:cubicBezTo>
                <a:cubicBezTo>
                  <a:pt x="1158639" y="995709"/>
                  <a:pt x="1162865" y="998609"/>
                  <a:pt x="1167481" y="998669"/>
                </a:cubicBezTo>
                <a:cubicBezTo>
                  <a:pt x="1174044" y="999288"/>
                  <a:pt x="1175599" y="1002686"/>
                  <a:pt x="1173929" y="1008533"/>
                </a:cubicBezTo>
                <a:cubicBezTo>
                  <a:pt x="1169198" y="1017717"/>
                  <a:pt x="1176649" y="1018169"/>
                  <a:pt x="1182655" y="1020737"/>
                </a:cubicBezTo>
                <a:cubicBezTo>
                  <a:pt x="1190606" y="1023863"/>
                  <a:pt x="1189276" y="1016734"/>
                  <a:pt x="1190389" y="1012837"/>
                </a:cubicBezTo>
                <a:cubicBezTo>
                  <a:pt x="1190946" y="1010887"/>
                  <a:pt x="1190613" y="1009105"/>
                  <a:pt x="1193282" y="1008607"/>
                </a:cubicBezTo>
                <a:cubicBezTo>
                  <a:pt x="1195895" y="1012730"/>
                  <a:pt x="1199397" y="1016687"/>
                  <a:pt x="1201285" y="1021869"/>
                </a:cubicBezTo>
                <a:cubicBezTo>
                  <a:pt x="1203731" y="1025101"/>
                  <a:pt x="1206901" y="1027276"/>
                  <a:pt x="1210460" y="1026611"/>
                </a:cubicBezTo>
                <a:cubicBezTo>
                  <a:pt x="1214910" y="1025780"/>
                  <a:pt x="1214077" y="1021324"/>
                  <a:pt x="1214468" y="1018484"/>
                </a:cubicBezTo>
                <a:cubicBezTo>
                  <a:pt x="1218258" y="999329"/>
                  <a:pt x="1228105" y="992880"/>
                  <a:pt x="1247235" y="996684"/>
                </a:cubicBezTo>
                <a:cubicBezTo>
                  <a:pt x="1251128" y="997802"/>
                  <a:pt x="1254854" y="998028"/>
                  <a:pt x="1258023" y="1000203"/>
                </a:cubicBezTo>
                <a:cubicBezTo>
                  <a:pt x="1274650" y="1005398"/>
                  <a:pt x="1288498" y="1005579"/>
                  <a:pt x="1298128" y="988101"/>
                </a:cubicBezTo>
                <a:cubicBezTo>
                  <a:pt x="1298128" y="988101"/>
                  <a:pt x="1299016" y="987935"/>
                  <a:pt x="1298850" y="987044"/>
                </a:cubicBezTo>
                <a:cubicBezTo>
                  <a:pt x="1302968" y="984430"/>
                  <a:pt x="1306360" y="982874"/>
                  <a:pt x="1311309" y="984716"/>
                </a:cubicBezTo>
                <a:cubicBezTo>
                  <a:pt x="1313256" y="985275"/>
                  <a:pt x="1315368" y="986725"/>
                  <a:pt x="1314978" y="989565"/>
                </a:cubicBezTo>
                <a:cubicBezTo>
                  <a:pt x="1314920" y="994188"/>
                  <a:pt x="1310637" y="995909"/>
                  <a:pt x="1307245" y="997465"/>
                </a:cubicBezTo>
                <a:cubicBezTo>
                  <a:pt x="1304576" y="997964"/>
                  <a:pt x="1301181" y="999521"/>
                  <a:pt x="1301680" y="1002194"/>
                </a:cubicBezTo>
                <a:cubicBezTo>
                  <a:pt x="1301457" y="1005925"/>
                  <a:pt x="1305740" y="1004203"/>
                  <a:pt x="1307852" y="1005653"/>
                </a:cubicBezTo>
                <a:cubicBezTo>
                  <a:pt x="1312635" y="1006604"/>
                  <a:pt x="1317252" y="1006665"/>
                  <a:pt x="1322033" y="1007615"/>
                </a:cubicBezTo>
                <a:cubicBezTo>
                  <a:pt x="1328595" y="1008234"/>
                  <a:pt x="1334435" y="1009910"/>
                  <a:pt x="1338993" y="1014593"/>
                </a:cubicBezTo>
                <a:cubicBezTo>
                  <a:pt x="1342329" y="1017659"/>
                  <a:pt x="1344999" y="1017160"/>
                  <a:pt x="1349115" y="1014547"/>
                </a:cubicBezTo>
                <a:cubicBezTo>
                  <a:pt x="1360743" y="1007763"/>
                  <a:pt x="1369251" y="1008941"/>
                  <a:pt x="1379257" y="1018140"/>
                </a:cubicBezTo>
                <a:cubicBezTo>
                  <a:pt x="1384706" y="1022656"/>
                  <a:pt x="1388541" y="1028396"/>
                  <a:pt x="1393266" y="1033969"/>
                </a:cubicBezTo>
                <a:cubicBezTo>
                  <a:pt x="1399047" y="1040268"/>
                  <a:pt x="1406109" y="1043560"/>
                  <a:pt x="1414618" y="1044738"/>
                </a:cubicBezTo>
                <a:cubicBezTo>
                  <a:pt x="1424016" y="1045750"/>
                  <a:pt x="1428133" y="1043136"/>
                  <a:pt x="1430752" y="1032502"/>
                </a:cubicBezTo>
                <a:cubicBezTo>
                  <a:pt x="1433204" y="1020976"/>
                  <a:pt x="1439267" y="1018921"/>
                  <a:pt x="1450221" y="1023331"/>
                </a:cubicBezTo>
                <a:cubicBezTo>
                  <a:pt x="1454114" y="1024448"/>
                  <a:pt x="1456227" y="1025898"/>
                  <a:pt x="1460509" y="1024176"/>
                </a:cubicBezTo>
                <a:cubicBezTo>
                  <a:pt x="1470522" y="1018617"/>
                  <a:pt x="1470522" y="1018617"/>
                  <a:pt x="1472687" y="1030202"/>
                </a:cubicBezTo>
                <a:cubicBezTo>
                  <a:pt x="1472129" y="1032151"/>
                  <a:pt x="1472297" y="1033042"/>
                  <a:pt x="1473519" y="1034658"/>
                </a:cubicBezTo>
                <a:cubicBezTo>
                  <a:pt x="1474852" y="1041788"/>
                  <a:pt x="1478911" y="1043797"/>
                  <a:pt x="1485531" y="1039794"/>
                </a:cubicBezTo>
                <a:cubicBezTo>
                  <a:pt x="1490537" y="1037014"/>
                  <a:pt x="1495210" y="1032452"/>
                  <a:pt x="1500384" y="1030563"/>
                </a:cubicBezTo>
                <a:cubicBezTo>
                  <a:pt x="1522189" y="1019112"/>
                  <a:pt x="1548715" y="1027991"/>
                  <a:pt x="1558049" y="1048384"/>
                </a:cubicBezTo>
                <a:cubicBezTo>
                  <a:pt x="1561327" y="1056072"/>
                  <a:pt x="1559100" y="1063867"/>
                  <a:pt x="1560598" y="1071887"/>
                </a:cubicBezTo>
                <a:cubicBezTo>
                  <a:pt x="1561872" y="1083639"/>
                  <a:pt x="1567321" y="1088155"/>
                  <a:pt x="1578666" y="1089726"/>
                </a:cubicBezTo>
                <a:cubicBezTo>
                  <a:pt x="1584338" y="1090511"/>
                  <a:pt x="1589844" y="1090405"/>
                  <a:pt x="1595516" y="1091190"/>
                </a:cubicBezTo>
                <a:cubicBezTo>
                  <a:pt x="1606861" y="1092760"/>
                  <a:pt x="1612757" y="1089814"/>
                  <a:pt x="1615210" y="1078288"/>
                </a:cubicBezTo>
                <a:cubicBezTo>
                  <a:pt x="1617604" y="1071385"/>
                  <a:pt x="1620440" y="1071777"/>
                  <a:pt x="1625722" y="1075402"/>
                </a:cubicBezTo>
                <a:cubicBezTo>
                  <a:pt x="1637176" y="1082486"/>
                  <a:pt x="1643962" y="1079374"/>
                  <a:pt x="1646972" y="1065900"/>
                </a:cubicBezTo>
                <a:cubicBezTo>
                  <a:pt x="1647196" y="1062168"/>
                  <a:pt x="1646530" y="1058603"/>
                  <a:pt x="1642637" y="1057486"/>
                </a:cubicBezTo>
                <a:cubicBezTo>
                  <a:pt x="1637855" y="1056535"/>
                  <a:pt x="1637631" y="1060266"/>
                  <a:pt x="1637407" y="1063997"/>
                </a:cubicBezTo>
                <a:cubicBezTo>
                  <a:pt x="1637906" y="1066670"/>
                  <a:pt x="1636626" y="1069677"/>
                  <a:pt x="1632899" y="1069450"/>
                </a:cubicBezTo>
                <a:cubicBezTo>
                  <a:pt x="1629340" y="1070115"/>
                  <a:pt x="1626170" y="1067941"/>
                  <a:pt x="1626395" y="1064209"/>
                </a:cubicBezTo>
                <a:cubicBezTo>
                  <a:pt x="1625453" y="1054240"/>
                  <a:pt x="1622733" y="1044602"/>
                  <a:pt x="1621624" y="1033741"/>
                </a:cubicBezTo>
                <a:cubicBezTo>
                  <a:pt x="1624794" y="1035916"/>
                  <a:pt x="1625850" y="1036641"/>
                  <a:pt x="1627073" y="1038257"/>
                </a:cubicBezTo>
                <a:cubicBezTo>
                  <a:pt x="1633411" y="1042608"/>
                  <a:pt x="1640531" y="1041278"/>
                  <a:pt x="1647093" y="1041897"/>
                </a:cubicBezTo>
                <a:cubicBezTo>
                  <a:pt x="1650820" y="1042123"/>
                  <a:pt x="1650710" y="1036609"/>
                  <a:pt x="1653047" y="1034328"/>
                </a:cubicBezTo>
                <a:cubicBezTo>
                  <a:pt x="1656997" y="1030824"/>
                  <a:pt x="1661114" y="1028210"/>
                  <a:pt x="1667677" y="1028829"/>
                </a:cubicBezTo>
                <a:cubicBezTo>
                  <a:pt x="1673183" y="1028723"/>
                  <a:pt x="1679413" y="1027559"/>
                  <a:pt x="1685974" y="1028178"/>
                </a:cubicBezTo>
                <a:cubicBezTo>
                  <a:pt x="1682139" y="1022438"/>
                  <a:pt x="1673465" y="1020369"/>
                  <a:pt x="1677805" y="1014025"/>
                </a:cubicBezTo>
                <a:cubicBezTo>
                  <a:pt x="1680532" y="1008904"/>
                  <a:pt x="1683484" y="1000051"/>
                  <a:pt x="1692992" y="1006577"/>
                </a:cubicBezTo>
                <a:cubicBezTo>
                  <a:pt x="1692992" y="1006577"/>
                  <a:pt x="1694605" y="1005354"/>
                  <a:pt x="1694438" y="1004461"/>
                </a:cubicBezTo>
                <a:cubicBezTo>
                  <a:pt x="1694496" y="999839"/>
                  <a:pt x="1695443" y="995050"/>
                  <a:pt x="1689047" y="995324"/>
                </a:cubicBezTo>
                <a:cubicBezTo>
                  <a:pt x="1681761" y="995762"/>
                  <a:pt x="1674866" y="993360"/>
                  <a:pt x="1668860" y="990793"/>
                </a:cubicBezTo>
                <a:cubicBezTo>
                  <a:pt x="1661075" y="988558"/>
                  <a:pt x="1655012" y="990613"/>
                  <a:pt x="1652618" y="997516"/>
                </a:cubicBezTo>
                <a:cubicBezTo>
                  <a:pt x="1649333" y="1004586"/>
                  <a:pt x="1646331" y="1003302"/>
                  <a:pt x="1642105" y="1000402"/>
                </a:cubicBezTo>
                <a:cubicBezTo>
                  <a:pt x="1633654" y="994603"/>
                  <a:pt x="1626817" y="987578"/>
                  <a:pt x="1617642" y="982836"/>
                </a:cubicBezTo>
                <a:cubicBezTo>
                  <a:pt x="1612526" y="980102"/>
                  <a:pt x="1608800" y="979876"/>
                  <a:pt x="1603961" y="983547"/>
                </a:cubicBezTo>
                <a:cubicBezTo>
                  <a:pt x="1600010" y="987052"/>
                  <a:pt x="1597116" y="991282"/>
                  <a:pt x="1591443" y="990497"/>
                </a:cubicBezTo>
                <a:cubicBezTo>
                  <a:pt x="1585938" y="990603"/>
                  <a:pt x="1584049" y="985422"/>
                  <a:pt x="1580714" y="982356"/>
                </a:cubicBezTo>
                <a:cubicBezTo>
                  <a:pt x="1574702" y="994546"/>
                  <a:pt x="1574702" y="994546"/>
                  <a:pt x="1562524" y="988520"/>
                </a:cubicBezTo>
                <a:cubicBezTo>
                  <a:pt x="1557575" y="986678"/>
                  <a:pt x="1552460" y="983944"/>
                  <a:pt x="1546896" y="988672"/>
                </a:cubicBezTo>
                <a:cubicBezTo>
                  <a:pt x="1534546" y="996512"/>
                  <a:pt x="1531710" y="996120"/>
                  <a:pt x="1522260" y="984973"/>
                </a:cubicBezTo>
                <a:cubicBezTo>
                  <a:pt x="1517702" y="980291"/>
                  <a:pt x="1513143" y="975608"/>
                  <a:pt x="1507694" y="971092"/>
                </a:cubicBezTo>
                <a:cubicBezTo>
                  <a:pt x="1495409" y="959552"/>
                  <a:pt x="1490959" y="960383"/>
                  <a:pt x="1482610" y="974856"/>
                </a:cubicBezTo>
                <a:cubicBezTo>
                  <a:pt x="1480440" y="978028"/>
                  <a:pt x="1479326" y="981925"/>
                  <a:pt x="1476433" y="986154"/>
                </a:cubicBezTo>
                <a:cubicBezTo>
                  <a:pt x="1473321" y="979357"/>
                  <a:pt x="1470542" y="974343"/>
                  <a:pt x="1467430" y="967545"/>
                </a:cubicBezTo>
                <a:cubicBezTo>
                  <a:pt x="1465983" y="969659"/>
                  <a:pt x="1466150" y="970551"/>
                  <a:pt x="1465427" y="971609"/>
                </a:cubicBezTo>
                <a:cubicBezTo>
                  <a:pt x="1460414" y="989146"/>
                  <a:pt x="1451514" y="990809"/>
                  <a:pt x="1439061" y="978378"/>
                </a:cubicBezTo>
                <a:cubicBezTo>
                  <a:pt x="1436783" y="976036"/>
                  <a:pt x="1434503" y="973695"/>
                  <a:pt x="1432058" y="970463"/>
                </a:cubicBezTo>
                <a:cubicBezTo>
                  <a:pt x="1430835" y="968847"/>
                  <a:pt x="1429612" y="967231"/>
                  <a:pt x="1430892" y="964224"/>
                </a:cubicBezTo>
                <a:cubicBezTo>
                  <a:pt x="1436847" y="956656"/>
                  <a:pt x="1430674" y="953197"/>
                  <a:pt x="1425392" y="949572"/>
                </a:cubicBezTo>
                <a:cubicBezTo>
                  <a:pt x="1410046" y="941371"/>
                  <a:pt x="1393194" y="939908"/>
                  <a:pt x="1376344" y="938443"/>
                </a:cubicBezTo>
                <a:cubicBezTo>
                  <a:pt x="1349371" y="937025"/>
                  <a:pt x="1321841" y="937556"/>
                  <a:pt x="1296430" y="924778"/>
                </a:cubicBezTo>
                <a:cubicBezTo>
                  <a:pt x="1288313" y="920761"/>
                  <a:pt x="1279969" y="920474"/>
                  <a:pt x="1271237" y="923028"/>
                </a:cubicBezTo>
                <a:cubicBezTo>
                  <a:pt x="1264284" y="925249"/>
                  <a:pt x="1257554" y="923739"/>
                  <a:pt x="1252273" y="920114"/>
                </a:cubicBezTo>
                <a:cubicBezTo>
                  <a:pt x="1242043" y="914646"/>
                  <a:pt x="1231420" y="912019"/>
                  <a:pt x="1219353" y="911507"/>
                </a:cubicBezTo>
                <a:cubicBezTo>
                  <a:pt x="1208174" y="910827"/>
                  <a:pt x="1196605" y="912989"/>
                  <a:pt x="1185483" y="907687"/>
                </a:cubicBezTo>
                <a:cubicBezTo>
                  <a:pt x="1175586" y="904001"/>
                  <a:pt x="1166188" y="902991"/>
                  <a:pt x="1158062" y="913731"/>
                </a:cubicBezTo>
                <a:cubicBezTo>
                  <a:pt x="1154342" y="898747"/>
                  <a:pt x="1144387" y="899684"/>
                  <a:pt x="1133541" y="900788"/>
                </a:cubicBezTo>
                <a:cubicBezTo>
                  <a:pt x="1125532" y="902283"/>
                  <a:pt x="1117356" y="902888"/>
                  <a:pt x="1109961" y="897813"/>
                </a:cubicBezTo>
                <a:cubicBezTo>
                  <a:pt x="1099231" y="889672"/>
                  <a:pt x="1087720" y="887211"/>
                  <a:pt x="1075319" y="884916"/>
                </a:cubicBezTo>
                <a:cubicBezTo>
                  <a:pt x="1053519" y="881609"/>
                  <a:pt x="1031163" y="880251"/>
                  <a:pt x="1010310" y="872157"/>
                </a:cubicBezTo>
                <a:cubicBezTo>
                  <a:pt x="993515" y="866070"/>
                  <a:pt x="976332" y="862823"/>
                  <a:pt x="958201" y="864366"/>
                </a:cubicBezTo>
                <a:cubicBezTo>
                  <a:pt x="952860" y="865363"/>
                  <a:pt x="948801" y="863354"/>
                  <a:pt x="946023" y="858339"/>
                </a:cubicBezTo>
                <a:cubicBezTo>
                  <a:pt x="935741" y="842736"/>
                  <a:pt x="934851" y="842902"/>
                  <a:pt x="916330" y="847284"/>
                </a:cubicBezTo>
                <a:cubicBezTo>
                  <a:pt x="914549" y="847616"/>
                  <a:pt x="912769" y="847949"/>
                  <a:pt x="910099" y="848447"/>
                </a:cubicBezTo>
                <a:cubicBezTo>
                  <a:pt x="911771" y="842602"/>
                  <a:pt x="913442" y="836755"/>
                  <a:pt x="915280" y="831801"/>
                </a:cubicBezTo>
                <a:cubicBezTo>
                  <a:pt x="917174" y="822224"/>
                  <a:pt x="923628" y="817330"/>
                  <a:pt x="932695" y="816558"/>
                </a:cubicBezTo>
                <a:cubicBezTo>
                  <a:pt x="938033" y="815561"/>
                  <a:pt x="942816" y="816512"/>
                  <a:pt x="947988" y="814624"/>
                </a:cubicBezTo>
                <a:cubicBezTo>
                  <a:pt x="956556" y="811179"/>
                  <a:pt x="959558" y="812463"/>
                  <a:pt x="963001" y="821042"/>
                </a:cubicBezTo>
                <a:cubicBezTo>
                  <a:pt x="963667" y="824608"/>
                  <a:pt x="964334" y="828172"/>
                  <a:pt x="965000" y="831737"/>
                </a:cubicBezTo>
                <a:cubicBezTo>
                  <a:pt x="965109" y="837251"/>
                  <a:pt x="967945" y="837644"/>
                  <a:pt x="972394" y="836811"/>
                </a:cubicBezTo>
                <a:cubicBezTo>
                  <a:pt x="982350" y="835875"/>
                  <a:pt x="988637" y="830089"/>
                  <a:pt x="993702" y="822687"/>
                </a:cubicBezTo>
                <a:cubicBezTo>
                  <a:pt x="995316" y="821463"/>
                  <a:pt x="995705" y="818623"/>
                  <a:pt x="998542" y="819016"/>
                </a:cubicBezTo>
                <a:cubicBezTo>
                  <a:pt x="1000487" y="819575"/>
                  <a:pt x="1000987" y="822248"/>
                  <a:pt x="1002210" y="823864"/>
                </a:cubicBezTo>
                <a:cubicBezTo>
                  <a:pt x="1002543" y="825646"/>
                  <a:pt x="1002709" y="826539"/>
                  <a:pt x="1003043" y="828320"/>
                </a:cubicBezTo>
                <a:cubicBezTo>
                  <a:pt x="1004207" y="834559"/>
                  <a:pt x="1007210" y="835843"/>
                  <a:pt x="1012217" y="833063"/>
                </a:cubicBezTo>
                <a:cubicBezTo>
                  <a:pt x="1017057" y="829392"/>
                  <a:pt x="1020228" y="831567"/>
                  <a:pt x="1023729" y="835525"/>
                </a:cubicBezTo>
                <a:cubicBezTo>
                  <a:pt x="1027064" y="838591"/>
                  <a:pt x="1026840" y="842322"/>
                  <a:pt x="1024669" y="845494"/>
                </a:cubicBezTo>
                <a:cubicBezTo>
                  <a:pt x="1022665" y="849558"/>
                  <a:pt x="1017883" y="848606"/>
                  <a:pt x="1013824" y="846598"/>
                </a:cubicBezTo>
                <a:cubicBezTo>
                  <a:pt x="1010988" y="846205"/>
                  <a:pt x="1008875" y="844755"/>
                  <a:pt x="1006871" y="848818"/>
                </a:cubicBezTo>
                <a:cubicBezTo>
                  <a:pt x="1004867" y="852883"/>
                  <a:pt x="1006980" y="854332"/>
                  <a:pt x="1009259" y="856673"/>
                </a:cubicBezTo>
                <a:cubicBezTo>
                  <a:pt x="1014541" y="860298"/>
                  <a:pt x="1029894" y="853741"/>
                  <a:pt x="1030341" y="846279"/>
                </a:cubicBezTo>
                <a:cubicBezTo>
                  <a:pt x="1031738" y="834028"/>
                  <a:pt x="1040080" y="834315"/>
                  <a:pt x="1048422" y="834601"/>
                </a:cubicBezTo>
                <a:cubicBezTo>
                  <a:pt x="1065830" y="834117"/>
                  <a:pt x="1083347" y="839146"/>
                  <a:pt x="1100197" y="840609"/>
                </a:cubicBezTo>
                <a:cubicBezTo>
                  <a:pt x="1104981" y="841560"/>
                  <a:pt x="1105646" y="845125"/>
                  <a:pt x="1104533" y="849023"/>
                </a:cubicBezTo>
                <a:cubicBezTo>
                  <a:pt x="1103585" y="853811"/>
                  <a:pt x="1102638" y="858599"/>
                  <a:pt x="1102746" y="864113"/>
                </a:cubicBezTo>
                <a:cubicBezTo>
                  <a:pt x="1103745" y="869460"/>
                  <a:pt x="1107638" y="870578"/>
                  <a:pt x="1111530" y="871696"/>
                </a:cubicBezTo>
                <a:cubicBezTo>
                  <a:pt x="1114534" y="872979"/>
                  <a:pt x="1114591" y="868357"/>
                  <a:pt x="1116204" y="867134"/>
                </a:cubicBezTo>
                <a:cubicBezTo>
                  <a:pt x="1119489" y="860064"/>
                  <a:pt x="1123663" y="852828"/>
                  <a:pt x="1126947" y="845759"/>
                </a:cubicBezTo>
                <a:cubicBezTo>
                  <a:pt x="1128170" y="847375"/>
                  <a:pt x="1128336" y="848266"/>
                  <a:pt x="1128503" y="849157"/>
                </a:cubicBezTo>
                <a:cubicBezTo>
                  <a:pt x="1131390" y="859686"/>
                  <a:pt x="1131390" y="859686"/>
                  <a:pt x="1140180" y="852510"/>
                </a:cubicBezTo>
                <a:cubicBezTo>
                  <a:pt x="1143241" y="849171"/>
                  <a:pt x="1144464" y="850788"/>
                  <a:pt x="1145853" y="853295"/>
                </a:cubicBezTo>
                <a:cubicBezTo>
                  <a:pt x="1149855" y="859926"/>
                  <a:pt x="1155693" y="861602"/>
                  <a:pt x="1161590" y="858657"/>
                </a:cubicBezTo>
                <a:cubicBezTo>
                  <a:pt x="1170547" y="852372"/>
                  <a:pt x="1180502" y="851434"/>
                  <a:pt x="1190293" y="849606"/>
                </a:cubicBezTo>
                <a:cubicBezTo>
                  <a:pt x="1195631" y="848608"/>
                  <a:pt x="1198135" y="847218"/>
                  <a:pt x="1193576" y="842536"/>
                </a:cubicBezTo>
                <a:cubicBezTo>
                  <a:pt x="1189908" y="837688"/>
                  <a:pt x="1190131" y="833957"/>
                  <a:pt x="1195695" y="829228"/>
                </a:cubicBezTo>
                <a:cubicBezTo>
                  <a:pt x="1187186" y="828050"/>
                  <a:pt x="1178844" y="827764"/>
                  <a:pt x="1171060" y="825529"/>
                </a:cubicBezTo>
                <a:cubicBezTo>
                  <a:pt x="1163440" y="824185"/>
                  <a:pt x="1155654" y="821950"/>
                  <a:pt x="1149150" y="816709"/>
                </a:cubicBezTo>
                <a:cubicBezTo>
                  <a:pt x="1160220" y="811874"/>
                  <a:pt x="1160220" y="811874"/>
                  <a:pt x="1178626" y="816737"/>
                </a:cubicBezTo>
                <a:cubicBezTo>
                  <a:pt x="1190305" y="820089"/>
                  <a:pt x="1195477" y="818201"/>
                  <a:pt x="1200209" y="809016"/>
                </a:cubicBezTo>
                <a:cubicBezTo>
                  <a:pt x="1204773" y="798940"/>
                  <a:pt x="1204773" y="798940"/>
                  <a:pt x="1211944" y="807747"/>
                </a:cubicBezTo>
                <a:cubicBezTo>
                  <a:pt x="1212110" y="808638"/>
                  <a:pt x="1213167" y="809363"/>
                  <a:pt x="1213333" y="810254"/>
                </a:cubicBezTo>
                <a:cubicBezTo>
                  <a:pt x="1230121" y="831099"/>
                  <a:pt x="1242746" y="829662"/>
                  <a:pt x="1255993" y="806897"/>
                </a:cubicBezTo>
                <a:cubicBezTo>
                  <a:pt x="1260724" y="797713"/>
                  <a:pt x="1268623" y="790703"/>
                  <a:pt x="1278080" y="787093"/>
                </a:cubicBezTo>
                <a:cubicBezTo>
                  <a:pt x="1288593" y="784206"/>
                  <a:pt x="1298158" y="786109"/>
                  <a:pt x="1308613" y="787846"/>
                </a:cubicBezTo>
                <a:cubicBezTo>
                  <a:pt x="1321180" y="791032"/>
                  <a:pt x="1334639" y="794052"/>
                  <a:pt x="1347430" y="793508"/>
                </a:cubicBezTo>
                <a:cubicBezTo>
                  <a:pt x="1357386" y="792571"/>
                  <a:pt x="1367674" y="793415"/>
                  <a:pt x="1376517" y="796375"/>
                </a:cubicBezTo>
                <a:cubicBezTo>
                  <a:pt x="1383411" y="798777"/>
                  <a:pt x="1392087" y="800846"/>
                  <a:pt x="1398707" y="796843"/>
                </a:cubicBezTo>
                <a:cubicBezTo>
                  <a:pt x="1406940" y="791615"/>
                  <a:pt x="1412222" y="795240"/>
                  <a:pt x="1417836" y="800647"/>
                </a:cubicBezTo>
                <a:cubicBezTo>
                  <a:pt x="1428010" y="810737"/>
                  <a:pt x="1434957" y="823274"/>
                  <a:pt x="1437787" y="838425"/>
                </a:cubicBezTo>
                <a:cubicBezTo>
                  <a:pt x="1438452" y="841990"/>
                  <a:pt x="1439119" y="845555"/>
                  <a:pt x="1444791" y="846340"/>
                </a:cubicBezTo>
                <a:cubicBezTo>
                  <a:pt x="1450630" y="848015"/>
                  <a:pt x="1451577" y="843227"/>
                  <a:pt x="1453748" y="840055"/>
                </a:cubicBezTo>
                <a:cubicBezTo>
                  <a:pt x="1455028" y="837049"/>
                  <a:pt x="1456309" y="834043"/>
                  <a:pt x="1457755" y="831928"/>
                </a:cubicBezTo>
                <a:cubicBezTo>
                  <a:pt x="1463377" y="822577"/>
                  <a:pt x="1472833" y="818967"/>
                  <a:pt x="1482456" y="816247"/>
                </a:cubicBezTo>
                <a:cubicBezTo>
                  <a:pt x="1490465" y="814751"/>
                  <a:pt x="1491796" y="821880"/>
                  <a:pt x="1496188" y="825671"/>
                </a:cubicBezTo>
                <a:cubicBezTo>
                  <a:pt x="1499140" y="816819"/>
                  <a:pt x="1505594" y="811925"/>
                  <a:pt x="1513936" y="812212"/>
                </a:cubicBezTo>
                <a:cubicBezTo>
                  <a:pt x="1524224" y="813056"/>
                  <a:pt x="1533847" y="810337"/>
                  <a:pt x="1543470" y="807617"/>
                </a:cubicBezTo>
                <a:cubicBezTo>
                  <a:pt x="1563772" y="802903"/>
                  <a:pt x="1584182" y="803702"/>
                  <a:pt x="1602307" y="816918"/>
                </a:cubicBezTo>
                <a:cubicBezTo>
                  <a:pt x="1605477" y="819093"/>
                  <a:pt x="1608646" y="821268"/>
                  <a:pt x="1611872" y="818820"/>
                </a:cubicBezTo>
                <a:cubicBezTo>
                  <a:pt x="1618160" y="813035"/>
                  <a:pt x="1625445" y="812596"/>
                  <a:pt x="1632732" y="812158"/>
                </a:cubicBezTo>
                <a:cubicBezTo>
                  <a:pt x="1635401" y="811658"/>
                  <a:pt x="1637014" y="810435"/>
                  <a:pt x="1638295" y="807429"/>
                </a:cubicBezTo>
                <a:cubicBezTo>
                  <a:pt x="1639242" y="802640"/>
                  <a:pt x="1642969" y="802866"/>
                  <a:pt x="1646861" y="803984"/>
                </a:cubicBezTo>
                <a:cubicBezTo>
                  <a:pt x="1651644" y="804935"/>
                  <a:pt x="1657706" y="802881"/>
                  <a:pt x="1659928" y="809844"/>
                </a:cubicBezTo>
                <a:cubicBezTo>
                  <a:pt x="1661260" y="816974"/>
                  <a:pt x="1666209" y="818817"/>
                  <a:pt x="1671882" y="819602"/>
                </a:cubicBezTo>
                <a:cubicBezTo>
                  <a:pt x="1676664" y="820553"/>
                  <a:pt x="1682004" y="819555"/>
                  <a:pt x="1684449" y="822788"/>
                </a:cubicBezTo>
                <a:cubicBezTo>
                  <a:pt x="1689507" y="830144"/>
                  <a:pt x="1695403" y="827198"/>
                  <a:pt x="1702523" y="825868"/>
                </a:cubicBezTo>
                <a:cubicBezTo>
                  <a:pt x="1705027" y="824478"/>
                  <a:pt x="1707863" y="824871"/>
                  <a:pt x="1710532" y="824372"/>
                </a:cubicBezTo>
                <a:cubicBezTo>
                  <a:pt x="1723157" y="822936"/>
                  <a:pt x="1736116" y="823283"/>
                  <a:pt x="1748409" y="820064"/>
                </a:cubicBezTo>
                <a:cubicBezTo>
                  <a:pt x="1753582" y="818176"/>
                  <a:pt x="1760701" y="816846"/>
                  <a:pt x="1761815" y="812949"/>
                </a:cubicBezTo>
                <a:cubicBezTo>
                  <a:pt x="1762596" y="807269"/>
                  <a:pt x="1754978" y="805925"/>
                  <a:pt x="1750028" y="804083"/>
                </a:cubicBezTo>
                <a:cubicBezTo>
                  <a:pt x="1748972" y="803358"/>
                  <a:pt x="1747916" y="802633"/>
                  <a:pt x="1747026" y="802799"/>
                </a:cubicBezTo>
                <a:cubicBezTo>
                  <a:pt x="1731846" y="795489"/>
                  <a:pt x="1728235" y="786018"/>
                  <a:pt x="1736417" y="770654"/>
                </a:cubicBezTo>
                <a:cubicBezTo>
                  <a:pt x="1740975" y="775338"/>
                  <a:pt x="1745143" y="782859"/>
                  <a:pt x="1752929" y="785095"/>
                </a:cubicBezTo>
                <a:cubicBezTo>
                  <a:pt x="1761604" y="787163"/>
                  <a:pt x="1766835" y="780652"/>
                  <a:pt x="1773455" y="776649"/>
                </a:cubicBezTo>
                <a:cubicBezTo>
                  <a:pt x="1775791" y="774368"/>
                  <a:pt x="1778627" y="774760"/>
                  <a:pt x="1778569" y="779383"/>
                </a:cubicBezTo>
                <a:cubicBezTo>
                  <a:pt x="1778013" y="781332"/>
                  <a:pt x="1778346" y="783114"/>
                  <a:pt x="1777789" y="785062"/>
                </a:cubicBezTo>
                <a:cubicBezTo>
                  <a:pt x="1777398" y="787902"/>
                  <a:pt x="1777007" y="790743"/>
                  <a:pt x="1779287" y="793084"/>
                </a:cubicBezTo>
                <a:cubicBezTo>
                  <a:pt x="1780510" y="794700"/>
                  <a:pt x="1782680" y="791528"/>
                  <a:pt x="1784461" y="791195"/>
                </a:cubicBezTo>
                <a:cubicBezTo>
                  <a:pt x="1790190" y="787358"/>
                  <a:pt x="1792470" y="789699"/>
                  <a:pt x="1792578" y="795213"/>
                </a:cubicBezTo>
                <a:cubicBezTo>
                  <a:pt x="1792911" y="796995"/>
                  <a:pt x="1791464" y="799110"/>
                  <a:pt x="1794467" y="800394"/>
                </a:cubicBezTo>
                <a:cubicBezTo>
                  <a:pt x="1805933" y="777961"/>
                  <a:pt x="1812720" y="774849"/>
                  <a:pt x="1838746" y="781055"/>
                </a:cubicBezTo>
                <a:cubicBezTo>
                  <a:pt x="1839635" y="780889"/>
                  <a:pt x="1839635" y="780889"/>
                  <a:pt x="1840692" y="781614"/>
                </a:cubicBezTo>
                <a:cubicBezTo>
                  <a:pt x="1861044" y="787036"/>
                  <a:pt x="1881622" y="788726"/>
                  <a:pt x="1901591" y="782229"/>
                </a:cubicBezTo>
                <a:cubicBezTo>
                  <a:pt x="1908543" y="780008"/>
                  <a:pt x="1913493" y="781850"/>
                  <a:pt x="1917161" y="786699"/>
                </a:cubicBezTo>
                <a:cubicBezTo>
                  <a:pt x="1921886" y="792273"/>
                  <a:pt x="1928782" y="794674"/>
                  <a:pt x="1935178" y="794402"/>
                </a:cubicBezTo>
                <a:cubicBezTo>
                  <a:pt x="1946356" y="795080"/>
                  <a:pt x="1958258" y="794702"/>
                  <a:pt x="1969828" y="792541"/>
                </a:cubicBezTo>
                <a:cubicBezTo>
                  <a:pt x="1979617" y="790713"/>
                  <a:pt x="1980730" y="786815"/>
                  <a:pt x="1975506" y="778568"/>
                </a:cubicBezTo>
                <a:cubicBezTo>
                  <a:pt x="1974117" y="776061"/>
                  <a:pt x="1971114" y="774777"/>
                  <a:pt x="1973284" y="771605"/>
                </a:cubicBezTo>
                <a:cubicBezTo>
                  <a:pt x="1977069" y="767209"/>
                  <a:pt x="1975180" y="762028"/>
                  <a:pt x="1974180" y="756680"/>
                </a:cubicBezTo>
                <a:cubicBezTo>
                  <a:pt x="1973682" y="754007"/>
                  <a:pt x="1972126" y="750608"/>
                  <a:pt x="1975519" y="749052"/>
                </a:cubicBezTo>
                <a:cubicBezTo>
                  <a:pt x="1978912" y="747495"/>
                  <a:pt x="1981357" y="750728"/>
                  <a:pt x="1982747" y="753236"/>
                </a:cubicBezTo>
                <a:cubicBezTo>
                  <a:pt x="1986748" y="759867"/>
                  <a:pt x="1990583" y="765606"/>
                  <a:pt x="1994418" y="771346"/>
                </a:cubicBezTo>
                <a:cubicBezTo>
                  <a:pt x="2004201" y="784276"/>
                  <a:pt x="2016211" y="789411"/>
                  <a:pt x="2032064" y="785528"/>
                </a:cubicBezTo>
                <a:cubicBezTo>
                  <a:pt x="2040073" y="784032"/>
                  <a:pt x="2047917" y="781645"/>
                  <a:pt x="2055926" y="780148"/>
                </a:cubicBezTo>
                <a:cubicBezTo>
                  <a:pt x="2065549" y="777429"/>
                  <a:pt x="2071720" y="780888"/>
                  <a:pt x="2076055" y="789301"/>
                </a:cubicBezTo>
                <a:cubicBezTo>
                  <a:pt x="2077277" y="790917"/>
                  <a:pt x="2076886" y="793757"/>
                  <a:pt x="2079723" y="794149"/>
                </a:cubicBezTo>
                <a:cubicBezTo>
                  <a:pt x="2082118" y="787246"/>
                  <a:pt x="2085236" y="779285"/>
                  <a:pt x="2087464" y="771491"/>
                </a:cubicBezTo>
                <a:cubicBezTo>
                  <a:pt x="2091305" y="762473"/>
                  <a:pt x="2091305" y="762473"/>
                  <a:pt x="2097253" y="769662"/>
                </a:cubicBezTo>
                <a:cubicBezTo>
                  <a:pt x="2102144" y="776127"/>
                  <a:pt x="2106927" y="777078"/>
                  <a:pt x="2113048" y="770402"/>
                </a:cubicBezTo>
                <a:cubicBezTo>
                  <a:pt x="2118445" y="764782"/>
                  <a:pt x="2125397" y="762560"/>
                  <a:pt x="2133740" y="762847"/>
                </a:cubicBezTo>
                <a:cubicBezTo>
                  <a:pt x="2145642" y="762469"/>
                  <a:pt x="2157319" y="765822"/>
                  <a:pt x="2168997" y="769174"/>
                </a:cubicBezTo>
                <a:cubicBezTo>
                  <a:pt x="2180675" y="772526"/>
                  <a:pt x="2184958" y="770804"/>
                  <a:pt x="2191470" y="761287"/>
                </a:cubicBezTo>
                <a:cubicBezTo>
                  <a:pt x="2198538" y="749821"/>
                  <a:pt x="2208493" y="748884"/>
                  <a:pt x="2216887" y="759306"/>
                </a:cubicBezTo>
                <a:cubicBezTo>
                  <a:pt x="2224947" y="767946"/>
                  <a:pt x="2224947" y="767946"/>
                  <a:pt x="2231292" y="757537"/>
                </a:cubicBezTo>
                <a:cubicBezTo>
                  <a:pt x="2232182" y="757371"/>
                  <a:pt x="2232016" y="756480"/>
                  <a:pt x="2232905" y="756314"/>
                </a:cubicBezTo>
                <a:cubicBezTo>
                  <a:pt x="2235632" y="751194"/>
                  <a:pt x="2239359" y="751420"/>
                  <a:pt x="2243028" y="756268"/>
                </a:cubicBezTo>
                <a:cubicBezTo>
                  <a:pt x="2244416" y="758776"/>
                  <a:pt x="2245806" y="761283"/>
                  <a:pt x="2247195" y="763790"/>
                </a:cubicBezTo>
                <a:cubicBezTo>
                  <a:pt x="2252420" y="772038"/>
                  <a:pt x="2259482" y="775331"/>
                  <a:pt x="2267881" y="770994"/>
                </a:cubicBezTo>
                <a:cubicBezTo>
                  <a:pt x="2282177" y="763712"/>
                  <a:pt x="2297140" y="759995"/>
                  <a:pt x="2309880" y="749315"/>
                </a:cubicBezTo>
                <a:cubicBezTo>
                  <a:pt x="2313831" y="745809"/>
                  <a:pt x="2319003" y="743921"/>
                  <a:pt x="2321225" y="750885"/>
                </a:cubicBezTo>
                <a:cubicBezTo>
                  <a:pt x="2324004" y="755900"/>
                  <a:pt x="2327564" y="755235"/>
                  <a:pt x="2330791" y="752788"/>
                </a:cubicBezTo>
                <a:cubicBezTo>
                  <a:pt x="2337411" y="748784"/>
                  <a:pt x="2345420" y="747289"/>
                  <a:pt x="2352539" y="745958"/>
                </a:cubicBezTo>
                <a:cubicBezTo>
                  <a:pt x="2364108" y="743798"/>
                  <a:pt x="2367892" y="739401"/>
                  <a:pt x="2368564" y="728208"/>
                </a:cubicBezTo>
                <a:cubicBezTo>
                  <a:pt x="2368289" y="721804"/>
                  <a:pt x="2370958" y="721305"/>
                  <a:pt x="2376298" y="720307"/>
                </a:cubicBezTo>
                <a:cubicBezTo>
                  <a:pt x="2382528" y="719144"/>
                  <a:pt x="2389757" y="723327"/>
                  <a:pt x="2394987" y="716816"/>
                </a:cubicBezTo>
                <a:cubicBezTo>
                  <a:pt x="2399494" y="711363"/>
                  <a:pt x="2395326" y="703842"/>
                  <a:pt x="2396664" y="696213"/>
                </a:cubicBezTo>
                <a:cubicBezTo>
                  <a:pt x="2402279" y="701620"/>
                  <a:pt x="2405058" y="706634"/>
                  <a:pt x="2405333" y="713040"/>
                </a:cubicBezTo>
                <a:cubicBezTo>
                  <a:pt x="2405883" y="725849"/>
                  <a:pt x="2393758" y="729958"/>
                  <a:pt x="2386914" y="737694"/>
                </a:cubicBezTo>
                <a:cubicBezTo>
                  <a:pt x="2403317" y="746620"/>
                  <a:pt x="2412049" y="744066"/>
                  <a:pt x="2419009" y="727086"/>
                </a:cubicBezTo>
                <a:cubicBezTo>
                  <a:pt x="2420289" y="724081"/>
                  <a:pt x="2422459" y="720908"/>
                  <a:pt x="2423573" y="717011"/>
                </a:cubicBezTo>
                <a:cubicBezTo>
                  <a:pt x="2426691" y="709050"/>
                  <a:pt x="2429975" y="701981"/>
                  <a:pt x="2438542" y="698536"/>
                </a:cubicBezTo>
                <a:cubicBezTo>
                  <a:pt x="2441935" y="696979"/>
                  <a:pt x="2441436" y="694306"/>
                  <a:pt x="2441660" y="690575"/>
                </a:cubicBezTo>
                <a:cubicBezTo>
                  <a:pt x="2442440" y="684895"/>
                  <a:pt x="2440219" y="677932"/>
                  <a:pt x="2444560" y="671587"/>
                </a:cubicBezTo>
                <a:cubicBezTo>
                  <a:pt x="2445949" y="674094"/>
                  <a:pt x="2447172" y="675711"/>
                  <a:pt x="2448561" y="678219"/>
                </a:cubicBezTo>
                <a:cubicBezTo>
                  <a:pt x="2455566" y="686133"/>
                  <a:pt x="2461238" y="686918"/>
                  <a:pt x="2469139" y="679908"/>
                </a:cubicBezTo>
                <a:cubicBezTo>
                  <a:pt x="2476148" y="673065"/>
                  <a:pt x="2484882" y="670512"/>
                  <a:pt x="2494114" y="670631"/>
                </a:cubicBezTo>
                <a:cubicBezTo>
                  <a:pt x="2500676" y="671250"/>
                  <a:pt x="2507072" y="670978"/>
                  <a:pt x="2514524" y="671431"/>
                </a:cubicBezTo>
                <a:cubicBezTo>
                  <a:pt x="2534936" y="672230"/>
                  <a:pt x="2555512" y="673921"/>
                  <a:pt x="2575142" y="680399"/>
                </a:cubicBezTo>
                <a:cubicBezTo>
                  <a:pt x="2582927" y="682634"/>
                  <a:pt x="2584650" y="686925"/>
                  <a:pt x="2582255" y="693827"/>
                </a:cubicBezTo>
                <a:cubicBezTo>
                  <a:pt x="2579694" y="699840"/>
                  <a:pt x="2575910" y="704236"/>
                  <a:pt x="2571237" y="708798"/>
                </a:cubicBezTo>
                <a:cubicBezTo>
                  <a:pt x="2566729" y="714251"/>
                  <a:pt x="2560109" y="718255"/>
                  <a:pt x="2555936" y="725491"/>
                </a:cubicBezTo>
                <a:cubicBezTo>
                  <a:pt x="2586026" y="718948"/>
                  <a:pt x="2614504" y="713629"/>
                  <a:pt x="2632424" y="686302"/>
                </a:cubicBezTo>
                <a:cubicBezTo>
                  <a:pt x="2634760" y="684021"/>
                  <a:pt x="2637987" y="681573"/>
                  <a:pt x="2641880" y="682690"/>
                </a:cubicBezTo>
                <a:cubicBezTo>
                  <a:pt x="2645939" y="684699"/>
                  <a:pt x="2649109" y="686874"/>
                  <a:pt x="2650107" y="692222"/>
                </a:cubicBezTo>
                <a:cubicBezTo>
                  <a:pt x="2650606" y="694895"/>
                  <a:pt x="2649326" y="697901"/>
                  <a:pt x="2648045" y="700907"/>
                </a:cubicBezTo>
                <a:cubicBezTo>
                  <a:pt x="2644928" y="708868"/>
                  <a:pt x="2638807" y="715545"/>
                  <a:pt x="2636746" y="724231"/>
                </a:cubicBezTo>
                <a:cubicBezTo>
                  <a:pt x="2634685" y="732917"/>
                  <a:pt x="2639685" y="744895"/>
                  <a:pt x="2646413" y="746405"/>
                </a:cubicBezTo>
                <a:cubicBezTo>
                  <a:pt x="2654198" y="748641"/>
                  <a:pt x="2658540" y="742295"/>
                  <a:pt x="2663046" y="736843"/>
                </a:cubicBezTo>
                <a:cubicBezTo>
                  <a:pt x="2666107" y="733504"/>
                  <a:pt x="2665441" y="729939"/>
                  <a:pt x="2665665" y="726208"/>
                </a:cubicBezTo>
                <a:cubicBezTo>
                  <a:pt x="2664672" y="706102"/>
                  <a:pt x="2670626" y="698535"/>
                  <a:pt x="2690538" y="696660"/>
                </a:cubicBezTo>
                <a:cubicBezTo>
                  <a:pt x="2699603" y="695888"/>
                  <a:pt x="2707446" y="693501"/>
                  <a:pt x="2714957" y="689331"/>
                </a:cubicBezTo>
                <a:cubicBezTo>
                  <a:pt x="2735707" y="677155"/>
                  <a:pt x="2757397" y="674949"/>
                  <a:pt x="2778692" y="690339"/>
                </a:cubicBezTo>
                <a:cubicBezTo>
                  <a:pt x="2789255" y="697589"/>
                  <a:pt x="2789255" y="697589"/>
                  <a:pt x="2794211" y="684673"/>
                </a:cubicBezTo>
                <a:cubicBezTo>
                  <a:pt x="2797886" y="674764"/>
                  <a:pt x="2813072" y="667316"/>
                  <a:pt x="2818687" y="672723"/>
                </a:cubicBezTo>
                <a:lnTo>
                  <a:pt x="2824861" y="676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extBox 1">
            <a:extLst>
              <a:ext uri="{FF2B5EF4-FFF2-40B4-BE49-F238E27FC236}">
                <a16:creationId xmlns:a16="http://schemas.microsoft.com/office/drawing/2014/main" id="{6D402E4F-9B65-4F63-AEE5-74DC999A78F1}"/>
              </a:ext>
            </a:extLst>
          </p:cNvPr>
          <p:cNvSpPr txBox="1"/>
          <p:nvPr/>
        </p:nvSpPr>
        <p:spPr>
          <a:xfrm>
            <a:off x="1676400" y="2381453"/>
            <a:ext cx="4528599" cy="854080"/>
          </a:xfrm>
          <a:prstGeom prst="rect">
            <a:avLst/>
          </a:prstGeom>
          <a:noFill/>
        </p:spPr>
        <p:txBody>
          <a:bodyPr wrap="square" rtlCol="0" anchor="ctr">
            <a:spAutoFit/>
          </a:bodyPr>
          <a:lstStyle/>
          <a:p>
            <a:pPr algn="r"/>
            <a:r>
              <a:rPr lang="en-US" altLang="ko-KR" sz="4950" dirty="0">
                <a:cs typeface="Arial" pitchFamily="34" charset="0"/>
              </a:rPr>
              <a:t>Thank </a:t>
            </a:r>
            <a:r>
              <a:rPr lang="en-US" altLang="ko-KR" sz="4950" dirty="0">
                <a:solidFill>
                  <a:schemeClr val="bg1"/>
                </a:solidFill>
                <a:cs typeface="Arial" pitchFamily="34" charset="0"/>
              </a:rPr>
              <a:t>You</a:t>
            </a:r>
            <a:endParaRPr lang="ko-KR" altLang="en-US" sz="4950" dirty="0">
              <a:solidFill>
                <a:schemeClr val="bg1"/>
              </a:solidFill>
              <a:cs typeface="Arial" pitchFamily="34" charset="0"/>
            </a:endParaRPr>
          </a:p>
        </p:txBody>
      </p:sp>
      <p:sp>
        <p:nvSpPr>
          <p:cNvPr id="7" name="Freeform: Shape 6">
            <a:extLst>
              <a:ext uri="{FF2B5EF4-FFF2-40B4-BE49-F238E27FC236}">
                <a16:creationId xmlns:a16="http://schemas.microsoft.com/office/drawing/2014/main" id="{50BAFB35-A226-4777-BF17-D7185E2C03C9}"/>
              </a:ext>
            </a:extLst>
          </p:cNvPr>
          <p:cNvSpPr/>
          <p:nvPr/>
        </p:nvSpPr>
        <p:spPr>
          <a:xfrm rot="20643479" flipH="1">
            <a:off x="3192632" y="1661372"/>
            <a:ext cx="1972450" cy="625399"/>
          </a:xfrm>
          <a:custGeom>
            <a:avLst/>
            <a:gdLst>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91392 w 5673186"/>
              <a:gd name="connsiteY110" fmla="*/ 1414998 h 1798781"/>
              <a:gd name="connsiteX111" fmla="*/ 1732488 w 5673186"/>
              <a:gd name="connsiteY111" fmla="*/ 1414998 h 1798781"/>
              <a:gd name="connsiteX112" fmla="*/ 1730789 w 5673186"/>
              <a:gd name="connsiteY112" fmla="*/ 1403104 h 1798781"/>
              <a:gd name="connsiteX113" fmla="*/ 1695546 w 5673186"/>
              <a:gd name="connsiteY113" fmla="*/ 1450729 h 1798781"/>
              <a:gd name="connsiteX114" fmla="*/ 1694594 w 5673186"/>
              <a:gd name="connsiteY114" fmla="*/ 1474542 h 1798781"/>
              <a:gd name="connsiteX115" fmla="*/ 1706024 w 5673186"/>
              <a:gd name="connsiteY115" fmla="*/ 1482162 h 1798781"/>
              <a:gd name="connsiteX116" fmla="*/ 1711416 w 5673186"/>
              <a:gd name="connsiteY116" fmla="*/ 1472171 h 1798781"/>
              <a:gd name="connsiteX117" fmla="*/ 1711416 w 5673186"/>
              <a:gd name="connsiteY117" fmla="*/ 1495204 h 1798781"/>
              <a:gd name="connsiteX118" fmla="*/ 1706024 w 5673186"/>
              <a:gd name="connsiteY118" fmla="*/ 1499306 h 1798781"/>
              <a:gd name="connsiteX119" fmla="*/ 1698404 w 5673186"/>
              <a:gd name="connsiteY119" fmla="*/ 1536454 h 1798781"/>
              <a:gd name="connsiteX120" fmla="*/ 1708881 w 5673186"/>
              <a:gd name="connsiteY120" fmla="*/ 1593604 h 1798781"/>
              <a:gd name="connsiteX121" fmla="*/ 1697451 w 5673186"/>
              <a:gd name="connsiteY121" fmla="*/ 1592652 h 1798781"/>
              <a:gd name="connsiteX122" fmla="*/ 1687926 w 5673186"/>
              <a:gd name="connsiteY122" fmla="*/ 1601224 h 1798781"/>
              <a:gd name="connsiteX123" fmla="*/ 1702214 w 5673186"/>
              <a:gd name="connsiteY123" fmla="*/ 1605987 h 1798781"/>
              <a:gd name="connsiteX124" fmla="*/ 1743171 w 5673186"/>
              <a:gd name="connsiteY124" fmla="*/ 1650754 h 1798781"/>
              <a:gd name="connsiteX125" fmla="*/ 1726979 w 5673186"/>
              <a:gd name="connsiteY125" fmla="*/ 1704094 h 1798781"/>
              <a:gd name="connsiteX126" fmla="*/ 1676496 w 5673186"/>
              <a:gd name="connsiteY126" fmla="*/ 1701237 h 1798781"/>
              <a:gd name="connsiteX127" fmla="*/ 1665066 w 5673186"/>
              <a:gd name="connsiteY127" fmla="*/ 1682187 h 1798781"/>
              <a:gd name="connsiteX128" fmla="*/ 1633634 w 5673186"/>
              <a:gd name="connsiteY128" fmla="*/ 1683139 h 1798781"/>
              <a:gd name="connsiteX129" fmla="*/ 1597439 w 5673186"/>
              <a:gd name="connsiteY129" fmla="*/ 1699331 h 1798781"/>
              <a:gd name="connsiteX130" fmla="*/ 1573626 w 5673186"/>
              <a:gd name="connsiteY130" fmla="*/ 1669804 h 1798781"/>
              <a:gd name="connsiteX131" fmla="*/ 1592676 w 5673186"/>
              <a:gd name="connsiteY131" fmla="*/ 1636467 h 1798781"/>
              <a:gd name="connsiteX132" fmla="*/ 1599344 w 5673186"/>
              <a:gd name="connsiteY132" fmla="*/ 1620274 h 1798781"/>
              <a:gd name="connsiteX133" fmla="*/ 1543146 w 5673186"/>
              <a:gd name="connsiteY133" fmla="*/ 1605034 h 1798781"/>
              <a:gd name="connsiteX134" fmla="*/ 1568864 w 5673186"/>
              <a:gd name="connsiteY134" fmla="*/ 1517404 h 1798781"/>
              <a:gd name="connsiteX135" fmla="*/ 1609821 w 5673186"/>
              <a:gd name="connsiteY135" fmla="*/ 1535502 h 1798781"/>
              <a:gd name="connsiteX136" fmla="*/ 1615536 w 5673186"/>
              <a:gd name="connsiteY136" fmla="*/ 1555504 h 1798781"/>
              <a:gd name="connsiteX137" fmla="*/ 1628871 w 5673186"/>
              <a:gd name="connsiteY137" fmla="*/ 1565981 h 1798781"/>
              <a:gd name="connsiteX138" fmla="*/ 1640301 w 5673186"/>
              <a:gd name="connsiteY138" fmla="*/ 1554552 h 1798781"/>
              <a:gd name="connsiteX139" fmla="*/ 1645064 w 5673186"/>
              <a:gd name="connsiteY139" fmla="*/ 1513594 h 1798781"/>
              <a:gd name="connsiteX140" fmla="*/ 1625061 w 5673186"/>
              <a:gd name="connsiteY140" fmla="*/ 1436442 h 1798781"/>
              <a:gd name="connsiteX141" fmla="*/ 1619346 w 5673186"/>
              <a:gd name="connsiteY141" fmla="*/ 1374529 h 1798781"/>
              <a:gd name="connsiteX142" fmla="*/ 1560291 w 5673186"/>
              <a:gd name="connsiteY142" fmla="*/ 1371672 h 1798781"/>
              <a:gd name="connsiteX143" fmla="*/ 1461231 w 5673186"/>
              <a:gd name="connsiteY143" fmla="*/ 1354527 h 1798781"/>
              <a:gd name="connsiteX144" fmla="*/ 1400271 w 5673186"/>
              <a:gd name="connsiteY144" fmla="*/ 1341192 h 1798781"/>
              <a:gd name="connsiteX145" fmla="*/ 1382174 w 5673186"/>
              <a:gd name="connsiteY145" fmla="*/ 1335477 h 1798781"/>
              <a:gd name="connsiteX146" fmla="*/ 1380269 w 5673186"/>
              <a:gd name="connsiteY146" fmla="*/ 1354527 h 1798781"/>
              <a:gd name="connsiteX147" fmla="*/ 1376459 w 5673186"/>
              <a:gd name="connsiteY147" fmla="*/ 1392627 h 1798781"/>
              <a:gd name="connsiteX148" fmla="*/ 1331691 w 5673186"/>
              <a:gd name="connsiteY148" fmla="*/ 1401199 h 1798781"/>
              <a:gd name="connsiteX149" fmla="*/ 1293591 w 5673186"/>
              <a:gd name="connsiteY149" fmla="*/ 1379292 h 1798781"/>
              <a:gd name="connsiteX150" fmla="*/ 1285971 w 5673186"/>
              <a:gd name="connsiteY150" fmla="*/ 1367862 h 1798781"/>
              <a:gd name="connsiteX151" fmla="*/ 1281209 w 5673186"/>
              <a:gd name="connsiteY151" fmla="*/ 1374529 h 1798781"/>
              <a:gd name="connsiteX152" fmla="*/ 1237394 w 5673186"/>
              <a:gd name="connsiteY152" fmla="*/ 1402152 h 1798781"/>
              <a:gd name="connsiteX153" fmla="*/ 1182149 w 5673186"/>
              <a:gd name="connsiteY153" fmla="*/ 1358337 h 1798781"/>
              <a:gd name="connsiteX154" fmla="*/ 1190721 w 5673186"/>
              <a:gd name="connsiteY154" fmla="*/ 1304997 h 1798781"/>
              <a:gd name="connsiteX155" fmla="*/ 1210724 w 5673186"/>
              <a:gd name="connsiteY155" fmla="*/ 1289756 h 1798781"/>
              <a:gd name="connsiteX156" fmla="*/ 1092614 w 5673186"/>
              <a:gd name="connsiteY156" fmla="*/ 1261181 h 1798781"/>
              <a:gd name="connsiteX157" fmla="*/ 1064039 w 5673186"/>
              <a:gd name="connsiteY157" fmla="*/ 1266897 h 1798781"/>
              <a:gd name="connsiteX158" fmla="*/ 1003079 w 5673186"/>
              <a:gd name="connsiteY158" fmla="*/ 1313569 h 1798781"/>
              <a:gd name="connsiteX159" fmla="*/ 997364 w 5673186"/>
              <a:gd name="connsiteY159" fmla="*/ 1324999 h 1798781"/>
              <a:gd name="connsiteX160" fmla="*/ 1003079 w 5673186"/>
              <a:gd name="connsiteY160" fmla="*/ 1351669 h 1798781"/>
              <a:gd name="connsiteX161" fmla="*/ 947834 w 5673186"/>
              <a:gd name="connsiteY161" fmla="*/ 1421202 h 1798781"/>
              <a:gd name="connsiteX162" fmla="*/ 943071 w 5673186"/>
              <a:gd name="connsiteY162" fmla="*/ 1421202 h 1798781"/>
              <a:gd name="connsiteX163" fmla="*/ 745904 w 5673186"/>
              <a:gd name="connsiteY163" fmla="*/ 1403104 h 1798781"/>
              <a:gd name="connsiteX164" fmla="*/ 636366 w 5673186"/>
              <a:gd name="connsiteY164" fmla="*/ 1389769 h 1798781"/>
              <a:gd name="connsiteX165" fmla="*/ 600171 w 5673186"/>
              <a:gd name="connsiteY165" fmla="*/ 1240227 h 1798781"/>
              <a:gd name="connsiteX166" fmla="*/ 600171 w 5673186"/>
              <a:gd name="connsiteY166" fmla="*/ 1220224 h 1798781"/>
              <a:gd name="connsiteX167" fmla="*/ 560166 w 5673186"/>
              <a:gd name="connsiteY167" fmla="*/ 1216414 h 1798781"/>
              <a:gd name="connsiteX168" fmla="*/ 517304 w 5673186"/>
              <a:gd name="connsiteY168" fmla="*/ 1267849 h 1798781"/>
              <a:gd name="connsiteX169" fmla="*/ 510636 w 5673186"/>
              <a:gd name="connsiteY169" fmla="*/ 1284042 h 1798781"/>
              <a:gd name="connsiteX170" fmla="*/ 519209 w 5673186"/>
              <a:gd name="connsiteY170" fmla="*/ 1309759 h 1798781"/>
              <a:gd name="connsiteX171" fmla="*/ 477299 w 5673186"/>
              <a:gd name="connsiteY171" fmla="*/ 1384054 h 1798781"/>
              <a:gd name="connsiteX172" fmla="*/ 322994 w 5673186"/>
              <a:gd name="connsiteY172" fmla="*/ 1382149 h 1798781"/>
              <a:gd name="connsiteX173" fmla="*/ 186786 w 5673186"/>
              <a:gd name="connsiteY173" fmla="*/ 1338334 h 1798781"/>
              <a:gd name="connsiteX174" fmla="*/ 127731 w 5673186"/>
              <a:gd name="connsiteY174" fmla="*/ 1189744 h 1798781"/>
              <a:gd name="connsiteX175" fmla="*/ 257271 w 5673186"/>
              <a:gd name="connsiteY175" fmla="*/ 1089732 h 1798781"/>
              <a:gd name="connsiteX176" fmla="*/ 318231 w 5673186"/>
              <a:gd name="connsiteY176" fmla="*/ 1084969 h 1798781"/>
              <a:gd name="connsiteX177" fmla="*/ 208694 w 5673186"/>
              <a:gd name="connsiteY177" fmla="*/ 1059252 h 1798781"/>
              <a:gd name="connsiteX178" fmla="*/ 26766 w 5673186"/>
              <a:gd name="connsiteY178" fmla="*/ 1016389 h 1798781"/>
              <a:gd name="connsiteX179" fmla="*/ 96 w 5673186"/>
              <a:gd name="connsiteY179" fmla="*/ 1004007 h 1798781"/>
              <a:gd name="connsiteX180" fmla="*/ 138209 w 5673186"/>
              <a:gd name="connsiteY180" fmla="*/ 981147 h 1798781"/>
              <a:gd name="connsiteX181" fmla="*/ 361094 w 5673186"/>
              <a:gd name="connsiteY181" fmla="*/ 1014484 h 1798781"/>
              <a:gd name="connsiteX182" fmla="*/ 801149 w 5673186"/>
              <a:gd name="connsiteY182" fmla="*/ 1075444 h 1798781"/>
              <a:gd name="connsiteX183" fmla="*/ 1055466 w 5673186"/>
              <a:gd name="connsiteY183" fmla="*/ 1090684 h 1798781"/>
              <a:gd name="connsiteX184" fmla="*/ 1075469 w 5673186"/>
              <a:gd name="connsiteY184" fmla="*/ 1067824 h 1798781"/>
              <a:gd name="connsiteX185" fmla="*/ 1076421 w 5673186"/>
              <a:gd name="connsiteY185" fmla="*/ 1052584 h 1798781"/>
              <a:gd name="connsiteX186" fmla="*/ 1060229 w 5673186"/>
              <a:gd name="connsiteY186" fmla="*/ 981147 h 1798781"/>
              <a:gd name="connsiteX187" fmla="*/ 917354 w 5673186"/>
              <a:gd name="connsiteY187" fmla="*/ 779217 h 1798781"/>
              <a:gd name="connsiteX188" fmla="*/ 948786 w 5673186"/>
              <a:gd name="connsiteY188" fmla="*/ 672536 h 1798781"/>
              <a:gd name="connsiteX189" fmla="*/ 977361 w 5673186"/>
              <a:gd name="connsiteY189" fmla="*/ 640151 h 1798781"/>
              <a:gd name="connsiteX190" fmla="*/ 1167861 w 5673186"/>
              <a:gd name="connsiteY190" fmla="*/ 472511 h 1798781"/>
              <a:gd name="connsiteX191" fmla="*/ 1367886 w 5673186"/>
              <a:gd name="connsiteY191" fmla="*/ 423934 h 1798781"/>
              <a:gd name="connsiteX192" fmla="*/ 1698404 w 5673186"/>
              <a:gd name="connsiteY192" fmla="*/ 513469 h 1798781"/>
              <a:gd name="connsiteX193" fmla="*/ 1767936 w 5673186"/>
              <a:gd name="connsiteY193" fmla="*/ 542997 h 1798781"/>
              <a:gd name="connsiteX194" fmla="*/ 2060354 w 5673186"/>
              <a:gd name="connsiteY194" fmla="*/ 700159 h 1798781"/>
              <a:gd name="connsiteX195" fmla="*/ 2223231 w 5673186"/>
              <a:gd name="connsiteY195" fmla="*/ 760167 h 1798781"/>
              <a:gd name="connsiteX196" fmla="*/ 2890934 w 5673186"/>
              <a:gd name="connsiteY196" fmla="*/ 920186 h 1798781"/>
              <a:gd name="connsiteX197" fmla="*/ 2939511 w 5673186"/>
              <a:gd name="connsiteY197" fmla="*/ 900184 h 1798781"/>
              <a:gd name="connsiteX198" fmla="*/ 3134774 w 5673186"/>
              <a:gd name="connsiteY198" fmla="*/ 654439 h 1798781"/>
              <a:gd name="connsiteX199" fmla="*/ 3645314 w 5673186"/>
              <a:gd name="connsiteY199" fmla="*/ 61031 h 1798781"/>
              <a:gd name="connsiteX200" fmla="*/ 3661506 w 5673186"/>
              <a:gd name="connsiteY200" fmla="*/ 41029 h 1798781"/>
              <a:gd name="connsiteX201" fmla="*/ 3725131 w 5673186"/>
              <a:gd name="connsiteY201"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32488 w 5673186"/>
              <a:gd name="connsiteY110" fmla="*/ 1414998 h 1798781"/>
              <a:gd name="connsiteX111" fmla="*/ 1730789 w 5673186"/>
              <a:gd name="connsiteY111" fmla="*/ 1403104 h 1798781"/>
              <a:gd name="connsiteX112" fmla="*/ 1695546 w 5673186"/>
              <a:gd name="connsiteY112" fmla="*/ 1450729 h 1798781"/>
              <a:gd name="connsiteX113" fmla="*/ 1694594 w 5673186"/>
              <a:gd name="connsiteY113" fmla="*/ 1474542 h 1798781"/>
              <a:gd name="connsiteX114" fmla="*/ 1706024 w 5673186"/>
              <a:gd name="connsiteY114" fmla="*/ 1482162 h 1798781"/>
              <a:gd name="connsiteX115" fmla="*/ 1711416 w 5673186"/>
              <a:gd name="connsiteY115" fmla="*/ 1472171 h 1798781"/>
              <a:gd name="connsiteX116" fmla="*/ 1711416 w 5673186"/>
              <a:gd name="connsiteY116" fmla="*/ 1495204 h 1798781"/>
              <a:gd name="connsiteX117" fmla="*/ 1706024 w 5673186"/>
              <a:gd name="connsiteY117" fmla="*/ 1499306 h 1798781"/>
              <a:gd name="connsiteX118" fmla="*/ 1698404 w 5673186"/>
              <a:gd name="connsiteY118" fmla="*/ 1536454 h 1798781"/>
              <a:gd name="connsiteX119" fmla="*/ 1708881 w 5673186"/>
              <a:gd name="connsiteY119" fmla="*/ 1593604 h 1798781"/>
              <a:gd name="connsiteX120" fmla="*/ 1697451 w 5673186"/>
              <a:gd name="connsiteY120" fmla="*/ 1592652 h 1798781"/>
              <a:gd name="connsiteX121" fmla="*/ 1687926 w 5673186"/>
              <a:gd name="connsiteY121" fmla="*/ 1601224 h 1798781"/>
              <a:gd name="connsiteX122" fmla="*/ 1702214 w 5673186"/>
              <a:gd name="connsiteY122" fmla="*/ 1605987 h 1798781"/>
              <a:gd name="connsiteX123" fmla="*/ 1743171 w 5673186"/>
              <a:gd name="connsiteY123" fmla="*/ 1650754 h 1798781"/>
              <a:gd name="connsiteX124" fmla="*/ 1726979 w 5673186"/>
              <a:gd name="connsiteY124" fmla="*/ 1704094 h 1798781"/>
              <a:gd name="connsiteX125" fmla="*/ 1676496 w 5673186"/>
              <a:gd name="connsiteY125" fmla="*/ 1701237 h 1798781"/>
              <a:gd name="connsiteX126" fmla="*/ 1665066 w 5673186"/>
              <a:gd name="connsiteY126" fmla="*/ 1682187 h 1798781"/>
              <a:gd name="connsiteX127" fmla="*/ 1633634 w 5673186"/>
              <a:gd name="connsiteY127" fmla="*/ 1683139 h 1798781"/>
              <a:gd name="connsiteX128" fmla="*/ 1597439 w 5673186"/>
              <a:gd name="connsiteY128" fmla="*/ 1699331 h 1798781"/>
              <a:gd name="connsiteX129" fmla="*/ 1573626 w 5673186"/>
              <a:gd name="connsiteY129" fmla="*/ 1669804 h 1798781"/>
              <a:gd name="connsiteX130" fmla="*/ 1592676 w 5673186"/>
              <a:gd name="connsiteY130" fmla="*/ 1636467 h 1798781"/>
              <a:gd name="connsiteX131" fmla="*/ 1599344 w 5673186"/>
              <a:gd name="connsiteY131" fmla="*/ 1620274 h 1798781"/>
              <a:gd name="connsiteX132" fmla="*/ 1543146 w 5673186"/>
              <a:gd name="connsiteY132" fmla="*/ 1605034 h 1798781"/>
              <a:gd name="connsiteX133" fmla="*/ 1568864 w 5673186"/>
              <a:gd name="connsiteY133" fmla="*/ 1517404 h 1798781"/>
              <a:gd name="connsiteX134" fmla="*/ 1609821 w 5673186"/>
              <a:gd name="connsiteY134" fmla="*/ 1535502 h 1798781"/>
              <a:gd name="connsiteX135" fmla="*/ 1615536 w 5673186"/>
              <a:gd name="connsiteY135" fmla="*/ 1555504 h 1798781"/>
              <a:gd name="connsiteX136" fmla="*/ 1628871 w 5673186"/>
              <a:gd name="connsiteY136" fmla="*/ 1565981 h 1798781"/>
              <a:gd name="connsiteX137" fmla="*/ 1640301 w 5673186"/>
              <a:gd name="connsiteY137" fmla="*/ 1554552 h 1798781"/>
              <a:gd name="connsiteX138" fmla="*/ 1645064 w 5673186"/>
              <a:gd name="connsiteY138" fmla="*/ 1513594 h 1798781"/>
              <a:gd name="connsiteX139" fmla="*/ 1625061 w 5673186"/>
              <a:gd name="connsiteY139" fmla="*/ 1436442 h 1798781"/>
              <a:gd name="connsiteX140" fmla="*/ 1619346 w 5673186"/>
              <a:gd name="connsiteY140" fmla="*/ 1374529 h 1798781"/>
              <a:gd name="connsiteX141" fmla="*/ 1560291 w 5673186"/>
              <a:gd name="connsiteY141" fmla="*/ 1371672 h 1798781"/>
              <a:gd name="connsiteX142" fmla="*/ 1461231 w 5673186"/>
              <a:gd name="connsiteY142" fmla="*/ 1354527 h 1798781"/>
              <a:gd name="connsiteX143" fmla="*/ 1400271 w 5673186"/>
              <a:gd name="connsiteY143" fmla="*/ 1341192 h 1798781"/>
              <a:gd name="connsiteX144" fmla="*/ 1382174 w 5673186"/>
              <a:gd name="connsiteY144" fmla="*/ 1335477 h 1798781"/>
              <a:gd name="connsiteX145" fmla="*/ 1380269 w 5673186"/>
              <a:gd name="connsiteY145" fmla="*/ 1354527 h 1798781"/>
              <a:gd name="connsiteX146" fmla="*/ 1376459 w 5673186"/>
              <a:gd name="connsiteY146" fmla="*/ 1392627 h 1798781"/>
              <a:gd name="connsiteX147" fmla="*/ 1331691 w 5673186"/>
              <a:gd name="connsiteY147" fmla="*/ 1401199 h 1798781"/>
              <a:gd name="connsiteX148" fmla="*/ 1293591 w 5673186"/>
              <a:gd name="connsiteY148" fmla="*/ 1379292 h 1798781"/>
              <a:gd name="connsiteX149" fmla="*/ 1285971 w 5673186"/>
              <a:gd name="connsiteY149" fmla="*/ 1367862 h 1798781"/>
              <a:gd name="connsiteX150" fmla="*/ 1281209 w 5673186"/>
              <a:gd name="connsiteY150" fmla="*/ 1374529 h 1798781"/>
              <a:gd name="connsiteX151" fmla="*/ 1237394 w 5673186"/>
              <a:gd name="connsiteY151" fmla="*/ 1402152 h 1798781"/>
              <a:gd name="connsiteX152" fmla="*/ 1182149 w 5673186"/>
              <a:gd name="connsiteY152" fmla="*/ 1358337 h 1798781"/>
              <a:gd name="connsiteX153" fmla="*/ 1190721 w 5673186"/>
              <a:gd name="connsiteY153" fmla="*/ 1304997 h 1798781"/>
              <a:gd name="connsiteX154" fmla="*/ 1210724 w 5673186"/>
              <a:gd name="connsiteY154" fmla="*/ 1289756 h 1798781"/>
              <a:gd name="connsiteX155" fmla="*/ 1092614 w 5673186"/>
              <a:gd name="connsiteY155" fmla="*/ 1261181 h 1798781"/>
              <a:gd name="connsiteX156" fmla="*/ 1064039 w 5673186"/>
              <a:gd name="connsiteY156" fmla="*/ 1266897 h 1798781"/>
              <a:gd name="connsiteX157" fmla="*/ 1003079 w 5673186"/>
              <a:gd name="connsiteY157" fmla="*/ 1313569 h 1798781"/>
              <a:gd name="connsiteX158" fmla="*/ 997364 w 5673186"/>
              <a:gd name="connsiteY158" fmla="*/ 1324999 h 1798781"/>
              <a:gd name="connsiteX159" fmla="*/ 1003079 w 5673186"/>
              <a:gd name="connsiteY159" fmla="*/ 1351669 h 1798781"/>
              <a:gd name="connsiteX160" fmla="*/ 947834 w 5673186"/>
              <a:gd name="connsiteY160" fmla="*/ 1421202 h 1798781"/>
              <a:gd name="connsiteX161" fmla="*/ 943071 w 5673186"/>
              <a:gd name="connsiteY161" fmla="*/ 1421202 h 1798781"/>
              <a:gd name="connsiteX162" fmla="*/ 745904 w 5673186"/>
              <a:gd name="connsiteY162" fmla="*/ 1403104 h 1798781"/>
              <a:gd name="connsiteX163" fmla="*/ 636366 w 5673186"/>
              <a:gd name="connsiteY163" fmla="*/ 1389769 h 1798781"/>
              <a:gd name="connsiteX164" fmla="*/ 600171 w 5673186"/>
              <a:gd name="connsiteY164" fmla="*/ 1240227 h 1798781"/>
              <a:gd name="connsiteX165" fmla="*/ 600171 w 5673186"/>
              <a:gd name="connsiteY165" fmla="*/ 1220224 h 1798781"/>
              <a:gd name="connsiteX166" fmla="*/ 560166 w 5673186"/>
              <a:gd name="connsiteY166" fmla="*/ 1216414 h 1798781"/>
              <a:gd name="connsiteX167" fmla="*/ 517304 w 5673186"/>
              <a:gd name="connsiteY167" fmla="*/ 1267849 h 1798781"/>
              <a:gd name="connsiteX168" fmla="*/ 510636 w 5673186"/>
              <a:gd name="connsiteY168" fmla="*/ 1284042 h 1798781"/>
              <a:gd name="connsiteX169" fmla="*/ 519209 w 5673186"/>
              <a:gd name="connsiteY169" fmla="*/ 1309759 h 1798781"/>
              <a:gd name="connsiteX170" fmla="*/ 477299 w 5673186"/>
              <a:gd name="connsiteY170" fmla="*/ 1384054 h 1798781"/>
              <a:gd name="connsiteX171" fmla="*/ 322994 w 5673186"/>
              <a:gd name="connsiteY171" fmla="*/ 1382149 h 1798781"/>
              <a:gd name="connsiteX172" fmla="*/ 186786 w 5673186"/>
              <a:gd name="connsiteY172" fmla="*/ 1338334 h 1798781"/>
              <a:gd name="connsiteX173" fmla="*/ 127731 w 5673186"/>
              <a:gd name="connsiteY173" fmla="*/ 1189744 h 1798781"/>
              <a:gd name="connsiteX174" fmla="*/ 257271 w 5673186"/>
              <a:gd name="connsiteY174" fmla="*/ 1089732 h 1798781"/>
              <a:gd name="connsiteX175" fmla="*/ 318231 w 5673186"/>
              <a:gd name="connsiteY175" fmla="*/ 1084969 h 1798781"/>
              <a:gd name="connsiteX176" fmla="*/ 208694 w 5673186"/>
              <a:gd name="connsiteY176" fmla="*/ 1059252 h 1798781"/>
              <a:gd name="connsiteX177" fmla="*/ 26766 w 5673186"/>
              <a:gd name="connsiteY177" fmla="*/ 1016389 h 1798781"/>
              <a:gd name="connsiteX178" fmla="*/ 96 w 5673186"/>
              <a:gd name="connsiteY178" fmla="*/ 1004007 h 1798781"/>
              <a:gd name="connsiteX179" fmla="*/ 138209 w 5673186"/>
              <a:gd name="connsiteY179" fmla="*/ 981147 h 1798781"/>
              <a:gd name="connsiteX180" fmla="*/ 361094 w 5673186"/>
              <a:gd name="connsiteY180" fmla="*/ 1014484 h 1798781"/>
              <a:gd name="connsiteX181" fmla="*/ 801149 w 5673186"/>
              <a:gd name="connsiteY181" fmla="*/ 1075444 h 1798781"/>
              <a:gd name="connsiteX182" fmla="*/ 1055466 w 5673186"/>
              <a:gd name="connsiteY182" fmla="*/ 1090684 h 1798781"/>
              <a:gd name="connsiteX183" fmla="*/ 1075469 w 5673186"/>
              <a:gd name="connsiteY183" fmla="*/ 1067824 h 1798781"/>
              <a:gd name="connsiteX184" fmla="*/ 1076421 w 5673186"/>
              <a:gd name="connsiteY184" fmla="*/ 1052584 h 1798781"/>
              <a:gd name="connsiteX185" fmla="*/ 1060229 w 5673186"/>
              <a:gd name="connsiteY185" fmla="*/ 981147 h 1798781"/>
              <a:gd name="connsiteX186" fmla="*/ 917354 w 5673186"/>
              <a:gd name="connsiteY186" fmla="*/ 779217 h 1798781"/>
              <a:gd name="connsiteX187" fmla="*/ 948786 w 5673186"/>
              <a:gd name="connsiteY187" fmla="*/ 672536 h 1798781"/>
              <a:gd name="connsiteX188" fmla="*/ 977361 w 5673186"/>
              <a:gd name="connsiteY188" fmla="*/ 640151 h 1798781"/>
              <a:gd name="connsiteX189" fmla="*/ 1167861 w 5673186"/>
              <a:gd name="connsiteY189" fmla="*/ 472511 h 1798781"/>
              <a:gd name="connsiteX190" fmla="*/ 1367886 w 5673186"/>
              <a:gd name="connsiteY190" fmla="*/ 423934 h 1798781"/>
              <a:gd name="connsiteX191" fmla="*/ 1698404 w 5673186"/>
              <a:gd name="connsiteY191" fmla="*/ 513469 h 1798781"/>
              <a:gd name="connsiteX192" fmla="*/ 1767936 w 5673186"/>
              <a:gd name="connsiteY192" fmla="*/ 542997 h 1798781"/>
              <a:gd name="connsiteX193" fmla="*/ 2060354 w 5673186"/>
              <a:gd name="connsiteY193" fmla="*/ 700159 h 1798781"/>
              <a:gd name="connsiteX194" fmla="*/ 2223231 w 5673186"/>
              <a:gd name="connsiteY194" fmla="*/ 760167 h 1798781"/>
              <a:gd name="connsiteX195" fmla="*/ 2890934 w 5673186"/>
              <a:gd name="connsiteY195" fmla="*/ 920186 h 1798781"/>
              <a:gd name="connsiteX196" fmla="*/ 2939511 w 5673186"/>
              <a:gd name="connsiteY196" fmla="*/ 900184 h 1798781"/>
              <a:gd name="connsiteX197" fmla="*/ 3134774 w 5673186"/>
              <a:gd name="connsiteY197" fmla="*/ 654439 h 1798781"/>
              <a:gd name="connsiteX198" fmla="*/ 3645314 w 5673186"/>
              <a:gd name="connsiteY198" fmla="*/ 61031 h 1798781"/>
              <a:gd name="connsiteX199" fmla="*/ 3661506 w 5673186"/>
              <a:gd name="connsiteY199" fmla="*/ 41029 h 1798781"/>
              <a:gd name="connsiteX200" fmla="*/ 3725131 w 5673186"/>
              <a:gd name="connsiteY200"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30789 w 5673186"/>
              <a:gd name="connsiteY110" fmla="*/ 1403104 h 1798781"/>
              <a:gd name="connsiteX111" fmla="*/ 1695546 w 5673186"/>
              <a:gd name="connsiteY111" fmla="*/ 1450729 h 1798781"/>
              <a:gd name="connsiteX112" fmla="*/ 1694594 w 5673186"/>
              <a:gd name="connsiteY112" fmla="*/ 1474542 h 1798781"/>
              <a:gd name="connsiteX113" fmla="*/ 1706024 w 5673186"/>
              <a:gd name="connsiteY113" fmla="*/ 1482162 h 1798781"/>
              <a:gd name="connsiteX114" fmla="*/ 1711416 w 5673186"/>
              <a:gd name="connsiteY114" fmla="*/ 1472171 h 1798781"/>
              <a:gd name="connsiteX115" fmla="*/ 1711416 w 5673186"/>
              <a:gd name="connsiteY115" fmla="*/ 1495204 h 1798781"/>
              <a:gd name="connsiteX116" fmla="*/ 1706024 w 5673186"/>
              <a:gd name="connsiteY116" fmla="*/ 1499306 h 1798781"/>
              <a:gd name="connsiteX117" fmla="*/ 1698404 w 5673186"/>
              <a:gd name="connsiteY117" fmla="*/ 1536454 h 1798781"/>
              <a:gd name="connsiteX118" fmla="*/ 1708881 w 5673186"/>
              <a:gd name="connsiteY118" fmla="*/ 1593604 h 1798781"/>
              <a:gd name="connsiteX119" fmla="*/ 1697451 w 5673186"/>
              <a:gd name="connsiteY119" fmla="*/ 1592652 h 1798781"/>
              <a:gd name="connsiteX120" fmla="*/ 1687926 w 5673186"/>
              <a:gd name="connsiteY120" fmla="*/ 1601224 h 1798781"/>
              <a:gd name="connsiteX121" fmla="*/ 1702214 w 5673186"/>
              <a:gd name="connsiteY121" fmla="*/ 1605987 h 1798781"/>
              <a:gd name="connsiteX122" fmla="*/ 1743171 w 5673186"/>
              <a:gd name="connsiteY122" fmla="*/ 1650754 h 1798781"/>
              <a:gd name="connsiteX123" fmla="*/ 1726979 w 5673186"/>
              <a:gd name="connsiteY123" fmla="*/ 1704094 h 1798781"/>
              <a:gd name="connsiteX124" fmla="*/ 1676496 w 5673186"/>
              <a:gd name="connsiteY124" fmla="*/ 1701237 h 1798781"/>
              <a:gd name="connsiteX125" fmla="*/ 1665066 w 5673186"/>
              <a:gd name="connsiteY125" fmla="*/ 1682187 h 1798781"/>
              <a:gd name="connsiteX126" fmla="*/ 1633634 w 5673186"/>
              <a:gd name="connsiteY126" fmla="*/ 1683139 h 1798781"/>
              <a:gd name="connsiteX127" fmla="*/ 1597439 w 5673186"/>
              <a:gd name="connsiteY127" fmla="*/ 1699331 h 1798781"/>
              <a:gd name="connsiteX128" fmla="*/ 1573626 w 5673186"/>
              <a:gd name="connsiteY128" fmla="*/ 1669804 h 1798781"/>
              <a:gd name="connsiteX129" fmla="*/ 1592676 w 5673186"/>
              <a:gd name="connsiteY129" fmla="*/ 1636467 h 1798781"/>
              <a:gd name="connsiteX130" fmla="*/ 1599344 w 5673186"/>
              <a:gd name="connsiteY130" fmla="*/ 1620274 h 1798781"/>
              <a:gd name="connsiteX131" fmla="*/ 1543146 w 5673186"/>
              <a:gd name="connsiteY131" fmla="*/ 1605034 h 1798781"/>
              <a:gd name="connsiteX132" fmla="*/ 1568864 w 5673186"/>
              <a:gd name="connsiteY132" fmla="*/ 1517404 h 1798781"/>
              <a:gd name="connsiteX133" fmla="*/ 1609821 w 5673186"/>
              <a:gd name="connsiteY133" fmla="*/ 1535502 h 1798781"/>
              <a:gd name="connsiteX134" fmla="*/ 1615536 w 5673186"/>
              <a:gd name="connsiteY134" fmla="*/ 1555504 h 1798781"/>
              <a:gd name="connsiteX135" fmla="*/ 1628871 w 5673186"/>
              <a:gd name="connsiteY135" fmla="*/ 1565981 h 1798781"/>
              <a:gd name="connsiteX136" fmla="*/ 1640301 w 5673186"/>
              <a:gd name="connsiteY136" fmla="*/ 1554552 h 1798781"/>
              <a:gd name="connsiteX137" fmla="*/ 1645064 w 5673186"/>
              <a:gd name="connsiteY137" fmla="*/ 1513594 h 1798781"/>
              <a:gd name="connsiteX138" fmla="*/ 1625061 w 5673186"/>
              <a:gd name="connsiteY138" fmla="*/ 1436442 h 1798781"/>
              <a:gd name="connsiteX139" fmla="*/ 1619346 w 5673186"/>
              <a:gd name="connsiteY139" fmla="*/ 1374529 h 1798781"/>
              <a:gd name="connsiteX140" fmla="*/ 1560291 w 5673186"/>
              <a:gd name="connsiteY140" fmla="*/ 1371672 h 1798781"/>
              <a:gd name="connsiteX141" fmla="*/ 1461231 w 5673186"/>
              <a:gd name="connsiteY141" fmla="*/ 1354527 h 1798781"/>
              <a:gd name="connsiteX142" fmla="*/ 1400271 w 5673186"/>
              <a:gd name="connsiteY142" fmla="*/ 1341192 h 1798781"/>
              <a:gd name="connsiteX143" fmla="*/ 1382174 w 5673186"/>
              <a:gd name="connsiteY143" fmla="*/ 1335477 h 1798781"/>
              <a:gd name="connsiteX144" fmla="*/ 1380269 w 5673186"/>
              <a:gd name="connsiteY144" fmla="*/ 1354527 h 1798781"/>
              <a:gd name="connsiteX145" fmla="*/ 1376459 w 5673186"/>
              <a:gd name="connsiteY145" fmla="*/ 1392627 h 1798781"/>
              <a:gd name="connsiteX146" fmla="*/ 1331691 w 5673186"/>
              <a:gd name="connsiteY146" fmla="*/ 1401199 h 1798781"/>
              <a:gd name="connsiteX147" fmla="*/ 1293591 w 5673186"/>
              <a:gd name="connsiteY147" fmla="*/ 1379292 h 1798781"/>
              <a:gd name="connsiteX148" fmla="*/ 1285971 w 5673186"/>
              <a:gd name="connsiteY148" fmla="*/ 1367862 h 1798781"/>
              <a:gd name="connsiteX149" fmla="*/ 1281209 w 5673186"/>
              <a:gd name="connsiteY149" fmla="*/ 1374529 h 1798781"/>
              <a:gd name="connsiteX150" fmla="*/ 1237394 w 5673186"/>
              <a:gd name="connsiteY150" fmla="*/ 1402152 h 1798781"/>
              <a:gd name="connsiteX151" fmla="*/ 1182149 w 5673186"/>
              <a:gd name="connsiteY151" fmla="*/ 1358337 h 1798781"/>
              <a:gd name="connsiteX152" fmla="*/ 1190721 w 5673186"/>
              <a:gd name="connsiteY152" fmla="*/ 1304997 h 1798781"/>
              <a:gd name="connsiteX153" fmla="*/ 1210724 w 5673186"/>
              <a:gd name="connsiteY153" fmla="*/ 1289756 h 1798781"/>
              <a:gd name="connsiteX154" fmla="*/ 1092614 w 5673186"/>
              <a:gd name="connsiteY154" fmla="*/ 1261181 h 1798781"/>
              <a:gd name="connsiteX155" fmla="*/ 1064039 w 5673186"/>
              <a:gd name="connsiteY155" fmla="*/ 1266897 h 1798781"/>
              <a:gd name="connsiteX156" fmla="*/ 1003079 w 5673186"/>
              <a:gd name="connsiteY156" fmla="*/ 1313569 h 1798781"/>
              <a:gd name="connsiteX157" fmla="*/ 997364 w 5673186"/>
              <a:gd name="connsiteY157" fmla="*/ 1324999 h 1798781"/>
              <a:gd name="connsiteX158" fmla="*/ 1003079 w 5673186"/>
              <a:gd name="connsiteY158" fmla="*/ 1351669 h 1798781"/>
              <a:gd name="connsiteX159" fmla="*/ 947834 w 5673186"/>
              <a:gd name="connsiteY159" fmla="*/ 1421202 h 1798781"/>
              <a:gd name="connsiteX160" fmla="*/ 943071 w 5673186"/>
              <a:gd name="connsiteY160" fmla="*/ 1421202 h 1798781"/>
              <a:gd name="connsiteX161" fmla="*/ 745904 w 5673186"/>
              <a:gd name="connsiteY161" fmla="*/ 1403104 h 1798781"/>
              <a:gd name="connsiteX162" fmla="*/ 636366 w 5673186"/>
              <a:gd name="connsiteY162" fmla="*/ 1389769 h 1798781"/>
              <a:gd name="connsiteX163" fmla="*/ 600171 w 5673186"/>
              <a:gd name="connsiteY163" fmla="*/ 1240227 h 1798781"/>
              <a:gd name="connsiteX164" fmla="*/ 600171 w 5673186"/>
              <a:gd name="connsiteY164" fmla="*/ 1220224 h 1798781"/>
              <a:gd name="connsiteX165" fmla="*/ 560166 w 5673186"/>
              <a:gd name="connsiteY165" fmla="*/ 1216414 h 1798781"/>
              <a:gd name="connsiteX166" fmla="*/ 517304 w 5673186"/>
              <a:gd name="connsiteY166" fmla="*/ 1267849 h 1798781"/>
              <a:gd name="connsiteX167" fmla="*/ 510636 w 5673186"/>
              <a:gd name="connsiteY167" fmla="*/ 1284042 h 1798781"/>
              <a:gd name="connsiteX168" fmla="*/ 519209 w 5673186"/>
              <a:gd name="connsiteY168" fmla="*/ 1309759 h 1798781"/>
              <a:gd name="connsiteX169" fmla="*/ 477299 w 5673186"/>
              <a:gd name="connsiteY169" fmla="*/ 1384054 h 1798781"/>
              <a:gd name="connsiteX170" fmla="*/ 322994 w 5673186"/>
              <a:gd name="connsiteY170" fmla="*/ 1382149 h 1798781"/>
              <a:gd name="connsiteX171" fmla="*/ 186786 w 5673186"/>
              <a:gd name="connsiteY171" fmla="*/ 1338334 h 1798781"/>
              <a:gd name="connsiteX172" fmla="*/ 127731 w 5673186"/>
              <a:gd name="connsiteY172" fmla="*/ 1189744 h 1798781"/>
              <a:gd name="connsiteX173" fmla="*/ 257271 w 5673186"/>
              <a:gd name="connsiteY173" fmla="*/ 1089732 h 1798781"/>
              <a:gd name="connsiteX174" fmla="*/ 318231 w 5673186"/>
              <a:gd name="connsiteY174" fmla="*/ 1084969 h 1798781"/>
              <a:gd name="connsiteX175" fmla="*/ 208694 w 5673186"/>
              <a:gd name="connsiteY175" fmla="*/ 1059252 h 1798781"/>
              <a:gd name="connsiteX176" fmla="*/ 26766 w 5673186"/>
              <a:gd name="connsiteY176" fmla="*/ 1016389 h 1798781"/>
              <a:gd name="connsiteX177" fmla="*/ 96 w 5673186"/>
              <a:gd name="connsiteY177" fmla="*/ 1004007 h 1798781"/>
              <a:gd name="connsiteX178" fmla="*/ 138209 w 5673186"/>
              <a:gd name="connsiteY178" fmla="*/ 981147 h 1798781"/>
              <a:gd name="connsiteX179" fmla="*/ 361094 w 5673186"/>
              <a:gd name="connsiteY179" fmla="*/ 1014484 h 1798781"/>
              <a:gd name="connsiteX180" fmla="*/ 801149 w 5673186"/>
              <a:gd name="connsiteY180" fmla="*/ 1075444 h 1798781"/>
              <a:gd name="connsiteX181" fmla="*/ 1055466 w 5673186"/>
              <a:gd name="connsiteY181" fmla="*/ 1090684 h 1798781"/>
              <a:gd name="connsiteX182" fmla="*/ 1075469 w 5673186"/>
              <a:gd name="connsiteY182" fmla="*/ 1067824 h 1798781"/>
              <a:gd name="connsiteX183" fmla="*/ 1076421 w 5673186"/>
              <a:gd name="connsiteY183" fmla="*/ 1052584 h 1798781"/>
              <a:gd name="connsiteX184" fmla="*/ 1060229 w 5673186"/>
              <a:gd name="connsiteY184" fmla="*/ 981147 h 1798781"/>
              <a:gd name="connsiteX185" fmla="*/ 917354 w 5673186"/>
              <a:gd name="connsiteY185" fmla="*/ 779217 h 1798781"/>
              <a:gd name="connsiteX186" fmla="*/ 948786 w 5673186"/>
              <a:gd name="connsiteY186" fmla="*/ 672536 h 1798781"/>
              <a:gd name="connsiteX187" fmla="*/ 977361 w 5673186"/>
              <a:gd name="connsiteY187" fmla="*/ 640151 h 1798781"/>
              <a:gd name="connsiteX188" fmla="*/ 1167861 w 5673186"/>
              <a:gd name="connsiteY188" fmla="*/ 472511 h 1798781"/>
              <a:gd name="connsiteX189" fmla="*/ 1367886 w 5673186"/>
              <a:gd name="connsiteY189" fmla="*/ 423934 h 1798781"/>
              <a:gd name="connsiteX190" fmla="*/ 1698404 w 5673186"/>
              <a:gd name="connsiteY190" fmla="*/ 513469 h 1798781"/>
              <a:gd name="connsiteX191" fmla="*/ 1767936 w 5673186"/>
              <a:gd name="connsiteY191" fmla="*/ 542997 h 1798781"/>
              <a:gd name="connsiteX192" fmla="*/ 2060354 w 5673186"/>
              <a:gd name="connsiteY192" fmla="*/ 700159 h 1798781"/>
              <a:gd name="connsiteX193" fmla="*/ 2223231 w 5673186"/>
              <a:gd name="connsiteY193" fmla="*/ 760167 h 1798781"/>
              <a:gd name="connsiteX194" fmla="*/ 2890934 w 5673186"/>
              <a:gd name="connsiteY194" fmla="*/ 920186 h 1798781"/>
              <a:gd name="connsiteX195" fmla="*/ 2939511 w 5673186"/>
              <a:gd name="connsiteY195" fmla="*/ 900184 h 1798781"/>
              <a:gd name="connsiteX196" fmla="*/ 3134774 w 5673186"/>
              <a:gd name="connsiteY196" fmla="*/ 654439 h 1798781"/>
              <a:gd name="connsiteX197" fmla="*/ 3645314 w 5673186"/>
              <a:gd name="connsiteY197" fmla="*/ 61031 h 1798781"/>
              <a:gd name="connsiteX198" fmla="*/ 3661506 w 5673186"/>
              <a:gd name="connsiteY198" fmla="*/ 41029 h 1798781"/>
              <a:gd name="connsiteX199" fmla="*/ 3725131 w 5673186"/>
              <a:gd name="connsiteY199"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711416 w 5673186"/>
              <a:gd name="connsiteY114" fmla="*/ 1495204 h 1798781"/>
              <a:gd name="connsiteX115" fmla="*/ 1706024 w 5673186"/>
              <a:gd name="connsiteY115" fmla="*/ 1499306 h 1798781"/>
              <a:gd name="connsiteX116" fmla="*/ 1698404 w 5673186"/>
              <a:gd name="connsiteY116" fmla="*/ 1536454 h 1798781"/>
              <a:gd name="connsiteX117" fmla="*/ 1708881 w 5673186"/>
              <a:gd name="connsiteY117" fmla="*/ 1593604 h 1798781"/>
              <a:gd name="connsiteX118" fmla="*/ 1697451 w 5673186"/>
              <a:gd name="connsiteY118" fmla="*/ 1592652 h 1798781"/>
              <a:gd name="connsiteX119" fmla="*/ 1687926 w 5673186"/>
              <a:gd name="connsiteY119" fmla="*/ 1601224 h 1798781"/>
              <a:gd name="connsiteX120" fmla="*/ 1702214 w 5673186"/>
              <a:gd name="connsiteY120" fmla="*/ 1605987 h 1798781"/>
              <a:gd name="connsiteX121" fmla="*/ 1743171 w 5673186"/>
              <a:gd name="connsiteY121" fmla="*/ 1650754 h 1798781"/>
              <a:gd name="connsiteX122" fmla="*/ 1726979 w 5673186"/>
              <a:gd name="connsiteY122" fmla="*/ 1704094 h 1798781"/>
              <a:gd name="connsiteX123" fmla="*/ 1676496 w 5673186"/>
              <a:gd name="connsiteY123" fmla="*/ 1701237 h 1798781"/>
              <a:gd name="connsiteX124" fmla="*/ 1665066 w 5673186"/>
              <a:gd name="connsiteY124" fmla="*/ 1682187 h 1798781"/>
              <a:gd name="connsiteX125" fmla="*/ 1633634 w 5673186"/>
              <a:gd name="connsiteY125" fmla="*/ 1683139 h 1798781"/>
              <a:gd name="connsiteX126" fmla="*/ 1597439 w 5673186"/>
              <a:gd name="connsiteY126" fmla="*/ 1699331 h 1798781"/>
              <a:gd name="connsiteX127" fmla="*/ 1573626 w 5673186"/>
              <a:gd name="connsiteY127" fmla="*/ 1669804 h 1798781"/>
              <a:gd name="connsiteX128" fmla="*/ 1592676 w 5673186"/>
              <a:gd name="connsiteY128" fmla="*/ 1636467 h 1798781"/>
              <a:gd name="connsiteX129" fmla="*/ 1599344 w 5673186"/>
              <a:gd name="connsiteY129" fmla="*/ 1620274 h 1798781"/>
              <a:gd name="connsiteX130" fmla="*/ 1543146 w 5673186"/>
              <a:gd name="connsiteY130" fmla="*/ 1605034 h 1798781"/>
              <a:gd name="connsiteX131" fmla="*/ 1568864 w 5673186"/>
              <a:gd name="connsiteY131" fmla="*/ 1517404 h 1798781"/>
              <a:gd name="connsiteX132" fmla="*/ 1609821 w 5673186"/>
              <a:gd name="connsiteY132" fmla="*/ 1535502 h 1798781"/>
              <a:gd name="connsiteX133" fmla="*/ 1615536 w 5673186"/>
              <a:gd name="connsiteY133" fmla="*/ 1555504 h 1798781"/>
              <a:gd name="connsiteX134" fmla="*/ 1628871 w 5673186"/>
              <a:gd name="connsiteY134" fmla="*/ 1565981 h 1798781"/>
              <a:gd name="connsiteX135" fmla="*/ 1640301 w 5673186"/>
              <a:gd name="connsiteY135" fmla="*/ 1554552 h 1798781"/>
              <a:gd name="connsiteX136" fmla="*/ 1645064 w 5673186"/>
              <a:gd name="connsiteY136" fmla="*/ 1513594 h 1798781"/>
              <a:gd name="connsiteX137" fmla="*/ 1625061 w 5673186"/>
              <a:gd name="connsiteY137" fmla="*/ 1436442 h 1798781"/>
              <a:gd name="connsiteX138" fmla="*/ 1619346 w 5673186"/>
              <a:gd name="connsiteY138" fmla="*/ 1374529 h 1798781"/>
              <a:gd name="connsiteX139" fmla="*/ 1560291 w 5673186"/>
              <a:gd name="connsiteY139" fmla="*/ 1371672 h 1798781"/>
              <a:gd name="connsiteX140" fmla="*/ 1461231 w 5673186"/>
              <a:gd name="connsiteY140" fmla="*/ 1354527 h 1798781"/>
              <a:gd name="connsiteX141" fmla="*/ 1400271 w 5673186"/>
              <a:gd name="connsiteY141" fmla="*/ 1341192 h 1798781"/>
              <a:gd name="connsiteX142" fmla="*/ 1382174 w 5673186"/>
              <a:gd name="connsiteY142" fmla="*/ 1335477 h 1798781"/>
              <a:gd name="connsiteX143" fmla="*/ 1380269 w 5673186"/>
              <a:gd name="connsiteY143" fmla="*/ 1354527 h 1798781"/>
              <a:gd name="connsiteX144" fmla="*/ 1376459 w 5673186"/>
              <a:gd name="connsiteY144" fmla="*/ 1392627 h 1798781"/>
              <a:gd name="connsiteX145" fmla="*/ 1331691 w 5673186"/>
              <a:gd name="connsiteY145" fmla="*/ 1401199 h 1798781"/>
              <a:gd name="connsiteX146" fmla="*/ 1293591 w 5673186"/>
              <a:gd name="connsiteY146" fmla="*/ 1379292 h 1798781"/>
              <a:gd name="connsiteX147" fmla="*/ 1285971 w 5673186"/>
              <a:gd name="connsiteY147" fmla="*/ 1367862 h 1798781"/>
              <a:gd name="connsiteX148" fmla="*/ 1281209 w 5673186"/>
              <a:gd name="connsiteY148" fmla="*/ 1374529 h 1798781"/>
              <a:gd name="connsiteX149" fmla="*/ 1237394 w 5673186"/>
              <a:gd name="connsiteY149" fmla="*/ 1402152 h 1798781"/>
              <a:gd name="connsiteX150" fmla="*/ 1182149 w 5673186"/>
              <a:gd name="connsiteY150" fmla="*/ 1358337 h 1798781"/>
              <a:gd name="connsiteX151" fmla="*/ 1190721 w 5673186"/>
              <a:gd name="connsiteY151" fmla="*/ 1304997 h 1798781"/>
              <a:gd name="connsiteX152" fmla="*/ 1210724 w 5673186"/>
              <a:gd name="connsiteY152" fmla="*/ 1289756 h 1798781"/>
              <a:gd name="connsiteX153" fmla="*/ 1092614 w 5673186"/>
              <a:gd name="connsiteY153" fmla="*/ 1261181 h 1798781"/>
              <a:gd name="connsiteX154" fmla="*/ 1064039 w 5673186"/>
              <a:gd name="connsiteY154" fmla="*/ 1266897 h 1798781"/>
              <a:gd name="connsiteX155" fmla="*/ 1003079 w 5673186"/>
              <a:gd name="connsiteY155" fmla="*/ 1313569 h 1798781"/>
              <a:gd name="connsiteX156" fmla="*/ 997364 w 5673186"/>
              <a:gd name="connsiteY156" fmla="*/ 1324999 h 1798781"/>
              <a:gd name="connsiteX157" fmla="*/ 1003079 w 5673186"/>
              <a:gd name="connsiteY157" fmla="*/ 1351669 h 1798781"/>
              <a:gd name="connsiteX158" fmla="*/ 947834 w 5673186"/>
              <a:gd name="connsiteY158" fmla="*/ 1421202 h 1798781"/>
              <a:gd name="connsiteX159" fmla="*/ 943071 w 5673186"/>
              <a:gd name="connsiteY159" fmla="*/ 1421202 h 1798781"/>
              <a:gd name="connsiteX160" fmla="*/ 745904 w 5673186"/>
              <a:gd name="connsiteY160" fmla="*/ 1403104 h 1798781"/>
              <a:gd name="connsiteX161" fmla="*/ 636366 w 5673186"/>
              <a:gd name="connsiteY161" fmla="*/ 1389769 h 1798781"/>
              <a:gd name="connsiteX162" fmla="*/ 600171 w 5673186"/>
              <a:gd name="connsiteY162" fmla="*/ 1240227 h 1798781"/>
              <a:gd name="connsiteX163" fmla="*/ 600171 w 5673186"/>
              <a:gd name="connsiteY163" fmla="*/ 1220224 h 1798781"/>
              <a:gd name="connsiteX164" fmla="*/ 560166 w 5673186"/>
              <a:gd name="connsiteY164" fmla="*/ 1216414 h 1798781"/>
              <a:gd name="connsiteX165" fmla="*/ 517304 w 5673186"/>
              <a:gd name="connsiteY165" fmla="*/ 1267849 h 1798781"/>
              <a:gd name="connsiteX166" fmla="*/ 510636 w 5673186"/>
              <a:gd name="connsiteY166" fmla="*/ 1284042 h 1798781"/>
              <a:gd name="connsiteX167" fmla="*/ 519209 w 5673186"/>
              <a:gd name="connsiteY167" fmla="*/ 1309759 h 1798781"/>
              <a:gd name="connsiteX168" fmla="*/ 477299 w 5673186"/>
              <a:gd name="connsiteY168" fmla="*/ 1384054 h 1798781"/>
              <a:gd name="connsiteX169" fmla="*/ 322994 w 5673186"/>
              <a:gd name="connsiteY169" fmla="*/ 1382149 h 1798781"/>
              <a:gd name="connsiteX170" fmla="*/ 186786 w 5673186"/>
              <a:gd name="connsiteY170" fmla="*/ 1338334 h 1798781"/>
              <a:gd name="connsiteX171" fmla="*/ 127731 w 5673186"/>
              <a:gd name="connsiteY171" fmla="*/ 1189744 h 1798781"/>
              <a:gd name="connsiteX172" fmla="*/ 257271 w 5673186"/>
              <a:gd name="connsiteY172" fmla="*/ 1089732 h 1798781"/>
              <a:gd name="connsiteX173" fmla="*/ 318231 w 5673186"/>
              <a:gd name="connsiteY173" fmla="*/ 1084969 h 1798781"/>
              <a:gd name="connsiteX174" fmla="*/ 208694 w 5673186"/>
              <a:gd name="connsiteY174" fmla="*/ 1059252 h 1798781"/>
              <a:gd name="connsiteX175" fmla="*/ 26766 w 5673186"/>
              <a:gd name="connsiteY175" fmla="*/ 1016389 h 1798781"/>
              <a:gd name="connsiteX176" fmla="*/ 96 w 5673186"/>
              <a:gd name="connsiteY176" fmla="*/ 1004007 h 1798781"/>
              <a:gd name="connsiteX177" fmla="*/ 138209 w 5673186"/>
              <a:gd name="connsiteY177" fmla="*/ 981147 h 1798781"/>
              <a:gd name="connsiteX178" fmla="*/ 361094 w 5673186"/>
              <a:gd name="connsiteY178" fmla="*/ 1014484 h 1798781"/>
              <a:gd name="connsiteX179" fmla="*/ 801149 w 5673186"/>
              <a:gd name="connsiteY179" fmla="*/ 1075444 h 1798781"/>
              <a:gd name="connsiteX180" fmla="*/ 1055466 w 5673186"/>
              <a:gd name="connsiteY180" fmla="*/ 1090684 h 1798781"/>
              <a:gd name="connsiteX181" fmla="*/ 1075469 w 5673186"/>
              <a:gd name="connsiteY181" fmla="*/ 1067824 h 1798781"/>
              <a:gd name="connsiteX182" fmla="*/ 1076421 w 5673186"/>
              <a:gd name="connsiteY182" fmla="*/ 1052584 h 1798781"/>
              <a:gd name="connsiteX183" fmla="*/ 1060229 w 5673186"/>
              <a:gd name="connsiteY183" fmla="*/ 981147 h 1798781"/>
              <a:gd name="connsiteX184" fmla="*/ 917354 w 5673186"/>
              <a:gd name="connsiteY184" fmla="*/ 779217 h 1798781"/>
              <a:gd name="connsiteX185" fmla="*/ 948786 w 5673186"/>
              <a:gd name="connsiteY185" fmla="*/ 672536 h 1798781"/>
              <a:gd name="connsiteX186" fmla="*/ 977361 w 5673186"/>
              <a:gd name="connsiteY186" fmla="*/ 640151 h 1798781"/>
              <a:gd name="connsiteX187" fmla="*/ 1167861 w 5673186"/>
              <a:gd name="connsiteY187" fmla="*/ 472511 h 1798781"/>
              <a:gd name="connsiteX188" fmla="*/ 1367886 w 5673186"/>
              <a:gd name="connsiteY188" fmla="*/ 423934 h 1798781"/>
              <a:gd name="connsiteX189" fmla="*/ 1698404 w 5673186"/>
              <a:gd name="connsiteY189" fmla="*/ 513469 h 1798781"/>
              <a:gd name="connsiteX190" fmla="*/ 1767936 w 5673186"/>
              <a:gd name="connsiteY190" fmla="*/ 542997 h 1798781"/>
              <a:gd name="connsiteX191" fmla="*/ 2060354 w 5673186"/>
              <a:gd name="connsiteY191" fmla="*/ 700159 h 1798781"/>
              <a:gd name="connsiteX192" fmla="*/ 2223231 w 5673186"/>
              <a:gd name="connsiteY192" fmla="*/ 760167 h 1798781"/>
              <a:gd name="connsiteX193" fmla="*/ 2890934 w 5673186"/>
              <a:gd name="connsiteY193" fmla="*/ 920186 h 1798781"/>
              <a:gd name="connsiteX194" fmla="*/ 2939511 w 5673186"/>
              <a:gd name="connsiteY194" fmla="*/ 900184 h 1798781"/>
              <a:gd name="connsiteX195" fmla="*/ 3134774 w 5673186"/>
              <a:gd name="connsiteY195" fmla="*/ 654439 h 1798781"/>
              <a:gd name="connsiteX196" fmla="*/ 3645314 w 5673186"/>
              <a:gd name="connsiteY196" fmla="*/ 61031 h 1798781"/>
              <a:gd name="connsiteX197" fmla="*/ 3661506 w 5673186"/>
              <a:gd name="connsiteY197" fmla="*/ 41029 h 1798781"/>
              <a:gd name="connsiteX198" fmla="*/ 3725131 w 5673186"/>
              <a:gd name="connsiteY198"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711416 w 5673186"/>
              <a:gd name="connsiteY114" fmla="*/ 1495204 h 1798781"/>
              <a:gd name="connsiteX115" fmla="*/ 1698404 w 5673186"/>
              <a:gd name="connsiteY115" fmla="*/ 1536454 h 1798781"/>
              <a:gd name="connsiteX116" fmla="*/ 1708881 w 5673186"/>
              <a:gd name="connsiteY116" fmla="*/ 1593604 h 1798781"/>
              <a:gd name="connsiteX117" fmla="*/ 1697451 w 5673186"/>
              <a:gd name="connsiteY117" fmla="*/ 1592652 h 1798781"/>
              <a:gd name="connsiteX118" fmla="*/ 1687926 w 5673186"/>
              <a:gd name="connsiteY118" fmla="*/ 1601224 h 1798781"/>
              <a:gd name="connsiteX119" fmla="*/ 1702214 w 5673186"/>
              <a:gd name="connsiteY119" fmla="*/ 1605987 h 1798781"/>
              <a:gd name="connsiteX120" fmla="*/ 1743171 w 5673186"/>
              <a:gd name="connsiteY120" fmla="*/ 1650754 h 1798781"/>
              <a:gd name="connsiteX121" fmla="*/ 1726979 w 5673186"/>
              <a:gd name="connsiteY121" fmla="*/ 1704094 h 1798781"/>
              <a:gd name="connsiteX122" fmla="*/ 1676496 w 5673186"/>
              <a:gd name="connsiteY122" fmla="*/ 1701237 h 1798781"/>
              <a:gd name="connsiteX123" fmla="*/ 1665066 w 5673186"/>
              <a:gd name="connsiteY123" fmla="*/ 1682187 h 1798781"/>
              <a:gd name="connsiteX124" fmla="*/ 1633634 w 5673186"/>
              <a:gd name="connsiteY124" fmla="*/ 1683139 h 1798781"/>
              <a:gd name="connsiteX125" fmla="*/ 1597439 w 5673186"/>
              <a:gd name="connsiteY125" fmla="*/ 1699331 h 1798781"/>
              <a:gd name="connsiteX126" fmla="*/ 1573626 w 5673186"/>
              <a:gd name="connsiteY126" fmla="*/ 1669804 h 1798781"/>
              <a:gd name="connsiteX127" fmla="*/ 1592676 w 5673186"/>
              <a:gd name="connsiteY127" fmla="*/ 1636467 h 1798781"/>
              <a:gd name="connsiteX128" fmla="*/ 1599344 w 5673186"/>
              <a:gd name="connsiteY128" fmla="*/ 1620274 h 1798781"/>
              <a:gd name="connsiteX129" fmla="*/ 1543146 w 5673186"/>
              <a:gd name="connsiteY129" fmla="*/ 1605034 h 1798781"/>
              <a:gd name="connsiteX130" fmla="*/ 1568864 w 5673186"/>
              <a:gd name="connsiteY130" fmla="*/ 1517404 h 1798781"/>
              <a:gd name="connsiteX131" fmla="*/ 1609821 w 5673186"/>
              <a:gd name="connsiteY131" fmla="*/ 1535502 h 1798781"/>
              <a:gd name="connsiteX132" fmla="*/ 1615536 w 5673186"/>
              <a:gd name="connsiteY132" fmla="*/ 1555504 h 1798781"/>
              <a:gd name="connsiteX133" fmla="*/ 1628871 w 5673186"/>
              <a:gd name="connsiteY133" fmla="*/ 1565981 h 1798781"/>
              <a:gd name="connsiteX134" fmla="*/ 1640301 w 5673186"/>
              <a:gd name="connsiteY134" fmla="*/ 1554552 h 1798781"/>
              <a:gd name="connsiteX135" fmla="*/ 1645064 w 5673186"/>
              <a:gd name="connsiteY135" fmla="*/ 1513594 h 1798781"/>
              <a:gd name="connsiteX136" fmla="*/ 1625061 w 5673186"/>
              <a:gd name="connsiteY136" fmla="*/ 1436442 h 1798781"/>
              <a:gd name="connsiteX137" fmla="*/ 1619346 w 5673186"/>
              <a:gd name="connsiteY137" fmla="*/ 1374529 h 1798781"/>
              <a:gd name="connsiteX138" fmla="*/ 1560291 w 5673186"/>
              <a:gd name="connsiteY138" fmla="*/ 1371672 h 1798781"/>
              <a:gd name="connsiteX139" fmla="*/ 1461231 w 5673186"/>
              <a:gd name="connsiteY139" fmla="*/ 1354527 h 1798781"/>
              <a:gd name="connsiteX140" fmla="*/ 1400271 w 5673186"/>
              <a:gd name="connsiteY140" fmla="*/ 1341192 h 1798781"/>
              <a:gd name="connsiteX141" fmla="*/ 1382174 w 5673186"/>
              <a:gd name="connsiteY141" fmla="*/ 1335477 h 1798781"/>
              <a:gd name="connsiteX142" fmla="*/ 1380269 w 5673186"/>
              <a:gd name="connsiteY142" fmla="*/ 1354527 h 1798781"/>
              <a:gd name="connsiteX143" fmla="*/ 1376459 w 5673186"/>
              <a:gd name="connsiteY143" fmla="*/ 1392627 h 1798781"/>
              <a:gd name="connsiteX144" fmla="*/ 1331691 w 5673186"/>
              <a:gd name="connsiteY144" fmla="*/ 1401199 h 1798781"/>
              <a:gd name="connsiteX145" fmla="*/ 1293591 w 5673186"/>
              <a:gd name="connsiteY145" fmla="*/ 1379292 h 1798781"/>
              <a:gd name="connsiteX146" fmla="*/ 1285971 w 5673186"/>
              <a:gd name="connsiteY146" fmla="*/ 1367862 h 1798781"/>
              <a:gd name="connsiteX147" fmla="*/ 1281209 w 5673186"/>
              <a:gd name="connsiteY147" fmla="*/ 1374529 h 1798781"/>
              <a:gd name="connsiteX148" fmla="*/ 1237394 w 5673186"/>
              <a:gd name="connsiteY148" fmla="*/ 1402152 h 1798781"/>
              <a:gd name="connsiteX149" fmla="*/ 1182149 w 5673186"/>
              <a:gd name="connsiteY149" fmla="*/ 1358337 h 1798781"/>
              <a:gd name="connsiteX150" fmla="*/ 1190721 w 5673186"/>
              <a:gd name="connsiteY150" fmla="*/ 1304997 h 1798781"/>
              <a:gd name="connsiteX151" fmla="*/ 1210724 w 5673186"/>
              <a:gd name="connsiteY151" fmla="*/ 1289756 h 1798781"/>
              <a:gd name="connsiteX152" fmla="*/ 1092614 w 5673186"/>
              <a:gd name="connsiteY152" fmla="*/ 1261181 h 1798781"/>
              <a:gd name="connsiteX153" fmla="*/ 1064039 w 5673186"/>
              <a:gd name="connsiteY153" fmla="*/ 1266897 h 1798781"/>
              <a:gd name="connsiteX154" fmla="*/ 1003079 w 5673186"/>
              <a:gd name="connsiteY154" fmla="*/ 1313569 h 1798781"/>
              <a:gd name="connsiteX155" fmla="*/ 997364 w 5673186"/>
              <a:gd name="connsiteY155" fmla="*/ 1324999 h 1798781"/>
              <a:gd name="connsiteX156" fmla="*/ 1003079 w 5673186"/>
              <a:gd name="connsiteY156" fmla="*/ 1351669 h 1798781"/>
              <a:gd name="connsiteX157" fmla="*/ 947834 w 5673186"/>
              <a:gd name="connsiteY157" fmla="*/ 1421202 h 1798781"/>
              <a:gd name="connsiteX158" fmla="*/ 943071 w 5673186"/>
              <a:gd name="connsiteY158" fmla="*/ 1421202 h 1798781"/>
              <a:gd name="connsiteX159" fmla="*/ 745904 w 5673186"/>
              <a:gd name="connsiteY159" fmla="*/ 1403104 h 1798781"/>
              <a:gd name="connsiteX160" fmla="*/ 636366 w 5673186"/>
              <a:gd name="connsiteY160" fmla="*/ 1389769 h 1798781"/>
              <a:gd name="connsiteX161" fmla="*/ 600171 w 5673186"/>
              <a:gd name="connsiteY161" fmla="*/ 1240227 h 1798781"/>
              <a:gd name="connsiteX162" fmla="*/ 600171 w 5673186"/>
              <a:gd name="connsiteY162" fmla="*/ 1220224 h 1798781"/>
              <a:gd name="connsiteX163" fmla="*/ 560166 w 5673186"/>
              <a:gd name="connsiteY163" fmla="*/ 1216414 h 1798781"/>
              <a:gd name="connsiteX164" fmla="*/ 517304 w 5673186"/>
              <a:gd name="connsiteY164" fmla="*/ 1267849 h 1798781"/>
              <a:gd name="connsiteX165" fmla="*/ 510636 w 5673186"/>
              <a:gd name="connsiteY165" fmla="*/ 1284042 h 1798781"/>
              <a:gd name="connsiteX166" fmla="*/ 519209 w 5673186"/>
              <a:gd name="connsiteY166" fmla="*/ 1309759 h 1798781"/>
              <a:gd name="connsiteX167" fmla="*/ 477299 w 5673186"/>
              <a:gd name="connsiteY167" fmla="*/ 1384054 h 1798781"/>
              <a:gd name="connsiteX168" fmla="*/ 322994 w 5673186"/>
              <a:gd name="connsiteY168" fmla="*/ 1382149 h 1798781"/>
              <a:gd name="connsiteX169" fmla="*/ 186786 w 5673186"/>
              <a:gd name="connsiteY169" fmla="*/ 1338334 h 1798781"/>
              <a:gd name="connsiteX170" fmla="*/ 127731 w 5673186"/>
              <a:gd name="connsiteY170" fmla="*/ 1189744 h 1798781"/>
              <a:gd name="connsiteX171" fmla="*/ 257271 w 5673186"/>
              <a:gd name="connsiteY171" fmla="*/ 1089732 h 1798781"/>
              <a:gd name="connsiteX172" fmla="*/ 318231 w 5673186"/>
              <a:gd name="connsiteY172" fmla="*/ 1084969 h 1798781"/>
              <a:gd name="connsiteX173" fmla="*/ 208694 w 5673186"/>
              <a:gd name="connsiteY173" fmla="*/ 1059252 h 1798781"/>
              <a:gd name="connsiteX174" fmla="*/ 26766 w 5673186"/>
              <a:gd name="connsiteY174" fmla="*/ 1016389 h 1798781"/>
              <a:gd name="connsiteX175" fmla="*/ 96 w 5673186"/>
              <a:gd name="connsiteY175" fmla="*/ 1004007 h 1798781"/>
              <a:gd name="connsiteX176" fmla="*/ 138209 w 5673186"/>
              <a:gd name="connsiteY176" fmla="*/ 981147 h 1798781"/>
              <a:gd name="connsiteX177" fmla="*/ 361094 w 5673186"/>
              <a:gd name="connsiteY177" fmla="*/ 1014484 h 1798781"/>
              <a:gd name="connsiteX178" fmla="*/ 801149 w 5673186"/>
              <a:gd name="connsiteY178" fmla="*/ 1075444 h 1798781"/>
              <a:gd name="connsiteX179" fmla="*/ 1055466 w 5673186"/>
              <a:gd name="connsiteY179" fmla="*/ 1090684 h 1798781"/>
              <a:gd name="connsiteX180" fmla="*/ 1075469 w 5673186"/>
              <a:gd name="connsiteY180" fmla="*/ 1067824 h 1798781"/>
              <a:gd name="connsiteX181" fmla="*/ 1076421 w 5673186"/>
              <a:gd name="connsiteY181" fmla="*/ 1052584 h 1798781"/>
              <a:gd name="connsiteX182" fmla="*/ 1060229 w 5673186"/>
              <a:gd name="connsiteY182" fmla="*/ 981147 h 1798781"/>
              <a:gd name="connsiteX183" fmla="*/ 917354 w 5673186"/>
              <a:gd name="connsiteY183" fmla="*/ 779217 h 1798781"/>
              <a:gd name="connsiteX184" fmla="*/ 948786 w 5673186"/>
              <a:gd name="connsiteY184" fmla="*/ 672536 h 1798781"/>
              <a:gd name="connsiteX185" fmla="*/ 977361 w 5673186"/>
              <a:gd name="connsiteY185" fmla="*/ 640151 h 1798781"/>
              <a:gd name="connsiteX186" fmla="*/ 1167861 w 5673186"/>
              <a:gd name="connsiteY186" fmla="*/ 472511 h 1798781"/>
              <a:gd name="connsiteX187" fmla="*/ 1367886 w 5673186"/>
              <a:gd name="connsiteY187" fmla="*/ 423934 h 1798781"/>
              <a:gd name="connsiteX188" fmla="*/ 1698404 w 5673186"/>
              <a:gd name="connsiteY188" fmla="*/ 513469 h 1798781"/>
              <a:gd name="connsiteX189" fmla="*/ 1767936 w 5673186"/>
              <a:gd name="connsiteY189" fmla="*/ 542997 h 1798781"/>
              <a:gd name="connsiteX190" fmla="*/ 2060354 w 5673186"/>
              <a:gd name="connsiteY190" fmla="*/ 700159 h 1798781"/>
              <a:gd name="connsiteX191" fmla="*/ 2223231 w 5673186"/>
              <a:gd name="connsiteY191" fmla="*/ 760167 h 1798781"/>
              <a:gd name="connsiteX192" fmla="*/ 2890934 w 5673186"/>
              <a:gd name="connsiteY192" fmla="*/ 920186 h 1798781"/>
              <a:gd name="connsiteX193" fmla="*/ 2939511 w 5673186"/>
              <a:gd name="connsiteY193" fmla="*/ 900184 h 1798781"/>
              <a:gd name="connsiteX194" fmla="*/ 3134774 w 5673186"/>
              <a:gd name="connsiteY194" fmla="*/ 654439 h 1798781"/>
              <a:gd name="connsiteX195" fmla="*/ 3645314 w 5673186"/>
              <a:gd name="connsiteY195" fmla="*/ 61031 h 1798781"/>
              <a:gd name="connsiteX196" fmla="*/ 3661506 w 5673186"/>
              <a:gd name="connsiteY196" fmla="*/ 41029 h 1798781"/>
              <a:gd name="connsiteX197" fmla="*/ 3725131 w 5673186"/>
              <a:gd name="connsiteY197"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698404 w 5673186"/>
              <a:gd name="connsiteY114" fmla="*/ 1536454 h 1798781"/>
              <a:gd name="connsiteX115" fmla="*/ 1708881 w 5673186"/>
              <a:gd name="connsiteY115" fmla="*/ 1593604 h 1798781"/>
              <a:gd name="connsiteX116" fmla="*/ 1697451 w 5673186"/>
              <a:gd name="connsiteY116" fmla="*/ 1592652 h 1798781"/>
              <a:gd name="connsiteX117" fmla="*/ 1687926 w 5673186"/>
              <a:gd name="connsiteY117" fmla="*/ 1601224 h 1798781"/>
              <a:gd name="connsiteX118" fmla="*/ 1702214 w 5673186"/>
              <a:gd name="connsiteY118" fmla="*/ 1605987 h 1798781"/>
              <a:gd name="connsiteX119" fmla="*/ 1743171 w 5673186"/>
              <a:gd name="connsiteY119" fmla="*/ 1650754 h 1798781"/>
              <a:gd name="connsiteX120" fmla="*/ 1726979 w 5673186"/>
              <a:gd name="connsiteY120" fmla="*/ 1704094 h 1798781"/>
              <a:gd name="connsiteX121" fmla="*/ 1676496 w 5673186"/>
              <a:gd name="connsiteY121" fmla="*/ 1701237 h 1798781"/>
              <a:gd name="connsiteX122" fmla="*/ 1665066 w 5673186"/>
              <a:gd name="connsiteY122" fmla="*/ 1682187 h 1798781"/>
              <a:gd name="connsiteX123" fmla="*/ 1633634 w 5673186"/>
              <a:gd name="connsiteY123" fmla="*/ 1683139 h 1798781"/>
              <a:gd name="connsiteX124" fmla="*/ 1597439 w 5673186"/>
              <a:gd name="connsiteY124" fmla="*/ 1699331 h 1798781"/>
              <a:gd name="connsiteX125" fmla="*/ 1573626 w 5673186"/>
              <a:gd name="connsiteY125" fmla="*/ 1669804 h 1798781"/>
              <a:gd name="connsiteX126" fmla="*/ 1592676 w 5673186"/>
              <a:gd name="connsiteY126" fmla="*/ 1636467 h 1798781"/>
              <a:gd name="connsiteX127" fmla="*/ 1599344 w 5673186"/>
              <a:gd name="connsiteY127" fmla="*/ 1620274 h 1798781"/>
              <a:gd name="connsiteX128" fmla="*/ 1543146 w 5673186"/>
              <a:gd name="connsiteY128" fmla="*/ 1605034 h 1798781"/>
              <a:gd name="connsiteX129" fmla="*/ 1568864 w 5673186"/>
              <a:gd name="connsiteY129" fmla="*/ 1517404 h 1798781"/>
              <a:gd name="connsiteX130" fmla="*/ 1609821 w 5673186"/>
              <a:gd name="connsiteY130" fmla="*/ 1535502 h 1798781"/>
              <a:gd name="connsiteX131" fmla="*/ 1615536 w 5673186"/>
              <a:gd name="connsiteY131" fmla="*/ 1555504 h 1798781"/>
              <a:gd name="connsiteX132" fmla="*/ 1628871 w 5673186"/>
              <a:gd name="connsiteY132" fmla="*/ 1565981 h 1798781"/>
              <a:gd name="connsiteX133" fmla="*/ 1640301 w 5673186"/>
              <a:gd name="connsiteY133" fmla="*/ 1554552 h 1798781"/>
              <a:gd name="connsiteX134" fmla="*/ 1645064 w 5673186"/>
              <a:gd name="connsiteY134" fmla="*/ 1513594 h 1798781"/>
              <a:gd name="connsiteX135" fmla="*/ 1625061 w 5673186"/>
              <a:gd name="connsiteY135" fmla="*/ 1436442 h 1798781"/>
              <a:gd name="connsiteX136" fmla="*/ 1619346 w 5673186"/>
              <a:gd name="connsiteY136" fmla="*/ 1374529 h 1798781"/>
              <a:gd name="connsiteX137" fmla="*/ 1560291 w 5673186"/>
              <a:gd name="connsiteY137" fmla="*/ 1371672 h 1798781"/>
              <a:gd name="connsiteX138" fmla="*/ 1461231 w 5673186"/>
              <a:gd name="connsiteY138" fmla="*/ 1354527 h 1798781"/>
              <a:gd name="connsiteX139" fmla="*/ 1400271 w 5673186"/>
              <a:gd name="connsiteY139" fmla="*/ 1341192 h 1798781"/>
              <a:gd name="connsiteX140" fmla="*/ 1382174 w 5673186"/>
              <a:gd name="connsiteY140" fmla="*/ 1335477 h 1798781"/>
              <a:gd name="connsiteX141" fmla="*/ 1380269 w 5673186"/>
              <a:gd name="connsiteY141" fmla="*/ 1354527 h 1798781"/>
              <a:gd name="connsiteX142" fmla="*/ 1376459 w 5673186"/>
              <a:gd name="connsiteY142" fmla="*/ 1392627 h 1798781"/>
              <a:gd name="connsiteX143" fmla="*/ 1331691 w 5673186"/>
              <a:gd name="connsiteY143" fmla="*/ 1401199 h 1798781"/>
              <a:gd name="connsiteX144" fmla="*/ 1293591 w 5673186"/>
              <a:gd name="connsiteY144" fmla="*/ 1379292 h 1798781"/>
              <a:gd name="connsiteX145" fmla="*/ 1285971 w 5673186"/>
              <a:gd name="connsiteY145" fmla="*/ 1367862 h 1798781"/>
              <a:gd name="connsiteX146" fmla="*/ 1281209 w 5673186"/>
              <a:gd name="connsiteY146" fmla="*/ 1374529 h 1798781"/>
              <a:gd name="connsiteX147" fmla="*/ 1237394 w 5673186"/>
              <a:gd name="connsiteY147" fmla="*/ 1402152 h 1798781"/>
              <a:gd name="connsiteX148" fmla="*/ 1182149 w 5673186"/>
              <a:gd name="connsiteY148" fmla="*/ 1358337 h 1798781"/>
              <a:gd name="connsiteX149" fmla="*/ 1190721 w 5673186"/>
              <a:gd name="connsiteY149" fmla="*/ 1304997 h 1798781"/>
              <a:gd name="connsiteX150" fmla="*/ 1210724 w 5673186"/>
              <a:gd name="connsiteY150" fmla="*/ 1289756 h 1798781"/>
              <a:gd name="connsiteX151" fmla="*/ 1092614 w 5673186"/>
              <a:gd name="connsiteY151" fmla="*/ 1261181 h 1798781"/>
              <a:gd name="connsiteX152" fmla="*/ 1064039 w 5673186"/>
              <a:gd name="connsiteY152" fmla="*/ 1266897 h 1798781"/>
              <a:gd name="connsiteX153" fmla="*/ 1003079 w 5673186"/>
              <a:gd name="connsiteY153" fmla="*/ 1313569 h 1798781"/>
              <a:gd name="connsiteX154" fmla="*/ 997364 w 5673186"/>
              <a:gd name="connsiteY154" fmla="*/ 1324999 h 1798781"/>
              <a:gd name="connsiteX155" fmla="*/ 1003079 w 5673186"/>
              <a:gd name="connsiteY155" fmla="*/ 1351669 h 1798781"/>
              <a:gd name="connsiteX156" fmla="*/ 947834 w 5673186"/>
              <a:gd name="connsiteY156" fmla="*/ 1421202 h 1798781"/>
              <a:gd name="connsiteX157" fmla="*/ 943071 w 5673186"/>
              <a:gd name="connsiteY157" fmla="*/ 1421202 h 1798781"/>
              <a:gd name="connsiteX158" fmla="*/ 745904 w 5673186"/>
              <a:gd name="connsiteY158" fmla="*/ 1403104 h 1798781"/>
              <a:gd name="connsiteX159" fmla="*/ 636366 w 5673186"/>
              <a:gd name="connsiteY159" fmla="*/ 1389769 h 1798781"/>
              <a:gd name="connsiteX160" fmla="*/ 600171 w 5673186"/>
              <a:gd name="connsiteY160" fmla="*/ 1240227 h 1798781"/>
              <a:gd name="connsiteX161" fmla="*/ 600171 w 5673186"/>
              <a:gd name="connsiteY161" fmla="*/ 1220224 h 1798781"/>
              <a:gd name="connsiteX162" fmla="*/ 560166 w 5673186"/>
              <a:gd name="connsiteY162" fmla="*/ 1216414 h 1798781"/>
              <a:gd name="connsiteX163" fmla="*/ 517304 w 5673186"/>
              <a:gd name="connsiteY163" fmla="*/ 1267849 h 1798781"/>
              <a:gd name="connsiteX164" fmla="*/ 510636 w 5673186"/>
              <a:gd name="connsiteY164" fmla="*/ 1284042 h 1798781"/>
              <a:gd name="connsiteX165" fmla="*/ 519209 w 5673186"/>
              <a:gd name="connsiteY165" fmla="*/ 1309759 h 1798781"/>
              <a:gd name="connsiteX166" fmla="*/ 477299 w 5673186"/>
              <a:gd name="connsiteY166" fmla="*/ 1384054 h 1798781"/>
              <a:gd name="connsiteX167" fmla="*/ 322994 w 5673186"/>
              <a:gd name="connsiteY167" fmla="*/ 1382149 h 1798781"/>
              <a:gd name="connsiteX168" fmla="*/ 186786 w 5673186"/>
              <a:gd name="connsiteY168" fmla="*/ 1338334 h 1798781"/>
              <a:gd name="connsiteX169" fmla="*/ 127731 w 5673186"/>
              <a:gd name="connsiteY169" fmla="*/ 1189744 h 1798781"/>
              <a:gd name="connsiteX170" fmla="*/ 257271 w 5673186"/>
              <a:gd name="connsiteY170" fmla="*/ 1089732 h 1798781"/>
              <a:gd name="connsiteX171" fmla="*/ 318231 w 5673186"/>
              <a:gd name="connsiteY171" fmla="*/ 1084969 h 1798781"/>
              <a:gd name="connsiteX172" fmla="*/ 208694 w 5673186"/>
              <a:gd name="connsiteY172" fmla="*/ 1059252 h 1798781"/>
              <a:gd name="connsiteX173" fmla="*/ 26766 w 5673186"/>
              <a:gd name="connsiteY173" fmla="*/ 1016389 h 1798781"/>
              <a:gd name="connsiteX174" fmla="*/ 96 w 5673186"/>
              <a:gd name="connsiteY174" fmla="*/ 1004007 h 1798781"/>
              <a:gd name="connsiteX175" fmla="*/ 138209 w 5673186"/>
              <a:gd name="connsiteY175" fmla="*/ 981147 h 1798781"/>
              <a:gd name="connsiteX176" fmla="*/ 361094 w 5673186"/>
              <a:gd name="connsiteY176" fmla="*/ 1014484 h 1798781"/>
              <a:gd name="connsiteX177" fmla="*/ 801149 w 5673186"/>
              <a:gd name="connsiteY177" fmla="*/ 1075444 h 1798781"/>
              <a:gd name="connsiteX178" fmla="*/ 1055466 w 5673186"/>
              <a:gd name="connsiteY178" fmla="*/ 1090684 h 1798781"/>
              <a:gd name="connsiteX179" fmla="*/ 1075469 w 5673186"/>
              <a:gd name="connsiteY179" fmla="*/ 1067824 h 1798781"/>
              <a:gd name="connsiteX180" fmla="*/ 1076421 w 5673186"/>
              <a:gd name="connsiteY180" fmla="*/ 1052584 h 1798781"/>
              <a:gd name="connsiteX181" fmla="*/ 1060229 w 5673186"/>
              <a:gd name="connsiteY181" fmla="*/ 981147 h 1798781"/>
              <a:gd name="connsiteX182" fmla="*/ 917354 w 5673186"/>
              <a:gd name="connsiteY182" fmla="*/ 779217 h 1798781"/>
              <a:gd name="connsiteX183" fmla="*/ 948786 w 5673186"/>
              <a:gd name="connsiteY183" fmla="*/ 672536 h 1798781"/>
              <a:gd name="connsiteX184" fmla="*/ 977361 w 5673186"/>
              <a:gd name="connsiteY184" fmla="*/ 640151 h 1798781"/>
              <a:gd name="connsiteX185" fmla="*/ 1167861 w 5673186"/>
              <a:gd name="connsiteY185" fmla="*/ 472511 h 1798781"/>
              <a:gd name="connsiteX186" fmla="*/ 1367886 w 5673186"/>
              <a:gd name="connsiteY186" fmla="*/ 423934 h 1798781"/>
              <a:gd name="connsiteX187" fmla="*/ 1698404 w 5673186"/>
              <a:gd name="connsiteY187" fmla="*/ 513469 h 1798781"/>
              <a:gd name="connsiteX188" fmla="*/ 1767936 w 5673186"/>
              <a:gd name="connsiteY188" fmla="*/ 542997 h 1798781"/>
              <a:gd name="connsiteX189" fmla="*/ 2060354 w 5673186"/>
              <a:gd name="connsiteY189" fmla="*/ 700159 h 1798781"/>
              <a:gd name="connsiteX190" fmla="*/ 2223231 w 5673186"/>
              <a:gd name="connsiteY190" fmla="*/ 760167 h 1798781"/>
              <a:gd name="connsiteX191" fmla="*/ 2890934 w 5673186"/>
              <a:gd name="connsiteY191" fmla="*/ 920186 h 1798781"/>
              <a:gd name="connsiteX192" fmla="*/ 2939511 w 5673186"/>
              <a:gd name="connsiteY192" fmla="*/ 900184 h 1798781"/>
              <a:gd name="connsiteX193" fmla="*/ 3134774 w 5673186"/>
              <a:gd name="connsiteY193" fmla="*/ 654439 h 1798781"/>
              <a:gd name="connsiteX194" fmla="*/ 3645314 w 5673186"/>
              <a:gd name="connsiteY194" fmla="*/ 61031 h 1798781"/>
              <a:gd name="connsiteX195" fmla="*/ 3661506 w 5673186"/>
              <a:gd name="connsiteY195" fmla="*/ 41029 h 1798781"/>
              <a:gd name="connsiteX196" fmla="*/ 3725131 w 5673186"/>
              <a:gd name="connsiteY196"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698404 w 5673186"/>
              <a:gd name="connsiteY113" fmla="*/ 1536454 h 1798781"/>
              <a:gd name="connsiteX114" fmla="*/ 1708881 w 5673186"/>
              <a:gd name="connsiteY114" fmla="*/ 1593604 h 1798781"/>
              <a:gd name="connsiteX115" fmla="*/ 1697451 w 5673186"/>
              <a:gd name="connsiteY115" fmla="*/ 1592652 h 1798781"/>
              <a:gd name="connsiteX116" fmla="*/ 1687926 w 5673186"/>
              <a:gd name="connsiteY116" fmla="*/ 1601224 h 1798781"/>
              <a:gd name="connsiteX117" fmla="*/ 1702214 w 5673186"/>
              <a:gd name="connsiteY117" fmla="*/ 1605987 h 1798781"/>
              <a:gd name="connsiteX118" fmla="*/ 1743171 w 5673186"/>
              <a:gd name="connsiteY118" fmla="*/ 1650754 h 1798781"/>
              <a:gd name="connsiteX119" fmla="*/ 1726979 w 5673186"/>
              <a:gd name="connsiteY119" fmla="*/ 1704094 h 1798781"/>
              <a:gd name="connsiteX120" fmla="*/ 1676496 w 5673186"/>
              <a:gd name="connsiteY120" fmla="*/ 1701237 h 1798781"/>
              <a:gd name="connsiteX121" fmla="*/ 1665066 w 5673186"/>
              <a:gd name="connsiteY121" fmla="*/ 1682187 h 1798781"/>
              <a:gd name="connsiteX122" fmla="*/ 1633634 w 5673186"/>
              <a:gd name="connsiteY122" fmla="*/ 1683139 h 1798781"/>
              <a:gd name="connsiteX123" fmla="*/ 1597439 w 5673186"/>
              <a:gd name="connsiteY123" fmla="*/ 1699331 h 1798781"/>
              <a:gd name="connsiteX124" fmla="*/ 1573626 w 5673186"/>
              <a:gd name="connsiteY124" fmla="*/ 1669804 h 1798781"/>
              <a:gd name="connsiteX125" fmla="*/ 1592676 w 5673186"/>
              <a:gd name="connsiteY125" fmla="*/ 1636467 h 1798781"/>
              <a:gd name="connsiteX126" fmla="*/ 1599344 w 5673186"/>
              <a:gd name="connsiteY126" fmla="*/ 1620274 h 1798781"/>
              <a:gd name="connsiteX127" fmla="*/ 1543146 w 5673186"/>
              <a:gd name="connsiteY127" fmla="*/ 1605034 h 1798781"/>
              <a:gd name="connsiteX128" fmla="*/ 1568864 w 5673186"/>
              <a:gd name="connsiteY128" fmla="*/ 1517404 h 1798781"/>
              <a:gd name="connsiteX129" fmla="*/ 1609821 w 5673186"/>
              <a:gd name="connsiteY129" fmla="*/ 1535502 h 1798781"/>
              <a:gd name="connsiteX130" fmla="*/ 1615536 w 5673186"/>
              <a:gd name="connsiteY130" fmla="*/ 1555504 h 1798781"/>
              <a:gd name="connsiteX131" fmla="*/ 1628871 w 5673186"/>
              <a:gd name="connsiteY131" fmla="*/ 1565981 h 1798781"/>
              <a:gd name="connsiteX132" fmla="*/ 1640301 w 5673186"/>
              <a:gd name="connsiteY132" fmla="*/ 1554552 h 1798781"/>
              <a:gd name="connsiteX133" fmla="*/ 1645064 w 5673186"/>
              <a:gd name="connsiteY133" fmla="*/ 1513594 h 1798781"/>
              <a:gd name="connsiteX134" fmla="*/ 1625061 w 5673186"/>
              <a:gd name="connsiteY134" fmla="*/ 1436442 h 1798781"/>
              <a:gd name="connsiteX135" fmla="*/ 1619346 w 5673186"/>
              <a:gd name="connsiteY135" fmla="*/ 1374529 h 1798781"/>
              <a:gd name="connsiteX136" fmla="*/ 1560291 w 5673186"/>
              <a:gd name="connsiteY136" fmla="*/ 1371672 h 1798781"/>
              <a:gd name="connsiteX137" fmla="*/ 1461231 w 5673186"/>
              <a:gd name="connsiteY137" fmla="*/ 1354527 h 1798781"/>
              <a:gd name="connsiteX138" fmla="*/ 1400271 w 5673186"/>
              <a:gd name="connsiteY138" fmla="*/ 1341192 h 1798781"/>
              <a:gd name="connsiteX139" fmla="*/ 1382174 w 5673186"/>
              <a:gd name="connsiteY139" fmla="*/ 1335477 h 1798781"/>
              <a:gd name="connsiteX140" fmla="*/ 1380269 w 5673186"/>
              <a:gd name="connsiteY140" fmla="*/ 1354527 h 1798781"/>
              <a:gd name="connsiteX141" fmla="*/ 1376459 w 5673186"/>
              <a:gd name="connsiteY141" fmla="*/ 1392627 h 1798781"/>
              <a:gd name="connsiteX142" fmla="*/ 1331691 w 5673186"/>
              <a:gd name="connsiteY142" fmla="*/ 1401199 h 1798781"/>
              <a:gd name="connsiteX143" fmla="*/ 1293591 w 5673186"/>
              <a:gd name="connsiteY143" fmla="*/ 1379292 h 1798781"/>
              <a:gd name="connsiteX144" fmla="*/ 1285971 w 5673186"/>
              <a:gd name="connsiteY144" fmla="*/ 1367862 h 1798781"/>
              <a:gd name="connsiteX145" fmla="*/ 1281209 w 5673186"/>
              <a:gd name="connsiteY145" fmla="*/ 1374529 h 1798781"/>
              <a:gd name="connsiteX146" fmla="*/ 1237394 w 5673186"/>
              <a:gd name="connsiteY146" fmla="*/ 1402152 h 1798781"/>
              <a:gd name="connsiteX147" fmla="*/ 1182149 w 5673186"/>
              <a:gd name="connsiteY147" fmla="*/ 1358337 h 1798781"/>
              <a:gd name="connsiteX148" fmla="*/ 1190721 w 5673186"/>
              <a:gd name="connsiteY148" fmla="*/ 1304997 h 1798781"/>
              <a:gd name="connsiteX149" fmla="*/ 1210724 w 5673186"/>
              <a:gd name="connsiteY149" fmla="*/ 1289756 h 1798781"/>
              <a:gd name="connsiteX150" fmla="*/ 1092614 w 5673186"/>
              <a:gd name="connsiteY150" fmla="*/ 1261181 h 1798781"/>
              <a:gd name="connsiteX151" fmla="*/ 1064039 w 5673186"/>
              <a:gd name="connsiteY151" fmla="*/ 1266897 h 1798781"/>
              <a:gd name="connsiteX152" fmla="*/ 1003079 w 5673186"/>
              <a:gd name="connsiteY152" fmla="*/ 1313569 h 1798781"/>
              <a:gd name="connsiteX153" fmla="*/ 997364 w 5673186"/>
              <a:gd name="connsiteY153" fmla="*/ 1324999 h 1798781"/>
              <a:gd name="connsiteX154" fmla="*/ 1003079 w 5673186"/>
              <a:gd name="connsiteY154" fmla="*/ 1351669 h 1798781"/>
              <a:gd name="connsiteX155" fmla="*/ 947834 w 5673186"/>
              <a:gd name="connsiteY155" fmla="*/ 1421202 h 1798781"/>
              <a:gd name="connsiteX156" fmla="*/ 943071 w 5673186"/>
              <a:gd name="connsiteY156" fmla="*/ 1421202 h 1798781"/>
              <a:gd name="connsiteX157" fmla="*/ 745904 w 5673186"/>
              <a:gd name="connsiteY157" fmla="*/ 1403104 h 1798781"/>
              <a:gd name="connsiteX158" fmla="*/ 636366 w 5673186"/>
              <a:gd name="connsiteY158" fmla="*/ 1389769 h 1798781"/>
              <a:gd name="connsiteX159" fmla="*/ 600171 w 5673186"/>
              <a:gd name="connsiteY159" fmla="*/ 1240227 h 1798781"/>
              <a:gd name="connsiteX160" fmla="*/ 600171 w 5673186"/>
              <a:gd name="connsiteY160" fmla="*/ 1220224 h 1798781"/>
              <a:gd name="connsiteX161" fmla="*/ 560166 w 5673186"/>
              <a:gd name="connsiteY161" fmla="*/ 1216414 h 1798781"/>
              <a:gd name="connsiteX162" fmla="*/ 517304 w 5673186"/>
              <a:gd name="connsiteY162" fmla="*/ 1267849 h 1798781"/>
              <a:gd name="connsiteX163" fmla="*/ 510636 w 5673186"/>
              <a:gd name="connsiteY163" fmla="*/ 1284042 h 1798781"/>
              <a:gd name="connsiteX164" fmla="*/ 519209 w 5673186"/>
              <a:gd name="connsiteY164" fmla="*/ 1309759 h 1798781"/>
              <a:gd name="connsiteX165" fmla="*/ 477299 w 5673186"/>
              <a:gd name="connsiteY165" fmla="*/ 1384054 h 1798781"/>
              <a:gd name="connsiteX166" fmla="*/ 322994 w 5673186"/>
              <a:gd name="connsiteY166" fmla="*/ 1382149 h 1798781"/>
              <a:gd name="connsiteX167" fmla="*/ 186786 w 5673186"/>
              <a:gd name="connsiteY167" fmla="*/ 1338334 h 1798781"/>
              <a:gd name="connsiteX168" fmla="*/ 127731 w 5673186"/>
              <a:gd name="connsiteY168" fmla="*/ 1189744 h 1798781"/>
              <a:gd name="connsiteX169" fmla="*/ 257271 w 5673186"/>
              <a:gd name="connsiteY169" fmla="*/ 1089732 h 1798781"/>
              <a:gd name="connsiteX170" fmla="*/ 318231 w 5673186"/>
              <a:gd name="connsiteY170" fmla="*/ 1084969 h 1798781"/>
              <a:gd name="connsiteX171" fmla="*/ 208694 w 5673186"/>
              <a:gd name="connsiteY171" fmla="*/ 1059252 h 1798781"/>
              <a:gd name="connsiteX172" fmla="*/ 26766 w 5673186"/>
              <a:gd name="connsiteY172" fmla="*/ 1016389 h 1798781"/>
              <a:gd name="connsiteX173" fmla="*/ 96 w 5673186"/>
              <a:gd name="connsiteY173" fmla="*/ 1004007 h 1798781"/>
              <a:gd name="connsiteX174" fmla="*/ 138209 w 5673186"/>
              <a:gd name="connsiteY174" fmla="*/ 981147 h 1798781"/>
              <a:gd name="connsiteX175" fmla="*/ 361094 w 5673186"/>
              <a:gd name="connsiteY175" fmla="*/ 1014484 h 1798781"/>
              <a:gd name="connsiteX176" fmla="*/ 801149 w 5673186"/>
              <a:gd name="connsiteY176" fmla="*/ 1075444 h 1798781"/>
              <a:gd name="connsiteX177" fmla="*/ 1055466 w 5673186"/>
              <a:gd name="connsiteY177" fmla="*/ 1090684 h 1798781"/>
              <a:gd name="connsiteX178" fmla="*/ 1075469 w 5673186"/>
              <a:gd name="connsiteY178" fmla="*/ 1067824 h 1798781"/>
              <a:gd name="connsiteX179" fmla="*/ 1076421 w 5673186"/>
              <a:gd name="connsiteY179" fmla="*/ 1052584 h 1798781"/>
              <a:gd name="connsiteX180" fmla="*/ 1060229 w 5673186"/>
              <a:gd name="connsiteY180" fmla="*/ 981147 h 1798781"/>
              <a:gd name="connsiteX181" fmla="*/ 917354 w 5673186"/>
              <a:gd name="connsiteY181" fmla="*/ 779217 h 1798781"/>
              <a:gd name="connsiteX182" fmla="*/ 948786 w 5673186"/>
              <a:gd name="connsiteY182" fmla="*/ 672536 h 1798781"/>
              <a:gd name="connsiteX183" fmla="*/ 977361 w 5673186"/>
              <a:gd name="connsiteY183" fmla="*/ 640151 h 1798781"/>
              <a:gd name="connsiteX184" fmla="*/ 1167861 w 5673186"/>
              <a:gd name="connsiteY184" fmla="*/ 472511 h 1798781"/>
              <a:gd name="connsiteX185" fmla="*/ 1367886 w 5673186"/>
              <a:gd name="connsiteY185" fmla="*/ 423934 h 1798781"/>
              <a:gd name="connsiteX186" fmla="*/ 1698404 w 5673186"/>
              <a:gd name="connsiteY186" fmla="*/ 513469 h 1798781"/>
              <a:gd name="connsiteX187" fmla="*/ 1767936 w 5673186"/>
              <a:gd name="connsiteY187" fmla="*/ 542997 h 1798781"/>
              <a:gd name="connsiteX188" fmla="*/ 2060354 w 5673186"/>
              <a:gd name="connsiteY188" fmla="*/ 700159 h 1798781"/>
              <a:gd name="connsiteX189" fmla="*/ 2223231 w 5673186"/>
              <a:gd name="connsiteY189" fmla="*/ 760167 h 1798781"/>
              <a:gd name="connsiteX190" fmla="*/ 2890934 w 5673186"/>
              <a:gd name="connsiteY190" fmla="*/ 920186 h 1798781"/>
              <a:gd name="connsiteX191" fmla="*/ 2939511 w 5673186"/>
              <a:gd name="connsiteY191" fmla="*/ 900184 h 1798781"/>
              <a:gd name="connsiteX192" fmla="*/ 3134774 w 5673186"/>
              <a:gd name="connsiteY192" fmla="*/ 654439 h 1798781"/>
              <a:gd name="connsiteX193" fmla="*/ 3645314 w 5673186"/>
              <a:gd name="connsiteY193" fmla="*/ 61031 h 1798781"/>
              <a:gd name="connsiteX194" fmla="*/ 3661506 w 5673186"/>
              <a:gd name="connsiteY194" fmla="*/ 41029 h 1798781"/>
              <a:gd name="connsiteX195" fmla="*/ 3725131 w 5673186"/>
              <a:gd name="connsiteY195"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698404 w 5673186"/>
              <a:gd name="connsiteY112" fmla="*/ 1536454 h 1798781"/>
              <a:gd name="connsiteX113" fmla="*/ 1708881 w 5673186"/>
              <a:gd name="connsiteY113" fmla="*/ 1593604 h 1798781"/>
              <a:gd name="connsiteX114" fmla="*/ 1697451 w 5673186"/>
              <a:gd name="connsiteY114" fmla="*/ 1592652 h 1798781"/>
              <a:gd name="connsiteX115" fmla="*/ 1687926 w 5673186"/>
              <a:gd name="connsiteY115" fmla="*/ 1601224 h 1798781"/>
              <a:gd name="connsiteX116" fmla="*/ 1702214 w 5673186"/>
              <a:gd name="connsiteY116" fmla="*/ 1605987 h 1798781"/>
              <a:gd name="connsiteX117" fmla="*/ 1743171 w 5673186"/>
              <a:gd name="connsiteY117" fmla="*/ 1650754 h 1798781"/>
              <a:gd name="connsiteX118" fmla="*/ 1726979 w 5673186"/>
              <a:gd name="connsiteY118" fmla="*/ 1704094 h 1798781"/>
              <a:gd name="connsiteX119" fmla="*/ 1676496 w 5673186"/>
              <a:gd name="connsiteY119" fmla="*/ 1701237 h 1798781"/>
              <a:gd name="connsiteX120" fmla="*/ 1665066 w 5673186"/>
              <a:gd name="connsiteY120" fmla="*/ 1682187 h 1798781"/>
              <a:gd name="connsiteX121" fmla="*/ 1633634 w 5673186"/>
              <a:gd name="connsiteY121" fmla="*/ 1683139 h 1798781"/>
              <a:gd name="connsiteX122" fmla="*/ 1597439 w 5673186"/>
              <a:gd name="connsiteY122" fmla="*/ 1699331 h 1798781"/>
              <a:gd name="connsiteX123" fmla="*/ 1573626 w 5673186"/>
              <a:gd name="connsiteY123" fmla="*/ 1669804 h 1798781"/>
              <a:gd name="connsiteX124" fmla="*/ 1592676 w 5673186"/>
              <a:gd name="connsiteY124" fmla="*/ 1636467 h 1798781"/>
              <a:gd name="connsiteX125" fmla="*/ 1599344 w 5673186"/>
              <a:gd name="connsiteY125" fmla="*/ 1620274 h 1798781"/>
              <a:gd name="connsiteX126" fmla="*/ 1543146 w 5673186"/>
              <a:gd name="connsiteY126" fmla="*/ 1605034 h 1798781"/>
              <a:gd name="connsiteX127" fmla="*/ 1568864 w 5673186"/>
              <a:gd name="connsiteY127" fmla="*/ 1517404 h 1798781"/>
              <a:gd name="connsiteX128" fmla="*/ 1609821 w 5673186"/>
              <a:gd name="connsiteY128" fmla="*/ 1535502 h 1798781"/>
              <a:gd name="connsiteX129" fmla="*/ 1615536 w 5673186"/>
              <a:gd name="connsiteY129" fmla="*/ 1555504 h 1798781"/>
              <a:gd name="connsiteX130" fmla="*/ 1628871 w 5673186"/>
              <a:gd name="connsiteY130" fmla="*/ 1565981 h 1798781"/>
              <a:gd name="connsiteX131" fmla="*/ 1640301 w 5673186"/>
              <a:gd name="connsiteY131" fmla="*/ 1554552 h 1798781"/>
              <a:gd name="connsiteX132" fmla="*/ 1645064 w 5673186"/>
              <a:gd name="connsiteY132" fmla="*/ 1513594 h 1798781"/>
              <a:gd name="connsiteX133" fmla="*/ 1625061 w 5673186"/>
              <a:gd name="connsiteY133" fmla="*/ 1436442 h 1798781"/>
              <a:gd name="connsiteX134" fmla="*/ 1619346 w 5673186"/>
              <a:gd name="connsiteY134" fmla="*/ 1374529 h 1798781"/>
              <a:gd name="connsiteX135" fmla="*/ 1560291 w 5673186"/>
              <a:gd name="connsiteY135" fmla="*/ 1371672 h 1798781"/>
              <a:gd name="connsiteX136" fmla="*/ 1461231 w 5673186"/>
              <a:gd name="connsiteY136" fmla="*/ 1354527 h 1798781"/>
              <a:gd name="connsiteX137" fmla="*/ 1400271 w 5673186"/>
              <a:gd name="connsiteY137" fmla="*/ 1341192 h 1798781"/>
              <a:gd name="connsiteX138" fmla="*/ 1382174 w 5673186"/>
              <a:gd name="connsiteY138" fmla="*/ 1335477 h 1798781"/>
              <a:gd name="connsiteX139" fmla="*/ 1380269 w 5673186"/>
              <a:gd name="connsiteY139" fmla="*/ 1354527 h 1798781"/>
              <a:gd name="connsiteX140" fmla="*/ 1376459 w 5673186"/>
              <a:gd name="connsiteY140" fmla="*/ 1392627 h 1798781"/>
              <a:gd name="connsiteX141" fmla="*/ 1331691 w 5673186"/>
              <a:gd name="connsiteY141" fmla="*/ 1401199 h 1798781"/>
              <a:gd name="connsiteX142" fmla="*/ 1293591 w 5673186"/>
              <a:gd name="connsiteY142" fmla="*/ 1379292 h 1798781"/>
              <a:gd name="connsiteX143" fmla="*/ 1285971 w 5673186"/>
              <a:gd name="connsiteY143" fmla="*/ 1367862 h 1798781"/>
              <a:gd name="connsiteX144" fmla="*/ 1281209 w 5673186"/>
              <a:gd name="connsiteY144" fmla="*/ 1374529 h 1798781"/>
              <a:gd name="connsiteX145" fmla="*/ 1237394 w 5673186"/>
              <a:gd name="connsiteY145" fmla="*/ 1402152 h 1798781"/>
              <a:gd name="connsiteX146" fmla="*/ 1182149 w 5673186"/>
              <a:gd name="connsiteY146" fmla="*/ 1358337 h 1798781"/>
              <a:gd name="connsiteX147" fmla="*/ 1190721 w 5673186"/>
              <a:gd name="connsiteY147" fmla="*/ 1304997 h 1798781"/>
              <a:gd name="connsiteX148" fmla="*/ 1210724 w 5673186"/>
              <a:gd name="connsiteY148" fmla="*/ 1289756 h 1798781"/>
              <a:gd name="connsiteX149" fmla="*/ 1092614 w 5673186"/>
              <a:gd name="connsiteY149" fmla="*/ 1261181 h 1798781"/>
              <a:gd name="connsiteX150" fmla="*/ 1064039 w 5673186"/>
              <a:gd name="connsiteY150" fmla="*/ 1266897 h 1798781"/>
              <a:gd name="connsiteX151" fmla="*/ 1003079 w 5673186"/>
              <a:gd name="connsiteY151" fmla="*/ 1313569 h 1798781"/>
              <a:gd name="connsiteX152" fmla="*/ 997364 w 5673186"/>
              <a:gd name="connsiteY152" fmla="*/ 1324999 h 1798781"/>
              <a:gd name="connsiteX153" fmla="*/ 1003079 w 5673186"/>
              <a:gd name="connsiteY153" fmla="*/ 1351669 h 1798781"/>
              <a:gd name="connsiteX154" fmla="*/ 947834 w 5673186"/>
              <a:gd name="connsiteY154" fmla="*/ 1421202 h 1798781"/>
              <a:gd name="connsiteX155" fmla="*/ 943071 w 5673186"/>
              <a:gd name="connsiteY155" fmla="*/ 1421202 h 1798781"/>
              <a:gd name="connsiteX156" fmla="*/ 745904 w 5673186"/>
              <a:gd name="connsiteY156" fmla="*/ 1403104 h 1798781"/>
              <a:gd name="connsiteX157" fmla="*/ 636366 w 5673186"/>
              <a:gd name="connsiteY157" fmla="*/ 1389769 h 1798781"/>
              <a:gd name="connsiteX158" fmla="*/ 600171 w 5673186"/>
              <a:gd name="connsiteY158" fmla="*/ 1240227 h 1798781"/>
              <a:gd name="connsiteX159" fmla="*/ 600171 w 5673186"/>
              <a:gd name="connsiteY159" fmla="*/ 1220224 h 1798781"/>
              <a:gd name="connsiteX160" fmla="*/ 560166 w 5673186"/>
              <a:gd name="connsiteY160" fmla="*/ 1216414 h 1798781"/>
              <a:gd name="connsiteX161" fmla="*/ 517304 w 5673186"/>
              <a:gd name="connsiteY161" fmla="*/ 1267849 h 1798781"/>
              <a:gd name="connsiteX162" fmla="*/ 510636 w 5673186"/>
              <a:gd name="connsiteY162" fmla="*/ 1284042 h 1798781"/>
              <a:gd name="connsiteX163" fmla="*/ 519209 w 5673186"/>
              <a:gd name="connsiteY163" fmla="*/ 1309759 h 1798781"/>
              <a:gd name="connsiteX164" fmla="*/ 477299 w 5673186"/>
              <a:gd name="connsiteY164" fmla="*/ 1384054 h 1798781"/>
              <a:gd name="connsiteX165" fmla="*/ 322994 w 5673186"/>
              <a:gd name="connsiteY165" fmla="*/ 1382149 h 1798781"/>
              <a:gd name="connsiteX166" fmla="*/ 186786 w 5673186"/>
              <a:gd name="connsiteY166" fmla="*/ 1338334 h 1798781"/>
              <a:gd name="connsiteX167" fmla="*/ 127731 w 5673186"/>
              <a:gd name="connsiteY167" fmla="*/ 1189744 h 1798781"/>
              <a:gd name="connsiteX168" fmla="*/ 257271 w 5673186"/>
              <a:gd name="connsiteY168" fmla="*/ 1089732 h 1798781"/>
              <a:gd name="connsiteX169" fmla="*/ 318231 w 5673186"/>
              <a:gd name="connsiteY169" fmla="*/ 1084969 h 1798781"/>
              <a:gd name="connsiteX170" fmla="*/ 208694 w 5673186"/>
              <a:gd name="connsiteY170" fmla="*/ 1059252 h 1798781"/>
              <a:gd name="connsiteX171" fmla="*/ 26766 w 5673186"/>
              <a:gd name="connsiteY171" fmla="*/ 1016389 h 1798781"/>
              <a:gd name="connsiteX172" fmla="*/ 96 w 5673186"/>
              <a:gd name="connsiteY172" fmla="*/ 1004007 h 1798781"/>
              <a:gd name="connsiteX173" fmla="*/ 138209 w 5673186"/>
              <a:gd name="connsiteY173" fmla="*/ 981147 h 1798781"/>
              <a:gd name="connsiteX174" fmla="*/ 361094 w 5673186"/>
              <a:gd name="connsiteY174" fmla="*/ 1014484 h 1798781"/>
              <a:gd name="connsiteX175" fmla="*/ 801149 w 5673186"/>
              <a:gd name="connsiteY175" fmla="*/ 1075444 h 1798781"/>
              <a:gd name="connsiteX176" fmla="*/ 1055466 w 5673186"/>
              <a:gd name="connsiteY176" fmla="*/ 1090684 h 1798781"/>
              <a:gd name="connsiteX177" fmla="*/ 1075469 w 5673186"/>
              <a:gd name="connsiteY177" fmla="*/ 1067824 h 1798781"/>
              <a:gd name="connsiteX178" fmla="*/ 1076421 w 5673186"/>
              <a:gd name="connsiteY178" fmla="*/ 1052584 h 1798781"/>
              <a:gd name="connsiteX179" fmla="*/ 1060229 w 5673186"/>
              <a:gd name="connsiteY179" fmla="*/ 981147 h 1798781"/>
              <a:gd name="connsiteX180" fmla="*/ 917354 w 5673186"/>
              <a:gd name="connsiteY180" fmla="*/ 779217 h 1798781"/>
              <a:gd name="connsiteX181" fmla="*/ 948786 w 5673186"/>
              <a:gd name="connsiteY181" fmla="*/ 672536 h 1798781"/>
              <a:gd name="connsiteX182" fmla="*/ 977361 w 5673186"/>
              <a:gd name="connsiteY182" fmla="*/ 640151 h 1798781"/>
              <a:gd name="connsiteX183" fmla="*/ 1167861 w 5673186"/>
              <a:gd name="connsiteY183" fmla="*/ 472511 h 1798781"/>
              <a:gd name="connsiteX184" fmla="*/ 1367886 w 5673186"/>
              <a:gd name="connsiteY184" fmla="*/ 423934 h 1798781"/>
              <a:gd name="connsiteX185" fmla="*/ 1698404 w 5673186"/>
              <a:gd name="connsiteY185" fmla="*/ 513469 h 1798781"/>
              <a:gd name="connsiteX186" fmla="*/ 1767936 w 5673186"/>
              <a:gd name="connsiteY186" fmla="*/ 542997 h 1798781"/>
              <a:gd name="connsiteX187" fmla="*/ 2060354 w 5673186"/>
              <a:gd name="connsiteY187" fmla="*/ 700159 h 1798781"/>
              <a:gd name="connsiteX188" fmla="*/ 2223231 w 5673186"/>
              <a:gd name="connsiteY188" fmla="*/ 760167 h 1798781"/>
              <a:gd name="connsiteX189" fmla="*/ 2890934 w 5673186"/>
              <a:gd name="connsiteY189" fmla="*/ 920186 h 1798781"/>
              <a:gd name="connsiteX190" fmla="*/ 2939511 w 5673186"/>
              <a:gd name="connsiteY190" fmla="*/ 900184 h 1798781"/>
              <a:gd name="connsiteX191" fmla="*/ 3134774 w 5673186"/>
              <a:gd name="connsiteY191" fmla="*/ 654439 h 1798781"/>
              <a:gd name="connsiteX192" fmla="*/ 3645314 w 5673186"/>
              <a:gd name="connsiteY192" fmla="*/ 61031 h 1798781"/>
              <a:gd name="connsiteX193" fmla="*/ 3661506 w 5673186"/>
              <a:gd name="connsiteY193" fmla="*/ 41029 h 1798781"/>
              <a:gd name="connsiteX194" fmla="*/ 3725131 w 5673186"/>
              <a:gd name="connsiteY194"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730789 w 5673186"/>
              <a:gd name="connsiteY108" fmla="*/ 1403104 h 1798781"/>
              <a:gd name="connsiteX109" fmla="*/ 1695546 w 5673186"/>
              <a:gd name="connsiteY109" fmla="*/ 1450729 h 1798781"/>
              <a:gd name="connsiteX110" fmla="*/ 1694594 w 5673186"/>
              <a:gd name="connsiteY110" fmla="*/ 1474542 h 1798781"/>
              <a:gd name="connsiteX111" fmla="*/ 1698404 w 5673186"/>
              <a:gd name="connsiteY111" fmla="*/ 1536454 h 1798781"/>
              <a:gd name="connsiteX112" fmla="*/ 1708881 w 5673186"/>
              <a:gd name="connsiteY112" fmla="*/ 1593604 h 1798781"/>
              <a:gd name="connsiteX113" fmla="*/ 1697451 w 5673186"/>
              <a:gd name="connsiteY113" fmla="*/ 1592652 h 1798781"/>
              <a:gd name="connsiteX114" fmla="*/ 1687926 w 5673186"/>
              <a:gd name="connsiteY114" fmla="*/ 1601224 h 1798781"/>
              <a:gd name="connsiteX115" fmla="*/ 1702214 w 5673186"/>
              <a:gd name="connsiteY115" fmla="*/ 1605987 h 1798781"/>
              <a:gd name="connsiteX116" fmla="*/ 1743171 w 5673186"/>
              <a:gd name="connsiteY116" fmla="*/ 1650754 h 1798781"/>
              <a:gd name="connsiteX117" fmla="*/ 1726979 w 5673186"/>
              <a:gd name="connsiteY117" fmla="*/ 1704094 h 1798781"/>
              <a:gd name="connsiteX118" fmla="*/ 1676496 w 5673186"/>
              <a:gd name="connsiteY118" fmla="*/ 1701237 h 1798781"/>
              <a:gd name="connsiteX119" fmla="*/ 1665066 w 5673186"/>
              <a:gd name="connsiteY119" fmla="*/ 1682187 h 1798781"/>
              <a:gd name="connsiteX120" fmla="*/ 1633634 w 5673186"/>
              <a:gd name="connsiteY120" fmla="*/ 1683139 h 1798781"/>
              <a:gd name="connsiteX121" fmla="*/ 1597439 w 5673186"/>
              <a:gd name="connsiteY121" fmla="*/ 1699331 h 1798781"/>
              <a:gd name="connsiteX122" fmla="*/ 1573626 w 5673186"/>
              <a:gd name="connsiteY122" fmla="*/ 1669804 h 1798781"/>
              <a:gd name="connsiteX123" fmla="*/ 1592676 w 5673186"/>
              <a:gd name="connsiteY123" fmla="*/ 1636467 h 1798781"/>
              <a:gd name="connsiteX124" fmla="*/ 1599344 w 5673186"/>
              <a:gd name="connsiteY124" fmla="*/ 1620274 h 1798781"/>
              <a:gd name="connsiteX125" fmla="*/ 1543146 w 5673186"/>
              <a:gd name="connsiteY125" fmla="*/ 1605034 h 1798781"/>
              <a:gd name="connsiteX126" fmla="*/ 1568864 w 5673186"/>
              <a:gd name="connsiteY126" fmla="*/ 1517404 h 1798781"/>
              <a:gd name="connsiteX127" fmla="*/ 1609821 w 5673186"/>
              <a:gd name="connsiteY127" fmla="*/ 1535502 h 1798781"/>
              <a:gd name="connsiteX128" fmla="*/ 1615536 w 5673186"/>
              <a:gd name="connsiteY128" fmla="*/ 1555504 h 1798781"/>
              <a:gd name="connsiteX129" fmla="*/ 1628871 w 5673186"/>
              <a:gd name="connsiteY129" fmla="*/ 1565981 h 1798781"/>
              <a:gd name="connsiteX130" fmla="*/ 1640301 w 5673186"/>
              <a:gd name="connsiteY130" fmla="*/ 1554552 h 1798781"/>
              <a:gd name="connsiteX131" fmla="*/ 1645064 w 5673186"/>
              <a:gd name="connsiteY131" fmla="*/ 1513594 h 1798781"/>
              <a:gd name="connsiteX132" fmla="*/ 1625061 w 5673186"/>
              <a:gd name="connsiteY132" fmla="*/ 1436442 h 1798781"/>
              <a:gd name="connsiteX133" fmla="*/ 1619346 w 5673186"/>
              <a:gd name="connsiteY133" fmla="*/ 1374529 h 1798781"/>
              <a:gd name="connsiteX134" fmla="*/ 1560291 w 5673186"/>
              <a:gd name="connsiteY134" fmla="*/ 1371672 h 1798781"/>
              <a:gd name="connsiteX135" fmla="*/ 1461231 w 5673186"/>
              <a:gd name="connsiteY135" fmla="*/ 1354527 h 1798781"/>
              <a:gd name="connsiteX136" fmla="*/ 1400271 w 5673186"/>
              <a:gd name="connsiteY136" fmla="*/ 1341192 h 1798781"/>
              <a:gd name="connsiteX137" fmla="*/ 1382174 w 5673186"/>
              <a:gd name="connsiteY137" fmla="*/ 1335477 h 1798781"/>
              <a:gd name="connsiteX138" fmla="*/ 1380269 w 5673186"/>
              <a:gd name="connsiteY138" fmla="*/ 1354527 h 1798781"/>
              <a:gd name="connsiteX139" fmla="*/ 1376459 w 5673186"/>
              <a:gd name="connsiteY139" fmla="*/ 1392627 h 1798781"/>
              <a:gd name="connsiteX140" fmla="*/ 1331691 w 5673186"/>
              <a:gd name="connsiteY140" fmla="*/ 1401199 h 1798781"/>
              <a:gd name="connsiteX141" fmla="*/ 1293591 w 5673186"/>
              <a:gd name="connsiteY141" fmla="*/ 1379292 h 1798781"/>
              <a:gd name="connsiteX142" fmla="*/ 1285971 w 5673186"/>
              <a:gd name="connsiteY142" fmla="*/ 1367862 h 1798781"/>
              <a:gd name="connsiteX143" fmla="*/ 1281209 w 5673186"/>
              <a:gd name="connsiteY143" fmla="*/ 1374529 h 1798781"/>
              <a:gd name="connsiteX144" fmla="*/ 1237394 w 5673186"/>
              <a:gd name="connsiteY144" fmla="*/ 1402152 h 1798781"/>
              <a:gd name="connsiteX145" fmla="*/ 1182149 w 5673186"/>
              <a:gd name="connsiteY145" fmla="*/ 1358337 h 1798781"/>
              <a:gd name="connsiteX146" fmla="*/ 1190721 w 5673186"/>
              <a:gd name="connsiteY146" fmla="*/ 1304997 h 1798781"/>
              <a:gd name="connsiteX147" fmla="*/ 1210724 w 5673186"/>
              <a:gd name="connsiteY147" fmla="*/ 1289756 h 1798781"/>
              <a:gd name="connsiteX148" fmla="*/ 1092614 w 5673186"/>
              <a:gd name="connsiteY148" fmla="*/ 1261181 h 1798781"/>
              <a:gd name="connsiteX149" fmla="*/ 1064039 w 5673186"/>
              <a:gd name="connsiteY149" fmla="*/ 1266897 h 1798781"/>
              <a:gd name="connsiteX150" fmla="*/ 1003079 w 5673186"/>
              <a:gd name="connsiteY150" fmla="*/ 1313569 h 1798781"/>
              <a:gd name="connsiteX151" fmla="*/ 997364 w 5673186"/>
              <a:gd name="connsiteY151" fmla="*/ 1324999 h 1798781"/>
              <a:gd name="connsiteX152" fmla="*/ 1003079 w 5673186"/>
              <a:gd name="connsiteY152" fmla="*/ 1351669 h 1798781"/>
              <a:gd name="connsiteX153" fmla="*/ 947834 w 5673186"/>
              <a:gd name="connsiteY153" fmla="*/ 1421202 h 1798781"/>
              <a:gd name="connsiteX154" fmla="*/ 943071 w 5673186"/>
              <a:gd name="connsiteY154" fmla="*/ 1421202 h 1798781"/>
              <a:gd name="connsiteX155" fmla="*/ 745904 w 5673186"/>
              <a:gd name="connsiteY155" fmla="*/ 1403104 h 1798781"/>
              <a:gd name="connsiteX156" fmla="*/ 636366 w 5673186"/>
              <a:gd name="connsiteY156" fmla="*/ 1389769 h 1798781"/>
              <a:gd name="connsiteX157" fmla="*/ 600171 w 5673186"/>
              <a:gd name="connsiteY157" fmla="*/ 1240227 h 1798781"/>
              <a:gd name="connsiteX158" fmla="*/ 600171 w 5673186"/>
              <a:gd name="connsiteY158" fmla="*/ 1220224 h 1798781"/>
              <a:gd name="connsiteX159" fmla="*/ 560166 w 5673186"/>
              <a:gd name="connsiteY159" fmla="*/ 1216414 h 1798781"/>
              <a:gd name="connsiteX160" fmla="*/ 517304 w 5673186"/>
              <a:gd name="connsiteY160" fmla="*/ 1267849 h 1798781"/>
              <a:gd name="connsiteX161" fmla="*/ 510636 w 5673186"/>
              <a:gd name="connsiteY161" fmla="*/ 1284042 h 1798781"/>
              <a:gd name="connsiteX162" fmla="*/ 519209 w 5673186"/>
              <a:gd name="connsiteY162" fmla="*/ 1309759 h 1798781"/>
              <a:gd name="connsiteX163" fmla="*/ 477299 w 5673186"/>
              <a:gd name="connsiteY163" fmla="*/ 1384054 h 1798781"/>
              <a:gd name="connsiteX164" fmla="*/ 322994 w 5673186"/>
              <a:gd name="connsiteY164" fmla="*/ 1382149 h 1798781"/>
              <a:gd name="connsiteX165" fmla="*/ 186786 w 5673186"/>
              <a:gd name="connsiteY165" fmla="*/ 1338334 h 1798781"/>
              <a:gd name="connsiteX166" fmla="*/ 127731 w 5673186"/>
              <a:gd name="connsiteY166" fmla="*/ 1189744 h 1798781"/>
              <a:gd name="connsiteX167" fmla="*/ 257271 w 5673186"/>
              <a:gd name="connsiteY167" fmla="*/ 1089732 h 1798781"/>
              <a:gd name="connsiteX168" fmla="*/ 318231 w 5673186"/>
              <a:gd name="connsiteY168" fmla="*/ 1084969 h 1798781"/>
              <a:gd name="connsiteX169" fmla="*/ 208694 w 5673186"/>
              <a:gd name="connsiteY169" fmla="*/ 1059252 h 1798781"/>
              <a:gd name="connsiteX170" fmla="*/ 26766 w 5673186"/>
              <a:gd name="connsiteY170" fmla="*/ 1016389 h 1798781"/>
              <a:gd name="connsiteX171" fmla="*/ 96 w 5673186"/>
              <a:gd name="connsiteY171" fmla="*/ 1004007 h 1798781"/>
              <a:gd name="connsiteX172" fmla="*/ 138209 w 5673186"/>
              <a:gd name="connsiteY172" fmla="*/ 981147 h 1798781"/>
              <a:gd name="connsiteX173" fmla="*/ 361094 w 5673186"/>
              <a:gd name="connsiteY173" fmla="*/ 1014484 h 1798781"/>
              <a:gd name="connsiteX174" fmla="*/ 801149 w 5673186"/>
              <a:gd name="connsiteY174" fmla="*/ 1075444 h 1798781"/>
              <a:gd name="connsiteX175" fmla="*/ 1055466 w 5673186"/>
              <a:gd name="connsiteY175" fmla="*/ 1090684 h 1798781"/>
              <a:gd name="connsiteX176" fmla="*/ 1075469 w 5673186"/>
              <a:gd name="connsiteY176" fmla="*/ 1067824 h 1798781"/>
              <a:gd name="connsiteX177" fmla="*/ 1076421 w 5673186"/>
              <a:gd name="connsiteY177" fmla="*/ 1052584 h 1798781"/>
              <a:gd name="connsiteX178" fmla="*/ 1060229 w 5673186"/>
              <a:gd name="connsiteY178" fmla="*/ 981147 h 1798781"/>
              <a:gd name="connsiteX179" fmla="*/ 917354 w 5673186"/>
              <a:gd name="connsiteY179" fmla="*/ 779217 h 1798781"/>
              <a:gd name="connsiteX180" fmla="*/ 948786 w 5673186"/>
              <a:gd name="connsiteY180" fmla="*/ 672536 h 1798781"/>
              <a:gd name="connsiteX181" fmla="*/ 977361 w 5673186"/>
              <a:gd name="connsiteY181" fmla="*/ 640151 h 1798781"/>
              <a:gd name="connsiteX182" fmla="*/ 1167861 w 5673186"/>
              <a:gd name="connsiteY182" fmla="*/ 472511 h 1798781"/>
              <a:gd name="connsiteX183" fmla="*/ 1367886 w 5673186"/>
              <a:gd name="connsiteY183" fmla="*/ 423934 h 1798781"/>
              <a:gd name="connsiteX184" fmla="*/ 1698404 w 5673186"/>
              <a:gd name="connsiteY184" fmla="*/ 513469 h 1798781"/>
              <a:gd name="connsiteX185" fmla="*/ 1767936 w 5673186"/>
              <a:gd name="connsiteY185" fmla="*/ 542997 h 1798781"/>
              <a:gd name="connsiteX186" fmla="*/ 2060354 w 5673186"/>
              <a:gd name="connsiteY186" fmla="*/ 700159 h 1798781"/>
              <a:gd name="connsiteX187" fmla="*/ 2223231 w 5673186"/>
              <a:gd name="connsiteY187" fmla="*/ 760167 h 1798781"/>
              <a:gd name="connsiteX188" fmla="*/ 2890934 w 5673186"/>
              <a:gd name="connsiteY188" fmla="*/ 920186 h 1798781"/>
              <a:gd name="connsiteX189" fmla="*/ 2939511 w 5673186"/>
              <a:gd name="connsiteY189" fmla="*/ 900184 h 1798781"/>
              <a:gd name="connsiteX190" fmla="*/ 3134774 w 5673186"/>
              <a:gd name="connsiteY190" fmla="*/ 654439 h 1798781"/>
              <a:gd name="connsiteX191" fmla="*/ 3645314 w 5673186"/>
              <a:gd name="connsiteY191" fmla="*/ 61031 h 1798781"/>
              <a:gd name="connsiteX192" fmla="*/ 3661506 w 5673186"/>
              <a:gd name="connsiteY192" fmla="*/ 41029 h 1798781"/>
              <a:gd name="connsiteX193" fmla="*/ 3725131 w 5673186"/>
              <a:gd name="connsiteY193" fmla="*/ 175 h 179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673186" h="1798781">
                <a:moveTo>
                  <a:pt x="3911419" y="1189863"/>
                </a:moveTo>
                <a:cubicBezTo>
                  <a:pt x="3903918" y="1190459"/>
                  <a:pt x="3895822" y="1191649"/>
                  <a:pt x="3885344" y="1191649"/>
                </a:cubicBezTo>
                <a:cubicBezTo>
                  <a:pt x="3837719" y="1195459"/>
                  <a:pt x="3789141" y="1192602"/>
                  <a:pt x="3742469" y="1195459"/>
                </a:cubicBezTo>
                <a:cubicBezTo>
                  <a:pt x="3705321" y="1197364"/>
                  <a:pt x="3671031" y="1197364"/>
                  <a:pt x="3634836" y="1200222"/>
                </a:cubicBezTo>
                <a:cubicBezTo>
                  <a:pt x="3628169" y="1200222"/>
                  <a:pt x="3615786" y="1224987"/>
                  <a:pt x="3616739" y="1236417"/>
                </a:cubicBezTo>
                <a:cubicBezTo>
                  <a:pt x="3616739" y="1247847"/>
                  <a:pt x="3628169" y="1244037"/>
                  <a:pt x="3634836" y="1244037"/>
                </a:cubicBezTo>
                <a:cubicBezTo>
                  <a:pt x="3650076" y="1244989"/>
                  <a:pt x="3682461" y="1243084"/>
                  <a:pt x="3682461" y="1242131"/>
                </a:cubicBezTo>
                <a:cubicBezTo>
                  <a:pt x="3760566" y="1238322"/>
                  <a:pt x="3834861" y="1240227"/>
                  <a:pt x="3912966" y="1236417"/>
                </a:cubicBezTo>
                <a:cubicBezTo>
                  <a:pt x="3918681" y="1236417"/>
                  <a:pt x="3935826" y="1238322"/>
                  <a:pt x="3941541" y="1237369"/>
                </a:cubicBezTo>
                <a:cubicBezTo>
                  <a:pt x="3945351" y="1237369"/>
                  <a:pt x="3941541" y="1208794"/>
                  <a:pt x="3942494" y="1204032"/>
                </a:cubicBezTo>
                <a:cubicBezTo>
                  <a:pt x="3943446" y="1199269"/>
                  <a:pt x="3936779" y="1192602"/>
                  <a:pt x="3933921" y="1191649"/>
                </a:cubicBezTo>
                <a:cubicBezTo>
                  <a:pt x="3925825" y="1189268"/>
                  <a:pt x="3918920" y="1189268"/>
                  <a:pt x="3911419" y="1189863"/>
                </a:cubicBezTo>
                <a:close/>
                <a:moveTo>
                  <a:pt x="3725131" y="175"/>
                </a:moveTo>
                <a:cubicBezTo>
                  <a:pt x="3733896" y="-345"/>
                  <a:pt x="3743183" y="309"/>
                  <a:pt x="3752946" y="1976"/>
                </a:cubicBezTo>
                <a:cubicBezTo>
                  <a:pt x="3781521" y="6739"/>
                  <a:pt x="3811049" y="10549"/>
                  <a:pt x="3840576" y="17216"/>
                </a:cubicBezTo>
                <a:cubicBezTo>
                  <a:pt x="3853911" y="20074"/>
                  <a:pt x="3856769" y="25789"/>
                  <a:pt x="3852959" y="39124"/>
                </a:cubicBezTo>
                <a:cubicBezTo>
                  <a:pt x="3830099" y="117229"/>
                  <a:pt x="3806286" y="194381"/>
                  <a:pt x="3782474" y="271534"/>
                </a:cubicBezTo>
                <a:cubicBezTo>
                  <a:pt x="3753899" y="361069"/>
                  <a:pt x="3730086" y="395359"/>
                  <a:pt x="3703416" y="484894"/>
                </a:cubicBezTo>
                <a:cubicBezTo>
                  <a:pt x="3645314" y="682061"/>
                  <a:pt x="3585306" y="878276"/>
                  <a:pt x="3527204" y="1075444"/>
                </a:cubicBezTo>
                <a:cubicBezTo>
                  <a:pt x="3518631" y="1104972"/>
                  <a:pt x="3518631" y="1105924"/>
                  <a:pt x="3549111" y="1104972"/>
                </a:cubicBezTo>
                <a:cubicBezTo>
                  <a:pt x="3975831" y="1096399"/>
                  <a:pt x="4401599" y="1080207"/>
                  <a:pt x="4827366" y="1055442"/>
                </a:cubicBezTo>
                <a:cubicBezTo>
                  <a:pt x="5031201" y="1043059"/>
                  <a:pt x="5111211" y="1031629"/>
                  <a:pt x="5314094" y="1014484"/>
                </a:cubicBezTo>
                <a:cubicBezTo>
                  <a:pt x="5364576" y="1009722"/>
                  <a:pt x="5414107" y="1011626"/>
                  <a:pt x="5463636" y="1020199"/>
                </a:cubicBezTo>
                <a:cubicBezTo>
                  <a:pt x="5494116" y="1024961"/>
                  <a:pt x="5523644" y="1031629"/>
                  <a:pt x="5554124" y="1037344"/>
                </a:cubicBezTo>
                <a:cubicBezTo>
                  <a:pt x="5597939" y="1044012"/>
                  <a:pt x="5625561" y="1048774"/>
                  <a:pt x="5673186" y="1062109"/>
                </a:cubicBezTo>
                <a:cubicBezTo>
                  <a:pt x="5616036" y="1064967"/>
                  <a:pt x="5541741" y="1052584"/>
                  <a:pt x="5517929" y="1057347"/>
                </a:cubicBezTo>
                <a:cubicBezTo>
                  <a:pt x="5364576" y="1077349"/>
                  <a:pt x="5334096" y="1097352"/>
                  <a:pt x="5180744" y="1117354"/>
                </a:cubicBezTo>
                <a:lnTo>
                  <a:pt x="4631151" y="1188792"/>
                </a:lnTo>
                <a:cubicBezTo>
                  <a:pt x="4594004" y="1194507"/>
                  <a:pt x="4567334" y="1199269"/>
                  <a:pt x="4523519" y="1204984"/>
                </a:cubicBezTo>
                <a:cubicBezTo>
                  <a:pt x="4529234" y="1214509"/>
                  <a:pt x="4535901" y="1230702"/>
                  <a:pt x="4541616" y="1230702"/>
                </a:cubicBezTo>
                <a:cubicBezTo>
                  <a:pt x="4618769" y="1232606"/>
                  <a:pt x="4657821" y="1228797"/>
                  <a:pt x="4734974" y="1224987"/>
                </a:cubicBezTo>
                <a:cubicBezTo>
                  <a:pt x="4759739" y="1223081"/>
                  <a:pt x="4784504" y="1223081"/>
                  <a:pt x="4813079" y="1231654"/>
                </a:cubicBezTo>
                <a:cubicBezTo>
                  <a:pt x="4800696" y="1240227"/>
                  <a:pt x="4791171" y="1240227"/>
                  <a:pt x="4781646" y="1240227"/>
                </a:cubicBezTo>
                <a:cubicBezTo>
                  <a:pt x="4670204" y="1245942"/>
                  <a:pt x="4596861" y="1264039"/>
                  <a:pt x="4484466" y="1265944"/>
                </a:cubicBezTo>
                <a:cubicBezTo>
                  <a:pt x="4470179" y="1265944"/>
                  <a:pt x="4457796" y="1268802"/>
                  <a:pt x="4449224" y="1282137"/>
                </a:cubicBezTo>
                <a:cubicBezTo>
                  <a:pt x="4446366" y="1285947"/>
                  <a:pt x="4442556" y="1289756"/>
                  <a:pt x="4438746" y="1291662"/>
                </a:cubicBezTo>
                <a:cubicBezTo>
                  <a:pt x="4414934" y="1305949"/>
                  <a:pt x="4403504" y="1359289"/>
                  <a:pt x="4415886" y="1384054"/>
                </a:cubicBezTo>
                <a:cubicBezTo>
                  <a:pt x="4422554" y="1396437"/>
                  <a:pt x="4440651" y="1405009"/>
                  <a:pt x="4437794" y="1417392"/>
                </a:cubicBezTo>
                <a:cubicBezTo>
                  <a:pt x="4433984" y="1430727"/>
                  <a:pt x="4412076" y="1422154"/>
                  <a:pt x="4402551" y="1430727"/>
                </a:cubicBezTo>
                <a:cubicBezTo>
                  <a:pt x="4359689" y="1468827"/>
                  <a:pt x="4312064" y="1451681"/>
                  <a:pt x="4265391" y="1441204"/>
                </a:cubicBezTo>
                <a:cubicBezTo>
                  <a:pt x="4243484" y="1436442"/>
                  <a:pt x="4222529" y="1433584"/>
                  <a:pt x="4201574" y="1445014"/>
                </a:cubicBezTo>
                <a:cubicBezTo>
                  <a:pt x="4193001" y="1449777"/>
                  <a:pt x="4182524" y="1450729"/>
                  <a:pt x="4172999" y="1449777"/>
                </a:cubicBezTo>
                <a:cubicBezTo>
                  <a:pt x="4123469" y="1444062"/>
                  <a:pt x="4072986" y="1439299"/>
                  <a:pt x="4025361" y="1421202"/>
                </a:cubicBezTo>
                <a:cubicBezTo>
                  <a:pt x="3996786" y="1409772"/>
                  <a:pt x="3981546" y="1345954"/>
                  <a:pt x="3965354" y="1319284"/>
                </a:cubicBezTo>
                <a:cubicBezTo>
                  <a:pt x="3959639" y="1310712"/>
                  <a:pt x="3953924" y="1308806"/>
                  <a:pt x="3944399" y="1309759"/>
                </a:cubicBezTo>
                <a:cubicBezTo>
                  <a:pt x="3848196" y="1319284"/>
                  <a:pt x="3712941" y="1328809"/>
                  <a:pt x="3616739" y="1338334"/>
                </a:cubicBezTo>
                <a:cubicBezTo>
                  <a:pt x="3599594" y="1339287"/>
                  <a:pt x="3591021" y="1349764"/>
                  <a:pt x="3585306" y="1364052"/>
                </a:cubicBezTo>
                <a:cubicBezTo>
                  <a:pt x="3578639" y="1379292"/>
                  <a:pt x="3572924" y="1393579"/>
                  <a:pt x="3563399" y="1406914"/>
                </a:cubicBezTo>
                <a:cubicBezTo>
                  <a:pt x="3540539" y="1439299"/>
                  <a:pt x="3510059" y="1434537"/>
                  <a:pt x="3471006" y="1439299"/>
                </a:cubicBezTo>
                <a:cubicBezTo>
                  <a:pt x="3352896" y="1454539"/>
                  <a:pt x="3271934" y="1474542"/>
                  <a:pt x="3153824" y="1492639"/>
                </a:cubicBezTo>
                <a:cubicBezTo>
                  <a:pt x="3007139" y="1515499"/>
                  <a:pt x="2860454" y="1557409"/>
                  <a:pt x="2712816" y="1567887"/>
                </a:cubicBezTo>
                <a:cubicBezTo>
                  <a:pt x="2696624" y="1568839"/>
                  <a:pt x="2689956" y="1572649"/>
                  <a:pt x="2689004" y="1589794"/>
                </a:cubicBezTo>
                <a:cubicBezTo>
                  <a:pt x="2688051" y="1611702"/>
                  <a:pt x="2686146" y="1611702"/>
                  <a:pt x="2661381" y="1645039"/>
                </a:cubicBezTo>
                <a:cubicBezTo>
                  <a:pt x="2664239" y="1648849"/>
                  <a:pt x="2668049" y="1646944"/>
                  <a:pt x="2671859" y="1646944"/>
                </a:cubicBezTo>
                <a:cubicBezTo>
                  <a:pt x="2691861" y="1644087"/>
                  <a:pt x="2710911" y="1663137"/>
                  <a:pt x="2720436" y="1687902"/>
                </a:cubicBezTo>
                <a:cubicBezTo>
                  <a:pt x="2730914" y="1713619"/>
                  <a:pt x="2727104" y="1751719"/>
                  <a:pt x="2709959" y="1765054"/>
                </a:cubicBezTo>
                <a:cubicBezTo>
                  <a:pt x="2695671" y="1775531"/>
                  <a:pt x="2681384" y="1784104"/>
                  <a:pt x="2668049" y="1772674"/>
                </a:cubicBezTo>
                <a:cubicBezTo>
                  <a:pt x="2664239" y="1768864"/>
                  <a:pt x="2661381" y="1764102"/>
                  <a:pt x="2657571" y="1760292"/>
                </a:cubicBezTo>
                <a:cubicBezTo>
                  <a:pt x="2640426" y="1741242"/>
                  <a:pt x="2634711" y="1750767"/>
                  <a:pt x="2622329" y="1772674"/>
                </a:cubicBezTo>
                <a:cubicBezTo>
                  <a:pt x="2614709" y="1786962"/>
                  <a:pt x="2604231" y="1774579"/>
                  <a:pt x="2587086" y="1770769"/>
                </a:cubicBezTo>
                <a:cubicBezTo>
                  <a:pt x="2575656" y="1767912"/>
                  <a:pt x="2565179" y="1769817"/>
                  <a:pt x="2555654" y="1778389"/>
                </a:cubicBezTo>
                <a:cubicBezTo>
                  <a:pt x="2541366" y="1791724"/>
                  <a:pt x="2527079" y="1806964"/>
                  <a:pt x="2513744" y="1793629"/>
                </a:cubicBezTo>
                <a:cubicBezTo>
                  <a:pt x="2508981" y="1788867"/>
                  <a:pt x="2505171" y="1783152"/>
                  <a:pt x="2500409" y="1778389"/>
                </a:cubicBezTo>
                <a:cubicBezTo>
                  <a:pt x="2485169" y="1762197"/>
                  <a:pt x="2479454" y="1763149"/>
                  <a:pt x="2469929" y="1783152"/>
                </a:cubicBezTo>
                <a:cubicBezTo>
                  <a:pt x="2464214" y="1795534"/>
                  <a:pt x="2456594" y="1796487"/>
                  <a:pt x="2441354" y="1796487"/>
                </a:cubicBezTo>
                <a:cubicBezTo>
                  <a:pt x="2426114" y="1796487"/>
                  <a:pt x="2415636" y="1787914"/>
                  <a:pt x="2410874" y="1775531"/>
                </a:cubicBezTo>
                <a:cubicBezTo>
                  <a:pt x="2403254" y="1756481"/>
                  <a:pt x="2392776" y="1760292"/>
                  <a:pt x="2372774" y="1764102"/>
                </a:cubicBezTo>
                <a:cubicBezTo>
                  <a:pt x="2357534" y="1766959"/>
                  <a:pt x="2347056" y="1757434"/>
                  <a:pt x="2341341" y="1743147"/>
                </a:cubicBezTo>
                <a:cubicBezTo>
                  <a:pt x="2330864" y="1718381"/>
                  <a:pt x="2333721" y="1665042"/>
                  <a:pt x="2344199" y="1641229"/>
                </a:cubicBezTo>
                <a:cubicBezTo>
                  <a:pt x="2349914" y="1627894"/>
                  <a:pt x="2362296" y="1623131"/>
                  <a:pt x="2376584" y="1624084"/>
                </a:cubicBezTo>
                <a:cubicBezTo>
                  <a:pt x="2391824" y="1625037"/>
                  <a:pt x="2401349" y="1624084"/>
                  <a:pt x="2407064" y="1638372"/>
                </a:cubicBezTo>
                <a:cubicBezTo>
                  <a:pt x="2409921" y="1645039"/>
                  <a:pt x="2408016" y="1654564"/>
                  <a:pt x="2419446" y="1654564"/>
                </a:cubicBezTo>
                <a:cubicBezTo>
                  <a:pt x="2430876" y="1654564"/>
                  <a:pt x="2433734" y="1645992"/>
                  <a:pt x="2436591" y="1638372"/>
                </a:cubicBezTo>
                <a:cubicBezTo>
                  <a:pt x="2443259" y="1622179"/>
                  <a:pt x="2442306" y="1605034"/>
                  <a:pt x="2442306" y="1586937"/>
                </a:cubicBezTo>
                <a:cubicBezTo>
                  <a:pt x="2442306" y="1554552"/>
                  <a:pt x="2422304" y="1561219"/>
                  <a:pt x="2406111" y="1555504"/>
                </a:cubicBezTo>
                <a:cubicBezTo>
                  <a:pt x="2398491" y="1552647"/>
                  <a:pt x="2390871" y="1548837"/>
                  <a:pt x="2383251" y="1545027"/>
                </a:cubicBezTo>
                <a:cubicBezTo>
                  <a:pt x="2364201" y="1534549"/>
                  <a:pt x="2354676" y="1538359"/>
                  <a:pt x="2348961" y="1558362"/>
                </a:cubicBezTo>
                <a:cubicBezTo>
                  <a:pt x="2342294" y="1579317"/>
                  <a:pt x="2336579" y="1601224"/>
                  <a:pt x="2330864" y="1622179"/>
                </a:cubicBezTo>
                <a:cubicBezTo>
                  <a:pt x="2328006" y="1633609"/>
                  <a:pt x="2322291" y="1638372"/>
                  <a:pt x="2309909" y="1638372"/>
                </a:cubicBezTo>
                <a:cubicBezTo>
                  <a:pt x="2283239" y="1639324"/>
                  <a:pt x="2261331" y="1636467"/>
                  <a:pt x="2239424" y="1615512"/>
                </a:cubicBezTo>
                <a:cubicBezTo>
                  <a:pt x="2227041" y="1603129"/>
                  <a:pt x="2201324" y="1605034"/>
                  <a:pt x="2181321" y="1600272"/>
                </a:cubicBezTo>
                <a:cubicBezTo>
                  <a:pt x="2178464" y="1599319"/>
                  <a:pt x="2172749" y="1602177"/>
                  <a:pt x="2174654" y="1604081"/>
                </a:cubicBezTo>
                <a:cubicBezTo>
                  <a:pt x="2187036" y="1619322"/>
                  <a:pt x="2167986" y="1627894"/>
                  <a:pt x="2166081" y="1640277"/>
                </a:cubicBezTo>
                <a:cubicBezTo>
                  <a:pt x="2163224" y="1651706"/>
                  <a:pt x="2164176" y="1656469"/>
                  <a:pt x="2178464" y="1655517"/>
                </a:cubicBezTo>
                <a:cubicBezTo>
                  <a:pt x="2208944" y="1652659"/>
                  <a:pt x="2217516" y="1659327"/>
                  <a:pt x="2226089" y="1685044"/>
                </a:cubicBezTo>
                <a:cubicBezTo>
                  <a:pt x="2235614" y="1715524"/>
                  <a:pt x="2227994" y="1751719"/>
                  <a:pt x="2208944" y="1763149"/>
                </a:cubicBezTo>
                <a:cubicBezTo>
                  <a:pt x="2194656" y="1771722"/>
                  <a:pt x="2180369" y="1768864"/>
                  <a:pt x="2168939" y="1757434"/>
                </a:cubicBezTo>
                <a:cubicBezTo>
                  <a:pt x="2164176" y="1752672"/>
                  <a:pt x="2160366" y="1746004"/>
                  <a:pt x="2155604" y="1741242"/>
                </a:cubicBezTo>
                <a:cubicBezTo>
                  <a:pt x="2143221" y="1727906"/>
                  <a:pt x="2131791" y="1726954"/>
                  <a:pt x="2123219" y="1744099"/>
                </a:cubicBezTo>
                <a:cubicBezTo>
                  <a:pt x="2115599" y="1758387"/>
                  <a:pt x="2105121" y="1768864"/>
                  <a:pt x="2087024" y="1766959"/>
                </a:cubicBezTo>
                <a:cubicBezTo>
                  <a:pt x="2067974" y="1765054"/>
                  <a:pt x="2061306" y="1751719"/>
                  <a:pt x="2057496" y="1736479"/>
                </a:cubicBezTo>
                <a:cubicBezTo>
                  <a:pt x="2054639" y="1724097"/>
                  <a:pt x="2049876" y="1722192"/>
                  <a:pt x="2038446" y="1725049"/>
                </a:cubicBezTo>
                <a:cubicBezTo>
                  <a:pt x="2011776" y="1729812"/>
                  <a:pt x="2000346" y="1722192"/>
                  <a:pt x="1994631" y="1695522"/>
                </a:cubicBezTo>
                <a:cubicBezTo>
                  <a:pt x="1990821" y="1678377"/>
                  <a:pt x="1990821" y="1661231"/>
                  <a:pt x="1993679" y="1645039"/>
                </a:cubicBezTo>
                <a:cubicBezTo>
                  <a:pt x="1997489" y="1627894"/>
                  <a:pt x="2007966" y="1615512"/>
                  <a:pt x="2026064" y="1614559"/>
                </a:cubicBezTo>
                <a:cubicBezTo>
                  <a:pt x="2043209" y="1613606"/>
                  <a:pt x="2054639" y="1623131"/>
                  <a:pt x="2060354" y="1639324"/>
                </a:cubicBezTo>
                <a:cubicBezTo>
                  <a:pt x="2062259" y="1645992"/>
                  <a:pt x="2061306" y="1656469"/>
                  <a:pt x="2072736" y="1655517"/>
                </a:cubicBezTo>
                <a:cubicBezTo>
                  <a:pt x="2082261" y="1655517"/>
                  <a:pt x="2089881" y="1650754"/>
                  <a:pt x="2093691" y="1641229"/>
                </a:cubicBezTo>
                <a:cubicBezTo>
                  <a:pt x="2095596" y="1635514"/>
                  <a:pt x="2098454" y="1630752"/>
                  <a:pt x="2099406" y="1625989"/>
                </a:cubicBezTo>
                <a:cubicBezTo>
                  <a:pt x="2105121" y="1597414"/>
                  <a:pt x="2089881" y="1568839"/>
                  <a:pt x="2101311" y="1539312"/>
                </a:cubicBezTo>
                <a:cubicBezTo>
                  <a:pt x="2098454" y="1538359"/>
                  <a:pt x="2096549" y="1538359"/>
                  <a:pt x="2093691" y="1538359"/>
                </a:cubicBezTo>
                <a:cubicBezTo>
                  <a:pt x="2087024" y="1557409"/>
                  <a:pt x="2079404" y="1575506"/>
                  <a:pt x="2072736" y="1594556"/>
                </a:cubicBezTo>
                <a:cubicBezTo>
                  <a:pt x="2068926" y="1606939"/>
                  <a:pt x="2062259" y="1609797"/>
                  <a:pt x="2049876" y="1606939"/>
                </a:cubicBezTo>
                <a:cubicBezTo>
                  <a:pt x="2012729" y="1599319"/>
                  <a:pt x="1978439" y="1583127"/>
                  <a:pt x="1942244" y="1573602"/>
                </a:cubicBezTo>
                <a:cubicBezTo>
                  <a:pt x="1935576" y="1571697"/>
                  <a:pt x="1928909" y="1567887"/>
                  <a:pt x="1926051" y="1561219"/>
                </a:cubicBezTo>
                <a:cubicBezTo>
                  <a:pt x="1915574" y="1538359"/>
                  <a:pt x="1895571" y="1529787"/>
                  <a:pt x="1874616" y="1522167"/>
                </a:cubicBezTo>
                <a:cubicBezTo>
                  <a:pt x="1846041" y="1511689"/>
                  <a:pt x="1840326" y="1495497"/>
                  <a:pt x="1852709" y="1466922"/>
                </a:cubicBezTo>
                <a:cubicBezTo>
                  <a:pt x="1871759" y="1424059"/>
                  <a:pt x="1846359" y="1426123"/>
                  <a:pt x="1826039" y="1415487"/>
                </a:cubicBezTo>
                <a:cubicBezTo>
                  <a:pt x="1805719" y="1404851"/>
                  <a:pt x="1752538" y="1397230"/>
                  <a:pt x="1730789" y="1403104"/>
                </a:cubicBezTo>
                <a:cubicBezTo>
                  <a:pt x="1696499" y="1385006"/>
                  <a:pt x="1702214" y="1407867"/>
                  <a:pt x="1695546" y="1450729"/>
                </a:cubicBezTo>
                <a:cubicBezTo>
                  <a:pt x="1695546" y="1454539"/>
                  <a:pt x="1694118" y="1460255"/>
                  <a:pt x="1694594" y="1474542"/>
                </a:cubicBezTo>
                <a:cubicBezTo>
                  <a:pt x="1695070" y="1488829"/>
                  <a:pt x="1696023" y="1516610"/>
                  <a:pt x="1698404" y="1536454"/>
                </a:cubicBezTo>
                <a:cubicBezTo>
                  <a:pt x="1709834" y="1554552"/>
                  <a:pt x="1710786" y="1573602"/>
                  <a:pt x="1708881" y="1593604"/>
                </a:cubicBezTo>
                <a:cubicBezTo>
                  <a:pt x="1707929" y="1590747"/>
                  <a:pt x="1704119" y="1589794"/>
                  <a:pt x="1697451" y="1592652"/>
                </a:cubicBezTo>
                <a:cubicBezTo>
                  <a:pt x="1692689" y="1594556"/>
                  <a:pt x="1688879" y="1596462"/>
                  <a:pt x="1687926" y="1601224"/>
                </a:cubicBezTo>
                <a:cubicBezTo>
                  <a:pt x="1691736" y="1607892"/>
                  <a:pt x="1697451" y="1605987"/>
                  <a:pt x="1702214" y="1605987"/>
                </a:cubicBezTo>
                <a:cubicBezTo>
                  <a:pt x="1733646" y="1607892"/>
                  <a:pt x="1745076" y="1619322"/>
                  <a:pt x="1743171" y="1650754"/>
                </a:cubicBezTo>
                <a:cubicBezTo>
                  <a:pt x="1742219" y="1669804"/>
                  <a:pt x="1740314" y="1688854"/>
                  <a:pt x="1726979" y="1704094"/>
                </a:cubicBezTo>
                <a:cubicBezTo>
                  <a:pt x="1709834" y="1724097"/>
                  <a:pt x="1690784" y="1723144"/>
                  <a:pt x="1676496" y="1701237"/>
                </a:cubicBezTo>
                <a:cubicBezTo>
                  <a:pt x="1672686" y="1695522"/>
                  <a:pt x="1669829" y="1687902"/>
                  <a:pt x="1665066" y="1682187"/>
                </a:cubicBezTo>
                <a:cubicBezTo>
                  <a:pt x="1654589" y="1671709"/>
                  <a:pt x="1644111" y="1663137"/>
                  <a:pt x="1633634" y="1683139"/>
                </a:cubicBezTo>
                <a:cubicBezTo>
                  <a:pt x="1626014" y="1698379"/>
                  <a:pt x="1614584" y="1703142"/>
                  <a:pt x="1597439" y="1699331"/>
                </a:cubicBezTo>
                <a:cubicBezTo>
                  <a:pt x="1580294" y="1695522"/>
                  <a:pt x="1576484" y="1684092"/>
                  <a:pt x="1573626" y="1669804"/>
                </a:cubicBezTo>
                <a:cubicBezTo>
                  <a:pt x="1566006" y="1633609"/>
                  <a:pt x="1559339" y="1654564"/>
                  <a:pt x="1592676" y="1636467"/>
                </a:cubicBezTo>
                <a:cubicBezTo>
                  <a:pt x="1598391" y="1633609"/>
                  <a:pt x="1598391" y="1633609"/>
                  <a:pt x="1599344" y="1620274"/>
                </a:cubicBezTo>
                <a:cubicBezTo>
                  <a:pt x="1563149" y="1631704"/>
                  <a:pt x="1551719" y="1628847"/>
                  <a:pt x="1543146" y="1605034"/>
                </a:cubicBezTo>
                <a:cubicBezTo>
                  <a:pt x="1531716" y="1573602"/>
                  <a:pt x="1545051" y="1526929"/>
                  <a:pt x="1568864" y="1517404"/>
                </a:cubicBezTo>
                <a:cubicBezTo>
                  <a:pt x="1584104" y="1510737"/>
                  <a:pt x="1602201" y="1518356"/>
                  <a:pt x="1609821" y="1535502"/>
                </a:cubicBezTo>
                <a:cubicBezTo>
                  <a:pt x="1612679" y="1542169"/>
                  <a:pt x="1614584" y="1548837"/>
                  <a:pt x="1615536" y="1555504"/>
                </a:cubicBezTo>
                <a:cubicBezTo>
                  <a:pt x="1617441" y="1563124"/>
                  <a:pt x="1623156" y="1565029"/>
                  <a:pt x="1628871" y="1565981"/>
                </a:cubicBezTo>
                <a:cubicBezTo>
                  <a:pt x="1637444" y="1566934"/>
                  <a:pt x="1639349" y="1560267"/>
                  <a:pt x="1640301" y="1554552"/>
                </a:cubicBezTo>
                <a:cubicBezTo>
                  <a:pt x="1642206" y="1541217"/>
                  <a:pt x="1644111" y="1526929"/>
                  <a:pt x="1645064" y="1513594"/>
                </a:cubicBezTo>
                <a:cubicBezTo>
                  <a:pt x="1646969" y="1486924"/>
                  <a:pt x="1627919" y="1464064"/>
                  <a:pt x="1625061" y="1436442"/>
                </a:cubicBezTo>
                <a:cubicBezTo>
                  <a:pt x="1624109" y="1430727"/>
                  <a:pt x="1626014" y="1377387"/>
                  <a:pt x="1619346" y="1374529"/>
                </a:cubicBezTo>
                <a:lnTo>
                  <a:pt x="1560291" y="1371672"/>
                </a:lnTo>
                <a:cubicBezTo>
                  <a:pt x="1527906" y="1365956"/>
                  <a:pt x="1494569" y="1361194"/>
                  <a:pt x="1461231" y="1354527"/>
                </a:cubicBezTo>
                <a:cubicBezTo>
                  <a:pt x="1432656" y="1348812"/>
                  <a:pt x="1424084" y="1360242"/>
                  <a:pt x="1400271" y="1341192"/>
                </a:cubicBezTo>
                <a:cubicBezTo>
                  <a:pt x="1395509" y="1337381"/>
                  <a:pt x="1388841" y="1330714"/>
                  <a:pt x="1382174" y="1335477"/>
                </a:cubicBezTo>
                <a:cubicBezTo>
                  <a:pt x="1375506" y="1340239"/>
                  <a:pt x="1379316" y="1347859"/>
                  <a:pt x="1380269" y="1354527"/>
                </a:cubicBezTo>
                <a:cubicBezTo>
                  <a:pt x="1381221" y="1367862"/>
                  <a:pt x="1381221" y="1380244"/>
                  <a:pt x="1376459" y="1392627"/>
                </a:cubicBezTo>
                <a:cubicBezTo>
                  <a:pt x="1371696" y="1404056"/>
                  <a:pt x="1350741" y="1400247"/>
                  <a:pt x="1331691" y="1401199"/>
                </a:cubicBezTo>
                <a:cubicBezTo>
                  <a:pt x="1312641" y="1403104"/>
                  <a:pt x="1300259" y="1397389"/>
                  <a:pt x="1293591" y="1379292"/>
                </a:cubicBezTo>
                <a:cubicBezTo>
                  <a:pt x="1291686" y="1375481"/>
                  <a:pt x="1288829" y="1372624"/>
                  <a:pt x="1285971" y="1367862"/>
                </a:cubicBezTo>
                <a:cubicBezTo>
                  <a:pt x="1284066" y="1371672"/>
                  <a:pt x="1282161" y="1372624"/>
                  <a:pt x="1281209" y="1374529"/>
                </a:cubicBezTo>
                <a:cubicBezTo>
                  <a:pt x="1272636" y="1393579"/>
                  <a:pt x="1261206" y="1408819"/>
                  <a:pt x="1237394" y="1402152"/>
                </a:cubicBezTo>
                <a:cubicBezTo>
                  <a:pt x="1215486" y="1396437"/>
                  <a:pt x="1184054" y="1377387"/>
                  <a:pt x="1182149" y="1358337"/>
                </a:cubicBezTo>
                <a:cubicBezTo>
                  <a:pt x="1180244" y="1340239"/>
                  <a:pt x="1183101" y="1322142"/>
                  <a:pt x="1190721" y="1304997"/>
                </a:cubicBezTo>
                <a:cubicBezTo>
                  <a:pt x="1195484" y="1294519"/>
                  <a:pt x="1220249" y="1291662"/>
                  <a:pt x="1210724" y="1289756"/>
                </a:cubicBezTo>
                <a:cubicBezTo>
                  <a:pt x="1174529" y="1284042"/>
                  <a:pt x="1128809" y="1267849"/>
                  <a:pt x="1092614" y="1261181"/>
                </a:cubicBezTo>
                <a:cubicBezTo>
                  <a:pt x="1082136" y="1259277"/>
                  <a:pt x="1072611" y="1261181"/>
                  <a:pt x="1064039" y="1266897"/>
                </a:cubicBezTo>
                <a:cubicBezTo>
                  <a:pt x="1042131" y="1281184"/>
                  <a:pt x="1029749" y="1307854"/>
                  <a:pt x="1003079" y="1313569"/>
                </a:cubicBezTo>
                <a:cubicBezTo>
                  <a:pt x="996411" y="1314522"/>
                  <a:pt x="995459" y="1318331"/>
                  <a:pt x="997364" y="1324999"/>
                </a:cubicBezTo>
                <a:cubicBezTo>
                  <a:pt x="1000221" y="1333572"/>
                  <a:pt x="1002126" y="1343097"/>
                  <a:pt x="1003079" y="1351669"/>
                </a:cubicBezTo>
                <a:cubicBezTo>
                  <a:pt x="1007841" y="1387864"/>
                  <a:pt x="984029" y="1416439"/>
                  <a:pt x="947834" y="1421202"/>
                </a:cubicBezTo>
                <a:lnTo>
                  <a:pt x="943071" y="1421202"/>
                </a:lnTo>
                <a:cubicBezTo>
                  <a:pt x="878301" y="1406914"/>
                  <a:pt x="810674" y="1417392"/>
                  <a:pt x="745904" y="1403104"/>
                </a:cubicBezTo>
                <a:cubicBezTo>
                  <a:pt x="717329" y="1396437"/>
                  <a:pt x="662084" y="1404056"/>
                  <a:pt x="636366" y="1389769"/>
                </a:cubicBezTo>
                <a:cubicBezTo>
                  <a:pt x="584931" y="1361194"/>
                  <a:pt x="593504" y="1297377"/>
                  <a:pt x="600171" y="1240227"/>
                </a:cubicBezTo>
                <a:cubicBezTo>
                  <a:pt x="601124" y="1233559"/>
                  <a:pt x="603981" y="1226892"/>
                  <a:pt x="600171" y="1220224"/>
                </a:cubicBezTo>
                <a:cubicBezTo>
                  <a:pt x="588741" y="1219272"/>
                  <a:pt x="565881" y="1209747"/>
                  <a:pt x="560166" y="1216414"/>
                </a:cubicBezTo>
                <a:cubicBezTo>
                  <a:pt x="548736" y="1231654"/>
                  <a:pt x="536354" y="1263087"/>
                  <a:pt x="517304" y="1267849"/>
                </a:cubicBezTo>
                <a:cubicBezTo>
                  <a:pt x="506826" y="1270706"/>
                  <a:pt x="506826" y="1275469"/>
                  <a:pt x="510636" y="1284042"/>
                </a:cubicBezTo>
                <a:cubicBezTo>
                  <a:pt x="514446" y="1291662"/>
                  <a:pt x="518256" y="1301187"/>
                  <a:pt x="519209" y="1309759"/>
                </a:cubicBezTo>
                <a:cubicBezTo>
                  <a:pt x="524924" y="1347859"/>
                  <a:pt x="516351" y="1384054"/>
                  <a:pt x="477299" y="1384054"/>
                </a:cubicBezTo>
                <a:cubicBezTo>
                  <a:pt x="425864" y="1384054"/>
                  <a:pt x="374429" y="1383102"/>
                  <a:pt x="322994" y="1382149"/>
                </a:cubicBezTo>
                <a:cubicBezTo>
                  <a:pt x="275369" y="1381197"/>
                  <a:pt x="227744" y="1365004"/>
                  <a:pt x="186786" y="1338334"/>
                </a:cubicBezTo>
                <a:cubicBezTo>
                  <a:pt x="132494" y="1303092"/>
                  <a:pt x="110586" y="1247847"/>
                  <a:pt x="127731" y="1189744"/>
                </a:cubicBezTo>
                <a:cubicBezTo>
                  <a:pt x="145829" y="1128784"/>
                  <a:pt x="192501" y="1092589"/>
                  <a:pt x="257271" y="1089732"/>
                </a:cubicBezTo>
                <a:cubicBezTo>
                  <a:pt x="275369" y="1088779"/>
                  <a:pt x="294419" y="1094494"/>
                  <a:pt x="318231" y="1084969"/>
                </a:cubicBezTo>
                <a:cubicBezTo>
                  <a:pt x="279179" y="1070682"/>
                  <a:pt x="243936" y="1065919"/>
                  <a:pt x="208694" y="1059252"/>
                </a:cubicBezTo>
                <a:cubicBezTo>
                  <a:pt x="132494" y="1044964"/>
                  <a:pt x="102966" y="1030676"/>
                  <a:pt x="26766" y="1016389"/>
                </a:cubicBezTo>
                <a:cubicBezTo>
                  <a:pt x="17241" y="1015436"/>
                  <a:pt x="3906" y="1017342"/>
                  <a:pt x="96" y="1004007"/>
                </a:cubicBezTo>
                <a:cubicBezTo>
                  <a:pt x="-3714" y="990672"/>
                  <a:pt x="107729" y="975432"/>
                  <a:pt x="138209" y="981147"/>
                </a:cubicBezTo>
                <a:cubicBezTo>
                  <a:pt x="241079" y="1000197"/>
                  <a:pt x="257271" y="995434"/>
                  <a:pt x="361094" y="1014484"/>
                </a:cubicBezTo>
                <a:cubicBezTo>
                  <a:pt x="506826" y="1042107"/>
                  <a:pt x="653511" y="1063062"/>
                  <a:pt x="801149" y="1075444"/>
                </a:cubicBezTo>
                <a:cubicBezTo>
                  <a:pt x="879254" y="1082112"/>
                  <a:pt x="976409" y="1095447"/>
                  <a:pt x="1055466" y="1090684"/>
                </a:cubicBezTo>
                <a:cubicBezTo>
                  <a:pt x="1069754" y="1090684"/>
                  <a:pt x="1086899" y="1091637"/>
                  <a:pt x="1075469" y="1067824"/>
                </a:cubicBezTo>
                <a:cubicBezTo>
                  <a:pt x="1073564" y="1064014"/>
                  <a:pt x="1074516" y="1057347"/>
                  <a:pt x="1076421" y="1052584"/>
                </a:cubicBezTo>
                <a:cubicBezTo>
                  <a:pt x="1089756" y="1024009"/>
                  <a:pt x="1078326" y="1004007"/>
                  <a:pt x="1060229" y="981147"/>
                </a:cubicBezTo>
                <a:cubicBezTo>
                  <a:pt x="1014509" y="924949"/>
                  <a:pt x="926879" y="851607"/>
                  <a:pt x="917354" y="779217"/>
                </a:cubicBezTo>
                <a:cubicBezTo>
                  <a:pt x="911639" y="738259"/>
                  <a:pt x="923069" y="703017"/>
                  <a:pt x="948786" y="672536"/>
                </a:cubicBezTo>
                <a:cubicBezTo>
                  <a:pt x="957359" y="661107"/>
                  <a:pt x="967836" y="650629"/>
                  <a:pt x="977361" y="640151"/>
                </a:cubicBezTo>
                <a:cubicBezTo>
                  <a:pt x="1028796" y="584907"/>
                  <a:pt x="1118331" y="530614"/>
                  <a:pt x="1167861" y="472511"/>
                </a:cubicBezTo>
                <a:cubicBezTo>
                  <a:pt x="1218344" y="414409"/>
                  <a:pt x="1294544" y="414409"/>
                  <a:pt x="1367886" y="423934"/>
                </a:cubicBezTo>
                <a:cubicBezTo>
                  <a:pt x="1482186" y="439174"/>
                  <a:pt x="1590771" y="474416"/>
                  <a:pt x="1698404" y="513469"/>
                </a:cubicBezTo>
                <a:cubicBezTo>
                  <a:pt x="1713644" y="518232"/>
                  <a:pt x="1751744" y="536329"/>
                  <a:pt x="1767936" y="542997"/>
                </a:cubicBezTo>
                <a:cubicBezTo>
                  <a:pt x="1868901" y="585859"/>
                  <a:pt x="1966056" y="643961"/>
                  <a:pt x="2060354" y="700159"/>
                </a:cubicBezTo>
                <a:cubicBezTo>
                  <a:pt x="2109884" y="729686"/>
                  <a:pt x="2167986" y="745879"/>
                  <a:pt x="2223231" y="760167"/>
                </a:cubicBezTo>
                <a:cubicBezTo>
                  <a:pt x="2446116" y="817317"/>
                  <a:pt x="2669001" y="857322"/>
                  <a:pt x="2890934" y="920186"/>
                </a:cubicBezTo>
                <a:cubicBezTo>
                  <a:pt x="2914746" y="926854"/>
                  <a:pt x="2927129" y="915424"/>
                  <a:pt x="2939511" y="900184"/>
                </a:cubicBezTo>
                <a:cubicBezTo>
                  <a:pt x="3005234" y="818269"/>
                  <a:pt x="3070004" y="737307"/>
                  <a:pt x="3134774" y="654439"/>
                </a:cubicBezTo>
                <a:cubicBezTo>
                  <a:pt x="3304319" y="437269"/>
                  <a:pt x="3471959" y="275344"/>
                  <a:pt x="3645314" y="61031"/>
                </a:cubicBezTo>
                <a:cubicBezTo>
                  <a:pt x="3651029" y="54364"/>
                  <a:pt x="3657696" y="48649"/>
                  <a:pt x="3661506" y="41029"/>
                </a:cubicBezTo>
                <a:cubicBezTo>
                  <a:pt x="3677223" y="13883"/>
                  <a:pt x="3698833" y="1738"/>
                  <a:pt x="3725131" y="175"/>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025" dirty="0">
              <a:solidFill>
                <a:schemeClr val="accent3"/>
              </a:solidFill>
            </a:endParaRPr>
          </a:p>
        </p:txBody>
      </p:sp>
      <p:grpSp>
        <p:nvGrpSpPr>
          <p:cNvPr id="8" name="Group 7">
            <a:extLst>
              <a:ext uri="{FF2B5EF4-FFF2-40B4-BE49-F238E27FC236}">
                <a16:creationId xmlns:a16="http://schemas.microsoft.com/office/drawing/2014/main" id="{A3892D5C-77CA-4C6A-AAFB-3199B4869F5E}"/>
              </a:ext>
            </a:extLst>
          </p:cNvPr>
          <p:cNvGrpSpPr/>
          <p:nvPr/>
        </p:nvGrpSpPr>
        <p:grpSpPr>
          <a:xfrm rot="324199">
            <a:off x="6372965" y="2770118"/>
            <a:ext cx="1022962" cy="740505"/>
            <a:chOff x="9397302" y="2587944"/>
            <a:chExt cx="1726935" cy="1250100"/>
          </a:xfrm>
          <a:solidFill>
            <a:schemeClr val="bg1"/>
          </a:solidFill>
        </p:grpSpPr>
        <p:sp>
          <p:nvSpPr>
            <p:cNvPr id="9" name="Freeform: Shape 8">
              <a:extLst>
                <a:ext uri="{FF2B5EF4-FFF2-40B4-BE49-F238E27FC236}">
                  <a16:creationId xmlns:a16="http://schemas.microsoft.com/office/drawing/2014/main" id="{4844FB62-CC41-415B-9B30-7C1CA468AAC5}"/>
                </a:ext>
              </a:extLst>
            </p:cNvPr>
            <p:cNvSpPr/>
            <p:nvPr/>
          </p:nvSpPr>
          <p:spPr>
            <a:xfrm>
              <a:off x="10621684" y="2587944"/>
              <a:ext cx="502553" cy="650626"/>
            </a:xfrm>
            <a:custGeom>
              <a:avLst/>
              <a:gdLst>
                <a:gd name="connsiteX0" fmla="*/ 505835 w 502552"/>
                <a:gd name="connsiteY0" fmla="*/ 339223 h 650626"/>
                <a:gd name="connsiteX1" fmla="*/ 499105 w 502552"/>
                <a:gd name="connsiteY1" fmla="*/ 179483 h 650626"/>
                <a:gd name="connsiteX2" fmla="*/ 491477 w 502552"/>
                <a:gd name="connsiteY2" fmla="*/ 158394 h 650626"/>
                <a:gd name="connsiteX3" fmla="*/ 347890 w 502552"/>
                <a:gd name="connsiteY3" fmla="*/ 35448 h 650626"/>
                <a:gd name="connsiteX4" fmla="*/ 261738 w 502552"/>
                <a:gd name="connsiteY4" fmla="*/ 0 h 650626"/>
                <a:gd name="connsiteX5" fmla="*/ 241546 w 502552"/>
                <a:gd name="connsiteY5" fmla="*/ 0 h 650626"/>
                <a:gd name="connsiteX6" fmla="*/ 166612 w 502552"/>
                <a:gd name="connsiteY6" fmla="*/ 30063 h 650626"/>
                <a:gd name="connsiteX7" fmla="*/ 24372 w 502552"/>
                <a:gd name="connsiteY7" fmla="*/ 66857 h 650626"/>
                <a:gd name="connsiteX8" fmla="*/ 141 w 502552"/>
                <a:gd name="connsiteY8" fmla="*/ 93331 h 650626"/>
                <a:gd name="connsiteX9" fmla="*/ 14500 w 502552"/>
                <a:gd name="connsiteY9" fmla="*/ 114421 h 650626"/>
                <a:gd name="connsiteX10" fmla="*/ 150459 w 502552"/>
                <a:gd name="connsiteY10" fmla="*/ 188009 h 650626"/>
                <a:gd name="connsiteX11" fmla="*/ 191740 w 502552"/>
                <a:gd name="connsiteY11" fmla="*/ 260251 h 650626"/>
                <a:gd name="connsiteX12" fmla="*/ 188150 w 502552"/>
                <a:gd name="connsiteY12" fmla="*/ 305570 h 650626"/>
                <a:gd name="connsiteX13" fmla="*/ 167061 w 502552"/>
                <a:gd name="connsiteY13" fmla="*/ 602166 h 650626"/>
                <a:gd name="connsiteX14" fmla="*/ 226290 w 502552"/>
                <a:gd name="connsiteY14" fmla="*/ 652870 h 650626"/>
                <a:gd name="connsiteX15" fmla="*/ 295391 w 502552"/>
                <a:gd name="connsiteY15" fmla="*/ 642101 h 650626"/>
                <a:gd name="connsiteX16" fmla="*/ 372569 w 502552"/>
                <a:gd name="connsiteY16" fmla="*/ 594089 h 650626"/>
                <a:gd name="connsiteX17" fmla="*/ 431799 w 502552"/>
                <a:gd name="connsiteY17" fmla="*/ 533065 h 650626"/>
                <a:gd name="connsiteX18" fmla="*/ 453785 w 502552"/>
                <a:gd name="connsiteY18" fmla="*/ 520501 h 650626"/>
                <a:gd name="connsiteX19" fmla="*/ 476220 w 502552"/>
                <a:gd name="connsiteY19" fmla="*/ 486848 h 650626"/>
                <a:gd name="connsiteX20" fmla="*/ 501797 w 502552"/>
                <a:gd name="connsiteY20" fmla="*/ 367043 h 650626"/>
                <a:gd name="connsiteX21" fmla="*/ 505835 w 502552"/>
                <a:gd name="connsiteY21" fmla="*/ 339223 h 650626"/>
                <a:gd name="connsiteX22" fmla="*/ 457824 w 502552"/>
                <a:gd name="connsiteY22" fmla="*/ 300186 h 650626"/>
                <a:gd name="connsiteX23" fmla="*/ 367184 w 502552"/>
                <a:gd name="connsiteY23" fmla="*/ 335633 h 650626"/>
                <a:gd name="connsiteX24" fmla="*/ 365390 w 502552"/>
                <a:gd name="connsiteY24" fmla="*/ 327108 h 650626"/>
                <a:gd name="connsiteX25" fmla="*/ 467246 w 502552"/>
                <a:gd name="connsiteY25" fmla="*/ 204162 h 650626"/>
                <a:gd name="connsiteX26" fmla="*/ 469490 w 502552"/>
                <a:gd name="connsiteY26" fmla="*/ 289865 h 650626"/>
                <a:gd name="connsiteX27" fmla="*/ 457824 w 502552"/>
                <a:gd name="connsiteY27" fmla="*/ 300186 h 6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2552" h="650626">
                  <a:moveTo>
                    <a:pt x="505835" y="339223"/>
                  </a:moveTo>
                  <a:cubicBezTo>
                    <a:pt x="504040" y="285827"/>
                    <a:pt x="501797" y="232879"/>
                    <a:pt x="499105" y="179483"/>
                  </a:cubicBezTo>
                  <a:cubicBezTo>
                    <a:pt x="498656" y="172304"/>
                    <a:pt x="494169" y="165125"/>
                    <a:pt x="491477" y="158394"/>
                  </a:cubicBezTo>
                  <a:cubicBezTo>
                    <a:pt x="464554" y="92883"/>
                    <a:pt x="410709" y="58781"/>
                    <a:pt x="347890" y="35448"/>
                  </a:cubicBezTo>
                  <a:cubicBezTo>
                    <a:pt x="318724" y="24679"/>
                    <a:pt x="290456" y="11666"/>
                    <a:pt x="261738" y="0"/>
                  </a:cubicBezTo>
                  <a:cubicBezTo>
                    <a:pt x="255007" y="0"/>
                    <a:pt x="248277" y="0"/>
                    <a:pt x="241546" y="0"/>
                  </a:cubicBezTo>
                  <a:cubicBezTo>
                    <a:pt x="216419" y="9872"/>
                    <a:pt x="191291" y="18846"/>
                    <a:pt x="166612" y="30063"/>
                  </a:cubicBezTo>
                  <a:cubicBezTo>
                    <a:pt x="121293" y="50255"/>
                    <a:pt x="76870" y="74486"/>
                    <a:pt x="24372" y="66857"/>
                  </a:cubicBezTo>
                  <a:cubicBezTo>
                    <a:pt x="5077" y="64165"/>
                    <a:pt x="2385" y="81665"/>
                    <a:pt x="141" y="93331"/>
                  </a:cubicBezTo>
                  <a:cubicBezTo>
                    <a:pt x="-1205" y="99613"/>
                    <a:pt x="7321" y="110831"/>
                    <a:pt x="14500" y="114421"/>
                  </a:cubicBezTo>
                  <a:cubicBezTo>
                    <a:pt x="59371" y="139997"/>
                    <a:pt x="103793" y="166022"/>
                    <a:pt x="150459" y="188009"/>
                  </a:cubicBezTo>
                  <a:cubicBezTo>
                    <a:pt x="182766" y="203265"/>
                    <a:pt x="203406" y="220316"/>
                    <a:pt x="191740" y="260251"/>
                  </a:cubicBezTo>
                  <a:cubicBezTo>
                    <a:pt x="187701" y="274609"/>
                    <a:pt x="189047" y="290314"/>
                    <a:pt x="188150" y="305570"/>
                  </a:cubicBezTo>
                  <a:cubicBezTo>
                    <a:pt x="180971" y="404286"/>
                    <a:pt x="173791" y="503002"/>
                    <a:pt x="167061" y="602166"/>
                  </a:cubicBezTo>
                  <a:cubicBezTo>
                    <a:pt x="165266" y="628640"/>
                    <a:pt x="202509" y="658703"/>
                    <a:pt x="226290" y="652870"/>
                  </a:cubicBezTo>
                  <a:cubicBezTo>
                    <a:pt x="248726" y="647037"/>
                    <a:pt x="280584" y="624602"/>
                    <a:pt x="295391" y="642101"/>
                  </a:cubicBezTo>
                  <a:cubicBezTo>
                    <a:pt x="312442" y="662293"/>
                    <a:pt x="365838" y="637614"/>
                    <a:pt x="372569" y="594089"/>
                  </a:cubicBezTo>
                  <a:cubicBezTo>
                    <a:pt x="375261" y="563128"/>
                    <a:pt x="404427" y="546078"/>
                    <a:pt x="431799" y="533065"/>
                  </a:cubicBezTo>
                  <a:cubicBezTo>
                    <a:pt x="439427" y="529475"/>
                    <a:pt x="446157" y="523642"/>
                    <a:pt x="453785" y="520501"/>
                  </a:cubicBezTo>
                  <a:cubicBezTo>
                    <a:pt x="469041" y="514219"/>
                    <a:pt x="474426" y="503002"/>
                    <a:pt x="476220" y="486848"/>
                  </a:cubicBezTo>
                  <a:cubicBezTo>
                    <a:pt x="480708" y="446016"/>
                    <a:pt x="478464" y="403837"/>
                    <a:pt x="501797" y="367043"/>
                  </a:cubicBezTo>
                  <a:cubicBezTo>
                    <a:pt x="504938" y="358518"/>
                    <a:pt x="505835" y="348197"/>
                    <a:pt x="505835" y="339223"/>
                  </a:cubicBezTo>
                  <a:close/>
                  <a:moveTo>
                    <a:pt x="457824" y="300186"/>
                  </a:moveTo>
                  <a:cubicBezTo>
                    <a:pt x="428209" y="312301"/>
                    <a:pt x="398594" y="323518"/>
                    <a:pt x="367184" y="335633"/>
                  </a:cubicBezTo>
                  <a:cubicBezTo>
                    <a:pt x="365838" y="330249"/>
                    <a:pt x="365390" y="328903"/>
                    <a:pt x="365390" y="327108"/>
                  </a:cubicBezTo>
                  <a:cubicBezTo>
                    <a:pt x="367633" y="241854"/>
                    <a:pt x="367633" y="241854"/>
                    <a:pt x="467246" y="204162"/>
                  </a:cubicBezTo>
                  <a:cubicBezTo>
                    <a:pt x="468144" y="233777"/>
                    <a:pt x="469939" y="261597"/>
                    <a:pt x="469490" y="289865"/>
                  </a:cubicBezTo>
                  <a:cubicBezTo>
                    <a:pt x="469490" y="293455"/>
                    <a:pt x="462759" y="298391"/>
                    <a:pt x="457824" y="300186"/>
                  </a:cubicBezTo>
                  <a:close/>
                </a:path>
              </a:pathLst>
            </a:custGeom>
            <a:grpFill/>
            <a:ln w="448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48C1D0AA-34F3-4555-AABC-6EF3202B82E3}"/>
                </a:ext>
              </a:extLst>
            </p:cNvPr>
            <p:cNvSpPr/>
            <p:nvPr/>
          </p:nvSpPr>
          <p:spPr>
            <a:xfrm>
              <a:off x="9397302" y="2837425"/>
              <a:ext cx="1382020" cy="1000619"/>
            </a:xfrm>
            <a:custGeom>
              <a:avLst/>
              <a:gdLst>
                <a:gd name="connsiteX0" fmla="*/ 1360483 w 1382020"/>
                <a:gd name="connsiteY0" fmla="*/ 314993 h 1000618"/>
                <a:gd name="connsiteX1" fmla="*/ 1373046 w 1382020"/>
                <a:gd name="connsiteY1" fmla="*/ 147625 h 1000618"/>
                <a:gd name="connsiteX2" fmla="*/ 1382918 w 1382020"/>
                <a:gd name="connsiteY2" fmla="*/ 0 h 1000618"/>
                <a:gd name="connsiteX3" fmla="*/ 1369008 w 1382020"/>
                <a:gd name="connsiteY3" fmla="*/ 6731 h 1000618"/>
                <a:gd name="connsiteX4" fmla="*/ 330249 w 1382020"/>
                <a:gd name="connsiteY4" fmla="*/ 573449 h 1000618"/>
                <a:gd name="connsiteX5" fmla="*/ 313647 w 1382020"/>
                <a:gd name="connsiteY5" fmla="*/ 603512 h 1000618"/>
                <a:gd name="connsiteX6" fmla="*/ 310955 w 1382020"/>
                <a:gd name="connsiteY6" fmla="*/ 896070 h 1000618"/>
                <a:gd name="connsiteX7" fmla="*/ 312301 w 1382020"/>
                <a:gd name="connsiteY7" fmla="*/ 918056 h 1000618"/>
                <a:gd name="connsiteX8" fmla="*/ 366594 w 1382020"/>
                <a:gd name="connsiteY8" fmla="*/ 888890 h 1000618"/>
                <a:gd name="connsiteX9" fmla="*/ 370184 w 1382020"/>
                <a:gd name="connsiteY9" fmla="*/ 895172 h 1000618"/>
                <a:gd name="connsiteX10" fmla="*/ 266533 w 1382020"/>
                <a:gd name="connsiteY10" fmla="*/ 961581 h 1000618"/>
                <a:gd name="connsiteX11" fmla="*/ 261597 w 1382020"/>
                <a:gd name="connsiteY11" fmla="*/ 926582 h 1000618"/>
                <a:gd name="connsiteX12" fmla="*/ 279096 w 1382020"/>
                <a:gd name="connsiteY12" fmla="*/ 928377 h 1000618"/>
                <a:gd name="connsiteX13" fmla="*/ 288071 w 1382020"/>
                <a:gd name="connsiteY13" fmla="*/ 604858 h 1000618"/>
                <a:gd name="connsiteX14" fmla="*/ 281789 w 1382020"/>
                <a:gd name="connsiteY14" fmla="*/ 587359 h 1000618"/>
                <a:gd name="connsiteX15" fmla="*/ 148074 w 1382020"/>
                <a:gd name="connsiteY15" fmla="*/ 509284 h 1000618"/>
                <a:gd name="connsiteX16" fmla="*/ 146728 w 1382020"/>
                <a:gd name="connsiteY16" fmla="*/ 537552 h 1000618"/>
                <a:gd name="connsiteX17" fmla="*/ 142240 w 1382020"/>
                <a:gd name="connsiteY17" fmla="*/ 799149 h 1000618"/>
                <a:gd name="connsiteX18" fmla="*/ 195637 w 1382020"/>
                <a:gd name="connsiteY18" fmla="*/ 887993 h 1000618"/>
                <a:gd name="connsiteX19" fmla="*/ 212239 w 1382020"/>
                <a:gd name="connsiteY19" fmla="*/ 923890 h 1000618"/>
                <a:gd name="connsiteX20" fmla="*/ 76729 w 1382020"/>
                <a:gd name="connsiteY20" fmla="*/ 848058 h 1000618"/>
                <a:gd name="connsiteX21" fmla="*/ 64165 w 1382020"/>
                <a:gd name="connsiteY21" fmla="*/ 824276 h 1000618"/>
                <a:gd name="connsiteX22" fmla="*/ 69999 w 1382020"/>
                <a:gd name="connsiteY22" fmla="*/ 820687 h 1000618"/>
                <a:gd name="connsiteX23" fmla="*/ 125638 w 1382020"/>
                <a:gd name="connsiteY23" fmla="*/ 850302 h 1000618"/>
                <a:gd name="connsiteX24" fmla="*/ 125190 w 1382020"/>
                <a:gd name="connsiteY24" fmla="*/ 514219 h 1000618"/>
                <a:gd name="connsiteX25" fmla="*/ 118010 w 1382020"/>
                <a:gd name="connsiteY25" fmla="*/ 494476 h 1000618"/>
                <a:gd name="connsiteX26" fmla="*/ 449 w 1382020"/>
                <a:gd name="connsiteY26" fmla="*/ 424478 h 1000618"/>
                <a:gd name="connsiteX27" fmla="*/ 0 w 1382020"/>
                <a:gd name="connsiteY27" fmla="*/ 754278 h 1000618"/>
                <a:gd name="connsiteX28" fmla="*/ 24230 w 1382020"/>
                <a:gd name="connsiteY28" fmla="*/ 795110 h 1000618"/>
                <a:gd name="connsiteX29" fmla="*/ 42627 w 1382020"/>
                <a:gd name="connsiteY29" fmla="*/ 828763 h 1000618"/>
                <a:gd name="connsiteX30" fmla="*/ 13461 w 1382020"/>
                <a:gd name="connsiteY30" fmla="*/ 812610 h 1000618"/>
                <a:gd name="connsiteX31" fmla="*/ 51153 w 1382020"/>
                <a:gd name="connsiteY31" fmla="*/ 886198 h 1000618"/>
                <a:gd name="connsiteX32" fmla="*/ 240508 w 1382020"/>
                <a:gd name="connsiteY32" fmla="*/ 994785 h 1000618"/>
                <a:gd name="connsiteX33" fmla="*/ 279096 w 1382020"/>
                <a:gd name="connsiteY33" fmla="*/ 994785 h 1000618"/>
                <a:gd name="connsiteX34" fmla="*/ 358518 w 1382020"/>
                <a:gd name="connsiteY34" fmla="*/ 951710 h 1000618"/>
                <a:gd name="connsiteX35" fmla="*/ 468451 w 1382020"/>
                <a:gd name="connsiteY35" fmla="*/ 971901 h 1000618"/>
                <a:gd name="connsiteX36" fmla="*/ 495374 w 1382020"/>
                <a:gd name="connsiteY36" fmla="*/ 897416 h 1000618"/>
                <a:gd name="connsiteX37" fmla="*/ 515117 w 1382020"/>
                <a:gd name="connsiteY37" fmla="*/ 865109 h 1000618"/>
                <a:gd name="connsiteX38" fmla="*/ 536655 w 1382020"/>
                <a:gd name="connsiteY38" fmla="*/ 853891 h 1000618"/>
                <a:gd name="connsiteX39" fmla="*/ 648383 w 1382020"/>
                <a:gd name="connsiteY39" fmla="*/ 859276 h 1000618"/>
                <a:gd name="connsiteX40" fmla="*/ 670370 w 1382020"/>
                <a:gd name="connsiteY40" fmla="*/ 798700 h 1000618"/>
                <a:gd name="connsiteX41" fmla="*/ 689216 w 1382020"/>
                <a:gd name="connsiteY41" fmla="*/ 769534 h 1000618"/>
                <a:gd name="connsiteX42" fmla="*/ 958889 w 1382020"/>
                <a:gd name="connsiteY42" fmla="*/ 622807 h 1000618"/>
                <a:gd name="connsiteX43" fmla="*/ 970555 w 1382020"/>
                <a:gd name="connsiteY43" fmla="*/ 617871 h 1000618"/>
                <a:gd name="connsiteX44" fmla="*/ 976837 w 1382020"/>
                <a:gd name="connsiteY44" fmla="*/ 636268 h 1000618"/>
                <a:gd name="connsiteX45" fmla="*/ 1054464 w 1382020"/>
                <a:gd name="connsiteY45" fmla="*/ 665434 h 1000618"/>
                <a:gd name="connsiteX46" fmla="*/ 1107860 w 1382020"/>
                <a:gd name="connsiteY46" fmla="*/ 578385 h 1000618"/>
                <a:gd name="connsiteX47" fmla="*/ 1127603 w 1382020"/>
                <a:gd name="connsiteY47" fmla="*/ 546975 h 1000618"/>
                <a:gd name="connsiteX48" fmla="*/ 1157218 w 1382020"/>
                <a:gd name="connsiteY48" fmla="*/ 529924 h 1000618"/>
                <a:gd name="connsiteX49" fmla="*/ 1257729 w 1382020"/>
                <a:gd name="connsiteY49" fmla="*/ 541590 h 1000618"/>
                <a:gd name="connsiteX50" fmla="*/ 1291830 w 1382020"/>
                <a:gd name="connsiteY50" fmla="*/ 484605 h 1000618"/>
                <a:gd name="connsiteX51" fmla="*/ 1286446 w 1382020"/>
                <a:gd name="connsiteY51" fmla="*/ 417747 h 1000618"/>
                <a:gd name="connsiteX52" fmla="*/ 1377085 w 1382020"/>
                <a:gd name="connsiteY52" fmla="*/ 362556 h 1000618"/>
                <a:gd name="connsiteX53" fmla="*/ 1368111 w 1382020"/>
                <a:gd name="connsiteY53" fmla="*/ 345954 h 1000618"/>
                <a:gd name="connsiteX54" fmla="*/ 1273882 w 1382020"/>
                <a:gd name="connsiteY54" fmla="*/ 402042 h 1000618"/>
                <a:gd name="connsiteX55" fmla="*/ 1246959 w 1382020"/>
                <a:gd name="connsiteY55" fmla="*/ 395312 h 1000618"/>
                <a:gd name="connsiteX56" fmla="*/ 1341637 w 1382020"/>
                <a:gd name="connsiteY56" fmla="*/ 343710 h 1000618"/>
                <a:gd name="connsiteX57" fmla="*/ 1360483 w 1382020"/>
                <a:gd name="connsiteY57" fmla="*/ 314993 h 1000618"/>
                <a:gd name="connsiteX58" fmla="*/ 463067 w 1382020"/>
                <a:gd name="connsiteY58" fmla="*/ 834148 h 1000618"/>
                <a:gd name="connsiteX59" fmla="*/ 538450 w 1382020"/>
                <a:gd name="connsiteY59" fmla="*/ 791970 h 1000618"/>
                <a:gd name="connsiteX60" fmla="*/ 463067 w 1382020"/>
                <a:gd name="connsiteY60" fmla="*/ 834148 h 1000618"/>
                <a:gd name="connsiteX61" fmla="*/ 986709 w 1382020"/>
                <a:gd name="connsiteY61" fmla="*/ 545629 h 1000618"/>
                <a:gd name="connsiteX62" fmla="*/ 957094 w 1382020"/>
                <a:gd name="connsiteY62" fmla="*/ 582423 h 1000618"/>
                <a:gd name="connsiteX63" fmla="*/ 679344 w 1382020"/>
                <a:gd name="connsiteY63" fmla="*/ 734535 h 1000618"/>
                <a:gd name="connsiteX64" fmla="*/ 652870 w 1382020"/>
                <a:gd name="connsiteY64" fmla="*/ 739022 h 1000618"/>
                <a:gd name="connsiteX65" fmla="*/ 650627 w 1382020"/>
                <a:gd name="connsiteY65" fmla="*/ 729599 h 1000618"/>
                <a:gd name="connsiteX66" fmla="*/ 988055 w 1382020"/>
                <a:gd name="connsiteY66" fmla="*/ 541142 h 1000618"/>
                <a:gd name="connsiteX67" fmla="*/ 986709 w 1382020"/>
                <a:gd name="connsiteY67" fmla="*/ 545629 h 1000618"/>
                <a:gd name="connsiteX68" fmla="*/ 1147346 w 1382020"/>
                <a:gd name="connsiteY68" fmla="*/ 485951 h 1000618"/>
                <a:gd name="connsiteX69" fmla="*/ 1124013 w 1382020"/>
                <a:gd name="connsiteY69" fmla="*/ 506142 h 1000618"/>
                <a:gd name="connsiteX70" fmla="*/ 1096642 w 1382020"/>
                <a:gd name="connsiteY70" fmla="*/ 518706 h 1000618"/>
                <a:gd name="connsiteX71" fmla="*/ 1066579 w 1382020"/>
                <a:gd name="connsiteY71" fmla="*/ 497617 h 1000618"/>
                <a:gd name="connsiteX72" fmla="*/ 1114591 w 1382020"/>
                <a:gd name="connsiteY72" fmla="*/ 470695 h 1000618"/>
                <a:gd name="connsiteX73" fmla="*/ 1165743 w 1382020"/>
                <a:gd name="connsiteY73" fmla="*/ 442426 h 1000618"/>
                <a:gd name="connsiteX74" fmla="*/ 1147346 w 1382020"/>
                <a:gd name="connsiteY74" fmla="*/ 485951 h 1000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382020" h="1000618">
                  <a:moveTo>
                    <a:pt x="1360483" y="314993"/>
                  </a:moveTo>
                  <a:cubicBezTo>
                    <a:pt x="1364072" y="259353"/>
                    <a:pt x="1369008" y="203265"/>
                    <a:pt x="1373046" y="147625"/>
                  </a:cubicBezTo>
                  <a:cubicBezTo>
                    <a:pt x="1376636" y="99164"/>
                    <a:pt x="1379328" y="50704"/>
                    <a:pt x="1382918" y="0"/>
                  </a:cubicBezTo>
                  <a:cubicBezTo>
                    <a:pt x="1376187" y="3141"/>
                    <a:pt x="1372598" y="4936"/>
                    <a:pt x="1369008" y="6731"/>
                  </a:cubicBezTo>
                  <a:cubicBezTo>
                    <a:pt x="1022605" y="195637"/>
                    <a:pt x="676652" y="384991"/>
                    <a:pt x="330249" y="573449"/>
                  </a:cubicBezTo>
                  <a:cubicBezTo>
                    <a:pt x="316339" y="581077"/>
                    <a:pt x="313647" y="589602"/>
                    <a:pt x="313647" y="603512"/>
                  </a:cubicBezTo>
                  <a:cubicBezTo>
                    <a:pt x="313198" y="700882"/>
                    <a:pt x="311852" y="798251"/>
                    <a:pt x="310955" y="896070"/>
                  </a:cubicBezTo>
                  <a:cubicBezTo>
                    <a:pt x="310955" y="902352"/>
                    <a:pt x="311403" y="908634"/>
                    <a:pt x="312301" y="918056"/>
                  </a:cubicBezTo>
                  <a:cubicBezTo>
                    <a:pt x="332044" y="907287"/>
                    <a:pt x="349095" y="897865"/>
                    <a:pt x="366594" y="888890"/>
                  </a:cubicBezTo>
                  <a:cubicBezTo>
                    <a:pt x="367941" y="891134"/>
                    <a:pt x="368838" y="892929"/>
                    <a:pt x="370184" y="895172"/>
                  </a:cubicBezTo>
                  <a:cubicBezTo>
                    <a:pt x="343710" y="928377"/>
                    <a:pt x="301532" y="937351"/>
                    <a:pt x="266533" y="961581"/>
                  </a:cubicBezTo>
                  <a:cubicBezTo>
                    <a:pt x="264738" y="948120"/>
                    <a:pt x="263392" y="938248"/>
                    <a:pt x="261597" y="926582"/>
                  </a:cubicBezTo>
                  <a:cubicBezTo>
                    <a:pt x="268328" y="927479"/>
                    <a:pt x="273263" y="927928"/>
                    <a:pt x="279096" y="928377"/>
                  </a:cubicBezTo>
                  <a:cubicBezTo>
                    <a:pt x="282237" y="819789"/>
                    <a:pt x="285378" y="712099"/>
                    <a:pt x="288071" y="604858"/>
                  </a:cubicBezTo>
                  <a:cubicBezTo>
                    <a:pt x="288071" y="599025"/>
                    <a:pt x="285827" y="590051"/>
                    <a:pt x="281789" y="587359"/>
                  </a:cubicBezTo>
                  <a:cubicBezTo>
                    <a:pt x="238713" y="561334"/>
                    <a:pt x="194739" y="536206"/>
                    <a:pt x="148074" y="509284"/>
                  </a:cubicBezTo>
                  <a:cubicBezTo>
                    <a:pt x="147625" y="521399"/>
                    <a:pt x="146728" y="529475"/>
                    <a:pt x="146728" y="537552"/>
                  </a:cubicBezTo>
                  <a:cubicBezTo>
                    <a:pt x="145830" y="625050"/>
                    <a:pt x="147625" y="712099"/>
                    <a:pt x="142240" y="799149"/>
                  </a:cubicBezTo>
                  <a:cubicBezTo>
                    <a:pt x="139548" y="845366"/>
                    <a:pt x="149869" y="874980"/>
                    <a:pt x="195637" y="887993"/>
                  </a:cubicBezTo>
                  <a:cubicBezTo>
                    <a:pt x="212688" y="892929"/>
                    <a:pt x="220316" y="904146"/>
                    <a:pt x="212239" y="923890"/>
                  </a:cubicBezTo>
                  <a:cubicBezTo>
                    <a:pt x="166471" y="898762"/>
                    <a:pt x="121151" y="874083"/>
                    <a:pt x="76729" y="848058"/>
                  </a:cubicBezTo>
                  <a:cubicBezTo>
                    <a:pt x="69999" y="844020"/>
                    <a:pt x="68204" y="832353"/>
                    <a:pt x="64165" y="824276"/>
                  </a:cubicBezTo>
                  <a:cubicBezTo>
                    <a:pt x="65960" y="822930"/>
                    <a:pt x="68204" y="822033"/>
                    <a:pt x="69999" y="820687"/>
                  </a:cubicBezTo>
                  <a:cubicBezTo>
                    <a:pt x="86601" y="829661"/>
                    <a:pt x="103203" y="838186"/>
                    <a:pt x="125638" y="850302"/>
                  </a:cubicBezTo>
                  <a:cubicBezTo>
                    <a:pt x="125638" y="734535"/>
                    <a:pt x="125638" y="624153"/>
                    <a:pt x="125190" y="514219"/>
                  </a:cubicBezTo>
                  <a:cubicBezTo>
                    <a:pt x="125190" y="507489"/>
                    <a:pt x="122946" y="497617"/>
                    <a:pt x="118010" y="494476"/>
                  </a:cubicBezTo>
                  <a:cubicBezTo>
                    <a:pt x="80319" y="471143"/>
                    <a:pt x="41730" y="448708"/>
                    <a:pt x="449" y="424478"/>
                  </a:cubicBezTo>
                  <a:cubicBezTo>
                    <a:pt x="449" y="537552"/>
                    <a:pt x="897" y="645691"/>
                    <a:pt x="0" y="754278"/>
                  </a:cubicBezTo>
                  <a:cubicBezTo>
                    <a:pt x="0" y="774470"/>
                    <a:pt x="4487" y="787931"/>
                    <a:pt x="24230" y="795110"/>
                  </a:cubicBezTo>
                  <a:cubicBezTo>
                    <a:pt x="38140" y="800495"/>
                    <a:pt x="49358" y="809020"/>
                    <a:pt x="42627" y="828763"/>
                  </a:cubicBezTo>
                  <a:cubicBezTo>
                    <a:pt x="32307" y="822930"/>
                    <a:pt x="23333" y="817995"/>
                    <a:pt x="13461" y="812610"/>
                  </a:cubicBezTo>
                  <a:cubicBezTo>
                    <a:pt x="8974" y="847161"/>
                    <a:pt x="18397" y="869147"/>
                    <a:pt x="51153" y="886198"/>
                  </a:cubicBezTo>
                  <a:cubicBezTo>
                    <a:pt x="115767" y="919403"/>
                    <a:pt x="178137" y="957543"/>
                    <a:pt x="240508" y="994785"/>
                  </a:cubicBezTo>
                  <a:cubicBezTo>
                    <a:pt x="254866" y="1003311"/>
                    <a:pt x="265635" y="1002862"/>
                    <a:pt x="279096" y="994785"/>
                  </a:cubicBezTo>
                  <a:cubicBezTo>
                    <a:pt x="304673" y="979529"/>
                    <a:pt x="331595" y="966068"/>
                    <a:pt x="358518" y="951710"/>
                  </a:cubicBezTo>
                  <a:cubicBezTo>
                    <a:pt x="383645" y="1012734"/>
                    <a:pt x="431657" y="1021708"/>
                    <a:pt x="468451" y="971901"/>
                  </a:cubicBezTo>
                  <a:cubicBezTo>
                    <a:pt x="483707" y="951261"/>
                    <a:pt x="492233" y="923441"/>
                    <a:pt x="495374" y="897416"/>
                  </a:cubicBezTo>
                  <a:cubicBezTo>
                    <a:pt x="497617" y="880814"/>
                    <a:pt x="500309" y="871391"/>
                    <a:pt x="515117" y="865109"/>
                  </a:cubicBezTo>
                  <a:cubicBezTo>
                    <a:pt x="522745" y="861968"/>
                    <a:pt x="529475" y="857929"/>
                    <a:pt x="536655" y="853891"/>
                  </a:cubicBezTo>
                  <a:cubicBezTo>
                    <a:pt x="567167" y="906390"/>
                    <a:pt x="615179" y="909082"/>
                    <a:pt x="648383" y="859276"/>
                  </a:cubicBezTo>
                  <a:cubicBezTo>
                    <a:pt x="660050" y="841776"/>
                    <a:pt x="666331" y="819341"/>
                    <a:pt x="670370" y="798700"/>
                  </a:cubicBezTo>
                  <a:cubicBezTo>
                    <a:pt x="673062" y="784790"/>
                    <a:pt x="676652" y="776265"/>
                    <a:pt x="689216" y="769534"/>
                  </a:cubicBezTo>
                  <a:cubicBezTo>
                    <a:pt x="779406" y="721074"/>
                    <a:pt x="869147" y="671716"/>
                    <a:pt x="958889" y="622807"/>
                  </a:cubicBezTo>
                  <a:cubicBezTo>
                    <a:pt x="962030" y="621012"/>
                    <a:pt x="966068" y="619666"/>
                    <a:pt x="970555" y="617871"/>
                  </a:cubicBezTo>
                  <a:cubicBezTo>
                    <a:pt x="972799" y="625050"/>
                    <a:pt x="974594" y="630883"/>
                    <a:pt x="976837" y="636268"/>
                  </a:cubicBezTo>
                  <a:cubicBezTo>
                    <a:pt x="990298" y="671716"/>
                    <a:pt x="1021259" y="683831"/>
                    <a:pt x="1054464" y="665434"/>
                  </a:cubicBezTo>
                  <a:cubicBezTo>
                    <a:pt x="1088566" y="646588"/>
                    <a:pt x="1104719" y="615627"/>
                    <a:pt x="1107860" y="578385"/>
                  </a:cubicBezTo>
                  <a:cubicBezTo>
                    <a:pt x="1109206" y="562680"/>
                    <a:pt x="1113693" y="553257"/>
                    <a:pt x="1127603" y="546975"/>
                  </a:cubicBezTo>
                  <a:cubicBezTo>
                    <a:pt x="1137923" y="542039"/>
                    <a:pt x="1147346" y="535309"/>
                    <a:pt x="1157218" y="529924"/>
                  </a:cubicBezTo>
                  <a:cubicBezTo>
                    <a:pt x="1189076" y="573897"/>
                    <a:pt x="1225870" y="574346"/>
                    <a:pt x="1257729" y="541590"/>
                  </a:cubicBezTo>
                  <a:cubicBezTo>
                    <a:pt x="1269843" y="529027"/>
                    <a:pt x="1288689" y="501207"/>
                    <a:pt x="1291830" y="484605"/>
                  </a:cubicBezTo>
                  <a:cubicBezTo>
                    <a:pt x="1295869" y="460374"/>
                    <a:pt x="1286446" y="442875"/>
                    <a:pt x="1286446" y="417747"/>
                  </a:cubicBezTo>
                  <a:cubicBezTo>
                    <a:pt x="1316958" y="399350"/>
                    <a:pt x="1347021" y="380953"/>
                    <a:pt x="1377085" y="362556"/>
                  </a:cubicBezTo>
                  <a:cubicBezTo>
                    <a:pt x="1375739" y="360312"/>
                    <a:pt x="1369457" y="348197"/>
                    <a:pt x="1368111" y="345954"/>
                  </a:cubicBezTo>
                  <a:cubicBezTo>
                    <a:pt x="1336701" y="364800"/>
                    <a:pt x="1305740" y="383197"/>
                    <a:pt x="1273882" y="402042"/>
                  </a:cubicBezTo>
                  <a:cubicBezTo>
                    <a:pt x="1267151" y="398453"/>
                    <a:pt x="1262216" y="398901"/>
                    <a:pt x="1246959" y="395312"/>
                  </a:cubicBezTo>
                  <a:cubicBezTo>
                    <a:pt x="1277472" y="378261"/>
                    <a:pt x="1312920" y="358518"/>
                    <a:pt x="1341637" y="343710"/>
                  </a:cubicBezTo>
                  <a:cubicBezTo>
                    <a:pt x="1354649" y="337877"/>
                    <a:pt x="1359585" y="329352"/>
                    <a:pt x="1360483" y="314993"/>
                  </a:cubicBezTo>
                  <a:close/>
                  <a:moveTo>
                    <a:pt x="463067" y="834148"/>
                  </a:moveTo>
                  <a:cubicBezTo>
                    <a:pt x="489989" y="818892"/>
                    <a:pt x="513771" y="805879"/>
                    <a:pt x="538450" y="791970"/>
                  </a:cubicBezTo>
                  <a:cubicBezTo>
                    <a:pt x="536206" y="819341"/>
                    <a:pt x="489092" y="847609"/>
                    <a:pt x="463067" y="834148"/>
                  </a:cubicBezTo>
                  <a:close/>
                  <a:moveTo>
                    <a:pt x="986709" y="545629"/>
                  </a:moveTo>
                  <a:cubicBezTo>
                    <a:pt x="974594" y="557295"/>
                    <a:pt x="971004" y="574346"/>
                    <a:pt x="957094" y="582423"/>
                  </a:cubicBezTo>
                  <a:cubicBezTo>
                    <a:pt x="865109" y="634024"/>
                    <a:pt x="772227" y="684280"/>
                    <a:pt x="679344" y="734535"/>
                  </a:cubicBezTo>
                  <a:cubicBezTo>
                    <a:pt x="671716" y="738573"/>
                    <a:pt x="661396" y="737676"/>
                    <a:pt x="652870" y="739022"/>
                  </a:cubicBezTo>
                  <a:cubicBezTo>
                    <a:pt x="651973" y="735881"/>
                    <a:pt x="651524" y="732740"/>
                    <a:pt x="650627" y="729599"/>
                  </a:cubicBezTo>
                  <a:cubicBezTo>
                    <a:pt x="763252" y="666780"/>
                    <a:pt x="875429" y="603961"/>
                    <a:pt x="988055" y="541142"/>
                  </a:cubicBezTo>
                  <a:cubicBezTo>
                    <a:pt x="989401" y="543385"/>
                    <a:pt x="977286" y="553706"/>
                    <a:pt x="986709" y="545629"/>
                  </a:cubicBezTo>
                  <a:close/>
                  <a:moveTo>
                    <a:pt x="1147346" y="485951"/>
                  </a:moveTo>
                  <a:cubicBezTo>
                    <a:pt x="1144205" y="494476"/>
                    <a:pt x="1132539" y="500309"/>
                    <a:pt x="1124013" y="506142"/>
                  </a:cubicBezTo>
                  <a:cubicBezTo>
                    <a:pt x="1116386" y="511527"/>
                    <a:pt x="1103373" y="515117"/>
                    <a:pt x="1096642" y="518706"/>
                  </a:cubicBezTo>
                  <a:cubicBezTo>
                    <a:pt x="1082284" y="507040"/>
                    <a:pt x="1081386" y="502104"/>
                    <a:pt x="1066579" y="497617"/>
                  </a:cubicBezTo>
                  <a:cubicBezTo>
                    <a:pt x="1081386" y="489092"/>
                    <a:pt x="1097988" y="479669"/>
                    <a:pt x="1114591" y="470695"/>
                  </a:cubicBezTo>
                  <a:cubicBezTo>
                    <a:pt x="1131193" y="461272"/>
                    <a:pt x="1148244" y="451849"/>
                    <a:pt x="1165743" y="442426"/>
                  </a:cubicBezTo>
                  <a:cubicBezTo>
                    <a:pt x="1151385" y="455887"/>
                    <a:pt x="1148244" y="465759"/>
                    <a:pt x="1147346" y="485951"/>
                  </a:cubicBezTo>
                  <a:close/>
                </a:path>
              </a:pathLst>
            </a:custGeom>
            <a:grpFill/>
            <a:ln w="4485" cap="flat">
              <a:noFill/>
              <a:prstDash val="solid"/>
              <a:miter/>
            </a:ln>
          </p:spPr>
          <p:txBody>
            <a:bodyPr rtlCol="0" anchor="ctr"/>
            <a:lstStyle/>
            <a:p>
              <a:endParaRPr lang="en-US" sz="1350"/>
            </a:p>
          </p:txBody>
        </p:sp>
        <p:sp>
          <p:nvSpPr>
            <p:cNvPr id="11" name="Freeform: Shape 10">
              <a:extLst>
                <a:ext uri="{FF2B5EF4-FFF2-40B4-BE49-F238E27FC236}">
                  <a16:creationId xmlns:a16="http://schemas.microsoft.com/office/drawing/2014/main" id="{054CE67A-B8C6-49A4-A6A4-5E6382D5AB55}"/>
                </a:ext>
              </a:extLst>
            </p:cNvPr>
            <p:cNvSpPr/>
            <p:nvPr/>
          </p:nvSpPr>
          <p:spPr>
            <a:xfrm>
              <a:off x="9416596" y="2663547"/>
              <a:ext cx="1346124" cy="726907"/>
            </a:xfrm>
            <a:custGeom>
              <a:avLst/>
              <a:gdLst>
                <a:gd name="connsiteX0" fmla="*/ 240507 w 1346123"/>
                <a:gd name="connsiteY0" fmla="*/ 715469 h 726906"/>
                <a:gd name="connsiteX1" fmla="*/ 315890 w 1346123"/>
                <a:gd name="connsiteY1" fmla="*/ 716366 h 726906"/>
                <a:gd name="connsiteX2" fmla="*/ 847161 w 1346123"/>
                <a:gd name="connsiteY2" fmla="*/ 422462 h 726906"/>
                <a:gd name="connsiteX3" fmla="*/ 1349713 w 1346123"/>
                <a:gd name="connsiteY3" fmla="*/ 145161 h 726906"/>
                <a:gd name="connsiteX4" fmla="*/ 1324586 w 1346123"/>
                <a:gd name="connsiteY4" fmla="*/ 130353 h 726906"/>
                <a:gd name="connsiteX5" fmla="*/ 1108309 w 1346123"/>
                <a:gd name="connsiteY5" fmla="*/ 7408 h 726906"/>
                <a:gd name="connsiteX6" fmla="*/ 1060297 w 1346123"/>
                <a:gd name="connsiteY6" fmla="*/ 7408 h 726906"/>
                <a:gd name="connsiteX7" fmla="*/ 160637 w 1346123"/>
                <a:gd name="connsiteY7" fmla="*/ 493358 h 726906"/>
                <a:gd name="connsiteX8" fmla="*/ 0 w 1346123"/>
                <a:gd name="connsiteY8" fmla="*/ 579959 h 726906"/>
                <a:gd name="connsiteX9" fmla="*/ 26025 w 1346123"/>
                <a:gd name="connsiteY9" fmla="*/ 595664 h 726906"/>
                <a:gd name="connsiteX10" fmla="*/ 240507 w 1346123"/>
                <a:gd name="connsiteY10" fmla="*/ 715469 h 72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123" h="726906">
                  <a:moveTo>
                    <a:pt x="240507" y="715469"/>
                  </a:moveTo>
                  <a:cubicBezTo>
                    <a:pt x="267878" y="731622"/>
                    <a:pt x="287622" y="732071"/>
                    <a:pt x="315890" y="716366"/>
                  </a:cubicBezTo>
                  <a:cubicBezTo>
                    <a:pt x="492232" y="617202"/>
                    <a:pt x="669921" y="520281"/>
                    <a:pt x="847161" y="422462"/>
                  </a:cubicBezTo>
                  <a:cubicBezTo>
                    <a:pt x="1014080" y="330477"/>
                    <a:pt x="1180550" y="238492"/>
                    <a:pt x="1349713" y="145161"/>
                  </a:cubicBezTo>
                  <a:cubicBezTo>
                    <a:pt x="1340290" y="139328"/>
                    <a:pt x="1332214" y="134841"/>
                    <a:pt x="1324586" y="130353"/>
                  </a:cubicBezTo>
                  <a:cubicBezTo>
                    <a:pt x="1252344" y="89521"/>
                    <a:pt x="1179653" y="49586"/>
                    <a:pt x="1108309" y="7408"/>
                  </a:cubicBezTo>
                  <a:cubicBezTo>
                    <a:pt x="1090360" y="-2913"/>
                    <a:pt x="1077348" y="-2015"/>
                    <a:pt x="1060297" y="7408"/>
                  </a:cubicBezTo>
                  <a:cubicBezTo>
                    <a:pt x="760560" y="169840"/>
                    <a:pt x="460374" y="331375"/>
                    <a:pt x="160637" y="493358"/>
                  </a:cubicBezTo>
                  <a:cubicBezTo>
                    <a:pt x="108139" y="521627"/>
                    <a:pt x="55640" y="549895"/>
                    <a:pt x="0" y="579959"/>
                  </a:cubicBezTo>
                  <a:cubicBezTo>
                    <a:pt x="10769" y="586241"/>
                    <a:pt x="18397" y="591177"/>
                    <a:pt x="26025" y="595664"/>
                  </a:cubicBezTo>
                  <a:cubicBezTo>
                    <a:pt x="97369" y="635150"/>
                    <a:pt x="170060" y="673290"/>
                    <a:pt x="240507" y="715469"/>
                  </a:cubicBezTo>
                  <a:close/>
                </a:path>
              </a:pathLst>
            </a:custGeom>
            <a:grpFill/>
            <a:ln w="4485" cap="flat">
              <a:noFill/>
              <a:prstDash val="solid"/>
              <a:miter/>
            </a:ln>
          </p:spPr>
          <p:txBody>
            <a:bodyPr rtlCol="0" anchor="ctr"/>
            <a:lstStyle/>
            <a:p>
              <a:endParaRPr lang="en-US" sz="1350"/>
            </a:p>
          </p:txBody>
        </p:sp>
      </p:grpSp>
      <p:grpSp>
        <p:nvGrpSpPr>
          <p:cNvPr id="12" name="Group 11">
            <a:extLst>
              <a:ext uri="{FF2B5EF4-FFF2-40B4-BE49-F238E27FC236}">
                <a16:creationId xmlns:a16="http://schemas.microsoft.com/office/drawing/2014/main" id="{AADD537E-6119-4E92-88A5-2BA46C97D85A}"/>
              </a:ext>
            </a:extLst>
          </p:cNvPr>
          <p:cNvGrpSpPr/>
          <p:nvPr/>
        </p:nvGrpSpPr>
        <p:grpSpPr>
          <a:xfrm>
            <a:off x="5290126" y="1300601"/>
            <a:ext cx="1938191" cy="1192167"/>
            <a:chOff x="6964855" y="3758531"/>
            <a:chExt cx="2272754" cy="1397955"/>
          </a:xfrm>
          <a:solidFill>
            <a:schemeClr val="bg1"/>
          </a:solidFill>
        </p:grpSpPr>
        <p:sp>
          <p:nvSpPr>
            <p:cNvPr id="13" name="Freeform: Shape 12">
              <a:extLst>
                <a:ext uri="{FF2B5EF4-FFF2-40B4-BE49-F238E27FC236}">
                  <a16:creationId xmlns:a16="http://schemas.microsoft.com/office/drawing/2014/main" id="{6083EC9B-2FC1-4757-B255-6FEFB6E8F836}"/>
                </a:ext>
              </a:extLst>
            </p:cNvPr>
            <p:cNvSpPr/>
            <p:nvPr/>
          </p:nvSpPr>
          <p:spPr>
            <a:xfrm>
              <a:off x="6964855" y="4245589"/>
              <a:ext cx="1226318" cy="910897"/>
            </a:xfrm>
            <a:custGeom>
              <a:avLst/>
              <a:gdLst>
                <a:gd name="connsiteX0" fmla="*/ 0 w 1226318"/>
                <a:gd name="connsiteY0" fmla="*/ 728111 h 910897"/>
                <a:gd name="connsiteX1" fmla="*/ 192047 w 1226318"/>
                <a:gd name="connsiteY1" fmla="*/ 854647 h 910897"/>
                <a:gd name="connsiteX2" fmla="*/ 231533 w 1226318"/>
                <a:gd name="connsiteY2" fmla="*/ 857339 h 910897"/>
                <a:gd name="connsiteX3" fmla="*/ 389479 w 1226318"/>
                <a:gd name="connsiteY3" fmla="*/ 780161 h 910897"/>
                <a:gd name="connsiteX4" fmla="*/ 378711 w 1226318"/>
                <a:gd name="connsiteY4" fmla="*/ 829070 h 910897"/>
                <a:gd name="connsiteX5" fmla="*/ 336981 w 1226318"/>
                <a:gd name="connsiteY5" fmla="*/ 843429 h 910897"/>
                <a:gd name="connsiteX6" fmla="*/ 310956 w 1226318"/>
                <a:gd name="connsiteY6" fmla="*/ 829070 h 910897"/>
                <a:gd name="connsiteX7" fmla="*/ 288071 w 1226318"/>
                <a:gd name="connsiteY7" fmla="*/ 839391 h 910897"/>
                <a:gd name="connsiteX8" fmla="*/ 250828 w 1226318"/>
                <a:gd name="connsiteY8" fmla="*/ 881120 h 910897"/>
                <a:gd name="connsiteX9" fmla="*/ 197880 w 1226318"/>
                <a:gd name="connsiteY9" fmla="*/ 893236 h 910897"/>
                <a:gd name="connsiteX10" fmla="*/ 170958 w 1226318"/>
                <a:gd name="connsiteY10" fmla="*/ 873044 h 910897"/>
                <a:gd name="connsiteX11" fmla="*/ 34999 w 1226318"/>
                <a:gd name="connsiteY11" fmla="*/ 780161 h 910897"/>
                <a:gd name="connsiteX12" fmla="*/ 0 w 1226318"/>
                <a:gd name="connsiteY12" fmla="*/ 737983 h 910897"/>
                <a:gd name="connsiteX13" fmla="*/ 0 w 1226318"/>
                <a:gd name="connsiteY13" fmla="*/ 728111 h 910897"/>
                <a:gd name="connsiteX14" fmla="*/ 26922 w 1226318"/>
                <a:gd name="connsiteY14" fmla="*/ 483566 h 910897"/>
                <a:gd name="connsiteX15" fmla="*/ 147624 w 1226318"/>
                <a:gd name="connsiteY15" fmla="*/ 561192 h 910897"/>
                <a:gd name="connsiteX16" fmla="*/ 201021 w 1226318"/>
                <a:gd name="connsiteY16" fmla="*/ 660358 h 910897"/>
                <a:gd name="connsiteX17" fmla="*/ 200123 w 1226318"/>
                <a:gd name="connsiteY17" fmla="*/ 806637 h 910897"/>
                <a:gd name="connsiteX18" fmla="*/ 34550 w 1226318"/>
                <a:gd name="connsiteY18" fmla="*/ 701190 h 910897"/>
                <a:gd name="connsiteX19" fmla="*/ 27371 w 1226318"/>
                <a:gd name="connsiteY19" fmla="*/ 687280 h 910897"/>
                <a:gd name="connsiteX20" fmla="*/ 26922 w 1226318"/>
                <a:gd name="connsiteY20" fmla="*/ 483566 h 910897"/>
                <a:gd name="connsiteX21" fmla="*/ 1196705 w 1226318"/>
                <a:gd name="connsiteY21" fmla="*/ 380363 h 910897"/>
                <a:gd name="connsiteX22" fmla="*/ 1200294 w 1226318"/>
                <a:gd name="connsiteY22" fmla="*/ 383055 h 910897"/>
                <a:gd name="connsiteX23" fmla="*/ 1185935 w 1226318"/>
                <a:gd name="connsiteY23" fmla="*/ 403247 h 910897"/>
                <a:gd name="connsiteX24" fmla="*/ 1141065 w 1226318"/>
                <a:gd name="connsiteY24" fmla="*/ 466964 h 910897"/>
                <a:gd name="connsiteX25" fmla="*/ 1085874 w 1226318"/>
                <a:gd name="connsiteY25" fmla="*/ 475489 h 910897"/>
                <a:gd name="connsiteX26" fmla="*/ 1051323 w 1226318"/>
                <a:gd name="connsiteY26" fmla="*/ 486259 h 910897"/>
                <a:gd name="connsiteX27" fmla="*/ 974145 w 1226318"/>
                <a:gd name="connsiteY27" fmla="*/ 516323 h 910897"/>
                <a:gd name="connsiteX28" fmla="*/ 947672 w 1226318"/>
                <a:gd name="connsiteY28" fmla="*/ 521707 h 910897"/>
                <a:gd name="connsiteX29" fmla="*/ 437939 w 1226318"/>
                <a:gd name="connsiteY29" fmla="*/ 763112 h 910897"/>
                <a:gd name="connsiteX30" fmla="*/ 407876 w 1226318"/>
                <a:gd name="connsiteY30" fmla="*/ 777022 h 910897"/>
                <a:gd name="connsiteX31" fmla="*/ 404735 w 1226318"/>
                <a:gd name="connsiteY31" fmla="*/ 772535 h 910897"/>
                <a:gd name="connsiteX32" fmla="*/ 1196705 w 1226318"/>
                <a:gd name="connsiteY32" fmla="*/ 380363 h 910897"/>
                <a:gd name="connsiteX33" fmla="*/ 662853 w 1226318"/>
                <a:gd name="connsiteY33" fmla="*/ 375259 h 910897"/>
                <a:gd name="connsiteX34" fmla="*/ 671715 w 1226318"/>
                <a:gd name="connsiteY34" fmla="*/ 375427 h 910897"/>
                <a:gd name="connsiteX35" fmla="*/ 671267 w 1226318"/>
                <a:gd name="connsiteY35" fmla="*/ 583629 h 910897"/>
                <a:gd name="connsiteX36" fmla="*/ 661844 w 1226318"/>
                <a:gd name="connsiteY36" fmla="*/ 597539 h 910897"/>
                <a:gd name="connsiteX37" fmla="*/ 214033 w 1226318"/>
                <a:gd name="connsiteY37" fmla="*/ 809329 h 910897"/>
                <a:gd name="connsiteX38" fmla="*/ 214033 w 1226318"/>
                <a:gd name="connsiteY38" fmla="*/ 766702 h 910897"/>
                <a:gd name="connsiteX39" fmla="*/ 214482 w 1226318"/>
                <a:gd name="connsiteY39" fmla="*/ 614141 h 910897"/>
                <a:gd name="connsiteX40" fmla="*/ 224802 w 1226318"/>
                <a:gd name="connsiteY40" fmla="*/ 593052 h 910897"/>
                <a:gd name="connsiteX41" fmla="*/ 660049 w 1226318"/>
                <a:gd name="connsiteY41" fmla="*/ 375427 h 910897"/>
                <a:gd name="connsiteX42" fmla="*/ 662853 w 1226318"/>
                <a:gd name="connsiteY42" fmla="*/ 375259 h 910897"/>
                <a:gd name="connsiteX43" fmla="*/ 1223177 w 1226318"/>
                <a:gd name="connsiteY43" fmla="*/ 340428 h 910897"/>
                <a:gd name="connsiteX44" fmla="*/ 1226318 w 1226318"/>
                <a:gd name="connsiteY44" fmla="*/ 348505 h 910897"/>
                <a:gd name="connsiteX45" fmla="*/ 800046 w 1226318"/>
                <a:gd name="connsiteY45" fmla="*/ 558501 h 910897"/>
                <a:gd name="connsiteX46" fmla="*/ 232879 w 1226318"/>
                <a:gd name="connsiteY46" fmla="*/ 838495 h 910897"/>
                <a:gd name="connsiteX47" fmla="*/ 195636 w 1226318"/>
                <a:gd name="connsiteY47" fmla="*/ 836700 h 910897"/>
                <a:gd name="connsiteX48" fmla="*/ 23332 w 1226318"/>
                <a:gd name="connsiteY48" fmla="*/ 723626 h 910897"/>
                <a:gd name="connsiteX49" fmla="*/ 8525 w 1226318"/>
                <a:gd name="connsiteY49" fmla="*/ 712408 h 910897"/>
                <a:gd name="connsiteX50" fmla="*/ 11217 w 1226318"/>
                <a:gd name="connsiteY50" fmla="*/ 707023 h 910897"/>
                <a:gd name="connsiteX51" fmla="*/ 34550 w 1226318"/>
                <a:gd name="connsiteY51" fmla="*/ 717792 h 910897"/>
                <a:gd name="connsiteX52" fmla="*/ 194739 w 1226318"/>
                <a:gd name="connsiteY52" fmla="*/ 822790 h 910897"/>
                <a:gd name="connsiteX53" fmla="*/ 233776 w 1226318"/>
                <a:gd name="connsiteY53" fmla="*/ 825034 h 910897"/>
                <a:gd name="connsiteX54" fmla="*/ 1192217 w 1226318"/>
                <a:gd name="connsiteY54" fmla="*/ 351646 h 910897"/>
                <a:gd name="connsiteX55" fmla="*/ 1223177 w 1226318"/>
                <a:gd name="connsiteY55" fmla="*/ 340428 h 910897"/>
                <a:gd name="connsiteX56" fmla="*/ 482305 w 1226318"/>
                <a:gd name="connsiteY56" fmla="*/ 264429 h 910897"/>
                <a:gd name="connsiteX57" fmla="*/ 504349 w 1226318"/>
                <a:gd name="connsiteY57" fmla="*/ 272225 h 910897"/>
                <a:gd name="connsiteX58" fmla="*/ 660050 w 1226318"/>
                <a:gd name="connsiteY58" fmla="*/ 359724 h 910897"/>
                <a:gd name="connsiteX59" fmla="*/ 221662 w 1226318"/>
                <a:gd name="connsiteY59" fmla="*/ 578244 h 910897"/>
                <a:gd name="connsiteX60" fmla="*/ 201919 w 1226318"/>
                <a:gd name="connsiteY60" fmla="*/ 581385 h 910897"/>
                <a:gd name="connsiteX61" fmla="*/ 35448 w 1226318"/>
                <a:gd name="connsiteY61" fmla="*/ 473247 h 910897"/>
                <a:gd name="connsiteX62" fmla="*/ 383645 w 1226318"/>
                <a:gd name="connsiteY62" fmla="*/ 307224 h 910897"/>
                <a:gd name="connsiteX63" fmla="*/ 459926 w 1226318"/>
                <a:gd name="connsiteY63" fmla="*/ 270430 h 910897"/>
                <a:gd name="connsiteX64" fmla="*/ 482305 w 1226318"/>
                <a:gd name="connsiteY64" fmla="*/ 264429 h 910897"/>
                <a:gd name="connsiteX65" fmla="*/ 559987 w 1226318"/>
                <a:gd name="connsiteY65" fmla="*/ 234533 h 910897"/>
                <a:gd name="connsiteX66" fmla="*/ 724214 w 1226318"/>
                <a:gd name="connsiteY66" fmla="*/ 337287 h 910897"/>
                <a:gd name="connsiteX67" fmla="*/ 733188 w 1226318"/>
                <a:gd name="connsiteY67" fmla="*/ 352094 h 910897"/>
                <a:gd name="connsiteX68" fmla="*/ 733637 w 1226318"/>
                <a:gd name="connsiteY68" fmla="*/ 541449 h 910897"/>
                <a:gd name="connsiteX69" fmla="*/ 691010 w 1226318"/>
                <a:gd name="connsiteY69" fmla="*/ 494335 h 910897"/>
                <a:gd name="connsiteX70" fmla="*/ 688766 w 1226318"/>
                <a:gd name="connsiteY70" fmla="*/ 375427 h 910897"/>
                <a:gd name="connsiteX71" fmla="*/ 673959 w 1226318"/>
                <a:gd name="connsiteY71" fmla="*/ 348954 h 910897"/>
                <a:gd name="connsiteX72" fmla="*/ 590948 w 1226318"/>
                <a:gd name="connsiteY72" fmla="*/ 294660 h 910897"/>
                <a:gd name="connsiteX73" fmla="*/ 559987 w 1226318"/>
                <a:gd name="connsiteY73" fmla="*/ 234533 h 910897"/>
                <a:gd name="connsiteX74" fmla="*/ 1198500 w 1226318"/>
                <a:gd name="connsiteY74" fmla="*/ 122356 h 910897"/>
                <a:gd name="connsiteX75" fmla="*/ 1198051 w 1226318"/>
                <a:gd name="connsiteY75" fmla="*/ 314853 h 910897"/>
                <a:gd name="connsiteX76" fmla="*/ 1185936 w 1226318"/>
                <a:gd name="connsiteY76" fmla="*/ 337288 h 910897"/>
                <a:gd name="connsiteX77" fmla="*/ 756521 w 1226318"/>
                <a:gd name="connsiteY77" fmla="*/ 550873 h 910897"/>
                <a:gd name="connsiteX78" fmla="*/ 747547 w 1226318"/>
                <a:gd name="connsiteY78" fmla="*/ 551770 h 910897"/>
                <a:gd name="connsiteX79" fmla="*/ 747547 w 1226318"/>
                <a:gd name="connsiteY79" fmla="*/ 521707 h 910897"/>
                <a:gd name="connsiteX80" fmla="*/ 747996 w 1226318"/>
                <a:gd name="connsiteY80" fmla="*/ 361518 h 910897"/>
                <a:gd name="connsiteX81" fmla="*/ 761008 w 1226318"/>
                <a:gd name="connsiteY81" fmla="*/ 337288 h 910897"/>
                <a:gd name="connsiteX82" fmla="*/ 1183692 w 1226318"/>
                <a:gd name="connsiteY82" fmla="*/ 126394 h 910897"/>
                <a:gd name="connsiteX83" fmla="*/ 1198500 w 1226318"/>
                <a:gd name="connsiteY83" fmla="*/ 122356 h 910897"/>
                <a:gd name="connsiteX84" fmla="*/ 1014249 w 1226318"/>
                <a:gd name="connsiteY84" fmla="*/ 700 h 910897"/>
                <a:gd name="connsiteX85" fmla="*/ 1025299 w 1226318"/>
                <a:gd name="connsiteY85" fmla="*/ 1205 h 910897"/>
                <a:gd name="connsiteX86" fmla="*/ 1188629 w 1226318"/>
                <a:gd name="connsiteY86" fmla="*/ 108895 h 910897"/>
                <a:gd name="connsiteX87" fmla="*/ 862867 w 1226318"/>
                <a:gd name="connsiteY87" fmla="*/ 270879 h 910897"/>
                <a:gd name="connsiteX88" fmla="*/ 756523 w 1226318"/>
                <a:gd name="connsiteY88" fmla="*/ 323378 h 910897"/>
                <a:gd name="connsiteX89" fmla="*/ 734985 w 1226318"/>
                <a:gd name="connsiteY89" fmla="*/ 326070 h 910897"/>
                <a:gd name="connsiteX90" fmla="*/ 570308 w 1226318"/>
                <a:gd name="connsiteY90" fmla="*/ 224213 h 910897"/>
                <a:gd name="connsiteX91" fmla="*/ 589154 w 1226318"/>
                <a:gd name="connsiteY91" fmla="*/ 213444 h 910897"/>
                <a:gd name="connsiteX92" fmla="*/ 1001517 w 1226318"/>
                <a:gd name="connsiteY92" fmla="*/ 5243 h 910897"/>
                <a:gd name="connsiteX93" fmla="*/ 1014249 w 1226318"/>
                <a:gd name="connsiteY93" fmla="*/ 700 h 9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226318" h="910897">
                  <a:moveTo>
                    <a:pt x="0" y="728111"/>
                  </a:moveTo>
                  <a:cubicBezTo>
                    <a:pt x="64165" y="770290"/>
                    <a:pt x="128330" y="811571"/>
                    <a:pt x="192047" y="854647"/>
                  </a:cubicBezTo>
                  <a:cubicBezTo>
                    <a:pt x="205957" y="864070"/>
                    <a:pt x="216277" y="864967"/>
                    <a:pt x="231533" y="857339"/>
                  </a:cubicBezTo>
                  <a:cubicBezTo>
                    <a:pt x="283584" y="830865"/>
                    <a:pt x="336981" y="805738"/>
                    <a:pt x="389479" y="780161"/>
                  </a:cubicBezTo>
                  <a:cubicBezTo>
                    <a:pt x="393069" y="800353"/>
                    <a:pt x="384992" y="820994"/>
                    <a:pt x="378711" y="829070"/>
                  </a:cubicBezTo>
                  <a:cubicBezTo>
                    <a:pt x="369288" y="841185"/>
                    <a:pt x="351788" y="844775"/>
                    <a:pt x="336981" y="843429"/>
                  </a:cubicBezTo>
                  <a:cubicBezTo>
                    <a:pt x="330250" y="842980"/>
                    <a:pt x="325314" y="835352"/>
                    <a:pt x="310956" y="829070"/>
                  </a:cubicBezTo>
                  <a:cubicBezTo>
                    <a:pt x="306917" y="830865"/>
                    <a:pt x="297943" y="835801"/>
                    <a:pt x="288071" y="839391"/>
                  </a:cubicBezTo>
                  <a:cubicBezTo>
                    <a:pt x="267430" y="846570"/>
                    <a:pt x="256212" y="858685"/>
                    <a:pt x="250828" y="881120"/>
                  </a:cubicBezTo>
                  <a:cubicBezTo>
                    <a:pt x="241854" y="917017"/>
                    <a:pt x="223457" y="919709"/>
                    <a:pt x="197880" y="893236"/>
                  </a:cubicBezTo>
                  <a:cubicBezTo>
                    <a:pt x="190252" y="885159"/>
                    <a:pt x="180381" y="879326"/>
                    <a:pt x="170958" y="873044"/>
                  </a:cubicBezTo>
                  <a:cubicBezTo>
                    <a:pt x="125638" y="842083"/>
                    <a:pt x="80767" y="810673"/>
                    <a:pt x="34999" y="780161"/>
                  </a:cubicBezTo>
                  <a:cubicBezTo>
                    <a:pt x="19294" y="769392"/>
                    <a:pt x="3141" y="759072"/>
                    <a:pt x="0" y="737983"/>
                  </a:cubicBezTo>
                  <a:cubicBezTo>
                    <a:pt x="0" y="734393"/>
                    <a:pt x="0" y="731252"/>
                    <a:pt x="0" y="728111"/>
                  </a:cubicBezTo>
                  <a:close/>
                  <a:moveTo>
                    <a:pt x="26922" y="483566"/>
                  </a:moveTo>
                  <a:cubicBezTo>
                    <a:pt x="68203" y="510488"/>
                    <a:pt x="105895" y="539654"/>
                    <a:pt x="147624" y="561192"/>
                  </a:cubicBezTo>
                  <a:cubicBezTo>
                    <a:pt x="190252" y="583180"/>
                    <a:pt x="205956" y="612346"/>
                    <a:pt x="201021" y="660358"/>
                  </a:cubicBezTo>
                  <a:cubicBezTo>
                    <a:pt x="196534" y="707472"/>
                    <a:pt x="200123" y="755035"/>
                    <a:pt x="200123" y="806637"/>
                  </a:cubicBezTo>
                  <a:cubicBezTo>
                    <a:pt x="142689" y="770291"/>
                    <a:pt x="88395" y="736190"/>
                    <a:pt x="34550" y="701190"/>
                  </a:cubicBezTo>
                  <a:cubicBezTo>
                    <a:pt x="30512" y="698947"/>
                    <a:pt x="26922" y="692216"/>
                    <a:pt x="27371" y="687280"/>
                  </a:cubicBezTo>
                  <a:cubicBezTo>
                    <a:pt x="26922" y="620423"/>
                    <a:pt x="26922" y="554013"/>
                    <a:pt x="26922" y="483566"/>
                  </a:cubicBezTo>
                  <a:close/>
                  <a:moveTo>
                    <a:pt x="1196705" y="380363"/>
                  </a:moveTo>
                  <a:cubicBezTo>
                    <a:pt x="1198051" y="381260"/>
                    <a:pt x="1198948" y="382158"/>
                    <a:pt x="1200294" y="383055"/>
                  </a:cubicBezTo>
                  <a:cubicBezTo>
                    <a:pt x="1195358" y="389786"/>
                    <a:pt x="1193564" y="399657"/>
                    <a:pt x="1185935" y="403247"/>
                  </a:cubicBezTo>
                  <a:cubicBezTo>
                    <a:pt x="1142411" y="423439"/>
                    <a:pt x="1156769" y="446772"/>
                    <a:pt x="1141065" y="466964"/>
                  </a:cubicBezTo>
                  <a:cubicBezTo>
                    <a:pt x="1126706" y="485810"/>
                    <a:pt x="1099335" y="491644"/>
                    <a:pt x="1085874" y="475489"/>
                  </a:cubicBezTo>
                  <a:cubicBezTo>
                    <a:pt x="1068823" y="465169"/>
                    <a:pt x="1051323" y="468758"/>
                    <a:pt x="1051323" y="486259"/>
                  </a:cubicBezTo>
                  <a:cubicBezTo>
                    <a:pt x="1051323" y="529335"/>
                    <a:pt x="1001517" y="541899"/>
                    <a:pt x="974145" y="516323"/>
                  </a:cubicBezTo>
                  <a:cubicBezTo>
                    <a:pt x="966966" y="513630"/>
                    <a:pt x="955748" y="517669"/>
                    <a:pt x="947672" y="521707"/>
                  </a:cubicBezTo>
                  <a:cubicBezTo>
                    <a:pt x="777611" y="602026"/>
                    <a:pt x="608000" y="682344"/>
                    <a:pt x="437939" y="763112"/>
                  </a:cubicBezTo>
                  <a:cubicBezTo>
                    <a:pt x="428068" y="767599"/>
                    <a:pt x="417748" y="772535"/>
                    <a:pt x="407876" y="777022"/>
                  </a:cubicBezTo>
                  <a:cubicBezTo>
                    <a:pt x="406979" y="775676"/>
                    <a:pt x="405632" y="773881"/>
                    <a:pt x="404735" y="772535"/>
                  </a:cubicBezTo>
                  <a:cubicBezTo>
                    <a:pt x="669024" y="641961"/>
                    <a:pt x="932864" y="510938"/>
                    <a:pt x="1196705" y="380363"/>
                  </a:cubicBezTo>
                  <a:close/>
                  <a:moveTo>
                    <a:pt x="662853" y="375259"/>
                  </a:moveTo>
                  <a:cubicBezTo>
                    <a:pt x="664536" y="375315"/>
                    <a:pt x="667228" y="375427"/>
                    <a:pt x="671715" y="375427"/>
                  </a:cubicBezTo>
                  <a:cubicBezTo>
                    <a:pt x="671715" y="444977"/>
                    <a:pt x="671715" y="514528"/>
                    <a:pt x="671267" y="583629"/>
                  </a:cubicBezTo>
                  <a:cubicBezTo>
                    <a:pt x="671267" y="588116"/>
                    <a:pt x="666331" y="595295"/>
                    <a:pt x="661844" y="597539"/>
                  </a:cubicBezTo>
                  <a:cubicBezTo>
                    <a:pt x="514219" y="667986"/>
                    <a:pt x="366145" y="737536"/>
                    <a:pt x="214033" y="809329"/>
                  </a:cubicBezTo>
                  <a:cubicBezTo>
                    <a:pt x="214033" y="793175"/>
                    <a:pt x="214033" y="779714"/>
                    <a:pt x="214033" y="766702"/>
                  </a:cubicBezTo>
                  <a:cubicBezTo>
                    <a:pt x="214033" y="715998"/>
                    <a:pt x="213584" y="664845"/>
                    <a:pt x="214482" y="614141"/>
                  </a:cubicBezTo>
                  <a:cubicBezTo>
                    <a:pt x="214482" y="606962"/>
                    <a:pt x="218969" y="595744"/>
                    <a:pt x="224802" y="593052"/>
                  </a:cubicBezTo>
                  <a:cubicBezTo>
                    <a:pt x="369735" y="519912"/>
                    <a:pt x="515116" y="447669"/>
                    <a:pt x="660049" y="375427"/>
                  </a:cubicBezTo>
                  <a:cubicBezTo>
                    <a:pt x="660498" y="375203"/>
                    <a:pt x="661171" y="375203"/>
                    <a:pt x="662853" y="375259"/>
                  </a:cubicBezTo>
                  <a:close/>
                  <a:moveTo>
                    <a:pt x="1223177" y="340428"/>
                  </a:moveTo>
                  <a:cubicBezTo>
                    <a:pt x="1224075" y="343120"/>
                    <a:pt x="1225421" y="345813"/>
                    <a:pt x="1226318" y="348505"/>
                  </a:cubicBezTo>
                  <a:cubicBezTo>
                    <a:pt x="1084078" y="418503"/>
                    <a:pt x="942286" y="488503"/>
                    <a:pt x="800046" y="558501"/>
                  </a:cubicBezTo>
                  <a:cubicBezTo>
                    <a:pt x="611140" y="651832"/>
                    <a:pt x="421785" y="744715"/>
                    <a:pt x="232879" y="838495"/>
                  </a:cubicBezTo>
                  <a:cubicBezTo>
                    <a:pt x="219418" y="845225"/>
                    <a:pt x="209097" y="845674"/>
                    <a:pt x="195636" y="836700"/>
                  </a:cubicBezTo>
                  <a:cubicBezTo>
                    <a:pt x="138650" y="798560"/>
                    <a:pt x="80318" y="761766"/>
                    <a:pt x="23332" y="723626"/>
                  </a:cubicBezTo>
                  <a:cubicBezTo>
                    <a:pt x="17948" y="720036"/>
                    <a:pt x="13461" y="715998"/>
                    <a:pt x="8525" y="712408"/>
                  </a:cubicBezTo>
                  <a:cubicBezTo>
                    <a:pt x="9422" y="710613"/>
                    <a:pt x="10320" y="708818"/>
                    <a:pt x="11217" y="707023"/>
                  </a:cubicBezTo>
                  <a:cubicBezTo>
                    <a:pt x="18845" y="710613"/>
                    <a:pt x="27371" y="713305"/>
                    <a:pt x="34550" y="717792"/>
                  </a:cubicBezTo>
                  <a:cubicBezTo>
                    <a:pt x="87946" y="752343"/>
                    <a:pt x="141791" y="786893"/>
                    <a:pt x="194739" y="822790"/>
                  </a:cubicBezTo>
                  <a:cubicBezTo>
                    <a:pt x="208649" y="832213"/>
                    <a:pt x="218969" y="832213"/>
                    <a:pt x="233776" y="825034"/>
                  </a:cubicBezTo>
                  <a:cubicBezTo>
                    <a:pt x="552808" y="667088"/>
                    <a:pt x="872288" y="509143"/>
                    <a:pt x="1192217" y="351646"/>
                  </a:cubicBezTo>
                  <a:cubicBezTo>
                    <a:pt x="1202088" y="346710"/>
                    <a:pt x="1212857" y="344018"/>
                    <a:pt x="1223177" y="340428"/>
                  </a:cubicBezTo>
                  <a:close/>
                  <a:moveTo>
                    <a:pt x="482305" y="264429"/>
                  </a:moveTo>
                  <a:cubicBezTo>
                    <a:pt x="489429" y="264933"/>
                    <a:pt x="496496" y="267738"/>
                    <a:pt x="504349" y="272225"/>
                  </a:cubicBezTo>
                  <a:cubicBezTo>
                    <a:pt x="554604" y="301391"/>
                    <a:pt x="605308" y="329210"/>
                    <a:pt x="660050" y="359724"/>
                  </a:cubicBezTo>
                  <a:cubicBezTo>
                    <a:pt x="510631" y="434209"/>
                    <a:pt x="366146" y="506451"/>
                    <a:pt x="221662" y="578244"/>
                  </a:cubicBezTo>
                  <a:cubicBezTo>
                    <a:pt x="215829" y="581385"/>
                    <a:pt x="206406" y="584078"/>
                    <a:pt x="201919" y="581385"/>
                  </a:cubicBezTo>
                  <a:cubicBezTo>
                    <a:pt x="147176" y="546386"/>
                    <a:pt x="92434" y="510490"/>
                    <a:pt x="35448" y="473247"/>
                  </a:cubicBezTo>
                  <a:cubicBezTo>
                    <a:pt x="153907" y="416710"/>
                    <a:pt x="268776" y="361519"/>
                    <a:pt x="383645" y="307224"/>
                  </a:cubicBezTo>
                  <a:cubicBezTo>
                    <a:pt x="409222" y="295109"/>
                    <a:pt x="435247" y="284340"/>
                    <a:pt x="459926" y="270430"/>
                  </a:cubicBezTo>
                  <a:cubicBezTo>
                    <a:pt x="468003" y="265719"/>
                    <a:pt x="475182" y="263924"/>
                    <a:pt x="482305" y="264429"/>
                  </a:cubicBezTo>
                  <a:close/>
                  <a:moveTo>
                    <a:pt x="559987" y="234533"/>
                  </a:moveTo>
                  <a:cubicBezTo>
                    <a:pt x="616524" y="269532"/>
                    <a:pt x="670369" y="303185"/>
                    <a:pt x="724214" y="337287"/>
                  </a:cubicBezTo>
                  <a:cubicBezTo>
                    <a:pt x="728701" y="339979"/>
                    <a:pt x="733188" y="347159"/>
                    <a:pt x="733188" y="352094"/>
                  </a:cubicBezTo>
                  <a:cubicBezTo>
                    <a:pt x="733637" y="415362"/>
                    <a:pt x="733637" y="478181"/>
                    <a:pt x="733637" y="541449"/>
                  </a:cubicBezTo>
                  <a:cubicBezTo>
                    <a:pt x="691907" y="532026"/>
                    <a:pt x="691907" y="532026"/>
                    <a:pt x="691010" y="494335"/>
                  </a:cubicBezTo>
                  <a:cubicBezTo>
                    <a:pt x="690112" y="454400"/>
                    <a:pt x="691010" y="414914"/>
                    <a:pt x="688766" y="375427"/>
                  </a:cubicBezTo>
                  <a:cubicBezTo>
                    <a:pt x="688318" y="366453"/>
                    <a:pt x="681587" y="354338"/>
                    <a:pt x="673959" y="348954"/>
                  </a:cubicBezTo>
                  <a:cubicBezTo>
                    <a:pt x="647485" y="329659"/>
                    <a:pt x="619665" y="310813"/>
                    <a:pt x="590948" y="294660"/>
                  </a:cubicBezTo>
                  <a:cubicBezTo>
                    <a:pt x="568064" y="281647"/>
                    <a:pt x="557295" y="264596"/>
                    <a:pt x="559987" y="234533"/>
                  </a:cubicBezTo>
                  <a:close/>
                  <a:moveTo>
                    <a:pt x="1198500" y="122356"/>
                  </a:moveTo>
                  <a:cubicBezTo>
                    <a:pt x="1198500" y="188765"/>
                    <a:pt x="1198948" y="252034"/>
                    <a:pt x="1198051" y="314853"/>
                  </a:cubicBezTo>
                  <a:cubicBezTo>
                    <a:pt x="1198051" y="322481"/>
                    <a:pt x="1192218" y="334147"/>
                    <a:pt x="1185936" y="337288"/>
                  </a:cubicBezTo>
                  <a:cubicBezTo>
                    <a:pt x="1043247" y="409081"/>
                    <a:pt x="899660" y="479977"/>
                    <a:pt x="756521" y="550873"/>
                  </a:cubicBezTo>
                  <a:cubicBezTo>
                    <a:pt x="755175" y="551770"/>
                    <a:pt x="753380" y="551322"/>
                    <a:pt x="747547" y="551770"/>
                  </a:cubicBezTo>
                  <a:cubicBezTo>
                    <a:pt x="747547" y="541450"/>
                    <a:pt x="747547" y="531579"/>
                    <a:pt x="747547" y="521707"/>
                  </a:cubicBezTo>
                  <a:cubicBezTo>
                    <a:pt x="747547" y="468311"/>
                    <a:pt x="746650" y="414915"/>
                    <a:pt x="747996" y="361518"/>
                  </a:cubicBezTo>
                  <a:cubicBezTo>
                    <a:pt x="748444" y="352993"/>
                    <a:pt x="754278" y="340878"/>
                    <a:pt x="761008" y="337288"/>
                  </a:cubicBezTo>
                  <a:cubicBezTo>
                    <a:pt x="901904" y="266392"/>
                    <a:pt x="1042798" y="196841"/>
                    <a:pt x="1183692" y="126394"/>
                  </a:cubicBezTo>
                  <a:cubicBezTo>
                    <a:pt x="1185936" y="125497"/>
                    <a:pt x="1188179" y="125048"/>
                    <a:pt x="1198500" y="122356"/>
                  </a:cubicBezTo>
                  <a:close/>
                  <a:moveTo>
                    <a:pt x="1014249" y="700"/>
                  </a:moveTo>
                  <a:cubicBezTo>
                    <a:pt x="1018680" y="-254"/>
                    <a:pt x="1022831" y="-366"/>
                    <a:pt x="1025299" y="1205"/>
                  </a:cubicBezTo>
                  <a:cubicBezTo>
                    <a:pt x="1079593" y="35755"/>
                    <a:pt x="1132989" y="71652"/>
                    <a:pt x="1188629" y="108895"/>
                  </a:cubicBezTo>
                  <a:cubicBezTo>
                    <a:pt x="1078246" y="163637"/>
                    <a:pt x="970556" y="217482"/>
                    <a:pt x="862867" y="270879"/>
                  </a:cubicBezTo>
                  <a:cubicBezTo>
                    <a:pt x="827419" y="288379"/>
                    <a:pt x="792419" y="306327"/>
                    <a:pt x="756523" y="323378"/>
                  </a:cubicBezTo>
                  <a:cubicBezTo>
                    <a:pt x="750241" y="326519"/>
                    <a:pt x="739921" y="329660"/>
                    <a:pt x="734985" y="326070"/>
                  </a:cubicBezTo>
                  <a:cubicBezTo>
                    <a:pt x="680690" y="293315"/>
                    <a:pt x="626845" y="259661"/>
                    <a:pt x="570308" y="224213"/>
                  </a:cubicBezTo>
                  <a:cubicBezTo>
                    <a:pt x="578385" y="219725"/>
                    <a:pt x="583769" y="216136"/>
                    <a:pt x="589154" y="213444"/>
                  </a:cubicBezTo>
                  <a:cubicBezTo>
                    <a:pt x="726458" y="143894"/>
                    <a:pt x="863764" y="74344"/>
                    <a:pt x="1001517" y="5243"/>
                  </a:cubicBezTo>
                  <a:cubicBezTo>
                    <a:pt x="1005107" y="3448"/>
                    <a:pt x="1009818" y="1653"/>
                    <a:pt x="1014249" y="700"/>
                  </a:cubicBezTo>
                  <a:close/>
                </a:path>
              </a:pathLst>
            </a:custGeom>
            <a:grpFill/>
            <a:ln w="4485" cap="flat">
              <a:noFill/>
              <a:prstDash val="solid"/>
              <a:miter/>
            </a:ln>
          </p:spPr>
          <p:txBody>
            <a:bodyPr rtlCol="0" anchor="ctr"/>
            <a:lstStyle/>
            <a:p>
              <a:endParaRPr lang="en-US" sz="1350"/>
            </a:p>
          </p:txBody>
        </p:sp>
        <p:sp>
          <p:nvSpPr>
            <p:cNvPr id="14" name="Freeform: Shape 13">
              <a:extLst>
                <a:ext uri="{FF2B5EF4-FFF2-40B4-BE49-F238E27FC236}">
                  <a16:creationId xmlns:a16="http://schemas.microsoft.com/office/drawing/2014/main" id="{9489A712-7788-4A6B-9F17-82551170C4FD}"/>
                </a:ext>
              </a:extLst>
            </p:cNvPr>
            <p:cNvSpPr/>
            <p:nvPr/>
          </p:nvSpPr>
          <p:spPr>
            <a:xfrm>
              <a:off x="8130498" y="3758531"/>
              <a:ext cx="1107111" cy="831076"/>
            </a:xfrm>
            <a:custGeom>
              <a:avLst/>
              <a:gdLst>
                <a:gd name="connsiteX0" fmla="*/ 112727 w 1107111"/>
                <a:gd name="connsiteY0" fmla="*/ 710822 h 831076"/>
                <a:gd name="connsiteX1" fmla="*/ 169265 w 1107111"/>
                <a:gd name="connsiteY1" fmla="*/ 721591 h 831076"/>
                <a:gd name="connsiteX2" fmla="*/ 169265 w 1107111"/>
                <a:gd name="connsiteY2" fmla="*/ 824795 h 831076"/>
                <a:gd name="connsiteX3" fmla="*/ 112727 w 1107111"/>
                <a:gd name="connsiteY3" fmla="*/ 824795 h 831076"/>
                <a:gd name="connsiteX4" fmla="*/ 112727 w 1107111"/>
                <a:gd name="connsiteY4" fmla="*/ 710822 h 831076"/>
                <a:gd name="connsiteX5" fmla="*/ 53946 w 1107111"/>
                <a:gd name="connsiteY5" fmla="*/ 679861 h 831076"/>
                <a:gd name="connsiteX6" fmla="*/ 89395 w 1107111"/>
                <a:gd name="connsiteY6" fmla="*/ 705437 h 831076"/>
                <a:gd name="connsiteX7" fmla="*/ 96574 w 1107111"/>
                <a:gd name="connsiteY7" fmla="*/ 718001 h 831076"/>
                <a:gd name="connsiteX8" fmla="*/ 97023 w 1107111"/>
                <a:gd name="connsiteY8" fmla="*/ 818063 h 831076"/>
                <a:gd name="connsiteX9" fmla="*/ 53946 w 1107111"/>
                <a:gd name="connsiteY9" fmla="*/ 679861 h 831076"/>
                <a:gd name="connsiteX10" fmla="*/ 5934 w 1107111"/>
                <a:gd name="connsiteY10" fmla="*/ 436661 h 831076"/>
                <a:gd name="connsiteX11" fmla="*/ 125739 w 1107111"/>
                <a:gd name="connsiteY11" fmla="*/ 516531 h 831076"/>
                <a:gd name="connsiteX12" fmla="*/ 131572 w 1107111"/>
                <a:gd name="connsiteY12" fmla="*/ 528646 h 831076"/>
                <a:gd name="connsiteX13" fmla="*/ 132021 w 1107111"/>
                <a:gd name="connsiteY13" fmla="*/ 697810 h 831076"/>
                <a:gd name="connsiteX14" fmla="*/ 124393 w 1107111"/>
                <a:gd name="connsiteY14" fmla="*/ 704989 h 831076"/>
                <a:gd name="connsiteX15" fmla="*/ 59330 w 1107111"/>
                <a:gd name="connsiteY15" fmla="*/ 663708 h 831076"/>
                <a:gd name="connsiteX16" fmla="*/ 50356 w 1107111"/>
                <a:gd name="connsiteY16" fmla="*/ 624221 h 831076"/>
                <a:gd name="connsiteX17" fmla="*/ 23434 w 1107111"/>
                <a:gd name="connsiteY17" fmla="*/ 576658 h 831076"/>
                <a:gd name="connsiteX18" fmla="*/ 550 w 1107111"/>
                <a:gd name="connsiteY18" fmla="*/ 532684 h 831076"/>
                <a:gd name="connsiteX19" fmla="*/ 5934 w 1107111"/>
                <a:gd name="connsiteY19" fmla="*/ 436661 h 831076"/>
                <a:gd name="connsiteX20" fmla="*/ 1102577 w 1107111"/>
                <a:gd name="connsiteY20" fmla="*/ 267947 h 831076"/>
                <a:gd name="connsiteX21" fmla="*/ 1102128 w 1107111"/>
                <a:gd name="connsiteY21" fmla="*/ 353650 h 831076"/>
                <a:gd name="connsiteX22" fmla="*/ 1093603 w 1107111"/>
                <a:gd name="connsiteY22" fmla="*/ 367111 h 831076"/>
                <a:gd name="connsiteX23" fmla="*/ 1037514 w 1107111"/>
                <a:gd name="connsiteY23" fmla="*/ 424995 h 831076"/>
                <a:gd name="connsiteX24" fmla="*/ 1007002 w 1107111"/>
                <a:gd name="connsiteY24" fmla="*/ 430379 h 831076"/>
                <a:gd name="connsiteX25" fmla="*/ 967067 w 1107111"/>
                <a:gd name="connsiteY25" fmla="*/ 456853 h 831076"/>
                <a:gd name="connsiteX26" fmla="*/ 938350 w 1107111"/>
                <a:gd name="connsiteY26" fmla="*/ 473904 h 831076"/>
                <a:gd name="connsiteX27" fmla="*/ 912325 w 1107111"/>
                <a:gd name="connsiteY27" fmla="*/ 468968 h 831076"/>
                <a:gd name="connsiteX28" fmla="*/ 890338 w 1107111"/>
                <a:gd name="connsiteY28" fmla="*/ 482878 h 831076"/>
                <a:gd name="connsiteX29" fmla="*/ 841429 w 1107111"/>
                <a:gd name="connsiteY29" fmla="*/ 504416 h 831076"/>
                <a:gd name="connsiteX30" fmla="*/ 796109 w 1107111"/>
                <a:gd name="connsiteY30" fmla="*/ 535377 h 831076"/>
                <a:gd name="connsiteX31" fmla="*/ 460924 w 1107111"/>
                <a:gd name="connsiteY31" fmla="*/ 698708 h 831076"/>
                <a:gd name="connsiteX32" fmla="*/ 434002 w 1107111"/>
                <a:gd name="connsiteY32" fmla="*/ 709925 h 831076"/>
                <a:gd name="connsiteX33" fmla="*/ 431758 w 1107111"/>
                <a:gd name="connsiteY33" fmla="*/ 666400 h 831076"/>
                <a:gd name="connsiteX34" fmla="*/ 425028 w 1107111"/>
                <a:gd name="connsiteY34" fmla="*/ 663259 h 831076"/>
                <a:gd name="connsiteX35" fmla="*/ 412913 w 1107111"/>
                <a:gd name="connsiteY35" fmla="*/ 683900 h 831076"/>
                <a:gd name="connsiteX36" fmla="*/ 407977 w 1107111"/>
                <a:gd name="connsiteY36" fmla="*/ 714861 h 831076"/>
                <a:gd name="connsiteX37" fmla="*/ 363555 w 1107111"/>
                <a:gd name="connsiteY37" fmla="*/ 739989 h 831076"/>
                <a:gd name="connsiteX38" fmla="*/ 335735 w 1107111"/>
                <a:gd name="connsiteY38" fmla="*/ 751655 h 831076"/>
                <a:gd name="connsiteX39" fmla="*/ 283685 w 1107111"/>
                <a:gd name="connsiteY39" fmla="*/ 778129 h 831076"/>
                <a:gd name="connsiteX40" fmla="*/ 250032 w 1107111"/>
                <a:gd name="connsiteY40" fmla="*/ 796077 h 831076"/>
                <a:gd name="connsiteX41" fmla="*/ 218173 w 1107111"/>
                <a:gd name="connsiteY41" fmla="*/ 827487 h 831076"/>
                <a:gd name="connsiteX42" fmla="*/ 202469 w 1107111"/>
                <a:gd name="connsiteY42" fmla="*/ 787103 h 831076"/>
                <a:gd name="connsiteX43" fmla="*/ 193943 w 1107111"/>
                <a:gd name="connsiteY43" fmla="*/ 831076 h 831076"/>
                <a:gd name="connsiteX44" fmla="*/ 186315 w 1107111"/>
                <a:gd name="connsiteY44" fmla="*/ 830179 h 831076"/>
                <a:gd name="connsiteX45" fmla="*/ 186764 w 1107111"/>
                <a:gd name="connsiteY45" fmla="*/ 721592 h 831076"/>
                <a:gd name="connsiteX46" fmla="*/ 199328 w 1107111"/>
                <a:gd name="connsiteY46" fmla="*/ 711720 h 831076"/>
                <a:gd name="connsiteX47" fmla="*/ 1090013 w 1107111"/>
                <a:gd name="connsiteY47" fmla="*/ 271088 h 831076"/>
                <a:gd name="connsiteX48" fmla="*/ 1102577 w 1107111"/>
                <a:gd name="connsiteY48" fmla="*/ 267947 h 831076"/>
                <a:gd name="connsiteX49" fmla="*/ 813609 w 1107111"/>
                <a:gd name="connsiteY49" fmla="*/ 195705 h 831076"/>
                <a:gd name="connsiteX50" fmla="*/ 813160 w 1107111"/>
                <a:gd name="connsiteY50" fmla="*/ 319100 h 831076"/>
                <a:gd name="connsiteX51" fmla="*/ 803737 w 1107111"/>
                <a:gd name="connsiteY51" fmla="*/ 333907 h 831076"/>
                <a:gd name="connsiteX52" fmla="*/ 568614 w 1107111"/>
                <a:gd name="connsiteY52" fmla="*/ 451918 h 831076"/>
                <a:gd name="connsiteX53" fmla="*/ 569063 w 1107111"/>
                <a:gd name="connsiteY53" fmla="*/ 328523 h 831076"/>
                <a:gd name="connsiteX54" fmla="*/ 578037 w 1107111"/>
                <a:gd name="connsiteY54" fmla="*/ 311472 h 831076"/>
                <a:gd name="connsiteX55" fmla="*/ 813609 w 1107111"/>
                <a:gd name="connsiteY55" fmla="*/ 195705 h 831076"/>
                <a:gd name="connsiteX56" fmla="*/ 992644 w 1107111"/>
                <a:gd name="connsiteY56" fmla="*/ 154424 h 831076"/>
                <a:gd name="connsiteX57" fmla="*/ 1001169 w 1107111"/>
                <a:gd name="connsiteY57" fmla="*/ 233845 h 831076"/>
                <a:gd name="connsiteX58" fmla="*/ 1031233 w 1107111"/>
                <a:gd name="connsiteY58" fmla="*/ 235640 h 831076"/>
                <a:gd name="connsiteX59" fmla="*/ 998477 w 1107111"/>
                <a:gd name="connsiteY59" fmla="*/ 297113 h 831076"/>
                <a:gd name="connsiteX60" fmla="*/ 193494 w 1107111"/>
                <a:gd name="connsiteY60" fmla="*/ 697362 h 831076"/>
                <a:gd name="connsiteX61" fmla="*/ 145482 w 1107111"/>
                <a:gd name="connsiteY61" fmla="*/ 709028 h 831076"/>
                <a:gd name="connsiteX62" fmla="*/ 145931 w 1107111"/>
                <a:gd name="connsiteY62" fmla="*/ 530890 h 831076"/>
                <a:gd name="connsiteX63" fmla="*/ 155802 w 1107111"/>
                <a:gd name="connsiteY63" fmla="*/ 516980 h 831076"/>
                <a:gd name="connsiteX64" fmla="*/ 550217 w 1107111"/>
                <a:gd name="connsiteY64" fmla="*/ 325382 h 831076"/>
                <a:gd name="connsiteX65" fmla="*/ 554704 w 1107111"/>
                <a:gd name="connsiteY65" fmla="*/ 326279 h 831076"/>
                <a:gd name="connsiteX66" fmla="*/ 554704 w 1107111"/>
                <a:gd name="connsiteY66" fmla="*/ 473455 h 831076"/>
                <a:gd name="connsiteX67" fmla="*/ 576242 w 1107111"/>
                <a:gd name="connsiteY67" fmla="*/ 463584 h 831076"/>
                <a:gd name="connsiteX68" fmla="*/ 808225 w 1107111"/>
                <a:gd name="connsiteY68" fmla="*/ 347817 h 831076"/>
                <a:gd name="connsiteX69" fmla="*/ 827071 w 1107111"/>
                <a:gd name="connsiteY69" fmla="*/ 319100 h 831076"/>
                <a:gd name="connsiteX70" fmla="*/ 834250 w 1107111"/>
                <a:gd name="connsiteY70" fmla="*/ 236538 h 831076"/>
                <a:gd name="connsiteX71" fmla="*/ 905146 w 1107111"/>
                <a:gd name="connsiteY71" fmla="*/ 197949 h 831076"/>
                <a:gd name="connsiteX72" fmla="*/ 992644 w 1107111"/>
                <a:gd name="connsiteY72" fmla="*/ 154424 h 831076"/>
                <a:gd name="connsiteX73" fmla="*/ 977669 w 1107111"/>
                <a:gd name="connsiteY73" fmla="*/ 100859 h 831076"/>
                <a:gd name="connsiteX74" fmla="*/ 986811 w 1107111"/>
                <a:gd name="connsiteY74" fmla="*/ 103720 h 831076"/>
                <a:gd name="connsiteX75" fmla="*/ 982324 w 1107111"/>
                <a:gd name="connsiteY75" fmla="*/ 141860 h 831076"/>
                <a:gd name="connsiteX76" fmla="*/ 831557 w 1107111"/>
                <a:gd name="connsiteY76" fmla="*/ 219935 h 831076"/>
                <a:gd name="connsiteX77" fmla="*/ 822583 w 1107111"/>
                <a:gd name="connsiteY77" fmla="*/ 162949 h 831076"/>
                <a:gd name="connsiteX78" fmla="*/ 896620 w 1107111"/>
                <a:gd name="connsiteY78" fmla="*/ 129745 h 831076"/>
                <a:gd name="connsiteX79" fmla="*/ 963478 w 1107111"/>
                <a:gd name="connsiteY79" fmla="*/ 101028 h 831076"/>
                <a:gd name="connsiteX80" fmla="*/ 977669 w 1107111"/>
                <a:gd name="connsiteY80" fmla="*/ 100859 h 831076"/>
                <a:gd name="connsiteX81" fmla="*/ 689933 w 1107111"/>
                <a:gd name="connsiteY81" fmla="*/ 95644 h 831076"/>
                <a:gd name="connsiteX82" fmla="*/ 709508 w 1107111"/>
                <a:gd name="connsiteY82" fmla="*/ 101925 h 831076"/>
                <a:gd name="connsiteX83" fmla="*/ 795211 w 1107111"/>
                <a:gd name="connsiteY83" fmla="*/ 157116 h 831076"/>
                <a:gd name="connsiteX84" fmla="*/ 793865 w 1107111"/>
                <a:gd name="connsiteY84" fmla="*/ 190769 h 831076"/>
                <a:gd name="connsiteX85" fmla="*/ 155803 w 1107111"/>
                <a:gd name="connsiteY85" fmla="*/ 501275 h 831076"/>
                <a:gd name="connsiteX86" fmla="*/ 131572 w 1107111"/>
                <a:gd name="connsiteY86" fmla="*/ 503519 h 831076"/>
                <a:gd name="connsiteX87" fmla="*/ 15357 w 1107111"/>
                <a:gd name="connsiteY87" fmla="*/ 426790 h 831076"/>
                <a:gd name="connsiteX88" fmla="*/ 531371 w 1107111"/>
                <a:gd name="connsiteY88" fmla="*/ 172372 h 831076"/>
                <a:gd name="connsiteX89" fmla="*/ 671368 w 1107111"/>
                <a:gd name="connsiteY89" fmla="*/ 101477 h 831076"/>
                <a:gd name="connsiteX90" fmla="*/ 689933 w 1107111"/>
                <a:gd name="connsiteY90" fmla="*/ 95644 h 831076"/>
                <a:gd name="connsiteX91" fmla="*/ 827407 w 1107111"/>
                <a:gd name="connsiteY91" fmla="*/ 237 h 831076"/>
                <a:gd name="connsiteX92" fmla="*/ 872390 w 1107111"/>
                <a:gd name="connsiteY92" fmla="*/ 18017 h 831076"/>
                <a:gd name="connsiteX93" fmla="*/ 963478 w 1107111"/>
                <a:gd name="connsiteY93" fmla="*/ 45837 h 831076"/>
                <a:gd name="connsiteX94" fmla="*/ 1017323 w 1107111"/>
                <a:gd name="connsiteY94" fmla="*/ 61542 h 831076"/>
                <a:gd name="connsiteX95" fmla="*/ 1062194 w 1107111"/>
                <a:gd name="connsiteY95" fmla="*/ 90259 h 831076"/>
                <a:gd name="connsiteX96" fmla="*/ 1107065 w 1107111"/>
                <a:gd name="connsiteY96" fmla="*/ 175515 h 831076"/>
                <a:gd name="connsiteX97" fmla="*/ 1103475 w 1107111"/>
                <a:gd name="connsiteY97" fmla="*/ 209168 h 831076"/>
                <a:gd name="connsiteX98" fmla="*/ 1044246 w 1107111"/>
                <a:gd name="connsiteY98" fmla="*/ 272436 h 831076"/>
                <a:gd name="connsiteX99" fmla="*/ 1049630 w 1107111"/>
                <a:gd name="connsiteY99" fmla="*/ 223078 h 831076"/>
                <a:gd name="connsiteX100" fmla="*/ 1016426 w 1107111"/>
                <a:gd name="connsiteY100" fmla="*/ 217693 h 831076"/>
                <a:gd name="connsiteX101" fmla="*/ 1006554 w 1107111"/>
                <a:gd name="connsiteY101" fmla="*/ 119425 h 831076"/>
                <a:gd name="connsiteX102" fmla="*/ 1011490 w 1107111"/>
                <a:gd name="connsiteY102" fmla="*/ 116733 h 831076"/>
                <a:gd name="connsiteX103" fmla="*/ 1020913 w 1107111"/>
                <a:gd name="connsiteY103" fmla="*/ 129745 h 831076"/>
                <a:gd name="connsiteX104" fmla="*/ 1090911 w 1107111"/>
                <a:gd name="connsiteY104" fmla="*/ 206476 h 831076"/>
                <a:gd name="connsiteX105" fmla="*/ 1048284 w 1107111"/>
                <a:gd name="connsiteY105" fmla="*/ 94298 h 831076"/>
                <a:gd name="connsiteX106" fmla="*/ 950017 w 1107111"/>
                <a:gd name="connsiteY106" fmla="*/ 54363 h 831076"/>
                <a:gd name="connsiteX107" fmla="*/ 932069 w 1107111"/>
                <a:gd name="connsiteY107" fmla="*/ 57503 h 831076"/>
                <a:gd name="connsiteX108" fmla="*/ 964824 w 1107111"/>
                <a:gd name="connsiteY108" fmla="*/ 84875 h 831076"/>
                <a:gd name="connsiteX109" fmla="*/ 819442 w 1107111"/>
                <a:gd name="connsiteY109" fmla="*/ 148591 h 831076"/>
                <a:gd name="connsiteX110" fmla="*/ 800148 w 1107111"/>
                <a:gd name="connsiteY110" fmla="*/ 143207 h 831076"/>
                <a:gd name="connsiteX111" fmla="*/ 720277 w 1107111"/>
                <a:gd name="connsiteY111" fmla="*/ 92503 h 831076"/>
                <a:gd name="connsiteX112" fmla="*/ 669125 w 1107111"/>
                <a:gd name="connsiteY112" fmla="*/ 88464 h 831076"/>
                <a:gd name="connsiteX113" fmla="*/ 664189 w 1107111"/>
                <a:gd name="connsiteY113" fmla="*/ 83977 h 831076"/>
                <a:gd name="connsiteX114" fmla="*/ 675855 w 1107111"/>
                <a:gd name="connsiteY114" fmla="*/ 65131 h 831076"/>
                <a:gd name="connsiteX115" fmla="*/ 780404 w 1107111"/>
                <a:gd name="connsiteY115" fmla="*/ 9043 h 831076"/>
                <a:gd name="connsiteX116" fmla="*/ 827407 w 1107111"/>
                <a:gd name="connsiteY116" fmla="*/ 237 h 831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107111" h="831076">
                  <a:moveTo>
                    <a:pt x="112727" y="710822"/>
                  </a:moveTo>
                  <a:cubicBezTo>
                    <a:pt x="132023" y="714412"/>
                    <a:pt x="150868" y="718001"/>
                    <a:pt x="169265" y="721591"/>
                  </a:cubicBezTo>
                  <a:cubicBezTo>
                    <a:pt x="169265" y="756143"/>
                    <a:pt x="169265" y="789796"/>
                    <a:pt x="169265" y="824795"/>
                  </a:cubicBezTo>
                  <a:cubicBezTo>
                    <a:pt x="149073" y="824795"/>
                    <a:pt x="131574" y="824795"/>
                    <a:pt x="112727" y="824795"/>
                  </a:cubicBezTo>
                  <a:cubicBezTo>
                    <a:pt x="112727" y="787103"/>
                    <a:pt x="112727" y="749861"/>
                    <a:pt x="112727" y="710822"/>
                  </a:cubicBezTo>
                  <a:close/>
                  <a:moveTo>
                    <a:pt x="53946" y="679861"/>
                  </a:moveTo>
                  <a:cubicBezTo>
                    <a:pt x="67408" y="689284"/>
                    <a:pt x="78626" y="696912"/>
                    <a:pt x="89395" y="705437"/>
                  </a:cubicBezTo>
                  <a:cubicBezTo>
                    <a:pt x="92984" y="708578"/>
                    <a:pt x="96574" y="713963"/>
                    <a:pt x="96574" y="718001"/>
                  </a:cubicBezTo>
                  <a:cubicBezTo>
                    <a:pt x="97471" y="751206"/>
                    <a:pt x="97023" y="783961"/>
                    <a:pt x="97023" y="818063"/>
                  </a:cubicBezTo>
                  <a:cubicBezTo>
                    <a:pt x="51702" y="791589"/>
                    <a:pt x="44972" y="769603"/>
                    <a:pt x="53946" y="679861"/>
                  </a:cubicBezTo>
                  <a:close/>
                  <a:moveTo>
                    <a:pt x="5934" y="436661"/>
                  </a:moveTo>
                  <a:cubicBezTo>
                    <a:pt x="47215" y="464032"/>
                    <a:pt x="86701" y="490057"/>
                    <a:pt x="125739" y="516531"/>
                  </a:cubicBezTo>
                  <a:cubicBezTo>
                    <a:pt x="128880" y="518775"/>
                    <a:pt x="131572" y="524608"/>
                    <a:pt x="131572" y="528646"/>
                  </a:cubicBezTo>
                  <a:cubicBezTo>
                    <a:pt x="132021" y="584735"/>
                    <a:pt x="132021" y="641273"/>
                    <a:pt x="132021" y="697810"/>
                  </a:cubicBezTo>
                  <a:cubicBezTo>
                    <a:pt x="129329" y="700054"/>
                    <a:pt x="127085" y="702746"/>
                    <a:pt x="124393" y="704989"/>
                  </a:cubicBezTo>
                  <a:cubicBezTo>
                    <a:pt x="102406" y="691528"/>
                    <a:pt x="78176" y="680310"/>
                    <a:pt x="59330" y="663708"/>
                  </a:cubicBezTo>
                  <a:cubicBezTo>
                    <a:pt x="50805" y="656529"/>
                    <a:pt x="49459" y="637683"/>
                    <a:pt x="50356" y="624221"/>
                  </a:cubicBezTo>
                  <a:cubicBezTo>
                    <a:pt x="51702" y="601337"/>
                    <a:pt x="45420" y="585183"/>
                    <a:pt x="23434" y="576658"/>
                  </a:cubicBezTo>
                  <a:cubicBezTo>
                    <a:pt x="2344" y="569030"/>
                    <a:pt x="-1694" y="553325"/>
                    <a:pt x="550" y="532684"/>
                  </a:cubicBezTo>
                  <a:cubicBezTo>
                    <a:pt x="3691" y="502172"/>
                    <a:pt x="4139" y="471660"/>
                    <a:pt x="5934" y="436661"/>
                  </a:cubicBezTo>
                  <a:close/>
                  <a:moveTo>
                    <a:pt x="1102577" y="267947"/>
                  </a:moveTo>
                  <a:cubicBezTo>
                    <a:pt x="1102577" y="297562"/>
                    <a:pt x="1103026" y="325830"/>
                    <a:pt x="1102128" y="353650"/>
                  </a:cubicBezTo>
                  <a:cubicBezTo>
                    <a:pt x="1102128" y="358137"/>
                    <a:pt x="1097192" y="363522"/>
                    <a:pt x="1093603" y="367111"/>
                  </a:cubicBezTo>
                  <a:cubicBezTo>
                    <a:pt x="1074308" y="385509"/>
                    <a:pt x="1047386" y="396277"/>
                    <a:pt x="1037514" y="424995"/>
                  </a:cubicBezTo>
                  <a:cubicBezTo>
                    <a:pt x="1035719" y="429931"/>
                    <a:pt x="1017322" y="431725"/>
                    <a:pt x="1007002" y="430379"/>
                  </a:cubicBezTo>
                  <a:cubicBezTo>
                    <a:pt x="978733" y="426790"/>
                    <a:pt x="973349" y="429482"/>
                    <a:pt x="967067" y="456853"/>
                  </a:cubicBezTo>
                  <a:cubicBezTo>
                    <a:pt x="963477" y="472558"/>
                    <a:pt x="953606" y="477942"/>
                    <a:pt x="938350" y="473904"/>
                  </a:cubicBezTo>
                  <a:cubicBezTo>
                    <a:pt x="929375" y="471660"/>
                    <a:pt x="920401" y="467622"/>
                    <a:pt x="912325" y="468968"/>
                  </a:cubicBezTo>
                  <a:cubicBezTo>
                    <a:pt x="904248" y="470314"/>
                    <a:pt x="893030" y="476148"/>
                    <a:pt x="890338" y="482878"/>
                  </a:cubicBezTo>
                  <a:cubicBezTo>
                    <a:pt x="873287" y="521916"/>
                    <a:pt x="874184" y="521916"/>
                    <a:pt x="841429" y="504416"/>
                  </a:cubicBezTo>
                  <a:cubicBezTo>
                    <a:pt x="824827" y="516083"/>
                    <a:pt x="811365" y="527749"/>
                    <a:pt x="796109" y="535377"/>
                  </a:cubicBezTo>
                  <a:cubicBezTo>
                    <a:pt x="684381" y="590119"/>
                    <a:pt x="572653" y="644413"/>
                    <a:pt x="460924" y="698708"/>
                  </a:cubicBezTo>
                  <a:cubicBezTo>
                    <a:pt x="452399" y="702746"/>
                    <a:pt x="443874" y="705887"/>
                    <a:pt x="434002" y="709925"/>
                  </a:cubicBezTo>
                  <a:cubicBezTo>
                    <a:pt x="433104" y="693323"/>
                    <a:pt x="432207" y="679862"/>
                    <a:pt x="431758" y="666400"/>
                  </a:cubicBezTo>
                  <a:cubicBezTo>
                    <a:pt x="429515" y="665502"/>
                    <a:pt x="427271" y="664156"/>
                    <a:pt x="425028" y="663259"/>
                  </a:cubicBezTo>
                  <a:cubicBezTo>
                    <a:pt x="420989" y="670438"/>
                    <a:pt x="415156" y="676720"/>
                    <a:pt x="412913" y="683900"/>
                  </a:cubicBezTo>
                  <a:cubicBezTo>
                    <a:pt x="409772" y="693772"/>
                    <a:pt x="410220" y="704541"/>
                    <a:pt x="407977" y="714861"/>
                  </a:cubicBezTo>
                  <a:cubicBezTo>
                    <a:pt x="402592" y="739091"/>
                    <a:pt x="385542" y="749860"/>
                    <a:pt x="363555" y="739989"/>
                  </a:cubicBezTo>
                  <a:cubicBezTo>
                    <a:pt x="347850" y="732809"/>
                    <a:pt x="340671" y="739091"/>
                    <a:pt x="335735" y="751655"/>
                  </a:cubicBezTo>
                  <a:cubicBezTo>
                    <a:pt x="325863" y="775885"/>
                    <a:pt x="308812" y="784860"/>
                    <a:pt x="283685" y="778129"/>
                  </a:cubicBezTo>
                  <a:cubicBezTo>
                    <a:pt x="267083" y="773642"/>
                    <a:pt x="258108" y="780372"/>
                    <a:pt x="250032" y="796077"/>
                  </a:cubicBezTo>
                  <a:cubicBezTo>
                    <a:pt x="244199" y="807295"/>
                    <a:pt x="231186" y="814923"/>
                    <a:pt x="218173" y="827487"/>
                  </a:cubicBezTo>
                  <a:cubicBezTo>
                    <a:pt x="211892" y="811333"/>
                    <a:pt x="208302" y="801910"/>
                    <a:pt x="202469" y="787103"/>
                  </a:cubicBezTo>
                  <a:cubicBezTo>
                    <a:pt x="198879" y="805051"/>
                    <a:pt x="196635" y="818064"/>
                    <a:pt x="193943" y="831076"/>
                  </a:cubicBezTo>
                  <a:cubicBezTo>
                    <a:pt x="191251" y="830628"/>
                    <a:pt x="189007" y="830628"/>
                    <a:pt x="186315" y="830179"/>
                  </a:cubicBezTo>
                  <a:cubicBezTo>
                    <a:pt x="186315" y="793834"/>
                    <a:pt x="185867" y="757937"/>
                    <a:pt x="186764" y="721592"/>
                  </a:cubicBezTo>
                  <a:cubicBezTo>
                    <a:pt x="186764" y="718451"/>
                    <a:pt x="194392" y="713964"/>
                    <a:pt x="199328" y="711720"/>
                  </a:cubicBezTo>
                  <a:cubicBezTo>
                    <a:pt x="495924" y="564543"/>
                    <a:pt x="792968" y="417815"/>
                    <a:pt x="1090013" y="271088"/>
                  </a:cubicBezTo>
                  <a:cubicBezTo>
                    <a:pt x="1092257" y="270191"/>
                    <a:pt x="1094500" y="270191"/>
                    <a:pt x="1102577" y="267947"/>
                  </a:cubicBezTo>
                  <a:close/>
                  <a:moveTo>
                    <a:pt x="813609" y="195705"/>
                  </a:moveTo>
                  <a:cubicBezTo>
                    <a:pt x="813609" y="238781"/>
                    <a:pt x="814057" y="279165"/>
                    <a:pt x="813160" y="319100"/>
                  </a:cubicBezTo>
                  <a:cubicBezTo>
                    <a:pt x="813160" y="324484"/>
                    <a:pt x="808224" y="331664"/>
                    <a:pt x="803737" y="333907"/>
                  </a:cubicBezTo>
                  <a:cubicBezTo>
                    <a:pt x="727008" y="372946"/>
                    <a:pt x="649830" y="411535"/>
                    <a:pt x="568614" y="451918"/>
                  </a:cubicBezTo>
                  <a:cubicBezTo>
                    <a:pt x="568614" y="407496"/>
                    <a:pt x="568165" y="368010"/>
                    <a:pt x="569063" y="328523"/>
                  </a:cubicBezTo>
                  <a:cubicBezTo>
                    <a:pt x="569063" y="322689"/>
                    <a:pt x="573101" y="313715"/>
                    <a:pt x="578037" y="311472"/>
                  </a:cubicBezTo>
                  <a:cubicBezTo>
                    <a:pt x="655663" y="272883"/>
                    <a:pt x="734187" y="235191"/>
                    <a:pt x="813609" y="195705"/>
                  </a:cubicBezTo>
                  <a:close/>
                  <a:moveTo>
                    <a:pt x="992644" y="154424"/>
                  </a:moveTo>
                  <a:cubicBezTo>
                    <a:pt x="995785" y="181795"/>
                    <a:pt x="998477" y="206923"/>
                    <a:pt x="1001169" y="233845"/>
                  </a:cubicBezTo>
                  <a:cubicBezTo>
                    <a:pt x="1011490" y="234294"/>
                    <a:pt x="1021361" y="235191"/>
                    <a:pt x="1031233" y="235640"/>
                  </a:cubicBezTo>
                  <a:cubicBezTo>
                    <a:pt x="1035720" y="278716"/>
                    <a:pt x="1035720" y="278716"/>
                    <a:pt x="998477" y="297113"/>
                  </a:cubicBezTo>
                  <a:cubicBezTo>
                    <a:pt x="730150" y="430828"/>
                    <a:pt x="461821" y="564095"/>
                    <a:pt x="193494" y="697362"/>
                  </a:cubicBezTo>
                  <a:cubicBezTo>
                    <a:pt x="180033" y="703644"/>
                    <a:pt x="164328" y="704541"/>
                    <a:pt x="145482" y="709028"/>
                  </a:cubicBezTo>
                  <a:cubicBezTo>
                    <a:pt x="145482" y="645311"/>
                    <a:pt x="145033" y="588326"/>
                    <a:pt x="145931" y="530890"/>
                  </a:cubicBezTo>
                  <a:cubicBezTo>
                    <a:pt x="145931" y="525954"/>
                    <a:pt x="151315" y="519224"/>
                    <a:pt x="155802" y="516980"/>
                  </a:cubicBezTo>
                  <a:cubicBezTo>
                    <a:pt x="287274" y="452815"/>
                    <a:pt x="418745" y="389098"/>
                    <a:pt x="550217" y="325382"/>
                  </a:cubicBezTo>
                  <a:cubicBezTo>
                    <a:pt x="551114" y="324933"/>
                    <a:pt x="552011" y="325382"/>
                    <a:pt x="554704" y="326279"/>
                  </a:cubicBezTo>
                  <a:cubicBezTo>
                    <a:pt x="554704" y="373842"/>
                    <a:pt x="554704" y="422303"/>
                    <a:pt x="554704" y="473455"/>
                  </a:cubicBezTo>
                  <a:cubicBezTo>
                    <a:pt x="563678" y="469417"/>
                    <a:pt x="569960" y="466725"/>
                    <a:pt x="576242" y="463584"/>
                  </a:cubicBezTo>
                  <a:cubicBezTo>
                    <a:pt x="653420" y="424995"/>
                    <a:pt x="730598" y="385957"/>
                    <a:pt x="808225" y="347817"/>
                  </a:cubicBezTo>
                  <a:cubicBezTo>
                    <a:pt x="821686" y="341086"/>
                    <a:pt x="827071" y="333458"/>
                    <a:pt x="827071" y="319100"/>
                  </a:cubicBezTo>
                  <a:cubicBezTo>
                    <a:pt x="827071" y="290831"/>
                    <a:pt x="821237" y="257178"/>
                    <a:pt x="834250" y="236538"/>
                  </a:cubicBezTo>
                  <a:cubicBezTo>
                    <a:pt x="846814" y="216794"/>
                    <a:pt x="880467" y="210064"/>
                    <a:pt x="905146" y="197949"/>
                  </a:cubicBezTo>
                  <a:cubicBezTo>
                    <a:pt x="933414" y="184039"/>
                    <a:pt x="961234" y="170129"/>
                    <a:pt x="992644" y="154424"/>
                  </a:cubicBezTo>
                  <a:close/>
                  <a:moveTo>
                    <a:pt x="977669" y="100859"/>
                  </a:moveTo>
                  <a:cubicBezTo>
                    <a:pt x="982660" y="101701"/>
                    <a:pt x="986811" y="103047"/>
                    <a:pt x="986811" y="103720"/>
                  </a:cubicBezTo>
                  <a:cubicBezTo>
                    <a:pt x="986811" y="116732"/>
                    <a:pt x="989055" y="137822"/>
                    <a:pt x="982324" y="141860"/>
                  </a:cubicBezTo>
                  <a:cubicBezTo>
                    <a:pt x="933415" y="169680"/>
                    <a:pt x="882710" y="193910"/>
                    <a:pt x="831557" y="219935"/>
                  </a:cubicBezTo>
                  <a:cubicBezTo>
                    <a:pt x="828865" y="201090"/>
                    <a:pt x="826173" y="184039"/>
                    <a:pt x="822583" y="162949"/>
                  </a:cubicBezTo>
                  <a:cubicBezTo>
                    <a:pt x="845916" y="152629"/>
                    <a:pt x="871043" y="140963"/>
                    <a:pt x="896620" y="129745"/>
                  </a:cubicBezTo>
                  <a:cubicBezTo>
                    <a:pt x="919056" y="119873"/>
                    <a:pt x="940594" y="109553"/>
                    <a:pt x="963478" y="101028"/>
                  </a:cubicBezTo>
                  <a:cubicBezTo>
                    <a:pt x="966843" y="99681"/>
                    <a:pt x="972677" y="100018"/>
                    <a:pt x="977669" y="100859"/>
                  </a:cubicBezTo>
                  <a:close/>
                  <a:moveTo>
                    <a:pt x="689933" y="95644"/>
                  </a:moveTo>
                  <a:cubicBezTo>
                    <a:pt x="696159" y="95307"/>
                    <a:pt x="702553" y="96989"/>
                    <a:pt x="709508" y="101925"/>
                  </a:cubicBezTo>
                  <a:cubicBezTo>
                    <a:pt x="737328" y="121668"/>
                    <a:pt x="766943" y="138719"/>
                    <a:pt x="795211" y="157116"/>
                  </a:cubicBezTo>
                  <a:cubicBezTo>
                    <a:pt x="815852" y="170578"/>
                    <a:pt x="815403" y="180449"/>
                    <a:pt x="793865" y="190769"/>
                  </a:cubicBezTo>
                  <a:cubicBezTo>
                    <a:pt x="581178" y="294421"/>
                    <a:pt x="368490" y="398073"/>
                    <a:pt x="155803" y="501275"/>
                  </a:cubicBezTo>
                  <a:cubicBezTo>
                    <a:pt x="149072" y="504416"/>
                    <a:pt x="137405" y="506660"/>
                    <a:pt x="131572" y="503519"/>
                  </a:cubicBezTo>
                  <a:cubicBezTo>
                    <a:pt x="93432" y="479289"/>
                    <a:pt x="56189" y="453712"/>
                    <a:pt x="15357" y="426790"/>
                  </a:cubicBezTo>
                  <a:cubicBezTo>
                    <a:pt x="189904" y="340638"/>
                    <a:pt x="360862" y="256730"/>
                    <a:pt x="531371" y="172372"/>
                  </a:cubicBezTo>
                  <a:cubicBezTo>
                    <a:pt x="578037" y="149488"/>
                    <a:pt x="624702" y="124809"/>
                    <a:pt x="671368" y="101477"/>
                  </a:cubicBezTo>
                  <a:cubicBezTo>
                    <a:pt x="677650" y="98336"/>
                    <a:pt x="683707" y="95980"/>
                    <a:pt x="689933" y="95644"/>
                  </a:cubicBezTo>
                  <a:close/>
                  <a:moveTo>
                    <a:pt x="827407" y="237"/>
                  </a:moveTo>
                  <a:cubicBezTo>
                    <a:pt x="843112" y="1415"/>
                    <a:pt x="858480" y="7023"/>
                    <a:pt x="872390" y="18017"/>
                  </a:cubicBezTo>
                  <a:cubicBezTo>
                    <a:pt x="899762" y="39555"/>
                    <a:pt x="928030" y="48529"/>
                    <a:pt x="963478" y="45837"/>
                  </a:cubicBezTo>
                  <a:cubicBezTo>
                    <a:pt x="980978" y="44491"/>
                    <a:pt x="1000272" y="53914"/>
                    <a:pt x="1017323" y="61542"/>
                  </a:cubicBezTo>
                  <a:cubicBezTo>
                    <a:pt x="1033477" y="68721"/>
                    <a:pt x="1046938" y="81734"/>
                    <a:pt x="1062194" y="90259"/>
                  </a:cubicBezTo>
                  <a:cubicBezTo>
                    <a:pt x="1095847" y="109105"/>
                    <a:pt x="1107962" y="138720"/>
                    <a:pt x="1107065" y="175515"/>
                  </a:cubicBezTo>
                  <a:cubicBezTo>
                    <a:pt x="1106616" y="186732"/>
                    <a:pt x="1104821" y="197950"/>
                    <a:pt x="1103475" y="209168"/>
                  </a:cubicBezTo>
                  <a:cubicBezTo>
                    <a:pt x="1097193" y="258974"/>
                    <a:pt x="1097193" y="258974"/>
                    <a:pt x="1044246" y="272436"/>
                  </a:cubicBezTo>
                  <a:cubicBezTo>
                    <a:pt x="1046040" y="256282"/>
                    <a:pt x="1047835" y="240577"/>
                    <a:pt x="1049630" y="223078"/>
                  </a:cubicBezTo>
                  <a:cubicBezTo>
                    <a:pt x="1038413" y="221283"/>
                    <a:pt x="1028541" y="219488"/>
                    <a:pt x="1016426" y="217693"/>
                  </a:cubicBezTo>
                  <a:cubicBezTo>
                    <a:pt x="1013285" y="184489"/>
                    <a:pt x="1009695" y="152181"/>
                    <a:pt x="1006554" y="119425"/>
                  </a:cubicBezTo>
                  <a:cubicBezTo>
                    <a:pt x="1008349" y="118528"/>
                    <a:pt x="1009695" y="117630"/>
                    <a:pt x="1011490" y="116733"/>
                  </a:cubicBezTo>
                  <a:cubicBezTo>
                    <a:pt x="1014631" y="120771"/>
                    <a:pt x="1019567" y="124810"/>
                    <a:pt x="1020913" y="129745"/>
                  </a:cubicBezTo>
                  <a:cubicBezTo>
                    <a:pt x="1035720" y="182694"/>
                    <a:pt x="1035720" y="182694"/>
                    <a:pt x="1090911" y="206476"/>
                  </a:cubicBezTo>
                  <a:cubicBezTo>
                    <a:pt x="1104373" y="148142"/>
                    <a:pt x="1095847" y="125258"/>
                    <a:pt x="1048284" y="94298"/>
                  </a:cubicBezTo>
                  <a:cubicBezTo>
                    <a:pt x="1018221" y="75003"/>
                    <a:pt x="990849" y="48081"/>
                    <a:pt x="950017" y="54363"/>
                  </a:cubicBezTo>
                  <a:cubicBezTo>
                    <a:pt x="945530" y="55260"/>
                    <a:pt x="941043" y="56157"/>
                    <a:pt x="932069" y="57503"/>
                  </a:cubicBezTo>
                  <a:cubicBezTo>
                    <a:pt x="944184" y="67824"/>
                    <a:pt x="953158" y="75003"/>
                    <a:pt x="964824" y="84875"/>
                  </a:cubicBezTo>
                  <a:cubicBezTo>
                    <a:pt x="915018" y="106861"/>
                    <a:pt x="867454" y="128399"/>
                    <a:pt x="819442" y="148591"/>
                  </a:cubicBezTo>
                  <a:cubicBezTo>
                    <a:pt x="814506" y="150835"/>
                    <a:pt x="805532" y="146796"/>
                    <a:pt x="800148" y="143207"/>
                  </a:cubicBezTo>
                  <a:cubicBezTo>
                    <a:pt x="773225" y="127053"/>
                    <a:pt x="745854" y="110900"/>
                    <a:pt x="720277" y="92503"/>
                  </a:cubicBezTo>
                  <a:cubicBezTo>
                    <a:pt x="703227" y="80836"/>
                    <a:pt x="687971" y="75900"/>
                    <a:pt x="669125" y="88464"/>
                  </a:cubicBezTo>
                  <a:cubicBezTo>
                    <a:pt x="667330" y="86669"/>
                    <a:pt x="665984" y="85323"/>
                    <a:pt x="664189" y="83977"/>
                  </a:cubicBezTo>
                  <a:cubicBezTo>
                    <a:pt x="667779" y="77695"/>
                    <a:pt x="670022" y="68272"/>
                    <a:pt x="675855" y="65131"/>
                  </a:cubicBezTo>
                  <a:cubicBezTo>
                    <a:pt x="710406" y="45388"/>
                    <a:pt x="744508" y="25196"/>
                    <a:pt x="780404" y="9043"/>
                  </a:cubicBezTo>
                  <a:cubicBezTo>
                    <a:pt x="795661" y="2312"/>
                    <a:pt x="811702" y="-941"/>
                    <a:pt x="827407" y="237"/>
                  </a:cubicBezTo>
                  <a:close/>
                </a:path>
              </a:pathLst>
            </a:custGeom>
            <a:grpFill/>
            <a:ln w="4485" cap="flat">
              <a:noFill/>
              <a:prstDash val="solid"/>
              <a:miter/>
            </a:ln>
          </p:spPr>
          <p:txBody>
            <a:bodyPr rtlCol="0" anchor="ctr"/>
            <a:lstStyle/>
            <a:p>
              <a:endParaRPr lang="en-US" sz="1350"/>
            </a:p>
          </p:txBody>
        </p:sp>
      </p:grpSp>
      <p:grpSp>
        <p:nvGrpSpPr>
          <p:cNvPr id="15" name="Group 14">
            <a:extLst>
              <a:ext uri="{FF2B5EF4-FFF2-40B4-BE49-F238E27FC236}">
                <a16:creationId xmlns:a16="http://schemas.microsoft.com/office/drawing/2014/main" id="{52A70E69-8296-4B6A-B9FD-B258379CF990}"/>
              </a:ext>
            </a:extLst>
          </p:cNvPr>
          <p:cNvGrpSpPr/>
          <p:nvPr/>
        </p:nvGrpSpPr>
        <p:grpSpPr>
          <a:xfrm rot="652264">
            <a:off x="6110213" y="1417274"/>
            <a:ext cx="2088546" cy="1568517"/>
            <a:chOff x="9649631" y="5226031"/>
            <a:chExt cx="1850764" cy="1389940"/>
          </a:xfrm>
          <a:solidFill>
            <a:schemeClr val="bg1"/>
          </a:solidFill>
        </p:grpSpPr>
        <p:sp>
          <p:nvSpPr>
            <p:cNvPr id="16" name="Freeform: Shape 15">
              <a:extLst>
                <a:ext uri="{FF2B5EF4-FFF2-40B4-BE49-F238E27FC236}">
                  <a16:creationId xmlns:a16="http://schemas.microsoft.com/office/drawing/2014/main" id="{FAE1B958-D43E-42BE-B3E1-59CD1C1B176C}"/>
                </a:ext>
              </a:extLst>
            </p:cNvPr>
            <p:cNvSpPr/>
            <p:nvPr/>
          </p:nvSpPr>
          <p:spPr>
            <a:xfrm>
              <a:off x="10015172" y="5226031"/>
              <a:ext cx="1485223" cy="1373046"/>
            </a:xfrm>
            <a:custGeom>
              <a:avLst/>
              <a:gdLst>
                <a:gd name="connsiteX0" fmla="*/ 1477595 w 1485223"/>
                <a:gd name="connsiteY0" fmla="*/ 38433 h 1373046"/>
                <a:gd name="connsiteX1" fmla="*/ 1433622 w 1485223"/>
                <a:gd name="connsiteY1" fmla="*/ 1190 h 1373046"/>
                <a:gd name="connsiteX2" fmla="*/ 1261767 w 1485223"/>
                <a:gd name="connsiteY2" fmla="*/ 29459 h 1373046"/>
                <a:gd name="connsiteX3" fmla="*/ 1363175 w 1485223"/>
                <a:gd name="connsiteY3" fmla="*/ 29907 h 1373046"/>
                <a:gd name="connsiteX4" fmla="*/ 1451122 w 1485223"/>
                <a:gd name="connsiteY4" fmla="*/ 96765 h 1373046"/>
                <a:gd name="connsiteX5" fmla="*/ 1478942 w 1485223"/>
                <a:gd name="connsiteY5" fmla="*/ 196378 h 1373046"/>
                <a:gd name="connsiteX6" fmla="*/ 1464583 w 1485223"/>
                <a:gd name="connsiteY6" fmla="*/ 231826 h 1373046"/>
                <a:gd name="connsiteX7" fmla="*/ 616973 w 1485223"/>
                <a:gd name="connsiteY7" fmla="*/ 823671 h 1373046"/>
                <a:gd name="connsiteX8" fmla="*/ 15256 w 1485223"/>
                <a:gd name="connsiteY8" fmla="*/ 1244560 h 1373046"/>
                <a:gd name="connsiteX9" fmla="*/ 0 w 1485223"/>
                <a:gd name="connsiteY9" fmla="*/ 1262059 h 1373046"/>
                <a:gd name="connsiteX10" fmla="*/ 3141 w 1485223"/>
                <a:gd name="connsiteY10" fmla="*/ 1376480 h 1373046"/>
                <a:gd name="connsiteX11" fmla="*/ 26922 w 1485223"/>
                <a:gd name="connsiteY11" fmla="*/ 1360775 h 1373046"/>
                <a:gd name="connsiteX12" fmla="*/ 652870 w 1485223"/>
                <a:gd name="connsiteY12" fmla="*/ 920593 h 1373046"/>
                <a:gd name="connsiteX13" fmla="*/ 1441250 w 1485223"/>
                <a:gd name="connsiteY13" fmla="*/ 361054 h 1373046"/>
                <a:gd name="connsiteX14" fmla="*/ 1485223 w 1485223"/>
                <a:gd name="connsiteY14" fmla="*/ 284773 h 1373046"/>
                <a:gd name="connsiteX15" fmla="*/ 1477595 w 1485223"/>
                <a:gd name="connsiteY15" fmla="*/ 38433 h 137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5223" h="1373046">
                  <a:moveTo>
                    <a:pt x="1477595" y="38433"/>
                  </a:moveTo>
                  <a:cubicBezTo>
                    <a:pt x="1476698" y="16895"/>
                    <a:pt x="1457852" y="3882"/>
                    <a:pt x="1433622" y="1190"/>
                  </a:cubicBezTo>
                  <a:cubicBezTo>
                    <a:pt x="1373944" y="-4643"/>
                    <a:pt x="1317407" y="11959"/>
                    <a:pt x="1261767" y="29459"/>
                  </a:cubicBezTo>
                  <a:cubicBezTo>
                    <a:pt x="1295868" y="29459"/>
                    <a:pt x="1329970" y="26766"/>
                    <a:pt x="1363175" y="29907"/>
                  </a:cubicBezTo>
                  <a:cubicBezTo>
                    <a:pt x="1404905" y="33946"/>
                    <a:pt x="1436314" y="57278"/>
                    <a:pt x="1451122" y="96765"/>
                  </a:cubicBezTo>
                  <a:cubicBezTo>
                    <a:pt x="1463237" y="129072"/>
                    <a:pt x="1469518" y="163173"/>
                    <a:pt x="1478942" y="196378"/>
                  </a:cubicBezTo>
                  <a:cubicBezTo>
                    <a:pt x="1483877" y="212980"/>
                    <a:pt x="1478493" y="221954"/>
                    <a:pt x="1464583" y="231826"/>
                  </a:cubicBezTo>
                  <a:cubicBezTo>
                    <a:pt x="1181897" y="428809"/>
                    <a:pt x="899659" y="626240"/>
                    <a:pt x="616973" y="823671"/>
                  </a:cubicBezTo>
                  <a:cubicBezTo>
                    <a:pt x="416401" y="963668"/>
                    <a:pt x="215829" y="1104114"/>
                    <a:pt x="15256" y="1244560"/>
                  </a:cubicBezTo>
                  <a:cubicBezTo>
                    <a:pt x="8974" y="1249047"/>
                    <a:pt x="449" y="1256226"/>
                    <a:pt x="0" y="1262059"/>
                  </a:cubicBezTo>
                  <a:cubicBezTo>
                    <a:pt x="0" y="1299302"/>
                    <a:pt x="1795" y="1336096"/>
                    <a:pt x="3141" y="1376480"/>
                  </a:cubicBezTo>
                  <a:cubicBezTo>
                    <a:pt x="13461" y="1369749"/>
                    <a:pt x="20192" y="1365262"/>
                    <a:pt x="26922" y="1360775"/>
                  </a:cubicBezTo>
                  <a:cubicBezTo>
                    <a:pt x="235572" y="1214047"/>
                    <a:pt x="444670" y="1068217"/>
                    <a:pt x="652870" y="920593"/>
                  </a:cubicBezTo>
                  <a:cubicBezTo>
                    <a:pt x="915813" y="734379"/>
                    <a:pt x="1178307" y="547267"/>
                    <a:pt x="1441250" y="361054"/>
                  </a:cubicBezTo>
                  <a:cubicBezTo>
                    <a:pt x="1468621" y="341759"/>
                    <a:pt x="1485223" y="316183"/>
                    <a:pt x="1485223" y="284773"/>
                  </a:cubicBezTo>
                  <a:cubicBezTo>
                    <a:pt x="1485672" y="203108"/>
                    <a:pt x="1482082" y="120546"/>
                    <a:pt x="1477595" y="38433"/>
                  </a:cubicBezTo>
                  <a:close/>
                </a:path>
              </a:pathLst>
            </a:custGeom>
            <a:grpFill/>
            <a:ln w="448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D069B690-09DC-4637-8660-D2BABBC5F2CF}"/>
                </a:ext>
              </a:extLst>
            </p:cNvPr>
            <p:cNvSpPr/>
            <p:nvPr/>
          </p:nvSpPr>
          <p:spPr>
            <a:xfrm>
              <a:off x="9777357" y="6050775"/>
              <a:ext cx="480117" cy="278199"/>
            </a:xfrm>
            <a:custGeom>
              <a:avLst/>
              <a:gdLst>
                <a:gd name="connsiteX0" fmla="*/ 239610 w 480117"/>
                <a:gd name="connsiteY0" fmla="*/ 275780 h 278198"/>
                <a:gd name="connsiteX1" fmla="*/ 429414 w 480117"/>
                <a:gd name="connsiteY1" fmla="*/ 155975 h 278198"/>
                <a:gd name="connsiteX2" fmla="*/ 484156 w 480117"/>
                <a:gd name="connsiteY2" fmla="*/ 121425 h 278198"/>
                <a:gd name="connsiteX3" fmla="*/ 474733 w 480117"/>
                <a:gd name="connsiteY3" fmla="*/ 114245 h 278198"/>
                <a:gd name="connsiteX4" fmla="*/ 271020 w 480117"/>
                <a:gd name="connsiteY4" fmla="*/ 1620 h 278198"/>
                <a:gd name="connsiteX5" fmla="*/ 247687 w 480117"/>
                <a:gd name="connsiteY5" fmla="*/ 3863 h 278198"/>
                <a:gd name="connsiteX6" fmla="*/ 100062 w 480117"/>
                <a:gd name="connsiteY6" fmla="*/ 97194 h 278198"/>
                <a:gd name="connsiteX7" fmla="*/ 0 w 480117"/>
                <a:gd name="connsiteY7" fmla="*/ 160911 h 278198"/>
                <a:gd name="connsiteX8" fmla="*/ 219418 w 480117"/>
                <a:gd name="connsiteY8" fmla="*/ 279819 h 278198"/>
                <a:gd name="connsiteX9" fmla="*/ 239610 w 480117"/>
                <a:gd name="connsiteY9" fmla="*/ 275780 h 2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117" h="278198">
                  <a:moveTo>
                    <a:pt x="239610" y="275780"/>
                  </a:moveTo>
                  <a:cubicBezTo>
                    <a:pt x="303327" y="236294"/>
                    <a:pt x="366146" y="195910"/>
                    <a:pt x="429414" y="155975"/>
                  </a:cubicBezTo>
                  <a:cubicBezTo>
                    <a:pt x="446913" y="144757"/>
                    <a:pt x="464413" y="133989"/>
                    <a:pt x="484156" y="121425"/>
                  </a:cubicBezTo>
                  <a:cubicBezTo>
                    <a:pt x="479220" y="117386"/>
                    <a:pt x="476976" y="115591"/>
                    <a:pt x="474733" y="114245"/>
                  </a:cubicBezTo>
                  <a:cubicBezTo>
                    <a:pt x="406978" y="76554"/>
                    <a:pt x="339223" y="38414"/>
                    <a:pt x="271020" y="1620"/>
                  </a:cubicBezTo>
                  <a:cubicBezTo>
                    <a:pt x="265187" y="-1521"/>
                    <a:pt x="253520" y="274"/>
                    <a:pt x="247687" y="3863"/>
                  </a:cubicBezTo>
                  <a:cubicBezTo>
                    <a:pt x="197880" y="34375"/>
                    <a:pt x="148971" y="65785"/>
                    <a:pt x="100062" y="97194"/>
                  </a:cubicBezTo>
                  <a:cubicBezTo>
                    <a:pt x="67306" y="117835"/>
                    <a:pt x="34999" y="138924"/>
                    <a:pt x="0" y="160911"/>
                  </a:cubicBezTo>
                  <a:cubicBezTo>
                    <a:pt x="74486" y="201743"/>
                    <a:pt x="146728" y="241230"/>
                    <a:pt x="219418" y="279819"/>
                  </a:cubicBezTo>
                  <a:cubicBezTo>
                    <a:pt x="224803" y="282062"/>
                    <a:pt x="234226" y="278921"/>
                    <a:pt x="239610" y="275780"/>
                  </a:cubicBezTo>
                  <a:close/>
                </a:path>
              </a:pathLst>
            </a:custGeom>
            <a:grpFill/>
            <a:ln w="448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6E7D0E43-258C-4DF4-8849-E2081252BE62}"/>
                </a:ext>
              </a:extLst>
            </p:cNvPr>
            <p:cNvSpPr/>
            <p:nvPr/>
          </p:nvSpPr>
          <p:spPr>
            <a:xfrm>
              <a:off x="9649631" y="6357067"/>
              <a:ext cx="264738" cy="255764"/>
            </a:xfrm>
            <a:custGeom>
              <a:avLst/>
              <a:gdLst>
                <a:gd name="connsiteX0" fmla="*/ 249326 w 264737"/>
                <a:gd name="connsiteY0" fmla="*/ 125638 h 255763"/>
                <a:gd name="connsiteX1" fmla="*/ 16895 w 264737"/>
                <a:gd name="connsiteY1" fmla="*/ 6731 h 255763"/>
                <a:gd name="connsiteX2" fmla="*/ 293 w 264737"/>
                <a:gd name="connsiteY2" fmla="*/ 0 h 255763"/>
                <a:gd name="connsiteX3" fmla="*/ 742 w 264737"/>
                <a:gd name="connsiteY3" fmla="*/ 72242 h 255763"/>
                <a:gd name="connsiteX4" fmla="*/ 46061 w 264737"/>
                <a:gd name="connsiteY4" fmla="*/ 145830 h 255763"/>
                <a:gd name="connsiteX5" fmla="*/ 239454 w 264737"/>
                <a:gd name="connsiteY5" fmla="*/ 245443 h 255763"/>
                <a:gd name="connsiteX6" fmla="*/ 265928 w 264737"/>
                <a:gd name="connsiteY6" fmla="*/ 258905 h 255763"/>
                <a:gd name="connsiteX7" fmla="*/ 266377 w 264737"/>
                <a:gd name="connsiteY7" fmla="*/ 153458 h 255763"/>
                <a:gd name="connsiteX8" fmla="*/ 249326 w 264737"/>
                <a:gd name="connsiteY8" fmla="*/ 125638 h 25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737" h="255763">
                  <a:moveTo>
                    <a:pt x="249326" y="125638"/>
                  </a:moveTo>
                  <a:cubicBezTo>
                    <a:pt x="171699" y="86601"/>
                    <a:pt x="94073" y="46217"/>
                    <a:pt x="16895" y="6731"/>
                  </a:cubicBezTo>
                  <a:cubicBezTo>
                    <a:pt x="11959" y="4487"/>
                    <a:pt x="7024" y="2692"/>
                    <a:pt x="293" y="0"/>
                  </a:cubicBezTo>
                  <a:cubicBezTo>
                    <a:pt x="293" y="25576"/>
                    <a:pt x="-604" y="48909"/>
                    <a:pt x="742" y="72242"/>
                  </a:cubicBezTo>
                  <a:cubicBezTo>
                    <a:pt x="2537" y="104549"/>
                    <a:pt x="17793" y="130574"/>
                    <a:pt x="46061" y="145830"/>
                  </a:cubicBezTo>
                  <a:cubicBezTo>
                    <a:pt x="109778" y="179932"/>
                    <a:pt x="174840" y="212239"/>
                    <a:pt x="239454" y="245443"/>
                  </a:cubicBezTo>
                  <a:cubicBezTo>
                    <a:pt x="247980" y="249930"/>
                    <a:pt x="256505" y="253969"/>
                    <a:pt x="265928" y="258905"/>
                  </a:cubicBezTo>
                  <a:cubicBezTo>
                    <a:pt x="265928" y="222110"/>
                    <a:pt x="265479" y="187560"/>
                    <a:pt x="266377" y="153458"/>
                  </a:cubicBezTo>
                  <a:cubicBezTo>
                    <a:pt x="266377" y="139099"/>
                    <a:pt x="261890" y="131920"/>
                    <a:pt x="249326" y="125638"/>
                  </a:cubicBezTo>
                  <a:close/>
                </a:path>
              </a:pathLst>
            </a:custGeom>
            <a:grpFill/>
            <a:ln w="448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721B03EF-B7B9-4E4F-A5DF-8C5343C3D826}"/>
                </a:ext>
              </a:extLst>
            </p:cNvPr>
            <p:cNvSpPr/>
            <p:nvPr/>
          </p:nvSpPr>
          <p:spPr>
            <a:xfrm>
              <a:off x="11175531" y="5268115"/>
              <a:ext cx="305121" cy="224354"/>
            </a:xfrm>
            <a:custGeom>
              <a:avLst/>
              <a:gdLst>
                <a:gd name="connsiteX0" fmla="*/ 231533 w 305121"/>
                <a:gd name="connsiteY0" fmla="*/ 226985 h 224353"/>
                <a:gd name="connsiteX1" fmla="*/ 303326 w 305121"/>
                <a:gd name="connsiteY1" fmla="*/ 176281 h 224353"/>
                <a:gd name="connsiteX2" fmla="*/ 308711 w 305121"/>
                <a:gd name="connsiteY2" fmla="*/ 162371 h 224353"/>
                <a:gd name="connsiteX3" fmla="*/ 280442 w 305121"/>
                <a:gd name="connsiteY3" fmla="*/ 58270 h 224353"/>
                <a:gd name="connsiteX4" fmla="*/ 207752 w 305121"/>
                <a:gd name="connsiteY4" fmla="*/ 836 h 224353"/>
                <a:gd name="connsiteX5" fmla="*/ 39935 w 305121"/>
                <a:gd name="connsiteY5" fmla="*/ 3977 h 224353"/>
                <a:gd name="connsiteX6" fmla="*/ 0 w 305121"/>
                <a:gd name="connsiteY6" fmla="*/ 21028 h 224353"/>
                <a:gd name="connsiteX7" fmla="*/ 223008 w 305121"/>
                <a:gd name="connsiteY7" fmla="*/ 124679 h 224353"/>
                <a:gd name="connsiteX8" fmla="*/ 231533 w 305121"/>
                <a:gd name="connsiteY8" fmla="*/ 226985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121" h="224353">
                  <a:moveTo>
                    <a:pt x="231533" y="226985"/>
                  </a:moveTo>
                  <a:cubicBezTo>
                    <a:pt x="257558" y="209036"/>
                    <a:pt x="280891" y="192883"/>
                    <a:pt x="303326" y="176281"/>
                  </a:cubicBezTo>
                  <a:cubicBezTo>
                    <a:pt x="306916" y="173588"/>
                    <a:pt x="309608" y="166409"/>
                    <a:pt x="308711" y="162371"/>
                  </a:cubicBezTo>
                  <a:cubicBezTo>
                    <a:pt x="300185" y="127371"/>
                    <a:pt x="292557" y="91923"/>
                    <a:pt x="280442" y="58270"/>
                  </a:cubicBezTo>
                  <a:cubicBezTo>
                    <a:pt x="268776" y="25515"/>
                    <a:pt x="242751" y="2182"/>
                    <a:pt x="207752" y="836"/>
                  </a:cubicBezTo>
                  <a:cubicBezTo>
                    <a:pt x="152112" y="-1408"/>
                    <a:pt x="96023" y="1284"/>
                    <a:pt x="39935" y="3977"/>
                  </a:cubicBezTo>
                  <a:cubicBezTo>
                    <a:pt x="27820" y="4425"/>
                    <a:pt x="16153" y="13848"/>
                    <a:pt x="0" y="21028"/>
                  </a:cubicBezTo>
                  <a:cubicBezTo>
                    <a:pt x="77626" y="56924"/>
                    <a:pt x="149420" y="90577"/>
                    <a:pt x="223008" y="124679"/>
                  </a:cubicBezTo>
                  <a:cubicBezTo>
                    <a:pt x="225700" y="156537"/>
                    <a:pt x="228392" y="189742"/>
                    <a:pt x="231533" y="226985"/>
                  </a:cubicBezTo>
                  <a:close/>
                </a:path>
              </a:pathLst>
            </a:custGeom>
            <a:grpFill/>
            <a:ln w="4485" cap="flat">
              <a:noFill/>
              <a:prstDash val="solid"/>
              <a:miter/>
            </a:ln>
          </p:spPr>
          <p:txBody>
            <a:bodyPr rtlCol="0" anchor="ctr"/>
            <a:lstStyle/>
            <a:p>
              <a:endParaRPr lang="en-US" sz="1350"/>
            </a:p>
          </p:txBody>
        </p:sp>
        <p:sp>
          <p:nvSpPr>
            <p:cNvPr id="20" name="Freeform: Shape 19">
              <a:extLst>
                <a:ext uri="{FF2B5EF4-FFF2-40B4-BE49-F238E27FC236}">
                  <a16:creationId xmlns:a16="http://schemas.microsoft.com/office/drawing/2014/main" id="{16920669-1780-4AF8-A3EB-DAF1756F81A6}"/>
                </a:ext>
              </a:extLst>
            </p:cNvPr>
            <p:cNvSpPr/>
            <p:nvPr/>
          </p:nvSpPr>
          <p:spPr>
            <a:xfrm>
              <a:off x="9762071" y="6189699"/>
              <a:ext cx="493579" cy="210893"/>
            </a:xfrm>
            <a:custGeom>
              <a:avLst/>
              <a:gdLst>
                <a:gd name="connsiteX0" fmla="*/ 23812 w 493578"/>
                <a:gd name="connsiteY0" fmla="*/ 90639 h 210892"/>
                <a:gd name="connsiteX1" fmla="*/ 236499 w 493578"/>
                <a:gd name="connsiteY1" fmla="*/ 208201 h 210892"/>
                <a:gd name="connsiteX2" fmla="*/ 267909 w 493578"/>
                <a:gd name="connsiteY2" fmla="*/ 206855 h 210892"/>
                <a:gd name="connsiteX3" fmla="*/ 468032 w 493578"/>
                <a:gd name="connsiteY3" fmla="*/ 69101 h 210892"/>
                <a:gd name="connsiteX4" fmla="*/ 494955 w 493578"/>
                <a:gd name="connsiteY4" fmla="*/ 0 h 210892"/>
                <a:gd name="connsiteX5" fmla="*/ 476558 w 493578"/>
                <a:gd name="connsiteY5" fmla="*/ 11218 h 210892"/>
                <a:gd name="connsiteX6" fmla="*/ 260729 w 493578"/>
                <a:gd name="connsiteY6" fmla="*/ 148074 h 210892"/>
                <a:gd name="connsiteX7" fmla="*/ 225281 w 493578"/>
                <a:gd name="connsiteY7" fmla="*/ 149420 h 210892"/>
                <a:gd name="connsiteX8" fmla="*/ 72272 w 493578"/>
                <a:gd name="connsiteY8" fmla="*/ 65512 h 210892"/>
                <a:gd name="connsiteX9" fmla="*/ 6312 w 493578"/>
                <a:gd name="connsiteY9" fmla="*/ 30063 h 210892"/>
                <a:gd name="connsiteX10" fmla="*/ 3620 w 493578"/>
                <a:gd name="connsiteY10" fmla="*/ 45768 h 210892"/>
                <a:gd name="connsiteX11" fmla="*/ 23812 w 493578"/>
                <a:gd name="connsiteY11" fmla="*/ 90639 h 210892"/>
                <a:gd name="connsiteX12" fmla="*/ 431687 w 493578"/>
                <a:gd name="connsiteY12" fmla="*/ 52947 h 210892"/>
                <a:gd name="connsiteX13" fmla="*/ 415085 w 493578"/>
                <a:gd name="connsiteY13" fmla="*/ 88844 h 210892"/>
                <a:gd name="connsiteX14" fmla="*/ 431687 w 493578"/>
                <a:gd name="connsiteY14" fmla="*/ 52947 h 210892"/>
                <a:gd name="connsiteX15" fmla="*/ 380983 w 493578"/>
                <a:gd name="connsiteY15" fmla="*/ 89293 h 210892"/>
                <a:gd name="connsiteX16" fmla="*/ 359445 w 493578"/>
                <a:gd name="connsiteY16" fmla="*/ 130574 h 210892"/>
                <a:gd name="connsiteX17" fmla="*/ 380983 w 493578"/>
                <a:gd name="connsiteY17" fmla="*/ 89293 h 210892"/>
                <a:gd name="connsiteX18" fmla="*/ 321305 w 493578"/>
                <a:gd name="connsiteY18" fmla="*/ 124741 h 210892"/>
                <a:gd name="connsiteX19" fmla="*/ 300216 w 493578"/>
                <a:gd name="connsiteY19" fmla="*/ 169612 h 210892"/>
                <a:gd name="connsiteX20" fmla="*/ 321305 w 493578"/>
                <a:gd name="connsiteY20" fmla="*/ 124741 h 21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578" h="210892">
                  <a:moveTo>
                    <a:pt x="23812" y="90639"/>
                  </a:moveTo>
                  <a:cubicBezTo>
                    <a:pt x="95605" y="128331"/>
                    <a:pt x="166052" y="168265"/>
                    <a:pt x="236499" y="208201"/>
                  </a:cubicBezTo>
                  <a:cubicBezTo>
                    <a:pt x="248614" y="214931"/>
                    <a:pt x="256691" y="214482"/>
                    <a:pt x="267909" y="206855"/>
                  </a:cubicBezTo>
                  <a:cubicBezTo>
                    <a:pt x="334318" y="160189"/>
                    <a:pt x="399829" y="112626"/>
                    <a:pt x="468032" y="69101"/>
                  </a:cubicBezTo>
                  <a:cubicBezTo>
                    <a:pt x="496301" y="51153"/>
                    <a:pt x="499442" y="30063"/>
                    <a:pt x="494955" y="0"/>
                  </a:cubicBezTo>
                  <a:cubicBezTo>
                    <a:pt x="488224" y="4038"/>
                    <a:pt x="482391" y="7628"/>
                    <a:pt x="476558" y="11218"/>
                  </a:cubicBezTo>
                  <a:cubicBezTo>
                    <a:pt x="404764" y="56537"/>
                    <a:pt x="332523" y="101857"/>
                    <a:pt x="260729" y="148074"/>
                  </a:cubicBezTo>
                  <a:cubicBezTo>
                    <a:pt x="248166" y="156150"/>
                    <a:pt x="238742" y="157497"/>
                    <a:pt x="225281" y="149420"/>
                  </a:cubicBezTo>
                  <a:cubicBezTo>
                    <a:pt x="174577" y="120703"/>
                    <a:pt x="123425" y="93331"/>
                    <a:pt x="72272" y="65512"/>
                  </a:cubicBezTo>
                  <a:cubicBezTo>
                    <a:pt x="51183" y="53845"/>
                    <a:pt x="30093" y="42627"/>
                    <a:pt x="6312" y="30063"/>
                  </a:cubicBezTo>
                  <a:cubicBezTo>
                    <a:pt x="4966" y="37692"/>
                    <a:pt x="4966" y="42179"/>
                    <a:pt x="3620" y="45768"/>
                  </a:cubicBezTo>
                  <a:cubicBezTo>
                    <a:pt x="-5354" y="67755"/>
                    <a:pt x="2722" y="79870"/>
                    <a:pt x="23812" y="90639"/>
                  </a:cubicBezTo>
                  <a:close/>
                  <a:moveTo>
                    <a:pt x="431687" y="52947"/>
                  </a:moveTo>
                  <a:cubicBezTo>
                    <a:pt x="442007" y="75832"/>
                    <a:pt x="440661" y="78524"/>
                    <a:pt x="415085" y="88844"/>
                  </a:cubicBezTo>
                  <a:cubicBezTo>
                    <a:pt x="407008" y="70447"/>
                    <a:pt x="414636" y="59678"/>
                    <a:pt x="431687" y="52947"/>
                  </a:cubicBezTo>
                  <a:close/>
                  <a:moveTo>
                    <a:pt x="380983" y="89293"/>
                  </a:moveTo>
                  <a:cubicBezTo>
                    <a:pt x="389060" y="111280"/>
                    <a:pt x="375150" y="121600"/>
                    <a:pt x="359445" y="130574"/>
                  </a:cubicBezTo>
                  <a:cubicBezTo>
                    <a:pt x="351368" y="102754"/>
                    <a:pt x="352714" y="100511"/>
                    <a:pt x="380983" y="89293"/>
                  </a:cubicBezTo>
                  <a:close/>
                  <a:moveTo>
                    <a:pt x="321305" y="124741"/>
                  </a:moveTo>
                  <a:cubicBezTo>
                    <a:pt x="329382" y="152561"/>
                    <a:pt x="329382" y="152561"/>
                    <a:pt x="300216" y="169612"/>
                  </a:cubicBezTo>
                  <a:cubicBezTo>
                    <a:pt x="291241" y="137305"/>
                    <a:pt x="292587" y="134612"/>
                    <a:pt x="321305" y="124741"/>
                  </a:cubicBezTo>
                  <a:close/>
                </a:path>
              </a:pathLst>
            </a:custGeom>
            <a:grpFill/>
            <a:ln w="4485"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6EAEFD17-9B41-435A-95C4-666894A6B950}"/>
                </a:ext>
              </a:extLst>
            </p:cNvPr>
            <p:cNvSpPr/>
            <p:nvPr/>
          </p:nvSpPr>
          <p:spPr>
            <a:xfrm>
              <a:off x="10277433" y="5925410"/>
              <a:ext cx="260251" cy="228841"/>
            </a:xfrm>
            <a:custGeom>
              <a:avLst/>
              <a:gdLst>
                <a:gd name="connsiteX0" fmla="*/ 42412 w 260250"/>
                <a:gd name="connsiteY0" fmla="*/ 231982 h 228841"/>
                <a:gd name="connsiteX1" fmla="*/ 255099 w 260250"/>
                <a:gd name="connsiteY1" fmla="*/ 79870 h 228841"/>
                <a:gd name="connsiteX2" fmla="*/ 263176 w 260250"/>
                <a:gd name="connsiteY2" fmla="*/ 67306 h 228841"/>
                <a:gd name="connsiteX3" fmla="*/ 257792 w 260250"/>
                <a:gd name="connsiteY3" fmla="*/ 0 h 228841"/>
                <a:gd name="connsiteX4" fmla="*/ 92218 w 260250"/>
                <a:gd name="connsiteY4" fmla="*/ 113523 h 228841"/>
                <a:gd name="connsiteX5" fmla="*/ 12348 w 260250"/>
                <a:gd name="connsiteY5" fmla="*/ 119356 h 228841"/>
                <a:gd name="connsiteX6" fmla="*/ 1579 w 260250"/>
                <a:gd name="connsiteY6" fmla="*/ 116215 h 228841"/>
                <a:gd name="connsiteX7" fmla="*/ 1131 w 260250"/>
                <a:gd name="connsiteY7" fmla="*/ 172304 h 228841"/>
                <a:gd name="connsiteX8" fmla="*/ 42412 w 260250"/>
                <a:gd name="connsiteY8" fmla="*/ 231982 h 22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250" h="228841">
                  <a:moveTo>
                    <a:pt x="42412" y="231982"/>
                  </a:moveTo>
                  <a:cubicBezTo>
                    <a:pt x="111962" y="182175"/>
                    <a:pt x="183755" y="131022"/>
                    <a:pt x="255099" y="79870"/>
                  </a:cubicBezTo>
                  <a:cubicBezTo>
                    <a:pt x="259138" y="77178"/>
                    <a:pt x="263625" y="71344"/>
                    <a:pt x="263176" y="67306"/>
                  </a:cubicBezTo>
                  <a:cubicBezTo>
                    <a:pt x="262279" y="45768"/>
                    <a:pt x="259586" y="24230"/>
                    <a:pt x="257792" y="0"/>
                  </a:cubicBezTo>
                  <a:cubicBezTo>
                    <a:pt x="200357" y="39037"/>
                    <a:pt x="145166" y="74485"/>
                    <a:pt x="92218" y="113523"/>
                  </a:cubicBezTo>
                  <a:cubicBezTo>
                    <a:pt x="64847" y="133715"/>
                    <a:pt x="41066" y="144035"/>
                    <a:pt x="12348" y="119356"/>
                  </a:cubicBezTo>
                  <a:cubicBezTo>
                    <a:pt x="11002" y="118010"/>
                    <a:pt x="8310" y="118010"/>
                    <a:pt x="1579" y="116215"/>
                  </a:cubicBezTo>
                  <a:cubicBezTo>
                    <a:pt x="1579" y="136856"/>
                    <a:pt x="3823" y="154804"/>
                    <a:pt x="1131" y="172304"/>
                  </a:cubicBezTo>
                  <a:cubicBezTo>
                    <a:pt x="-3805" y="205059"/>
                    <a:pt x="6964" y="225700"/>
                    <a:pt x="42412" y="231982"/>
                  </a:cubicBezTo>
                  <a:close/>
                </a:path>
              </a:pathLst>
            </a:custGeom>
            <a:grpFill/>
            <a:ln w="4485" cap="flat">
              <a:noFill/>
              <a:prstDash val="solid"/>
              <a:miter/>
            </a:ln>
          </p:spPr>
          <p:txBody>
            <a:bodyPr rtlCol="0" anchor="ctr"/>
            <a:lstStyle/>
            <a:p>
              <a:endParaRPr lang="en-US" sz="1350"/>
            </a:p>
          </p:txBody>
        </p:sp>
        <p:sp>
          <p:nvSpPr>
            <p:cNvPr id="22" name="Freeform: Shape 21">
              <a:extLst>
                <a:ext uri="{FF2B5EF4-FFF2-40B4-BE49-F238E27FC236}">
                  <a16:creationId xmlns:a16="http://schemas.microsoft.com/office/drawing/2014/main" id="{871F4078-39D1-42B9-B936-90DC60FE264E}"/>
                </a:ext>
              </a:extLst>
            </p:cNvPr>
            <p:cNvSpPr/>
            <p:nvPr/>
          </p:nvSpPr>
          <p:spPr>
            <a:xfrm>
              <a:off x="10497533" y="5497770"/>
              <a:ext cx="260251" cy="161535"/>
            </a:xfrm>
            <a:custGeom>
              <a:avLst/>
              <a:gdLst>
                <a:gd name="connsiteX0" fmla="*/ 69999 w 260250"/>
                <a:gd name="connsiteY0" fmla="*/ 163799 h 161534"/>
                <a:gd name="connsiteX1" fmla="*/ 260699 w 260250"/>
                <a:gd name="connsiteY1" fmla="*/ 34571 h 161534"/>
                <a:gd name="connsiteX2" fmla="*/ 213136 w 260250"/>
                <a:gd name="connsiteY2" fmla="*/ 4957 h 161534"/>
                <a:gd name="connsiteX3" fmla="*/ 185765 w 260250"/>
                <a:gd name="connsiteY3" fmla="*/ 5854 h 161534"/>
                <a:gd name="connsiteX4" fmla="*/ 80767 w 260250"/>
                <a:gd name="connsiteY4" fmla="*/ 80340 h 161534"/>
                <a:gd name="connsiteX5" fmla="*/ 0 w 260250"/>
                <a:gd name="connsiteY5" fmla="*/ 137326 h 161534"/>
                <a:gd name="connsiteX6" fmla="*/ 54742 w 260250"/>
                <a:gd name="connsiteY6" fmla="*/ 164248 h 161534"/>
                <a:gd name="connsiteX7" fmla="*/ 69999 w 260250"/>
                <a:gd name="connsiteY7" fmla="*/ 163799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250" h="161534">
                  <a:moveTo>
                    <a:pt x="69999" y="163799"/>
                  </a:moveTo>
                  <a:cubicBezTo>
                    <a:pt x="133266" y="121621"/>
                    <a:pt x="196085" y="78545"/>
                    <a:pt x="260699" y="34571"/>
                  </a:cubicBezTo>
                  <a:cubicBezTo>
                    <a:pt x="243648" y="23802"/>
                    <a:pt x="227944" y="15277"/>
                    <a:pt x="213136" y="4957"/>
                  </a:cubicBezTo>
                  <a:cubicBezTo>
                    <a:pt x="203265" y="-2223"/>
                    <a:pt x="195637" y="-1325"/>
                    <a:pt x="185765" y="5854"/>
                  </a:cubicBezTo>
                  <a:cubicBezTo>
                    <a:pt x="151215" y="30982"/>
                    <a:pt x="115767" y="55661"/>
                    <a:pt x="80767" y="80340"/>
                  </a:cubicBezTo>
                  <a:cubicBezTo>
                    <a:pt x="54742" y="98737"/>
                    <a:pt x="28269" y="117134"/>
                    <a:pt x="0" y="137326"/>
                  </a:cubicBezTo>
                  <a:cubicBezTo>
                    <a:pt x="20192" y="147197"/>
                    <a:pt x="37243" y="156171"/>
                    <a:pt x="54742" y="164248"/>
                  </a:cubicBezTo>
                  <a:cubicBezTo>
                    <a:pt x="59230" y="166043"/>
                    <a:pt x="66409" y="166492"/>
                    <a:pt x="69999" y="163799"/>
                  </a:cubicBezTo>
                  <a:close/>
                </a:path>
              </a:pathLst>
            </a:custGeom>
            <a:grpFill/>
            <a:ln w="4485" cap="flat">
              <a:noFill/>
              <a:prstDash val="solid"/>
              <a:miter/>
            </a:ln>
          </p:spPr>
          <p:txBody>
            <a:bodyPr rtlCol="0" anchor="ctr"/>
            <a:lstStyle/>
            <a:p>
              <a:endParaRPr lang="en-US" sz="1350"/>
            </a:p>
          </p:txBody>
        </p:sp>
        <p:sp>
          <p:nvSpPr>
            <p:cNvPr id="23" name="Freeform: Shape 22">
              <a:extLst>
                <a:ext uri="{FF2B5EF4-FFF2-40B4-BE49-F238E27FC236}">
                  <a16:creationId xmlns:a16="http://schemas.microsoft.com/office/drawing/2014/main" id="{0E9DB52B-AA06-41E9-8630-212B61F93877}"/>
                </a:ext>
              </a:extLst>
            </p:cNvPr>
            <p:cNvSpPr/>
            <p:nvPr/>
          </p:nvSpPr>
          <p:spPr>
            <a:xfrm>
              <a:off x="10548237" y="5778234"/>
              <a:ext cx="210893" cy="210893"/>
            </a:xfrm>
            <a:custGeom>
              <a:avLst/>
              <a:gdLst>
                <a:gd name="connsiteX0" fmla="*/ 5385 w 210892"/>
                <a:gd name="connsiteY0" fmla="*/ 212239 h 210892"/>
                <a:gd name="connsiteX1" fmla="*/ 202816 w 210892"/>
                <a:gd name="connsiteY1" fmla="*/ 70896 h 210892"/>
                <a:gd name="connsiteX2" fmla="*/ 211342 w 210892"/>
                <a:gd name="connsiteY2" fmla="*/ 58332 h 210892"/>
                <a:gd name="connsiteX3" fmla="*/ 203265 w 210892"/>
                <a:gd name="connsiteY3" fmla="*/ 0 h 210892"/>
                <a:gd name="connsiteX4" fmla="*/ 6731 w 210892"/>
                <a:gd name="connsiteY4" fmla="*/ 134164 h 210892"/>
                <a:gd name="connsiteX5" fmla="*/ 0 w 210892"/>
                <a:gd name="connsiteY5" fmla="*/ 149420 h 210892"/>
                <a:gd name="connsiteX6" fmla="*/ 5385 w 210892"/>
                <a:gd name="connsiteY6" fmla="*/ 212239 h 21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892" h="210892">
                  <a:moveTo>
                    <a:pt x="5385" y="212239"/>
                  </a:moveTo>
                  <a:cubicBezTo>
                    <a:pt x="73588" y="163330"/>
                    <a:pt x="138202" y="117561"/>
                    <a:pt x="202816" y="70896"/>
                  </a:cubicBezTo>
                  <a:cubicBezTo>
                    <a:pt x="206855" y="68204"/>
                    <a:pt x="211790" y="62370"/>
                    <a:pt x="211342" y="58332"/>
                  </a:cubicBezTo>
                  <a:cubicBezTo>
                    <a:pt x="209547" y="39486"/>
                    <a:pt x="206406" y="21089"/>
                    <a:pt x="203265" y="0"/>
                  </a:cubicBezTo>
                  <a:cubicBezTo>
                    <a:pt x="135510" y="45768"/>
                    <a:pt x="70896" y="89742"/>
                    <a:pt x="6731" y="134164"/>
                  </a:cubicBezTo>
                  <a:cubicBezTo>
                    <a:pt x="2692" y="136856"/>
                    <a:pt x="0" y="144484"/>
                    <a:pt x="0" y="149420"/>
                  </a:cubicBezTo>
                  <a:cubicBezTo>
                    <a:pt x="897" y="169163"/>
                    <a:pt x="3141" y="189355"/>
                    <a:pt x="5385" y="212239"/>
                  </a:cubicBezTo>
                  <a:close/>
                </a:path>
              </a:pathLst>
            </a:custGeom>
            <a:grpFill/>
            <a:ln w="4485"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16E9FEFD-88E0-4AB7-A843-D4381A7EC268}"/>
                </a:ext>
              </a:extLst>
            </p:cNvPr>
            <p:cNvSpPr/>
            <p:nvPr/>
          </p:nvSpPr>
          <p:spPr>
            <a:xfrm>
              <a:off x="10281705" y="5649392"/>
              <a:ext cx="264738" cy="161535"/>
            </a:xfrm>
            <a:custGeom>
              <a:avLst/>
              <a:gdLst>
                <a:gd name="connsiteX0" fmla="*/ 80319 w 264737"/>
                <a:gd name="connsiteY0" fmla="*/ 153072 h 161534"/>
                <a:gd name="connsiteX1" fmla="*/ 190252 w 264737"/>
                <a:gd name="connsiteY1" fmla="*/ 78138 h 161534"/>
                <a:gd name="connsiteX2" fmla="*/ 267430 w 264737"/>
                <a:gd name="connsiteY2" fmla="*/ 25639 h 161534"/>
                <a:gd name="connsiteX3" fmla="*/ 156150 w 264737"/>
                <a:gd name="connsiteY3" fmla="*/ 27883 h 161534"/>
                <a:gd name="connsiteX4" fmla="*/ 137305 w 264737"/>
                <a:gd name="connsiteY4" fmla="*/ 40895 h 161534"/>
                <a:gd name="connsiteX5" fmla="*/ 0 w 264737"/>
                <a:gd name="connsiteY5" fmla="*/ 137816 h 161534"/>
                <a:gd name="connsiteX6" fmla="*/ 39486 w 264737"/>
                <a:gd name="connsiteY6" fmla="*/ 156662 h 161534"/>
                <a:gd name="connsiteX7" fmla="*/ 80319 w 264737"/>
                <a:gd name="connsiteY7" fmla="*/ 153072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737" h="161534">
                  <a:moveTo>
                    <a:pt x="80319" y="153072"/>
                  </a:moveTo>
                  <a:cubicBezTo>
                    <a:pt x="116215" y="127047"/>
                    <a:pt x="153458" y="102817"/>
                    <a:pt x="190252" y="78138"/>
                  </a:cubicBezTo>
                  <a:cubicBezTo>
                    <a:pt x="215828" y="60638"/>
                    <a:pt x="241405" y="43587"/>
                    <a:pt x="267430" y="25639"/>
                  </a:cubicBezTo>
                  <a:cubicBezTo>
                    <a:pt x="208649" y="-8911"/>
                    <a:pt x="208649" y="-8911"/>
                    <a:pt x="156150" y="27883"/>
                  </a:cubicBezTo>
                  <a:cubicBezTo>
                    <a:pt x="149868" y="32370"/>
                    <a:pt x="143587" y="36408"/>
                    <a:pt x="137305" y="40895"/>
                  </a:cubicBezTo>
                  <a:cubicBezTo>
                    <a:pt x="91985" y="72753"/>
                    <a:pt x="47114" y="104612"/>
                    <a:pt x="0" y="137816"/>
                  </a:cubicBezTo>
                  <a:cubicBezTo>
                    <a:pt x="14807" y="144995"/>
                    <a:pt x="27820" y="149483"/>
                    <a:pt x="39486" y="156662"/>
                  </a:cubicBezTo>
                  <a:cubicBezTo>
                    <a:pt x="54742" y="166533"/>
                    <a:pt x="66409" y="163392"/>
                    <a:pt x="80319" y="153072"/>
                  </a:cubicBezTo>
                  <a:close/>
                </a:path>
              </a:pathLst>
            </a:custGeom>
            <a:grpFill/>
            <a:ln w="4485"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BB912CCB-2B50-4A35-B876-1D6F69A006FF}"/>
                </a:ext>
              </a:extLst>
            </p:cNvPr>
            <p:cNvSpPr/>
            <p:nvPr/>
          </p:nvSpPr>
          <p:spPr>
            <a:xfrm>
              <a:off x="10152477" y="5831869"/>
              <a:ext cx="246789" cy="152561"/>
            </a:xfrm>
            <a:custGeom>
              <a:avLst/>
              <a:gdLst>
                <a:gd name="connsiteX0" fmla="*/ 69998 w 246789"/>
                <a:gd name="connsiteY0" fmla="*/ 151873 h 152560"/>
                <a:gd name="connsiteX1" fmla="*/ 248584 w 246789"/>
                <a:gd name="connsiteY1" fmla="*/ 23992 h 152560"/>
                <a:gd name="connsiteX2" fmla="*/ 198778 w 246789"/>
                <a:gd name="connsiteY2" fmla="*/ 1107 h 152560"/>
                <a:gd name="connsiteX3" fmla="*/ 183970 w 246789"/>
                <a:gd name="connsiteY3" fmla="*/ 2005 h 152560"/>
                <a:gd name="connsiteX4" fmla="*/ 0 w 246789"/>
                <a:gd name="connsiteY4" fmla="*/ 126297 h 152560"/>
                <a:gd name="connsiteX5" fmla="*/ 53396 w 246789"/>
                <a:gd name="connsiteY5" fmla="*/ 154117 h 152560"/>
                <a:gd name="connsiteX6" fmla="*/ 69998 w 246789"/>
                <a:gd name="connsiteY6" fmla="*/ 151873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789" h="152560">
                  <a:moveTo>
                    <a:pt x="69998" y="151873"/>
                  </a:moveTo>
                  <a:cubicBezTo>
                    <a:pt x="128779" y="110143"/>
                    <a:pt x="187560" y="68414"/>
                    <a:pt x="248584" y="23992"/>
                  </a:cubicBezTo>
                  <a:cubicBezTo>
                    <a:pt x="230187" y="15466"/>
                    <a:pt x="214482" y="7389"/>
                    <a:pt x="198778" y="1107"/>
                  </a:cubicBezTo>
                  <a:cubicBezTo>
                    <a:pt x="194739" y="-687"/>
                    <a:pt x="187560" y="-239"/>
                    <a:pt x="183970" y="2005"/>
                  </a:cubicBezTo>
                  <a:cubicBezTo>
                    <a:pt x="122946" y="42837"/>
                    <a:pt x="62819" y="84118"/>
                    <a:pt x="0" y="126297"/>
                  </a:cubicBezTo>
                  <a:cubicBezTo>
                    <a:pt x="19294" y="136617"/>
                    <a:pt x="35897" y="146040"/>
                    <a:pt x="53396" y="154117"/>
                  </a:cubicBezTo>
                  <a:cubicBezTo>
                    <a:pt x="57883" y="156361"/>
                    <a:pt x="65960" y="155014"/>
                    <a:pt x="69998" y="151873"/>
                  </a:cubicBezTo>
                  <a:close/>
                </a:path>
              </a:pathLst>
            </a:custGeom>
            <a:grpFill/>
            <a:ln w="4485"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5E7FF744-1B48-44DC-A0AB-AC1599EED41C}"/>
                </a:ext>
              </a:extLst>
            </p:cNvPr>
            <p:cNvSpPr/>
            <p:nvPr/>
          </p:nvSpPr>
          <p:spPr>
            <a:xfrm>
              <a:off x="10354844" y="5683826"/>
              <a:ext cx="255764" cy="161535"/>
            </a:xfrm>
            <a:custGeom>
              <a:avLst/>
              <a:gdLst>
                <a:gd name="connsiteX0" fmla="*/ 200124 w 255763"/>
                <a:gd name="connsiteY0" fmla="*/ 2423 h 161534"/>
                <a:gd name="connsiteX1" fmla="*/ 0 w 255763"/>
                <a:gd name="connsiteY1" fmla="*/ 137484 h 161534"/>
                <a:gd name="connsiteX2" fmla="*/ 40832 w 255763"/>
                <a:gd name="connsiteY2" fmla="*/ 157227 h 161534"/>
                <a:gd name="connsiteX3" fmla="*/ 72242 w 255763"/>
                <a:gd name="connsiteY3" fmla="*/ 154086 h 161534"/>
                <a:gd name="connsiteX4" fmla="*/ 171855 w 255763"/>
                <a:gd name="connsiteY4" fmla="*/ 82293 h 161534"/>
                <a:gd name="connsiteX5" fmla="*/ 257558 w 255763"/>
                <a:gd name="connsiteY5" fmla="*/ 20820 h 161534"/>
                <a:gd name="connsiteX6" fmla="*/ 216277 w 255763"/>
                <a:gd name="connsiteY6" fmla="*/ 1077 h 161534"/>
                <a:gd name="connsiteX7" fmla="*/ 200124 w 255763"/>
                <a:gd name="connsiteY7" fmla="*/ 2423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763" h="161534">
                  <a:moveTo>
                    <a:pt x="200124" y="2423"/>
                  </a:moveTo>
                  <a:cubicBezTo>
                    <a:pt x="134164" y="46845"/>
                    <a:pt x="68204" y="91267"/>
                    <a:pt x="0" y="137484"/>
                  </a:cubicBezTo>
                  <a:cubicBezTo>
                    <a:pt x="15256" y="144663"/>
                    <a:pt x="28717" y="150048"/>
                    <a:pt x="40832" y="157227"/>
                  </a:cubicBezTo>
                  <a:cubicBezTo>
                    <a:pt x="52947" y="164407"/>
                    <a:pt x="61473" y="162163"/>
                    <a:pt x="72242" y="154086"/>
                  </a:cubicBezTo>
                  <a:cubicBezTo>
                    <a:pt x="104998" y="129407"/>
                    <a:pt x="138651" y="106075"/>
                    <a:pt x="171855" y="82293"/>
                  </a:cubicBezTo>
                  <a:cubicBezTo>
                    <a:pt x="199675" y="62101"/>
                    <a:pt x="227944" y="42358"/>
                    <a:pt x="257558" y="20820"/>
                  </a:cubicBezTo>
                  <a:cubicBezTo>
                    <a:pt x="242302" y="13192"/>
                    <a:pt x="229739" y="6013"/>
                    <a:pt x="216277" y="1077"/>
                  </a:cubicBezTo>
                  <a:cubicBezTo>
                    <a:pt x="211790" y="-718"/>
                    <a:pt x="204162" y="-269"/>
                    <a:pt x="200124" y="2423"/>
                  </a:cubicBezTo>
                  <a:close/>
                </a:path>
              </a:pathLst>
            </a:custGeom>
            <a:grpFill/>
            <a:ln w="4485"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6BE5D3DB-A384-46E6-BEF1-1111AD34B4ED}"/>
                </a:ext>
              </a:extLst>
            </p:cNvPr>
            <p:cNvSpPr/>
            <p:nvPr/>
          </p:nvSpPr>
          <p:spPr>
            <a:xfrm>
              <a:off x="10488559" y="5745299"/>
              <a:ext cx="251276" cy="152561"/>
            </a:xfrm>
            <a:custGeom>
              <a:avLst/>
              <a:gdLst>
                <a:gd name="connsiteX0" fmla="*/ 254417 w 251276"/>
                <a:gd name="connsiteY0" fmla="*/ 23961 h 152560"/>
                <a:gd name="connsiteX1" fmla="*/ 207303 w 251276"/>
                <a:gd name="connsiteY1" fmla="*/ 1077 h 152560"/>
                <a:gd name="connsiteX2" fmla="*/ 190701 w 251276"/>
                <a:gd name="connsiteY2" fmla="*/ 2423 h 152560"/>
                <a:gd name="connsiteX3" fmla="*/ 0 w 251276"/>
                <a:gd name="connsiteY3" fmla="*/ 135689 h 152560"/>
                <a:gd name="connsiteX4" fmla="*/ 91537 w 251276"/>
                <a:gd name="connsiteY4" fmla="*/ 135689 h 152560"/>
                <a:gd name="connsiteX5" fmla="*/ 254417 w 251276"/>
                <a:gd name="connsiteY5" fmla="*/ 23961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276" h="152560">
                  <a:moveTo>
                    <a:pt x="254417" y="23961"/>
                  </a:moveTo>
                  <a:cubicBezTo>
                    <a:pt x="237367" y="15436"/>
                    <a:pt x="222559" y="7359"/>
                    <a:pt x="207303" y="1077"/>
                  </a:cubicBezTo>
                  <a:cubicBezTo>
                    <a:pt x="202816" y="-718"/>
                    <a:pt x="194739" y="-269"/>
                    <a:pt x="190701" y="2423"/>
                  </a:cubicBezTo>
                  <a:cubicBezTo>
                    <a:pt x="126984" y="46396"/>
                    <a:pt x="63717" y="90818"/>
                    <a:pt x="0" y="135689"/>
                  </a:cubicBezTo>
                  <a:cubicBezTo>
                    <a:pt x="31858" y="163509"/>
                    <a:pt x="58781" y="161266"/>
                    <a:pt x="91537" y="135689"/>
                  </a:cubicBezTo>
                  <a:cubicBezTo>
                    <a:pt x="143138" y="96203"/>
                    <a:pt x="198778" y="62101"/>
                    <a:pt x="254417" y="23961"/>
                  </a:cubicBezTo>
                  <a:close/>
                </a:path>
              </a:pathLst>
            </a:custGeom>
            <a:grpFill/>
            <a:ln w="4485"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D027C4BB-E954-4489-83B5-4CE0B3636F85}"/>
                </a:ext>
              </a:extLst>
            </p:cNvPr>
            <p:cNvSpPr/>
            <p:nvPr/>
          </p:nvSpPr>
          <p:spPr>
            <a:xfrm>
              <a:off x="10088312" y="5798155"/>
              <a:ext cx="242302" cy="148074"/>
            </a:xfrm>
            <a:custGeom>
              <a:avLst/>
              <a:gdLst>
                <a:gd name="connsiteX0" fmla="*/ 61922 w 242302"/>
                <a:gd name="connsiteY0" fmla="*/ 147447 h 148073"/>
                <a:gd name="connsiteX1" fmla="*/ 242302 w 242302"/>
                <a:gd name="connsiteY1" fmla="*/ 25399 h 148073"/>
                <a:gd name="connsiteX2" fmla="*/ 198778 w 242302"/>
                <a:gd name="connsiteY2" fmla="*/ 4309 h 148073"/>
                <a:gd name="connsiteX3" fmla="*/ 166919 w 242302"/>
                <a:gd name="connsiteY3" fmla="*/ 7002 h 148073"/>
                <a:gd name="connsiteX4" fmla="*/ 12564 w 242302"/>
                <a:gd name="connsiteY4" fmla="*/ 116038 h 148073"/>
                <a:gd name="connsiteX5" fmla="*/ 0 w 242302"/>
                <a:gd name="connsiteY5" fmla="*/ 126358 h 148073"/>
                <a:gd name="connsiteX6" fmla="*/ 42179 w 242302"/>
                <a:gd name="connsiteY6" fmla="*/ 148345 h 148073"/>
                <a:gd name="connsiteX7" fmla="*/ 61922 w 242302"/>
                <a:gd name="connsiteY7" fmla="*/ 147447 h 14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302" h="148073">
                  <a:moveTo>
                    <a:pt x="61922" y="147447"/>
                  </a:moveTo>
                  <a:cubicBezTo>
                    <a:pt x="121151" y="107961"/>
                    <a:pt x="179932" y="67577"/>
                    <a:pt x="242302" y="25399"/>
                  </a:cubicBezTo>
                  <a:cubicBezTo>
                    <a:pt x="225700" y="17771"/>
                    <a:pt x="211790" y="11938"/>
                    <a:pt x="198778" y="4309"/>
                  </a:cubicBezTo>
                  <a:cubicBezTo>
                    <a:pt x="187111" y="-2421"/>
                    <a:pt x="178137" y="-1075"/>
                    <a:pt x="166919" y="7002"/>
                  </a:cubicBezTo>
                  <a:cubicBezTo>
                    <a:pt x="115767" y="43796"/>
                    <a:pt x="64165" y="79692"/>
                    <a:pt x="12564" y="116038"/>
                  </a:cubicBezTo>
                  <a:cubicBezTo>
                    <a:pt x="8526" y="118730"/>
                    <a:pt x="4936" y="122320"/>
                    <a:pt x="0" y="126358"/>
                  </a:cubicBezTo>
                  <a:cubicBezTo>
                    <a:pt x="15256" y="134435"/>
                    <a:pt x="28269" y="142511"/>
                    <a:pt x="42179" y="148345"/>
                  </a:cubicBezTo>
                  <a:cubicBezTo>
                    <a:pt x="47563" y="151037"/>
                    <a:pt x="56986" y="150588"/>
                    <a:pt x="61922" y="147447"/>
                  </a:cubicBezTo>
                  <a:close/>
                </a:path>
              </a:pathLst>
            </a:custGeom>
            <a:grpFill/>
            <a:ln w="4485"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35C72C71-940B-4A59-A19E-930CE6C35083}"/>
                </a:ext>
              </a:extLst>
            </p:cNvPr>
            <p:cNvSpPr/>
            <p:nvPr/>
          </p:nvSpPr>
          <p:spPr>
            <a:xfrm>
              <a:off x="10424843" y="5714996"/>
              <a:ext cx="246789" cy="157048"/>
            </a:xfrm>
            <a:custGeom>
              <a:avLst/>
              <a:gdLst>
                <a:gd name="connsiteX0" fmla="*/ 223457 w 246789"/>
                <a:gd name="connsiteY0" fmla="*/ 7149 h 157047"/>
                <a:gd name="connsiteX1" fmla="*/ 179483 w 246789"/>
                <a:gd name="connsiteY1" fmla="*/ 10290 h 157047"/>
                <a:gd name="connsiteX2" fmla="*/ 30961 w 246789"/>
                <a:gd name="connsiteY2" fmla="*/ 117083 h 157047"/>
                <a:gd name="connsiteX3" fmla="*/ 0 w 246789"/>
                <a:gd name="connsiteY3" fmla="*/ 139518 h 157047"/>
                <a:gd name="connsiteX4" fmla="*/ 38589 w 246789"/>
                <a:gd name="connsiteY4" fmla="*/ 157018 h 157047"/>
                <a:gd name="connsiteX5" fmla="*/ 58781 w 246789"/>
                <a:gd name="connsiteY5" fmla="*/ 154774 h 157047"/>
                <a:gd name="connsiteX6" fmla="*/ 249930 w 246789"/>
                <a:gd name="connsiteY6" fmla="*/ 20610 h 157047"/>
                <a:gd name="connsiteX7" fmla="*/ 223457 w 246789"/>
                <a:gd name="connsiteY7" fmla="*/ 7149 h 1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789" h="157047">
                  <a:moveTo>
                    <a:pt x="223457" y="7149"/>
                  </a:moveTo>
                  <a:cubicBezTo>
                    <a:pt x="207752" y="-4068"/>
                    <a:pt x="195188" y="-1376"/>
                    <a:pt x="179483" y="10290"/>
                  </a:cubicBezTo>
                  <a:cubicBezTo>
                    <a:pt x="130574" y="47084"/>
                    <a:pt x="80767" y="81635"/>
                    <a:pt x="30961" y="117083"/>
                  </a:cubicBezTo>
                  <a:cubicBezTo>
                    <a:pt x="21089" y="123813"/>
                    <a:pt x="11667" y="130993"/>
                    <a:pt x="0" y="139518"/>
                  </a:cubicBezTo>
                  <a:cubicBezTo>
                    <a:pt x="14808" y="146249"/>
                    <a:pt x="26474" y="152979"/>
                    <a:pt x="38589" y="157018"/>
                  </a:cubicBezTo>
                  <a:cubicBezTo>
                    <a:pt x="44422" y="158812"/>
                    <a:pt x="53845" y="158364"/>
                    <a:pt x="58781" y="154774"/>
                  </a:cubicBezTo>
                  <a:cubicBezTo>
                    <a:pt x="122049" y="111249"/>
                    <a:pt x="184868" y="66827"/>
                    <a:pt x="249930" y="20610"/>
                  </a:cubicBezTo>
                  <a:cubicBezTo>
                    <a:pt x="239162" y="15226"/>
                    <a:pt x="230636" y="12085"/>
                    <a:pt x="223457" y="7149"/>
                  </a:cubicBezTo>
                  <a:close/>
                </a:path>
              </a:pathLst>
            </a:custGeom>
            <a:grpFill/>
            <a:ln w="4485"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D0EFDE49-3350-4AC5-86AC-6D2BF399F6C1}"/>
                </a:ext>
              </a:extLst>
            </p:cNvPr>
            <p:cNvSpPr/>
            <p:nvPr/>
          </p:nvSpPr>
          <p:spPr>
            <a:xfrm>
              <a:off x="10281705" y="5896324"/>
              <a:ext cx="242302" cy="148074"/>
            </a:xfrm>
            <a:custGeom>
              <a:avLst/>
              <a:gdLst>
                <a:gd name="connsiteX0" fmla="*/ 106792 w 242302"/>
                <a:gd name="connsiteY0" fmla="*/ 55111 h 148073"/>
                <a:gd name="connsiteX1" fmla="*/ 0 w 242302"/>
                <a:gd name="connsiteY1" fmla="*/ 130046 h 148073"/>
                <a:gd name="connsiteX2" fmla="*/ 27371 w 242302"/>
                <a:gd name="connsiteY2" fmla="*/ 145301 h 148073"/>
                <a:gd name="connsiteX3" fmla="*/ 65960 w 242302"/>
                <a:gd name="connsiteY3" fmla="*/ 143058 h 148073"/>
                <a:gd name="connsiteX4" fmla="*/ 197880 w 242302"/>
                <a:gd name="connsiteY4" fmla="*/ 52419 h 148073"/>
                <a:gd name="connsiteX5" fmla="*/ 243648 w 242302"/>
                <a:gd name="connsiteY5" fmla="*/ 21009 h 148073"/>
                <a:gd name="connsiteX6" fmla="*/ 152561 w 242302"/>
                <a:gd name="connsiteY6" fmla="*/ 22804 h 148073"/>
                <a:gd name="connsiteX7" fmla="*/ 106792 w 242302"/>
                <a:gd name="connsiteY7" fmla="*/ 55111 h 14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302" h="148073">
                  <a:moveTo>
                    <a:pt x="106792" y="55111"/>
                  </a:moveTo>
                  <a:cubicBezTo>
                    <a:pt x="71793" y="79790"/>
                    <a:pt x="36794" y="104020"/>
                    <a:pt x="0" y="130046"/>
                  </a:cubicBezTo>
                  <a:cubicBezTo>
                    <a:pt x="10769" y="135879"/>
                    <a:pt x="19743" y="139917"/>
                    <a:pt x="27371" y="145301"/>
                  </a:cubicBezTo>
                  <a:cubicBezTo>
                    <a:pt x="41281" y="155173"/>
                    <a:pt x="52050" y="152930"/>
                    <a:pt x="65960" y="143058"/>
                  </a:cubicBezTo>
                  <a:cubicBezTo>
                    <a:pt x="109485" y="112097"/>
                    <a:pt x="153907" y="82482"/>
                    <a:pt x="197880" y="52419"/>
                  </a:cubicBezTo>
                  <a:cubicBezTo>
                    <a:pt x="213585" y="41650"/>
                    <a:pt x="228841" y="30881"/>
                    <a:pt x="243648" y="21009"/>
                  </a:cubicBezTo>
                  <a:cubicBezTo>
                    <a:pt x="211790" y="-8605"/>
                    <a:pt x="182175" y="-5913"/>
                    <a:pt x="152561" y="22804"/>
                  </a:cubicBezTo>
                  <a:cubicBezTo>
                    <a:pt x="139099" y="35368"/>
                    <a:pt x="122049" y="44342"/>
                    <a:pt x="106792" y="55111"/>
                  </a:cubicBezTo>
                  <a:close/>
                </a:path>
              </a:pathLst>
            </a:custGeom>
            <a:grpFill/>
            <a:ln w="4485"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85DFD148-2AC5-4453-833C-B2B8BA83AF72}"/>
                </a:ext>
              </a:extLst>
            </p:cNvPr>
            <p:cNvSpPr/>
            <p:nvPr/>
          </p:nvSpPr>
          <p:spPr>
            <a:xfrm>
              <a:off x="10225168" y="5864882"/>
              <a:ext cx="233328" cy="152561"/>
            </a:xfrm>
            <a:custGeom>
              <a:avLst/>
              <a:gdLst>
                <a:gd name="connsiteX0" fmla="*/ 235572 w 233328"/>
                <a:gd name="connsiteY0" fmla="*/ 21491 h 152560"/>
                <a:gd name="connsiteX1" fmla="*/ 157945 w 233328"/>
                <a:gd name="connsiteY1" fmla="*/ 19247 h 152560"/>
                <a:gd name="connsiteX2" fmla="*/ 0 w 233328"/>
                <a:gd name="connsiteY2" fmla="*/ 131873 h 152560"/>
                <a:gd name="connsiteX3" fmla="*/ 38589 w 233328"/>
                <a:gd name="connsiteY3" fmla="*/ 152065 h 152560"/>
                <a:gd name="connsiteX4" fmla="*/ 53396 w 233328"/>
                <a:gd name="connsiteY4" fmla="*/ 149372 h 152560"/>
                <a:gd name="connsiteX5" fmla="*/ 235572 w 233328"/>
                <a:gd name="connsiteY5" fmla="*/ 21491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328" h="152560">
                  <a:moveTo>
                    <a:pt x="235572" y="21491"/>
                  </a:moveTo>
                  <a:cubicBezTo>
                    <a:pt x="195188" y="-6778"/>
                    <a:pt x="193842" y="-6778"/>
                    <a:pt x="157945" y="19247"/>
                  </a:cubicBezTo>
                  <a:cubicBezTo>
                    <a:pt x="106344" y="56041"/>
                    <a:pt x="54294" y="93284"/>
                    <a:pt x="0" y="131873"/>
                  </a:cubicBezTo>
                  <a:cubicBezTo>
                    <a:pt x="14359" y="139501"/>
                    <a:pt x="26474" y="146680"/>
                    <a:pt x="38589" y="152065"/>
                  </a:cubicBezTo>
                  <a:cubicBezTo>
                    <a:pt x="42627" y="153859"/>
                    <a:pt x="49358" y="152065"/>
                    <a:pt x="53396" y="149372"/>
                  </a:cubicBezTo>
                  <a:cubicBezTo>
                    <a:pt x="113972" y="107194"/>
                    <a:pt x="174547" y="64567"/>
                    <a:pt x="235572" y="21491"/>
                  </a:cubicBezTo>
                  <a:close/>
                </a:path>
              </a:pathLst>
            </a:custGeom>
            <a:grpFill/>
            <a:ln w="4485" cap="flat">
              <a:noFill/>
              <a:prstDash val="solid"/>
              <a:miter/>
            </a:ln>
          </p:spPr>
          <p:txBody>
            <a:bodyPr rtlCol="0" anchor="ctr"/>
            <a:lstStyle/>
            <a:p>
              <a:endParaRPr lang="en-US" sz="1350"/>
            </a:p>
          </p:txBody>
        </p:sp>
        <p:sp>
          <p:nvSpPr>
            <p:cNvPr id="32" name="Freeform: Shape 31">
              <a:extLst>
                <a:ext uri="{FF2B5EF4-FFF2-40B4-BE49-F238E27FC236}">
                  <a16:creationId xmlns:a16="http://schemas.microsoft.com/office/drawing/2014/main" id="{B3D485BF-8720-48D0-887A-8929FC11621D}"/>
                </a:ext>
              </a:extLst>
            </p:cNvPr>
            <p:cNvSpPr/>
            <p:nvPr/>
          </p:nvSpPr>
          <p:spPr>
            <a:xfrm>
              <a:off x="9929020" y="6485846"/>
              <a:ext cx="76280" cy="130125"/>
            </a:xfrm>
            <a:custGeom>
              <a:avLst/>
              <a:gdLst>
                <a:gd name="connsiteX0" fmla="*/ 0 w 76280"/>
                <a:gd name="connsiteY0" fmla="*/ 6731 h 130125"/>
                <a:gd name="connsiteX1" fmla="*/ 0 w 76280"/>
                <a:gd name="connsiteY1" fmla="*/ 133266 h 130125"/>
                <a:gd name="connsiteX2" fmla="*/ 78973 w 76280"/>
                <a:gd name="connsiteY2" fmla="*/ 124741 h 130125"/>
                <a:gd name="connsiteX3" fmla="*/ 73588 w 76280"/>
                <a:gd name="connsiteY3" fmla="*/ 0 h 130125"/>
                <a:gd name="connsiteX4" fmla="*/ 0 w 76280"/>
                <a:gd name="connsiteY4" fmla="*/ 6731 h 130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130125">
                  <a:moveTo>
                    <a:pt x="0" y="6731"/>
                  </a:moveTo>
                  <a:cubicBezTo>
                    <a:pt x="0" y="49807"/>
                    <a:pt x="0" y="90639"/>
                    <a:pt x="0" y="133266"/>
                  </a:cubicBezTo>
                  <a:cubicBezTo>
                    <a:pt x="27820" y="130125"/>
                    <a:pt x="52948" y="127433"/>
                    <a:pt x="78973" y="124741"/>
                  </a:cubicBezTo>
                  <a:cubicBezTo>
                    <a:pt x="77178" y="82113"/>
                    <a:pt x="75383" y="41730"/>
                    <a:pt x="73588" y="0"/>
                  </a:cubicBezTo>
                  <a:cubicBezTo>
                    <a:pt x="47563" y="2244"/>
                    <a:pt x="23782" y="4487"/>
                    <a:pt x="0" y="6731"/>
                  </a:cubicBezTo>
                  <a:close/>
                </a:path>
              </a:pathLst>
            </a:custGeom>
            <a:grpFill/>
            <a:ln w="4485" cap="flat">
              <a:noFill/>
              <a:prstDash val="solid"/>
              <a:miter/>
            </a:ln>
          </p:spPr>
          <p:txBody>
            <a:bodyPr rtlCol="0" anchor="ctr"/>
            <a:lstStyle/>
            <a:p>
              <a:endParaRPr lang="en-US" sz="1350"/>
            </a:p>
          </p:txBody>
        </p:sp>
        <p:sp>
          <p:nvSpPr>
            <p:cNvPr id="33" name="Freeform: Shape 32">
              <a:extLst>
                <a:ext uri="{FF2B5EF4-FFF2-40B4-BE49-F238E27FC236}">
                  <a16:creationId xmlns:a16="http://schemas.microsoft.com/office/drawing/2014/main" id="{1360A3C2-CE6C-431C-B830-2BDAB8773E84}"/>
                </a:ext>
              </a:extLst>
            </p:cNvPr>
            <p:cNvSpPr/>
            <p:nvPr/>
          </p:nvSpPr>
          <p:spPr>
            <a:xfrm>
              <a:off x="11061111" y="5422170"/>
              <a:ext cx="148074" cy="89742"/>
            </a:xfrm>
            <a:custGeom>
              <a:avLst/>
              <a:gdLst>
                <a:gd name="connsiteX0" fmla="*/ 62819 w 148073"/>
                <a:gd name="connsiteY0" fmla="*/ 88185 h 89741"/>
                <a:gd name="connsiteX1" fmla="*/ 152112 w 148073"/>
                <a:gd name="connsiteY1" fmla="*/ 23571 h 89741"/>
                <a:gd name="connsiteX2" fmla="*/ 105446 w 148073"/>
                <a:gd name="connsiteY2" fmla="*/ 1585 h 89741"/>
                <a:gd name="connsiteX3" fmla="*/ 87049 w 148073"/>
                <a:gd name="connsiteY3" fmla="*/ 2482 h 89741"/>
                <a:gd name="connsiteX4" fmla="*/ 0 w 148073"/>
                <a:gd name="connsiteY4" fmla="*/ 65301 h 89741"/>
                <a:gd name="connsiteX5" fmla="*/ 48460 w 148073"/>
                <a:gd name="connsiteY5" fmla="*/ 88185 h 89741"/>
                <a:gd name="connsiteX6" fmla="*/ 62819 w 148073"/>
                <a:gd name="connsiteY6" fmla="*/ 8818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62819" y="88185"/>
                  </a:moveTo>
                  <a:cubicBezTo>
                    <a:pt x="91985" y="67545"/>
                    <a:pt x="120702" y="46455"/>
                    <a:pt x="152112" y="23571"/>
                  </a:cubicBezTo>
                  <a:cubicBezTo>
                    <a:pt x="134164" y="15046"/>
                    <a:pt x="120254" y="7418"/>
                    <a:pt x="105446" y="1585"/>
                  </a:cubicBezTo>
                  <a:cubicBezTo>
                    <a:pt x="100062" y="-659"/>
                    <a:pt x="91536" y="-659"/>
                    <a:pt x="87049" y="2482"/>
                  </a:cubicBezTo>
                  <a:cubicBezTo>
                    <a:pt x="57883" y="22225"/>
                    <a:pt x="30063" y="43314"/>
                    <a:pt x="0" y="65301"/>
                  </a:cubicBezTo>
                  <a:cubicBezTo>
                    <a:pt x="17499" y="73827"/>
                    <a:pt x="32756" y="81455"/>
                    <a:pt x="48460" y="88185"/>
                  </a:cubicBezTo>
                  <a:cubicBezTo>
                    <a:pt x="52050" y="90429"/>
                    <a:pt x="59229" y="90877"/>
                    <a:pt x="62819" y="88185"/>
                  </a:cubicBezTo>
                  <a:close/>
                </a:path>
              </a:pathLst>
            </a:custGeom>
            <a:grpFill/>
            <a:ln w="4485" cap="flat">
              <a:noFill/>
              <a:prstDash val="solid"/>
              <a:miter/>
            </a:ln>
          </p:spPr>
          <p:txBody>
            <a:bodyPr rtlCol="0" anchor="ctr"/>
            <a:lstStyle/>
            <a:p>
              <a:endParaRPr lang="en-US" sz="1350"/>
            </a:p>
          </p:txBody>
        </p:sp>
        <p:sp>
          <p:nvSpPr>
            <p:cNvPr id="34" name="Freeform: Shape 33">
              <a:extLst>
                <a:ext uri="{FF2B5EF4-FFF2-40B4-BE49-F238E27FC236}">
                  <a16:creationId xmlns:a16="http://schemas.microsoft.com/office/drawing/2014/main" id="{FF65282C-3C76-454B-894E-A1ABAA19D9AB}"/>
                </a:ext>
              </a:extLst>
            </p:cNvPr>
            <p:cNvSpPr/>
            <p:nvPr/>
          </p:nvSpPr>
          <p:spPr>
            <a:xfrm>
              <a:off x="11166108" y="5344897"/>
              <a:ext cx="148074" cy="89742"/>
            </a:xfrm>
            <a:custGeom>
              <a:avLst/>
              <a:gdLst>
                <a:gd name="connsiteX0" fmla="*/ 64165 w 148073"/>
                <a:gd name="connsiteY0" fmla="*/ 88281 h 89741"/>
                <a:gd name="connsiteX1" fmla="*/ 151663 w 148073"/>
                <a:gd name="connsiteY1" fmla="*/ 24564 h 89741"/>
                <a:gd name="connsiteX2" fmla="*/ 100959 w 148073"/>
                <a:gd name="connsiteY2" fmla="*/ 783 h 89741"/>
                <a:gd name="connsiteX3" fmla="*/ 89742 w 148073"/>
                <a:gd name="connsiteY3" fmla="*/ 1680 h 89741"/>
                <a:gd name="connsiteX4" fmla="*/ 0 w 148073"/>
                <a:gd name="connsiteY4" fmla="*/ 66294 h 89741"/>
                <a:gd name="connsiteX5" fmla="*/ 51153 w 148073"/>
                <a:gd name="connsiteY5" fmla="*/ 90076 h 89741"/>
                <a:gd name="connsiteX6" fmla="*/ 64165 w 148073"/>
                <a:gd name="connsiteY6" fmla="*/ 88281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64165" y="88281"/>
                  </a:moveTo>
                  <a:cubicBezTo>
                    <a:pt x="92883" y="68089"/>
                    <a:pt x="121151" y="47000"/>
                    <a:pt x="151663" y="24564"/>
                  </a:cubicBezTo>
                  <a:cubicBezTo>
                    <a:pt x="133266" y="15590"/>
                    <a:pt x="117113" y="7962"/>
                    <a:pt x="100959" y="783"/>
                  </a:cubicBezTo>
                  <a:cubicBezTo>
                    <a:pt x="97818" y="-563"/>
                    <a:pt x="92434" y="-115"/>
                    <a:pt x="89742" y="1680"/>
                  </a:cubicBezTo>
                  <a:cubicBezTo>
                    <a:pt x="60576" y="22321"/>
                    <a:pt x="31410" y="43410"/>
                    <a:pt x="0" y="66294"/>
                  </a:cubicBezTo>
                  <a:cubicBezTo>
                    <a:pt x="18846" y="75268"/>
                    <a:pt x="34551" y="82896"/>
                    <a:pt x="51153" y="90076"/>
                  </a:cubicBezTo>
                  <a:cubicBezTo>
                    <a:pt x="54742" y="91422"/>
                    <a:pt x="61024" y="90524"/>
                    <a:pt x="64165" y="88281"/>
                  </a:cubicBezTo>
                  <a:close/>
                </a:path>
              </a:pathLst>
            </a:custGeom>
            <a:grpFill/>
            <a:ln w="4485" cap="flat">
              <a:noFill/>
              <a:prstDash val="solid"/>
              <a:miter/>
            </a:ln>
          </p:spPr>
          <p:txBody>
            <a:bodyPr rtlCol="0" anchor="ctr"/>
            <a:lstStyle/>
            <a:p>
              <a:endParaRPr lang="en-US" sz="1350"/>
            </a:p>
          </p:txBody>
        </p:sp>
        <p:sp>
          <p:nvSpPr>
            <p:cNvPr id="35" name="Freeform: Shape 34">
              <a:extLst>
                <a:ext uri="{FF2B5EF4-FFF2-40B4-BE49-F238E27FC236}">
                  <a16:creationId xmlns:a16="http://schemas.microsoft.com/office/drawing/2014/main" id="{FCF8AE69-AD38-49FF-8588-17D37A8B9AC1}"/>
                </a:ext>
              </a:extLst>
            </p:cNvPr>
            <p:cNvSpPr/>
            <p:nvPr/>
          </p:nvSpPr>
          <p:spPr>
            <a:xfrm>
              <a:off x="10991561" y="5389891"/>
              <a:ext cx="148074" cy="89742"/>
            </a:xfrm>
            <a:custGeom>
              <a:avLst/>
              <a:gdLst>
                <a:gd name="connsiteX0" fmla="*/ 89742 w 148073"/>
                <a:gd name="connsiteY0" fmla="*/ 2005 h 89741"/>
                <a:gd name="connsiteX1" fmla="*/ 0 w 148073"/>
                <a:gd name="connsiteY1" fmla="*/ 64824 h 89741"/>
                <a:gd name="connsiteX2" fmla="*/ 49806 w 148073"/>
                <a:gd name="connsiteY2" fmla="*/ 88606 h 89741"/>
                <a:gd name="connsiteX3" fmla="*/ 62819 w 148073"/>
                <a:gd name="connsiteY3" fmla="*/ 88606 h 89741"/>
                <a:gd name="connsiteX4" fmla="*/ 152112 w 148073"/>
                <a:gd name="connsiteY4" fmla="*/ 23992 h 89741"/>
                <a:gd name="connsiteX5" fmla="*/ 103203 w 148073"/>
                <a:gd name="connsiteY5" fmla="*/ 1107 h 89741"/>
                <a:gd name="connsiteX6" fmla="*/ 89742 w 148073"/>
                <a:gd name="connsiteY6" fmla="*/ 200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89742" y="2005"/>
                  </a:moveTo>
                  <a:cubicBezTo>
                    <a:pt x="60576" y="22197"/>
                    <a:pt x="31410" y="42389"/>
                    <a:pt x="0" y="64824"/>
                  </a:cubicBezTo>
                  <a:cubicBezTo>
                    <a:pt x="18846" y="73798"/>
                    <a:pt x="34102" y="81875"/>
                    <a:pt x="49806" y="88606"/>
                  </a:cubicBezTo>
                  <a:cubicBezTo>
                    <a:pt x="53396" y="90400"/>
                    <a:pt x="60127" y="90400"/>
                    <a:pt x="62819" y="88606"/>
                  </a:cubicBezTo>
                  <a:cubicBezTo>
                    <a:pt x="91985" y="67965"/>
                    <a:pt x="120702" y="46876"/>
                    <a:pt x="152112" y="23992"/>
                  </a:cubicBezTo>
                  <a:cubicBezTo>
                    <a:pt x="133715" y="15466"/>
                    <a:pt x="118459" y="7389"/>
                    <a:pt x="103203" y="1107"/>
                  </a:cubicBezTo>
                  <a:cubicBezTo>
                    <a:pt x="99164" y="-687"/>
                    <a:pt x="92882" y="-239"/>
                    <a:pt x="89742" y="2005"/>
                  </a:cubicBezTo>
                  <a:close/>
                </a:path>
              </a:pathLst>
            </a:custGeom>
            <a:grpFill/>
            <a:ln w="4485" cap="flat">
              <a:noFill/>
              <a:prstDash val="solid"/>
              <a:miter/>
            </a:ln>
          </p:spPr>
          <p:txBody>
            <a:bodyPr rtlCol="0" anchor="ctr"/>
            <a:lstStyle/>
            <a:p>
              <a:endParaRPr lang="en-US" sz="1350"/>
            </a:p>
          </p:txBody>
        </p:sp>
        <p:sp>
          <p:nvSpPr>
            <p:cNvPr id="36" name="Freeform: Shape 35">
              <a:extLst>
                <a:ext uri="{FF2B5EF4-FFF2-40B4-BE49-F238E27FC236}">
                  <a16:creationId xmlns:a16="http://schemas.microsoft.com/office/drawing/2014/main" id="{243AF4A5-5974-4394-9EB8-F79F1FAC0C1B}"/>
                </a:ext>
              </a:extLst>
            </p:cNvPr>
            <p:cNvSpPr/>
            <p:nvPr/>
          </p:nvSpPr>
          <p:spPr>
            <a:xfrm>
              <a:off x="11098802" y="5311578"/>
              <a:ext cx="148074" cy="89742"/>
            </a:xfrm>
            <a:custGeom>
              <a:avLst/>
              <a:gdLst>
                <a:gd name="connsiteX0" fmla="*/ 0 w 148073"/>
                <a:gd name="connsiteY0" fmla="*/ 67755 h 89741"/>
                <a:gd name="connsiteX1" fmla="*/ 46217 w 148073"/>
                <a:gd name="connsiteY1" fmla="*/ 89293 h 89741"/>
                <a:gd name="connsiteX2" fmla="*/ 62819 w 148073"/>
                <a:gd name="connsiteY2" fmla="*/ 88844 h 89741"/>
                <a:gd name="connsiteX3" fmla="*/ 149869 w 148073"/>
                <a:gd name="connsiteY3" fmla="*/ 25576 h 89741"/>
                <a:gd name="connsiteX4" fmla="*/ 95575 w 148073"/>
                <a:gd name="connsiteY4" fmla="*/ 0 h 89741"/>
                <a:gd name="connsiteX5" fmla="*/ 0 w 148073"/>
                <a:gd name="connsiteY5" fmla="*/ 6775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073" h="89741">
                  <a:moveTo>
                    <a:pt x="0" y="67755"/>
                  </a:moveTo>
                  <a:cubicBezTo>
                    <a:pt x="17051" y="75832"/>
                    <a:pt x="31410" y="83460"/>
                    <a:pt x="46217" y="89293"/>
                  </a:cubicBezTo>
                  <a:cubicBezTo>
                    <a:pt x="51153" y="91088"/>
                    <a:pt x="58781" y="91536"/>
                    <a:pt x="62819" y="88844"/>
                  </a:cubicBezTo>
                  <a:cubicBezTo>
                    <a:pt x="91537" y="68652"/>
                    <a:pt x="119805" y="47563"/>
                    <a:pt x="149869" y="25576"/>
                  </a:cubicBezTo>
                  <a:cubicBezTo>
                    <a:pt x="130125" y="16154"/>
                    <a:pt x="112177" y="7628"/>
                    <a:pt x="95575" y="0"/>
                  </a:cubicBezTo>
                  <a:cubicBezTo>
                    <a:pt x="63717" y="22435"/>
                    <a:pt x="32756" y="44422"/>
                    <a:pt x="0" y="67755"/>
                  </a:cubicBezTo>
                  <a:close/>
                </a:path>
              </a:pathLst>
            </a:custGeom>
            <a:grpFill/>
            <a:ln w="4485" cap="flat">
              <a:noFill/>
              <a:prstDash val="solid"/>
              <a:miter/>
            </a:ln>
          </p:spPr>
          <p:txBody>
            <a:bodyPr rtlCol="0" anchor="ctr"/>
            <a:lstStyle/>
            <a:p>
              <a:endParaRPr lang="en-US" sz="1350"/>
            </a:p>
          </p:txBody>
        </p:sp>
        <p:sp>
          <p:nvSpPr>
            <p:cNvPr id="37" name="Freeform: Shape 36">
              <a:extLst>
                <a:ext uri="{FF2B5EF4-FFF2-40B4-BE49-F238E27FC236}">
                  <a16:creationId xmlns:a16="http://schemas.microsoft.com/office/drawing/2014/main" id="{30744141-3A83-4BA2-B11B-F08962B2C667}"/>
                </a:ext>
              </a:extLst>
            </p:cNvPr>
            <p:cNvSpPr/>
            <p:nvPr/>
          </p:nvSpPr>
          <p:spPr>
            <a:xfrm>
              <a:off x="10925601" y="5359236"/>
              <a:ext cx="148074" cy="85255"/>
            </a:xfrm>
            <a:custGeom>
              <a:avLst/>
              <a:gdLst>
                <a:gd name="connsiteX0" fmla="*/ 61024 w 148073"/>
                <a:gd name="connsiteY0" fmla="*/ 85159 h 85254"/>
                <a:gd name="connsiteX1" fmla="*/ 149868 w 148073"/>
                <a:gd name="connsiteY1" fmla="*/ 22340 h 85254"/>
                <a:gd name="connsiteX2" fmla="*/ 104100 w 148073"/>
                <a:gd name="connsiteY2" fmla="*/ 1251 h 85254"/>
                <a:gd name="connsiteX3" fmla="*/ 87498 w 148073"/>
                <a:gd name="connsiteY3" fmla="*/ 2148 h 85254"/>
                <a:gd name="connsiteX4" fmla="*/ 0 w 148073"/>
                <a:gd name="connsiteY4" fmla="*/ 63173 h 85254"/>
                <a:gd name="connsiteX5" fmla="*/ 45768 w 148073"/>
                <a:gd name="connsiteY5" fmla="*/ 85159 h 85254"/>
                <a:gd name="connsiteX6" fmla="*/ 61024 w 148073"/>
                <a:gd name="connsiteY6" fmla="*/ 85159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5254">
                  <a:moveTo>
                    <a:pt x="61024" y="85159"/>
                  </a:moveTo>
                  <a:cubicBezTo>
                    <a:pt x="90190" y="65416"/>
                    <a:pt x="118908" y="44776"/>
                    <a:pt x="149868" y="22340"/>
                  </a:cubicBezTo>
                  <a:cubicBezTo>
                    <a:pt x="132369" y="14263"/>
                    <a:pt x="118459" y="7084"/>
                    <a:pt x="104100" y="1251"/>
                  </a:cubicBezTo>
                  <a:cubicBezTo>
                    <a:pt x="99164" y="-544"/>
                    <a:pt x="91536" y="-544"/>
                    <a:pt x="87498" y="2148"/>
                  </a:cubicBezTo>
                  <a:cubicBezTo>
                    <a:pt x="59230" y="21443"/>
                    <a:pt x="30961" y="41635"/>
                    <a:pt x="0" y="63173"/>
                  </a:cubicBezTo>
                  <a:cubicBezTo>
                    <a:pt x="17499" y="71698"/>
                    <a:pt x="31410" y="78877"/>
                    <a:pt x="45768" y="85159"/>
                  </a:cubicBezTo>
                  <a:cubicBezTo>
                    <a:pt x="50255" y="87403"/>
                    <a:pt x="57435" y="87403"/>
                    <a:pt x="61024" y="85159"/>
                  </a:cubicBezTo>
                  <a:close/>
                </a:path>
              </a:pathLst>
            </a:custGeom>
            <a:grpFill/>
            <a:ln w="4485"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373584D4-FDC2-4C39-8652-4A0B6981E807}"/>
                </a:ext>
              </a:extLst>
            </p:cNvPr>
            <p:cNvSpPr/>
            <p:nvPr/>
          </p:nvSpPr>
          <p:spPr>
            <a:xfrm>
              <a:off x="11032393" y="5283585"/>
              <a:ext cx="148074" cy="85255"/>
            </a:xfrm>
            <a:custGeom>
              <a:avLst/>
              <a:gdLst>
                <a:gd name="connsiteX0" fmla="*/ 61922 w 148073"/>
                <a:gd name="connsiteY0" fmla="*/ 84530 h 85254"/>
                <a:gd name="connsiteX1" fmla="*/ 150317 w 148073"/>
                <a:gd name="connsiteY1" fmla="*/ 22160 h 85254"/>
                <a:gd name="connsiteX2" fmla="*/ 105446 w 148073"/>
                <a:gd name="connsiteY2" fmla="*/ 1519 h 85254"/>
                <a:gd name="connsiteX3" fmla="*/ 90639 w 148073"/>
                <a:gd name="connsiteY3" fmla="*/ 1519 h 85254"/>
                <a:gd name="connsiteX4" fmla="*/ 0 w 148073"/>
                <a:gd name="connsiteY4" fmla="*/ 64787 h 85254"/>
                <a:gd name="connsiteX5" fmla="*/ 47563 w 148073"/>
                <a:gd name="connsiteY5" fmla="*/ 86774 h 85254"/>
                <a:gd name="connsiteX6" fmla="*/ 61922 w 148073"/>
                <a:gd name="connsiteY6" fmla="*/ 84530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5254">
                  <a:moveTo>
                    <a:pt x="61922" y="84530"/>
                  </a:moveTo>
                  <a:cubicBezTo>
                    <a:pt x="90639" y="64787"/>
                    <a:pt x="118908" y="44146"/>
                    <a:pt x="150317" y="22160"/>
                  </a:cubicBezTo>
                  <a:cubicBezTo>
                    <a:pt x="132817" y="14083"/>
                    <a:pt x="119356" y="7352"/>
                    <a:pt x="105446" y="1519"/>
                  </a:cubicBezTo>
                  <a:cubicBezTo>
                    <a:pt x="100959" y="-276"/>
                    <a:pt x="94229" y="-724"/>
                    <a:pt x="90639" y="1519"/>
                  </a:cubicBezTo>
                  <a:cubicBezTo>
                    <a:pt x="61024" y="21262"/>
                    <a:pt x="32307" y="41903"/>
                    <a:pt x="0" y="64787"/>
                  </a:cubicBezTo>
                  <a:cubicBezTo>
                    <a:pt x="17948" y="73312"/>
                    <a:pt x="32307" y="80940"/>
                    <a:pt x="47563" y="86774"/>
                  </a:cubicBezTo>
                  <a:cubicBezTo>
                    <a:pt x="51153" y="88120"/>
                    <a:pt x="58332" y="87222"/>
                    <a:pt x="61922" y="84530"/>
                  </a:cubicBezTo>
                  <a:close/>
                </a:path>
              </a:pathLst>
            </a:custGeom>
            <a:grpFill/>
            <a:ln w="4485"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01B973A0-5132-4406-9240-A0E1B6D7E067}"/>
                </a:ext>
              </a:extLst>
            </p:cNvPr>
            <p:cNvSpPr/>
            <p:nvPr/>
          </p:nvSpPr>
          <p:spPr>
            <a:xfrm>
              <a:off x="10144288" y="5968037"/>
              <a:ext cx="58332" cy="130125"/>
            </a:xfrm>
            <a:custGeom>
              <a:avLst/>
              <a:gdLst>
                <a:gd name="connsiteX0" fmla="*/ 57098 w 58332"/>
                <a:gd name="connsiteY0" fmla="*/ 30063 h 130125"/>
                <a:gd name="connsiteX1" fmla="*/ 112 w 58332"/>
                <a:gd name="connsiteY1" fmla="*/ 0 h 130125"/>
                <a:gd name="connsiteX2" fmla="*/ 561 w 58332"/>
                <a:gd name="connsiteY2" fmla="*/ 87498 h 130125"/>
                <a:gd name="connsiteX3" fmla="*/ 8638 w 58332"/>
                <a:gd name="connsiteY3" fmla="*/ 101856 h 130125"/>
                <a:gd name="connsiteX4" fmla="*/ 62034 w 58332"/>
                <a:gd name="connsiteY4" fmla="*/ 131471 h 130125"/>
                <a:gd name="connsiteX5" fmla="*/ 62034 w 58332"/>
                <a:gd name="connsiteY5" fmla="*/ 43076 h 130125"/>
                <a:gd name="connsiteX6" fmla="*/ 57098 w 58332"/>
                <a:gd name="connsiteY6" fmla="*/ 30063 h 13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 h="130125">
                  <a:moveTo>
                    <a:pt x="57098" y="30063"/>
                  </a:moveTo>
                  <a:cubicBezTo>
                    <a:pt x="39599" y="20192"/>
                    <a:pt x="21650" y="11218"/>
                    <a:pt x="112" y="0"/>
                  </a:cubicBezTo>
                  <a:cubicBezTo>
                    <a:pt x="112" y="32307"/>
                    <a:pt x="-336" y="59678"/>
                    <a:pt x="561" y="87498"/>
                  </a:cubicBezTo>
                  <a:cubicBezTo>
                    <a:pt x="561" y="92434"/>
                    <a:pt x="4599" y="99164"/>
                    <a:pt x="8638" y="101856"/>
                  </a:cubicBezTo>
                  <a:cubicBezTo>
                    <a:pt x="24791" y="111728"/>
                    <a:pt x="42291" y="120254"/>
                    <a:pt x="62034" y="131471"/>
                  </a:cubicBezTo>
                  <a:cubicBezTo>
                    <a:pt x="62034" y="99164"/>
                    <a:pt x="62034" y="70896"/>
                    <a:pt x="62034" y="43076"/>
                  </a:cubicBezTo>
                  <a:cubicBezTo>
                    <a:pt x="62034" y="38140"/>
                    <a:pt x="60239" y="31858"/>
                    <a:pt x="57098" y="30063"/>
                  </a:cubicBezTo>
                  <a:close/>
                </a:path>
              </a:pathLst>
            </a:custGeom>
            <a:grpFill/>
            <a:ln w="4485" cap="flat">
              <a:noFill/>
              <a:prstDash val="solid"/>
              <a:miter/>
            </a:ln>
          </p:spPr>
          <p:txBody>
            <a:bodyPr rtlCol="0" anchor="ctr"/>
            <a:lstStyle/>
            <a:p>
              <a:endParaRPr lang="en-US" sz="1350"/>
            </a:p>
          </p:txBody>
        </p:sp>
        <p:sp>
          <p:nvSpPr>
            <p:cNvPr id="40" name="Freeform: Shape 39">
              <a:extLst>
                <a:ext uri="{FF2B5EF4-FFF2-40B4-BE49-F238E27FC236}">
                  <a16:creationId xmlns:a16="http://schemas.microsoft.com/office/drawing/2014/main" id="{4F114822-7887-4AA9-B1F1-B8BA55DB8CF1}"/>
                </a:ext>
              </a:extLst>
            </p:cNvPr>
            <p:cNvSpPr/>
            <p:nvPr/>
          </p:nvSpPr>
          <p:spPr>
            <a:xfrm>
              <a:off x="11236107" y="5377422"/>
              <a:ext cx="143587" cy="85255"/>
            </a:xfrm>
            <a:custGeom>
              <a:avLst/>
              <a:gdLst>
                <a:gd name="connsiteX0" fmla="*/ 56537 w 143586"/>
                <a:gd name="connsiteY0" fmla="*/ 84472 h 85254"/>
                <a:gd name="connsiteX1" fmla="*/ 145381 w 143586"/>
                <a:gd name="connsiteY1" fmla="*/ 21204 h 85254"/>
                <a:gd name="connsiteX2" fmla="*/ 111280 w 143586"/>
                <a:gd name="connsiteY2" fmla="*/ 4602 h 85254"/>
                <a:gd name="connsiteX3" fmla="*/ 79870 w 143586"/>
                <a:gd name="connsiteY3" fmla="*/ 7294 h 85254"/>
                <a:gd name="connsiteX4" fmla="*/ 0 w 143586"/>
                <a:gd name="connsiteY4" fmla="*/ 66075 h 85254"/>
                <a:gd name="connsiteX5" fmla="*/ 41730 w 143586"/>
                <a:gd name="connsiteY5" fmla="*/ 85818 h 85254"/>
                <a:gd name="connsiteX6" fmla="*/ 56537 w 143586"/>
                <a:gd name="connsiteY6" fmla="*/ 84472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586" h="85254">
                  <a:moveTo>
                    <a:pt x="56537" y="84472"/>
                  </a:moveTo>
                  <a:cubicBezTo>
                    <a:pt x="85703" y="64280"/>
                    <a:pt x="114421" y="43191"/>
                    <a:pt x="145381" y="21204"/>
                  </a:cubicBezTo>
                  <a:cubicBezTo>
                    <a:pt x="132369" y="14923"/>
                    <a:pt x="121151" y="10436"/>
                    <a:pt x="111280" y="4602"/>
                  </a:cubicBezTo>
                  <a:cubicBezTo>
                    <a:pt x="99613" y="-2128"/>
                    <a:pt x="91088" y="-1680"/>
                    <a:pt x="79870" y="7294"/>
                  </a:cubicBezTo>
                  <a:cubicBezTo>
                    <a:pt x="55191" y="27038"/>
                    <a:pt x="28717" y="44986"/>
                    <a:pt x="0" y="66075"/>
                  </a:cubicBezTo>
                  <a:cubicBezTo>
                    <a:pt x="15705" y="73703"/>
                    <a:pt x="28717" y="80434"/>
                    <a:pt x="41730" y="85818"/>
                  </a:cubicBezTo>
                  <a:cubicBezTo>
                    <a:pt x="45768" y="87165"/>
                    <a:pt x="52947" y="87165"/>
                    <a:pt x="56537" y="84472"/>
                  </a:cubicBezTo>
                  <a:close/>
                </a:path>
              </a:pathLst>
            </a:custGeom>
            <a:grpFill/>
            <a:ln w="4485" cap="flat">
              <a:noFill/>
              <a:prstDash val="solid"/>
              <a:miter/>
            </a:ln>
          </p:spPr>
          <p:txBody>
            <a:bodyPr rtlCol="0" anchor="ctr"/>
            <a:lstStyle/>
            <a:p>
              <a:endParaRPr lang="en-US" sz="1350"/>
            </a:p>
          </p:txBody>
        </p:sp>
        <p:sp>
          <p:nvSpPr>
            <p:cNvPr id="41" name="Freeform: Shape 40">
              <a:extLst>
                <a:ext uri="{FF2B5EF4-FFF2-40B4-BE49-F238E27FC236}">
                  <a16:creationId xmlns:a16="http://schemas.microsoft.com/office/drawing/2014/main" id="{5A6CC819-2B67-4650-B7D5-8DCDBD264D63}"/>
                </a:ext>
              </a:extLst>
            </p:cNvPr>
            <p:cNvSpPr/>
            <p:nvPr/>
          </p:nvSpPr>
          <p:spPr>
            <a:xfrm>
              <a:off x="11129314" y="5454542"/>
              <a:ext cx="143587" cy="85255"/>
            </a:xfrm>
            <a:custGeom>
              <a:avLst/>
              <a:gdLst>
                <a:gd name="connsiteX0" fmla="*/ 55640 w 143586"/>
                <a:gd name="connsiteY0" fmla="*/ 84530 h 85254"/>
                <a:gd name="connsiteX1" fmla="*/ 145830 w 143586"/>
                <a:gd name="connsiteY1" fmla="*/ 20365 h 85254"/>
                <a:gd name="connsiteX2" fmla="*/ 105446 w 143586"/>
                <a:gd name="connsiteY2" fmla="*/ 1519 h 85254"/>
                <a:gd name="connsiteX3" fmla="*/ 88844 w 143586"/>
                <a:gd name="connsiteY3" fmla="*/ 1519 h 85254"/>
                <a:gd name="connsiteX4" fmla="*/ 0 w 143586"/>
                <a:gd name="connsiteY4" fmla="*/ 65684 h 85254"/>
                <a:gd name="connsiteX5" fmla="*/ 41281 w 143586"/>
                <a:gd name="connsiteY5" fmla="*/ 85427 h 85254"/>
                <a:gd name="connsiteX6" fmla="*/ 55640 w 143586"/>
                <a:gd name="connsiteY6" fmla="*/ 84530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586" h="85254">
                  <a:moveTo>
                    <a:pt x="55640" y="84530"/>
                  </a:moveTo>
                  <a:cubicBezTo>
                    <a:pt x="85255" y="64338"/>
                    <a:pt x="113972" y="43249"/>
                    <a:pt x="145830" y="20365"/>
                  </a:cubicBezTo>
                  <a:cubicBezTo>
                    <a:pt x="130574" y="13185"/>
                    <a:pt x="118010" y="6455"/>
                    <a:pt x="105446" y="1519"/>
                  </a:cubicBezTo>
                  <a:cubicBezTo>
                    <a:pt x="100511" y="-276"/>
                    <a:pt x="92883" y="-725"/>
                    <a:pt x="88844" y="1519"/>
                  </a:cubicBezTo>
                  <a:cubicBezTo>
                    <a:pt x="59678" y="21711"/>
                    <a:pt x="30961" y="43249"/>
                    <a:pt x="0" y="65684"/>
                  </a:cubicBezTo>
                  <a:cubicBezTo>
                    <a:pt x="15256" y="72864"/>
                    <a:pt x="27820" y="80043"/>
                    <a:pt x="41281" y="85427"/>
                  </a:cubicBezTo>
                  <a:cubicBezTo>
                    <a:pt x="45320" y="87222"/>
                    <a:pt x="52050" y="86774"/>
                    <a:pt x="55640" y="84530"/>
                  </a:cubicBezTo>
                  <a:close/>
                </a:path>
              </a:pathLst>
            </a:custGeom>
            <a:grpFill/>
            <a:ln w="4485" cap="flat">
              <a:noFill/>
              <a:prstDash val="solid"/>
              <a:miter/>
            </a:ln>
          </p:spPr>
          <p:txBody>
            <a:bodyPr rtlCol="0" anchor="ctr"/>
            <a:lstStyle/>
            <a:p>
              <a:endParaRPr lang="en-US" sz="1350"/>
            </a:p>
          </p:txBody>
        </p:sp>
        <p:sp>
          <p:nvSpPr>
            <p:cNvPr id="42" name="Freeform: Shape 41">
              <a:extLst>
                <a:ext uri="{FF2B5EF4-FFF2-40B4-BE49-F238E27FC236}">
                  <a16:creationId xmlns:a16="http://schemas.microsoft.com/office/drawing/2014/main" id="{22332B2C-99C7-47B3-8AD9-7D29B270C2E9}"/>
                </a:ext>
              </a:extLst>
            </p:cNvPr>
            <p:cNvSpPr/>
            <p:nvPr/>
          </p:nvSpPr>
          <p:spPr>
            <a:xfrm>
              <a:off x="10216467" y="6006626"/>
              <a:ext cx="49358" cy="121151"/>
            </a:xfrm>
            <a:custGeom>
              <a:avLst/>
              <a:gdLst>
                <a:gd name="connsiteX0" fmla="*/ 53123 w 49357"/>
                <a:gd name="connsiteY0" fmla="*/ 123843 h 121151"/>
                <a:gd name="connsiteX1" fmla="*/ 53123 w 49357"/>
                <a:gd name="connsiteY1" fmla="*/ 37243 h 121151"/>
                <a:gd name="connsiteX2" fmla="*/ 48636 w 49357"/>
                <a:gd name="connsiteY2" fmla="*/ 24679 h 121151"/>
                <a:gd name="connsiteX3" fmla="*/ 1970 w 49357"/>
                <a:gd name="connsiteY3" fmla="*/ 0 h 121151"/>
                <a:gd name="connsiteX4" fmla="*/ 1521 w 49357"/>
                <a:gd name="connsiteY4" fmla="*/ 53845 h 121151"/>
                <a:gd name="connsiteX5" fmla="*/ 53123 w 49357"/>
                <a:gd name="connsiteY5" fmla="*/ 123843 h 12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57" h="121151">
                  <a:moveTo>
                    <a:pt x="53123" y="123843"/>
                  </a:moveTo>
                  <a:cubicBezTo>
                    <a:pt x="53123" y="93780"/>
                    <a:pt x="53123" y="65511"/>
                    <a:pt x="53123" y="37243"/>
                  </a:cubicBezTo>
                  <a:cubicBezTo>
                    <a:pt x="53123" y="33204"/>
                    <a:pt x="51328" y="26474"/>
                    <a:pt x="48636" y="24679"/>
                  </a:cubicBezTo>
                  <a:cubicBezTo>
                    <a:pt x="34277" y="16153"/>
                    <a:pt x="19470" y="8974"/>
                    <a:pt x="1970" y="0"/>
                  </a:cubicBezTo>
                  <a:cubicBezTo>
                    <a:pt x="1970" y="21089"/>
                    <a:pt x="4214" y="38140"/>
                    <a:pt x="1521" y="53845"/>
                  </a:cubicBezTo>
                  <a:cubicBezTo>
                    <a:pt x="-5658" y="92883"/>
                    <a:pt x="12739" y="112626"/>
                    <a:pt x="53123" y="123843"/>
                  </a:cubicBezTo>
                  <a:close/>
                </a:path>
              </a:pathLst>
            </a:custGeom>
            <a:grpFill/>
            <a:ln w="4485" cap="flat">
              <a:noFill/>
              <a:prstDash val="solid"/>
              <a:miter/>
            </a:ln>
          </p:spPr>
          <p:txBody>
            <a:bodyPr rtlCol="0" anchor="ctr"/>
            <a:lstStyle/>
            <a:p>
              <a:endParaRPr lang="en-US" sz="1350"/>
            </a:p>
          </p:txBody>
        </p:sp>
        <p:sp>
          <p:nvSpPr>
            <p:cNvPr id="43" name="Freeform: Shape 42">
              <a:extLst>
                <a:ext uri="{FF2B5EF4-FFF2-40B4-BE49-F238E27FC236}">
                  <a16:creationId xmlns:a16="http://schemas.microsoft.com/office/drawing/2014/main" id="{AE3F5156-4B7A-42EC-9FDC-53F4DAD9623D}"/>
                </a:ext>
              </a:extLst>
            </p:cNvPr>
            <p:cNvSpPr/>
            <p:nvPr/>
          </p:nvSpPr>
          <p:spPr>
            <a:xfrm>
              <a:off x="10574263" y="5539072"/>
              <a:ext cx="358966" cy="215380"/>
            </a:xfrm>
            <a:custGeom>
              <a:avLst/>
              <a:gdLst>
                <a:gd name="connsiteX0" fmla="*/ 65063 w 358966"/>
                <a:gd name="connsiteY0" fmla="*/ 89293 h 215379"/>
                <a:gd name="connsiteX1" fmla="*/ 0 w 358966"/>
                <a:gd name="connsiteY1" fmla="*/ 133715 h 215379"/>
                <a:gd name="connsiteX2" fmla="*/ 24230 w 358966"/>
                <a:gd name="connsiteY2" fmla="*/ 146279 h 215379"/>
                <a:gd name="connsiteX3" fmla="*/ 71344 w 358966"/>
                <a:gd name="connsiteY3" fmla="*/ 142240 h 215379"/>
                <a:gd name="connsiteX4" fmla="*/ 218072 w 358966"/>
                <a:gd name="connsiteY4" fmla="*/ 36794 h 215379"/>
                <a:gd name="connsiteX5" fmla="*/ 236918 w 358966"/>
                <a:gd name="connsiteY5" fmla="*/ 30063 h 215379"/>
                <a:gd name="connsiteX6" fmla="*/ 239610 w 358966"/>
                <a:gd name="connsiteY6" fmla="*/ 36345 h 215379"/>
                <a:gd name="connsiteX7" fmla="*/ 61024 w 358966"/>
                <a:gd name="connsiteY7" fmla="*/ 163778 h 215379"/>
                <a:gd name="connsiteX8" fmla="*/ 87049 w 358966"/>
                <a:gd name="connsiteY8" fmla="*/ 177240 h 215379"/>
                <a:gd name="connsiteX9" fmla="*/ 132817 w 358966"/>
                <a:gd name="connsiteY9" fmla="*/ 174099 h 215379"/>
                <a:gd name="connsiteX10" fmla="*/ 275507 w 358966"/>
                <a:gd name="connsiteY10" fmla="*/ 73588 h 215379"/>
                <a:gd name="connsiteX11" fmla="*/ 293455 w 358966"/>
                <a:gd name="connsiteY11" fmla="*/ 67755 h 215379"/>
                <a:gd name="connsiteX12" fmla="*/ 295698 w 358966"/>
                <a:gd name="connsiteY12" fmla="*/ 74486 h 215379"/>
                <a:gd name="connsiteX13" fmla="*/ 123395 w 358966"/>
                <a:gd name="connsiteY13" fmla="*/ 195637 h 215379"/>
                <a:gd name="connsiteX14" fmla="*/ 157945 w 358966"/>
                <a:gd name="connsiteY14" fmla="*/ 213136 h 215379"/>
                <a:gd name="connsiteX15" fmla="*/ 198778 w 358966"/>
                <a:gd name="connsiteY15" fmla="*/ 209995 h 215379"/>
                <a:gd name="connsiteX16" fmla="*/ 346402 w 358966"/>
                <a:gd name="connsiteY16" fmla="*/ 109036 h 215379"/>
                <a:gd name="connsiteX17" fmla="*/ 363005 w 358966"/>
                <a:gd name="connsiteY17" fmla="*/ 104100 h 215379"/>
                <a:gd name="connsiteX18" fmla="*/ 193842 w 358966"/>
                <a:gd name="connsiteY18" fmla="*/ 0 h 215379"/>
                <a:gd name="connsiteX19" fmla="*/ 180829 w 358966"/>
                <a:gd name="connsiteY19" fmla="*/ 9423 h 215379"/>
                <a:gd name="connsiteX20" fmla="*/ 65063 w 358966"/>
                <a:gd name="connsiteY20" fmla="*/ 89293 h 21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8966" h="215379">
                  <a:moveTo>
                    <a:pt x="65063" y="89293"/>
                  </a:moveTo>
                  <a:cubicBezTo>
                    <a:pt x="43973" y="103652"/>
                    <a:pt x="23333" y="118010"/>
                    <a:pt x="0" y="133715"/>
                  </a:cubicBezTo>
                  <a:cubicBezTo>
                    <a:pt x="10320" y="139099"/>
                    <a:pt x="17948" y="141792"/>
                    <a:pt x="24230" y="146279"/>
                  </a:cubicBezTo>
                  <a:cubicBezTo>
                    <a:pt x="41730" y="158843"/>
                    <a:pt x="55191" y="154804"/>
                    <a:pt x="71344" y="142240"/>
                  </a:cubicBezTo>
                  <a:cubicBezTo>
                    <a:pt x="119356" y="105895"/>
                    <a:pt x="169163" y="71345"/>
                    <a:pt x="218072" y="36794"/>
                  </a:cubicBezTo>
                  <a:cubicBezTo>
                    <a:pt x="223456" y="33204"/>
                    <a:pt x="230636" y="32307"/>
                    <a:pt x="236918" y="30063"/>
                  </a:cubicBezTo>
                  <a:cubicBezTo>
                    <a:pt x="237815" y="32307"/>
                    <a:pt x="238712" y="34102"/>
                    <a:pt x="239610" y="36345"/>
                  </a:cubicBezTo>
                  <a:cubicBezTo>
                    <a:pt x="180380" y="78524"/>
                    <a:pt x="121600" y="120703"/>
                    <a:pt x="61024" y="163778"/>
                  </a:cubicBezTo>
                  <a:cubicBezTo>
                    <a:pt x="70896" y="168714"/>
                    <a:pt x="79870" y="171855"/>
                    <a:pt x="87049" y="177240"/>
                  </a:cubicBezTo>
                  <a:cubicBezTo>
                    <a:pt x="103651" y="188906"/>
                    <a:pt x="116664" y="186214"/>
                    <a:pt x="132817" y="174099"/>
                  </a:cubicBezTo>
                  <a:cubicBezTo>
                    <a:pt x="179483" y="139548"/>
                    <a:pt x="227495" y="106344"/>
                    <a:pt x="275507" y="73588"/>
                  </a:cubicBezTo>
                  <a:cubicBezTo>
                    <a:pt x="280442" y="69998"/>
                    <a:pt x="287622" y="69550"/>
                    <a:pt x="293455" y="67755"/>
                  </a:cubicBezTo>
                  <a:cubicBezTo>
                    <a:pt x="294352" y="69998"/>
                    <a:pt x="295250" y="72242"/>
                    <a:pt x="295698" y="74486"/>
                  </a:cubicBezTo>
                  <a:cubicBezTo>
                    <a:pt x="239161" y="114421"/>
                    <a:pt x="182175" y="154356"/>
                    <a:pt x="123395" y="195637"/>
                  </a:cubicBezTo>
                  <a:cubicBezTo>
                    <a:pt x="137305" y="202367"/>
                    <a:pt x="148074" y="206854"/>
                    <a:pt x="157945" y="213136"/>
                  </a:cubicBezTo>
                  <a:cubicBezTo>
                    <a:pt x="172753" y="223008"/>
                    <a:pt x="184419" y="220316"/>
                    <a:pt x="198778" y="209995"/>
                  </a:cubicBezTo>
                  <a:cubicBezTo>
                    <a:pt x="247238" y="175445"/>
                    <a:pt x="297044" y="142240"/>
                    <a:pt x="346402" y="109036"/>
                  </a:cubicBezTo>
                  <a:cubicBezTo>
                    <a:pt x="350889" y="105895"/>
                    <a:pt x="357171" y="105446"/>
                    <a:pt x="363005" y="104100"/>
                  </a:cubicBezTo>
                  <a:lnTo>
                    <a:pt x="193842" y="0"/>
                  </a:lnTo>
                  <a:cubicBezTo>
                    <a:pt x="189355" y="3141"/>
                    <a:pt x="184867" y="6282"/>
                    <a:pt x="180829" y="9423"/>
                  </a:cubicBezTo>
                  <a:cubicBezTo>
                    <a:pt x="143587" y="37243"/>
                    <a:pt x="104100" y="62819"/>
                    <a:pt x="65063" y="89293"/>
                  </a:cubicBezTo>
                  <a:close/>
                </a:path>
              </a:pathLst>
            </a:custGeom>
            <a:grpFill/>
            <a:ln w="4485" cap="flat">
              <a:noFill/>
              <a:prstDash val="solid"/>
              <a:miter/>
            </a:ln>
          </p:spPr>
          <p:txBody>
            <a:bodyPr rtlCol="0" anchor="ctr"/>
            <a:lstStyle/>
            <a:p>
              <a:endParaRPr lang="en-US" sz="1350"/>
            </a:p>
          </p:txBody>
        </p:sp>
        <p:sp>
          <p:nvSpPr>
            <p:cNvPr id="44" name="Freeform: Shape 43">
              <a:extLst>
                <a:ext uri="{FF2B5EF4-FFF2-40B4-BE49-F238E27FC236}">
                  <a16:creationId xmlns:a16="http://schemas.microsoft.com/office/drawing/2014/main" id="{DD366502-4F0E-4544-B31C-8F8911131503}"/>
                </a:ext>
              </a:extLst>
            </p:cNvPr>
            <p:cNvSpPr/>
            <p:nvPr/>
          </p:nvSpPr>
          <p:spPr>
            <a:xfrm>
              <a:off x="10779771" y="5434527"/>
              <a:ext cx="385889" cy="233328"/>
            </a:xfrm>
            <a:custGeom>
              <a:avLst/>
              <a:gdLst>
                <a:gd name="connsiteX0" fmla="*/ 386786 w 385888"/>
                <a:gd name="connsiteY0" fmla="*/ 118007 h 233328"/>
                <a:gd name="connsiteX1" fmla="*/ 363005 w 385888"/>
                <a:gd name="connsiteY1" fmla="*/ 105443 h 233328"/>
                <a:gd name="connsiteX2" fmla="*/ 316788 w 385888"/>
                <a:gd name="connsiteY2" fmla="*/ 108584 h 233328"/>
                <a:gd name="connsiteX3" fmla="*/ 207752 w 385888"/>
                <a:gd name="connsiteY3" fmla="*/ 188454 h 233328"/>
                <a:gd name="connsiteX4" fmla="*/ 189803 w 385888"/>
                <a:gd name="connsiteY4" fmla="*/ 196980 h 233328"/>
                <a:gd name="connsiteX5" fmla="*/ 186662 w 385888"/>
                <a:gd name="connsiteY5" fmla="*/ 191595 h 233328"/>
                <a:gd name="connsiteX6" fmla="*/ 327108 w 385888"/>
                <a:gd name="connsiteY6" fmla="*/ 88841 h 233328"/>
                <a:gd name="connsiteX7" fmla="*/ 288519 w 385888"/>
                <a:gd name="connsiteY7" fmla="*/ 69995 h 233328"/>
                <a:gd name="connsiteX8" fmla="*/ 253520 w 385888"/>
                <a:gd name="connsiteY8" fmla="*/ 72688 h 233328"/>
                <a:gd name="connsiteX9" fmla="*/ 150766 w 385888"/>
                <a:gd name="connsiteY9" fmla="*/ 147173 h 233328"/>
                <a:gd name="connsiteX10" fmla="*/ 132369 w 385888"/>
                <a:gd name="connsiteY10" fmla="*/ 156147 h 233328"/>
                <a:gd name="connsiteX11" fmla="*/ 129228 w 385888"/>
                <a:gd name="connsiteY11" fmla="*/ 150763 h 233328"/>
                <a:gd name="connsiteX12" fmla="*/ 258456 w 385888"/>
                <a:gd name="connsiteY12" fmla="*/ 56085 h 233328"/>
                <a:gd name="connsiteX13" fmla="*/ 217174 w 385888"/>
                <a:gd name="connsiteY13" fmla="*/ 35445 h 233328"/>
                <a:gd name="connsiteX14" fmla="*/ 185316 w 385888"/>
                <a:gd name="connsiteY14" fmla="*/ 38586 h 233328"/>
                <a:gd name="connsiteX15" fmla="*/ 81665 w 385888"/>
                <a:gd name="connsiteY15" fmla="*/ 111725 h 233328"/>
                <a:gd name="connsiteX16" fmla="*/ 64165 w 385888"/>
                <a:gd name="connsiteY16" fmla="*/ 118456 h 233328"/>
                <a:gd name="connsiteX17" fmla="*/ 61922 w 385888"/>
                <a:gd name="connsiteY17" fmla="*/ 113520 h 233328"/>
                <a:gd name="connsiteX18" fmla="*/ 188906 w 385888"/>
                <a:gd name="connsiteY18" fmla="*/ 22881 h 233328"/>
                <a:gd name="connsiteX19" fmla="*/ 156599 w 385888"/>
                <a:gd name="connsiteY19" fmla="*/ 6279 h 233328"/>
                <a:gd name="connsiteX20" fmla="*/ 114421 w 385888"/>
                <a:gd name="connsiteY20" fmla="*/ 10317 h 233328"/>
                <a:gd name="connsiteX21" fmla="*/ 0 w 385888"/>
                <a:gd name="connsiteY21" fmla="*/ 96918 h 233328"/>
                <a:gd name="connsiteX22" fmla="*/ 223905 w 385888"/>
                <a:gd name="connsiteY22" fmla="*/ 234671 h 233328"/>
                <a:gd name="connsiteX23" fmla="*/ 386786 w 385888"/>
                <a:gd name="connsiteY23" fmla="*/ 118007 h 23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888" h="233328">
                  <a:moveTo>
                    <a:pt x="386786" y="118007"/>
                  </a:moveTo>
                  <a:cubicBezTo>
                    <a:pt x="377363" y="113071"/>
                    <a:pt x="369735" y="109930"/>
                    <a:pt x="363005" y="105443"/>
                  </a:cubicBezTo>
                  <a:cubicBezTo>
                    <a:pt x="346403" y="94226"/>
                    <a:pt x="332941" y="96020"/>
                    <a:pt x="316788" y="108584"/>
                  </a:cubicBezTo>
                  <a:cubicBezTo>
                    <a:pt x="281340" y="136404"/>
                    <a:pt x="244546" y="161981"/>
                    <a:pt x="207752" y="188454"/>
                  </a:cubicBezTo>
                  <a:cubicBezTo>
                    <a:pt x="202367" y="192044"/>
                    <a:pt x="195637" y="194287"/>
                    <a:pt x="189803" y="196980"/>
                  </a:cubicBezTo>
                  <a:cubicBezTo>
                    <a:pt x="188906" y="195185"/>
                    <a:pt x="187560" y="193390"/>
                    <a:pt x="186662" y="191595"/>
                  </a:cubicBezTo>
                  <a:cubicBezTo>
                    <a:pt x="232879" y="157942"/>
                    <a:pt x="278648" y="124289"/>
                    <a:pt x="327108" y="88841"/>
                  </a:cubicBezTo>
                  <a:cubicBezTo>
                    <a:pt x="313198" y="82110"/>
                    <a:pt x="300185" y="77175"/>
                    <a:pt x="288519" y="69995"/>
                  </a:cubicBezTo>
                  <a:cubicBezTo>
                    <a:pt x="275507" y="61919"/>
                    <a:pt x="265635" y="63265"/>
                    <a:pt x="253520" y="72688"/>
                  </a:cubicBezTo>
                  <a:cubicBezTo>
                    <a:pt x="219867" y="98264"/>
                    <a:pt x="185316" y="122943"/>
                    <a:pt x="150766" y="147173"/>
                  </a:cubicBezTo>
                  <a:cubicBezTo>
                    <a:pt x="145381" y="151212"/>
                    <a:pt x="138651" y="153006"/>
                    <a:pt x="132369" y="156147"/>
                  </a:cubicBezTo>
                  <a:cubicBezTo>
                    <a:pt x="131471" y="154352"/>
                    <a:pt x="130125" y="152558"/>
                    <a:pt x="129228" y="150763"/>
                  </a:cubicBezTo>
                  <a:cubicBezTo>
                    <a:pt x="171855" y="119802"/>
                    <a:pt x="214034" y="88393"/>
                    <a:pt x="258456" y="56085"/>
                  </a:cubicBezTo>
                  <a:cubicBezTo>
                    <a:pt x="242751" y="48457"/>
                    <a:pt x="229290" y="43073"/>
                    <a:pt x="217174" y="35445"/>
                  </a:cubicBezTo>
                  <a:cubicBezTo>
                    <a:pt x="205060" y="28266"/>
                    <a:pt x="196534" y="30509"/>
                    <a:pt x="185316" y="38586"/>
                  </a:cubicBezTo>
                  <a:cubicBezTo>
                    <a:pt x="151215" y="63714"/>
                    <a:pt x="116664" y="87944"/>
                    <a:pt x="81665" y="111725"/>
                  </a:cubicBezTo>
                  <a:cubicBezTo>
                    <a:pt x="76729" y="115315"/>
                    <a:pt x="69998" y="116212"/>
                    <a:pt x="64165" y="118456"/>
                  </a:cubicBezTo>
                  <a:cubicBezTo>
                    <a:pt x="63268" y="116661"/>
                    <a:pt x="62819" y="114866"/>
                    <a:pt x="61922" y="113520"/>
                  </a:cubicBezTo>
                  <a:cubicBezTo>
                    <a:pt x="103651" y="83905"/>
                    <a:pt x="145381" y="54291"/>
                    <a:pt x="188906" y="22881"/>
                  </a:cubicBezTo>
                  <a:cubicBezTo>
                    <a:pt x="175894" y="16599"/>
                    <a:pt x="165573" y="12561"/>
                    <a:pt x="156599" y="6279"/>
                  </a:cubicBezTo>
                  <a:cubicBezTo>
                    <a:pt x="140894" y="-4041"/>
                    <a:pt x="128779" y="-900"/>
                    <a:pt x="114421" y="10317"/>
                  </a:cubicBezTo>
                  <a:cubicBezTo>
                    <a:pt x="76729" y="39932"/>
                    <a:pt x="38589" y="68649"/>
                    <a:pt x="0" y="96918"/>
                  </a:cubicBezTo>
                  <a:lnTo>
                    <a:pt x="223905" y="234671"/>
                  </a:lnTo>
                  <a:cubicBezTo>
                    <a:pt x="278199" y="195634"/>
                    <a:pt x="332044" y="157045"/>
                    <a:pt x="386786" y="118007"/>
                  </a:cubicBezTo>
                  <a:close/>
                </a:path>
              </a:pathLst>
            </a:custGeom>
            <a:grpFill/>
            <a:ln w="4485" cap="flat">
              <a:noFill/>
              <a:prstDash val="solid"/>
              <a:miter/>
            </a:ln>
          </p:spPr>
          <p:txBody>
            <a:bodyPr rtlCol="0" anchor="ctr"/>
            <a:lstStyle/>
            <a:p>
              <a:endParaRPr lang="en-US" sz="1350"/>
            </a:p>
          </p:txBody>
        </p:sp>
        <p:sp>
          <p:nvSpPr>
            <p:cNvPr id="45" name="Freeform: Shape 44">
              <a:extLst>
                <a:ext uri="{FF2B5EF4-FFF2-40B4-BE49-F238E27FC236}">
                  <a16:creationId xmlns:a16="http://schemas.microsoft.com/office/drawing/2014/main" id="{967ABFD9-9BC1-4BD5-99EF-ECB0C0F487F4}"/>
                </a:ext>
              </a:extLst>
            </p:cNvPr>
            <p:cNvSpPr/>
            <p:nvPr/>
          </p:nvSpPr>
          <p:spPr>
            <a:xfrm>
              <a:off x="10764515" y="5644519"/>
              <a:ext cx="224354" cy="188457"/>
            </a:xfrm>
            <a:custGeom>
              <a:avLst/>
              <a:gdLst>
                <a:gd name="connsiteX0" fmla="*/ 0 w 224353"/>
                <a:gd name="connsiteY0" fmla="*/ 135959 h 188457"/>
                <a:gd name="connsiteX1" fmla="*/ 7179 w 224353"/>
                <a:gd name="connsiteY1" fmla="*/ 190252 h 188457"/>
                <a:gd name="connsiteX2" fmla="*/ 228392 w 224353"/>
                <a:gd name="connsiteY2" fmla="*/ 31858 h 188457"/>
                <a:gd name="connsiteX3" fmla="*/ 176791 w 224353"/>
                <a:gd name="connsiteY3" fmla="*/ 0 h 188457"/>
                <a:gd name="connsiteX4" fmla="*/ 177689 w 224353"/>
                <a:gd name="connsiteY4" fmla="*/ 3590 h 188457"/>
                <a:gd name="connsiteX5" fmla="*/ 11218 w 224353"/>
                <a:gd name="connsiteY5" fmla="*/ 117113 h 188457"/>
                <a:gd name="connsiteX6" fmla="*/ 0 w 224353"/>
                <a:gd name="connsiteY6" fmla="*/ 135959 h 188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353" h="188457">
                  <a:moveTo>
                    <a:pt x="0" y="135959"/>
                  </a:moveTo>
                  <a:cubicBezTo>
                    <a:pt x="449" y="153009"/>
                    <a:pt x="4038" y="170060"/>
                    <a:pt x="7179" y="190252"/>
                  </a:cubicBezTo>
                  <a:cubicBezTo>
                    <a:pt x="81665" y="136856"/>
                    <a:pt x="155253" y="84357"/>
                    <a:pt x="228392" y="31858"/>
                  </a:cubicBezTo>
                  <a:lnTo>
                    <a:pt x="176791" y="0"/>
                  </a:lnTo>
                  <a:cubicBezTo>
                    <a:pt x="177240" y="1346"/>
                    <a:pt x="177240" y="2244"/>
                    <a:pt x="177689" y="3590"/>
                  </a:cubicBezTo>
                  <a:cubicBezTo>
                    <a:pt x="122049" y="41281"/>
                    <a:pt x="66409" y="78973"/>
                    <a:pt x="11218" y="117113"/>
                  </a:cubicBezTo>
                  <a:cubicBezTo>
                    <a:pt x="6282" y="121151"/>
                    <a:pt x="0" y="129677"/>
                    <a:pt x="0" y="135959"/>
                  </a:cubicBezTo>
                  <a:close/>
                </a:path>
              </a:pathLst>
            </a:custGeom>
            <a:grpFill/>
            <a:ln w="4485" cap="flat">
              <a:noFill/>
              <a:prstDash val="solid"/>
              <a:miter/>
            </a:ln>
          </p:spPr>
          <p:txBody>
            <a:bodyPr rtlCol="0" anchor="ctr"/>
            <a:lstStyle/>
            <a:p>
              <a:endParaRPr lang="en-US" sz="1350"/>
            </a:p>
          </p:txBody>
        </p:sp>
        <p:sp>
          <p:nvSpPr>
            <p:cNvPr id="46" name="Freeform: Shape 45">
              <a:extLst>
                <a:ext uri="{FF2B5EF4-FFF2-40B4-BE49-F238E27FC236}">
                  <a16:creationId xmlns:a16="http://schemas.microsoft.com/office/drawing/2014/main" id="{A13591A9-1B9F-4DCC-81F0-2B5356A935D4}"/>
                </a:ext>
              </a:extLst>
            </p:cNvPr>
            <p:cNvSpPr/>
            <p:nvPr/>
          </p:nvSpPr>
          <p:spPr>
            <a:xfrm>
              <a:off x="9653514" y="5408499"/>
              <a:ext cx="1736500" cy="1072412"/>
            </a:xfrm>
            <a:custGeom>
              <a:avLst/>
              <a:gdLst>
                <a:gd name="connsiteX0" fmla="*/ 369735 w 1736499"/>
                <a:gd name="connsiteY0" fmla="*/ 1052220 h 1072411"/>
                <a:gd name="connsiteX1" fmla="*/ 1058951 w 1736499"/>
                <a:gd name="connsiteY1" fmla="*/ 571654 h 1072411"/>
                <a:gd name="connsiteX2" fmla="*/ 1725282 w 1736499"/>
                <a:gd name="connsiteY2" fmla="*/ 105446 h 1072411"/>
                <a:gd name="connsiteX3" fmla="*/ 1740089 w 1736499"/>
                <a:gd name="connsiteY3" fmla="*/ 90190 h 1072411"/>
                <a:gd name="connsiteX4" fmla="*/ 1734705 w 1736499"/>
                <a:gd name="connsiteY4" fmla="*/ 0 h 1072411"/>
                <a:gd name="connsiteX5" fmla="*/ 1656630 w 1736499"/>
                <a:gd name="connsiteY5" fmla="*/ 55191 h 1072411"/>
                <a:gd name="connsiteX6" fmla="*/ 1646309 w 1736499"/>
                <a:gd name="connsiteY6" fmla="*/ 82562 h 1072411"/>
                <a:gd name="connsiteX7" fmla="*/ 1646758 w 1736499"/>
                <a:gd name="connsiteY7" fmla="*/ 104549 h 1072411"/>
                <a:gd name="connsiteX8" fmla="*/ 1640476 w 1736499"/>
                <a:gd name="connsiteY8" fmla="*/ 104549 h 1072411"/>
                <a:gd name="connsiteX9" fmla="*/ 1631502 w 1736499"/>
                <a:gd name="connsiteY9" fmla="*/ 73139 h 1072411"/>
                <a:gd name="connsiteX10" fmla="*/ 1547593 w 1736499"/>
                <a:gd name="connsiteY10" fmla="*/ 132817 h 1072411"/>
                <a:gd name="connsiteX11" fmla="*/ 1538171 w 1736499"/>
                <a:gd name="connsiteY11" fmla="*/ 157048 h 1072411"/>
                <a:gd name="connsiteX12" fmla="*/ 1538619 w 1736499"/>
                <a:gd name="connsiteY12" fmla="*/ 179932 h 1072411"/>
                <a:gd name="connsiteX13" fmla="*/ 1532338 w 1736499"/>
                <a:gd name="connsiteY13" fmla="*/ 180381 h 1072411"/>
                <a:gd name="connsiteX14" fmla="*/ 1524261 w 1736499"/>
                <a:gd name="connsiteY14" fmla="*/ 151214 h 1072411"/>
                <a:gd name="connsiteX15" fmla="*/ 1517979 w 1736499"/>
                <a:gd name="connsiteY15" fmla="*/ 154804 h 1072411"/>
                <a:gd name="connsiteX16" fmla="*/ 1353303 w 1736499"/>
                <a:gd name="connsiteY16" fmla="*/ 272366 h 1072411"/>
                <a:gd name="connsiteX17" fmla="*/ 1353752 w 1736499"/>
                <a:gd name="connsiteY17" fmla="*/ 310506 h 1072411"/>
                <a:gd name="connsiteX18" fmla="*/ 1341637 w 1736499"/>
                <a:gd name="connsiteY18" fmla="*/ 310506 h 1072411"/>
                <a:gd name="connsiteX19" fmla="*/ 1341188 w 1736499"/>
                <a:gd name="connsiteY19" fmla="*/ 280891 h 1072411"/>
                <a:gd name="connsiteX20" fmla="*/ 1131641 w 1736499"/>
                <a:gd name="connsiteY20" fmla="*/ 429862 h 1072411"/>
                <a:gd name="connsiteX21" fmla="*/ 1122667 w 1736499"/>
                <a:gd name="connsiteY21" fmla="*/ 458579 h 1072411"/>
                <a:gd name="connsiteX22" fmla="*/ 1120872 w 1736499"/>
                <a:gd name="connsiteY22" fmla="*/ 481912 h 1072411"/>
                <a:gd name="connsiteX23" fmla="*/ 1114590 w 1736499"/>
                <a:gd name="connsiteY23" fmla="*/ 481015 h 1072411"/>
                <a:gd name="connsiteX24" fmla="*/ 1108309 w 1736499"/>
                <a:gd name="connsiteY24" fmla="*/ 446913 h 1072411"/>
                <a:gd name="connsiteX25" fmla="*/ 920300 w 1736499"/>
                <a:gd name="connsiteY25" fmla="*/ 581077 h 1072411"/>
                <a:gd name="connsiteX26" fmla="*/ 902352 w 1736499"/>
                <a:gd name="connsiteY26" fmla="*/ 613832 h 1072411"/>
                <a:gd name="connsiteX27" fmla="*/ 896518 w 1736499"/>
                <a:gd name="connsiteY27" fmla="*/ 626396 h 1072411"/>
                <a:gd name="connsiteX28" fmla="*/ 892480 w 1736499"/>
                <a:gd name="connsiteY28" fmla="*/ 625050 h 1072411"/>
                <a:gd name="connsiteX29" fmla="*/ 888890 w 1736499"/>
                <a:gd name="connsiteY29" fmla="*/ 603961 h 1072411"/>
                <a:gd name="connsiteX30" fmla="*/ 869147 w 1736499"/>
                <a:gd name="connsiteY30" fmla="*/ 617422 h 1072411"/>
                <a:gd name="connsiteX31" fmla="*/ 677998 w 1736499"/>
                <a:gd name="connsiteY31" fmla="*/ 754278 h 1072411"/>
                <a:gd name="connsiteX32" fmla="*/ 652421 w 1736499"/>
                <a:gd name="connsiteY32" fmla="*/ 757419 h 1072411"/>
                <a:gd name="connsiteX33" fmla="*/ 492233 w 1736499"/>
                <a:gd name="connsiteY33" fmla="*/ 669472 h 1072411"/>
                <a:gd name="connsiteX34" fmla="*/ 479669 w 1736499"/>
                <a:gd name="connsiteY34" fmla="*/ 647486 h 1072411"/>
                <a:gd name="connsiteX35" fmla="*/ 480117 w 1736499"/>
                <a:gd name="connsiteY35" fmla="*/ 566269 h 1072411"/>
                <a:gd name="connsiteX36" fmla="*/ 474284 w 1736499"/>
                <a:gd name="connsiteY36" fmla="*/ 550565 h 1072411"/>
                <a:gd name="connsiteX37" fmla="*/ 429414 w 1736499"/>
                <a:gd name="connsiteY37" fmla="*/ 526783 h 1072411"/>
                <a:gd name="connsiteX38" fmla="*/ 395312 w 1736499"/>
                <a:gd name="connsiteY38" fmla="*/ 628640 h 1072411"/>
                <a:gd name="connsiteX39" fmla="*/ 564475 w 1736499"/>
                <a:gd name="connsiteY39" fmla="*/ 721522 h 1072411"/>
                <a:gd name="connsiteX40" fmla="*/ 616973 w 1736499"/>
                <a:gd name="connsiteY40" fmla="*/ 815302 h 1072411"/>
                <a:gd name="connsiteX41" fmla="*/ 600820 w 1736499"/>
                <a:gd name="connsiteY41" fmla="*/ 845814 h 1072411"/>
                <a:gd name="connsiteX42" fmla="*/ 376915 w 1736499"/>
                <a:gd name="connsiteY42" fmla="*/ 1001067 h 1072411"/>
                <a:gd name="connsiteX43" fmla="*/ 345505 w 1736499"/>
                <a:gd name="connsiteY43" fmla="*/ 1002862 h 1072411"/>
                <a:gd name="connsiteX44" fmla="*/ 116664 w 1736499"/>
                <a:gd name="connsiteY44" fmla="*/ 875429 h 1072411"/>
                <a:gd name="connsiteX45" fmla="*/ 98267 w 1736499"/>
                <a:gd name="connsiteY45" fmla="*/ 870493 h 1072411"/>
                <a:gd name="connsiteX46" fmla="*/ 0 w 1736499"/>
                <a:gd name="connsiteY46" fmla="*/ 934659 h 1072411"/>
                <a:gd name="connsiteX47" fmla="*/ 246340 w 1736499"/>
                <a:gd name="connsiteY47" fmla="*/ 1060297 h 1072411"/>
                <a:gd name="connsiteX48" fmla="*/ 369735 w 1736499"/>
                <a:gd name="connsiteY48" fmla="*/ 1052220 h 107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36499" h="1072411">
                  <a:moveTo>
                    <a:pt x="369735" y="1052220"/>
                  </a:moveTo>
                  <a:cubicBezTo>
                    <a:pt x="600371" y="893377"/>
                    <a:pt x="829212" y="732291"/>
                    <a:pt x="1058951" y="571654"/>
                  </a:cubicBezTo>
                  <a:cubicBezTo>
                    <a:pt x="1281061" y="416401"/>
                    <a:pt x="1503172" y="261148"/>
                    <a:pt x="1725282" y="105446"/>
                  </a:cubicBezTo>
                  <a:cubicBezTo>
                    <a:pt x="1731115" y="101408"/>
                    <a:pt x="1740089" y="95126"/>
                    <a:pt x="1740089" y="90190"/>
                  </a:cubicBezTo>
                  <a:cubicBezTo>
                    <a:pt x="1739641" y="61024"/>
                    <a:pt x="1736948" y="31858"/>
                    <a:pt x="1734705" y="0"/>
                  </a:cubicBezTo>
                  <a:cubicBezTo>
                    <a:pt x="1706436" y="20192"/>
                    <a:pt x="1682206" y="38140"/>
                    <a:pt x="1656630" y="55191"/>
                  </a:cubicBezTo>
                  <a:cubicBezTo>
                    <a:pt x="1645861" y="62370"/>
                    <a:pt x="1641822" y="69550"/>
                    <a:pt x="1646309" y="82562"/>
                  </a:cubicBezTo>
                  <a:cubicBezTo>
                    <a:pt x="1648553" y="89293"/>
                    <a:pt x="1646758" y="97370"/>
                    <a:pt x="1646758" y="104549"/>
                  </a:cubicBezTo>
                  <a:cubicBezTo>
                    <a:pt x="1644515" y="104549"/>
                    <a:pt x="1642720" y="104549"/>
                    <a:pt x="1640476" y="104549"/>
                  </a:cubicBezTo>
                  <a:cubicBezTo>
                    <a:pt x="1637784" y="94677"/>
                    <a:pt x="1634643" y="85255"/>
                    <a:pt x="1631502" y="73139"/>
                  </a:cubicBezTo>
                  <a:cubicBezTo>
                    <a:pt x="1602785" y="93780"/>
                    <a:pt x="1575413" y="113972"/>
                    <a:pt x="1547593" y="132817"/>
                  </a:cubicBezTo>
                  <a:cubicBezTo>
                    <a:pt x="1538171" y="139099"/>
                    <a:pt x="1535030" y="145830"/>
                    <a:pt x="1538171" y="157048"/>
                  </a:cubicBezTo>
                  <a:cubicBezTo>
                    <a:pt x="1539966" y="164227"/>
                    <a:pt x="1538619" y="172304"/>
                    <a:pt x="1538619" y="179932"/>
                  </a:cubicBezTo>
                  <a:cubicBezTo>
                    <a:pt x="1536376" y="179932"/>
                    <a:pt x="1534581" y="180381"/>
                    <a:pt x="1532338" y="180381"/>
                  </a:cubicBezTo>
                  <a:cubicBezTo>
                    <a:pt x="1529645" y="170958"/>
                    <a:pt x="1526953" y="161535"/>
                    <a:pt x="1524261" y="151214"/>
                  </a:cubicBezTo>
                  <a:cubicBezTo>
                    <a:pt x="1521120" y="153009"/>
                    <a:pt x="1519325" y="153458"/>
                    <a:pt x="1517979" y="154804"/>
                  </a:cubicBezTo>
                  <a:cubicBezTo>
                    <a:pt x="1463236" y="193842"/>
                    <a:pt x="1408045" y="233328"/>
                    <a:pt x="1353303" y="272366"/>
                  </a:cubicBezTo>
                  <a:lnTo>
                    <a:pt x="1353752" y="310506"/>
                  </a:lnTo>
                  <a:lnTo>
                    <a:pt x="1341637" y="310506"/>
                  </a:lnTo>
                  <a:lnTo>
                    <a:pt x="1341188" y="280891"/>
                  </a:lnTo>
                  <a:cubicBezTo>
                    <a:pt x="1271190" y="330698"/>
                    <a:pt x="1201640" y="380504"/>
                    <a:pt x="1131641" y="429862"/>
                  </a:cubicBezTo>
                  <a:cubicBezTo>
                    <a:pt x="1119975" y="438388"/>
                    <a:pt x="1120872" y="446913"/>
                    <a:pt x="1122667" y="458579"/>
                  </a:cubicBezTo>
                  <a:cubicBezTo>
                    <a:pt x="1123565" y="466208"/>
                    <a:pt x="1121770" y="474284"/>
                    <a:pt x="1120872" y="481912"/>
                  </a:cubicBezTo>
                  <a:cubicBezTo>
                    <a:pt x="1118629" y="481464"/>
                    <a:pt x="1116834" y="481464"/>
                    <a:pt x="1114590" y="481015"/>
                  </a:cubicBezTo>
                  <a:cubicBezTo>
                    <a:pt x="1112796" y="470246"/>
                    <a:pt x="1111001" y="459926"/>
                    <a:pt x="1108309" y="446913"/>
                  </a:cubicBezTo>
                  <a:cubicBezTo>
                    <a:pt x="1044143" y="492681"/>
                    <a:pt x="982221" y="537103"/>
                    <a:pt x="920300" y="581077"/>
                  </a:cubicBezTo>
                  <a:cubicBezTo>
                    <a:pt x="908634" y="589153"/>
                    <a:pt x="896967" y="595884"/>
                    <a:pt x="902352" y="613832"/>
                  </a:cubicBezTo>
                  <a:cubicBezTo>
                    <a:pt x="903249" y="616973"/>
                    <a:pt x="898762" y="622358"/>
                    <a:pt x="896518" y="626396"/>
                  </a:cubicBezTo>
                  <a:cubicBezTo>
                    <a:pt x="895172" y="625948"/>
                    <a:pt x="893826" y="625499"/>
                    <a:pt x="892480" y="625050"/>
                  </a:cubicBezTo>
                  <a:cubicBezTo>
                    <a:pt x="891583" y="618768"/>
                    <a:pt x="890236" y="612486"/>
                    <a:pt x="888890" y="603961"/>
                  </a:cubicBezTo>
                  <a:cubicBezTo>
                    <a:pt x="881262" y="608897"/>
                    <a:pt x="874980" y="612935"/>
                    <a:pt x="869147" y="617422"/>
                  </a:cubicBezTo>
                  <a:cubicBezTo>
                    <a:pt x="805431" y="663190"/>
                    <a:pt x="741714" y="708510"/>
                    <a:pt x="677998" y="754278"/>
                  </a:cubicBezTo>
                  <a:cubicBezTo>
                    <a:pt x="669472" y="760111"/>
                    <a:pt x="663190" y="763701"/>
                    <a:pt x="652421" y="757419"/>
                  </a:cubicBezTo>
                  <a:cubicBezTo>
                    <a:pt x="599025" y="727804"/>
                    <a:pt x="545180" y="699536"/>
                    <a:pt x="492233" y="669472"/>
                  </a:cubicBezTo>
                  <a:cubicBezTo>
                    <a:pt x="485951" y="665882"/>
                    <a:pt x="480117" y="655114"/>
                    <a:pt x="479669" y="647486"/>
                  </a:cubicBezTo>
                  <a:cubicBezTo>
                    <a:pt x="478323" y="620563"/>
                    <a:pt x="480117" y="593192"/>
                    <a:pt x="480117" y="566269"/>
                  </a:cubicBezTo>
                  <a:cubicBezTo>
                    <a:pt x="480117" y="560885"/>
                    <a:pt x="478323" y="552808"/>
                    <a:pt x="474284" y="550565"/>
                  </a:cubicBezTo>
                  <a:cubicBezTo>
                    <a:pt x="459477" y="541142"/>
                    <a:pt x="443323" y="533962"/>
                    <a:pt x="429414" y="526783"/>
                  </a:cubicBezTo>
                  <a:cubicBezTo>
                    <a:pt x="413709" y="560436"/>
                    <a:pt x="447810" y="605307"/>
                    <a:pt x="395312" y="628640"/>
                  </a:cubicBezTo>
                  <a:cubicBezTo>
                    <a:pt x="454092" y="661395"/>
                    <a:pt x="507489" y="695497"/>
                    <a:pt x="564475" y="721522"/>
                  </a:cubicBezTo>
                  <a:cubicBezTo>
                    <a:pt x="608897" y="741714"/>
                    <a:pt x="625499" y="768637"/>
                    <a:pt x="616973" y="815302"/>
                  </a:cubicBezTo>
                  <a:cubicBezTo>
                    <a:pt x="614730" y="828315"/>
                    <a:pt x="612486" y="837738"/>
                    <a:pt x="600820" y="845814"/>
                  </a:cubicBezTo>
                  <a:cubicBezTo>
                    <a:pt x="525886" y="896967"/>
                    <a:pt x="450951" y="948568"/>
                    <a:pt x="376915" y="1001067"/>
                  </a:cubicBezTo>
                  <a:cubicBezTo>
                    <a:pt x="365697" y="1009144"/>
                    <a:pt x="357620" y="1009593"/>
                    <a:pt x="345505" y="1002862"/>
                  </a:cubicBezTo>
                  <a:cubicBezTo>
                    <a:pt x="269673" y="959786"/>
                    <a:pt x="192944" y="917608"/>
                    <a:pt x="116664" y="875429"/>
                  </a:cubicBezTo>
                  <a:cubicBezTo>
                    <a:pt x="111280" y="872288"/>
                    <a:pt x="102305" y="868250"/>
                    <a:pt x="98267" y="870493"/>
                  </a:cubicBezTo>
                  <a:cubicBezTo>
                    <a:pt x="65960" y="890685"/>
                    <a:pt x="34102" y="912223"/>
                    <a:pt x="0" y="934659"/>
                  </a:cubicBezTo>
                  <a:cubicBezTo>
                    <a:pt x="84357" y="978183"/>
                    <a:pt x="164676" y="1020811"/>
                    <a:pt x="246340" y="1060297"/>
                  </a:cubicBezTo>
                  <a:cubicBezTo>
                    <a:pt x="287622" y="1081386"/>
                    <a:pt x="332941" y="1077797"/>
                    <a:pt x="369735" y="1052220"/>
                  </a:cubicBezTo>
                  <a:close/>
                </a:path>
              </a:pathLst>
            </a:custGeom>
            <a:grpFill/>
            <a:ln w="4485" cap="flat">
              <a:noFill/>
              <a:prstDash val="solid"/>
              <a:miter/>
            </a:ln>
          </p:spPr>
          <p:txBody>
            <a:bodyPr rtlCol="0" anchor="ctr"/>
            <a:lstStyle/>
            <a:p>
              <a:endParaRPr lang="en-US" sz="1350"/>
            </a:p>
          </p:txBody>
        </p:sp>
      </p:grpSp>
      <p:sp>
        <p:nvSpPr>
          <p:cNvPr id="81" name="Freeform: Shape 80">
            <a:extLst>
              <a:ext uri="{FF2B5EF4-FFF2-40B4-BE49-F238E27FC236}">
                <a16:creationId xmlns:a16="http://schemas.microsoft.com/office/drawing/2014/main" id="{F71C0CDB-21CF-4B7C-B461-85BA161DCA23}"/>
              </a:ext>
            </a:extLst>
          </p:cNvPr>
          <p:cNvSpPr/>
          <p:nvPr/>
        </p:nvSpPr>
        <p:spPr>
          <a:xfrm rot="652264">
            <a:off x="7219941" y="1516891"/>
            <a:ext cx="994010" cy="914361"/>
          </a:xfrm>
          <a:custGeom>
            <a:avLst/>
            <a:gdLst>
              <a:gd name="connsiteX0" fmla="*/ 359818 w 1325347"/>
              <a:gd name="connsiteY0" fmla="*/ 1159734 h 1219148"/>
              <a:gd name="connsiteX1" fmla="*/ 375056 w 1325347"/>
              <a:gd name="connsiteY1" fmla="*/ 1158676 h 1219148"/>
              <a:gd name="connsiteX2" fmla="*/ 382546 w 1325347"/>
              <a:gd name="connsiteY2" fmla="*/ 1165394 h 1219148"/>
              <a:gd name="connsiteX3" fmla="*/ 322852 w 1325347"/>
              <a:gd name="connsiteY3" fmla="*/ 1207761 h 1219148"/>
              <a:gd name="connsiteX4" fmla="*/ 315407 w 1325347"/>
              <a:gd name="connsiteY4" fmla="*/ 1206017 h 1219148"/>
              <a:gd name="connsiteX5" fmla="*/ 313525 w 1325347"/>
              <a:gd name="connsiteY5" fmla="*/ 1213627 h 1219148"/>
              <a:gd name="connsiteX6" fmla="*/ 313699 w 1325347"/>
              <a:gd name="connsiteY6" fmla="*/ 1214257 h 1219148"/>
              <a:gd name="connsiteX7" fmla="*/ 306807 w 1325347"/>
              <a:gd name="connsiteY7" fmla="*/ 1219148 h 1219148"/>
              <a:gd name="connsiteX8" fmla="*/ 303062 w 1325347"/>
              <a:gd name="connsiteY8" fmla="*/ 1216320 h 1219148"/>
              <a:gd name="connsiteX9" fmla="*/ 319713 w 1325347"/>
              <a:gd name="connsiteY9" fmla="*/ 1196629 h 1219148"/>
              <a:gd name="connsiteX10" fmla="*/ 328824 w 1325347"/>
              <a:gd name="connsiteY10" fmla="*/ 1188700 h 1219148"/>
              <a:gd name="connsiteX11" fmla="*/ 342291 w 1325347"/>
              <a:gd name="connsiteY11" fmla="*/ 1166364 h 1219148"/>
              <a:gd name="connsiteX12" fmla="*/ 359818 w 1325347"/>
              <a:gd name="connsiteY12" fmla="*/ 1159734 h 1219148"/>
              <a:gd name="connsiteX13" fmla="*/ 4942 w 1325347"/>
              <a:gd name="connsiteY13" fmla="*/ 1006852 h 1219148"/>
              <a:gd name="connsiteX14" fmla="*/ 16128 w 1325347"/>
              <a:gd name="connsiteY14" fmla="*/ 1010312 h 1219148"/>
              <a:gd name="connsiteX15" fmla="*/ 24366 w 1325347"/>
              <a:gd name="connsiteY15" fmla="*/ 1017112 h 1219148"/>
              <a:gd name="connsiteX16" fmla="*/ 8989 w 1325347"/>
              <a:gd name="connsiteY16" fmla="*/ 1017239 h 1219148"/>
              <a:gd name="connsiteX17" fmla="*/ 403 w 1325347"/>
              <a:gd name="connsiteY17" fmla="*/ 1021574 h 1219148"/>
              <a:gd name="connsiteX18" fmla="*/ 82 w 1325347"/>
              <a:gd name="connsiteY18" fmla="*/ 1017958 h 1219148"/>
              <a:gd name="connsiteX19" fmla="*/ 4942 w 1325347"/>
              <a:gd name="connsiteY19" fmla="*/ 1006852 h 1219148"/>
              <a:gd name="connsiteX20" fmla="*/ 278875 w 1325347"/>
              <a:gd name="connsiteY20" fmla="*/ 880121 h 1219148"/>
              <a:gd name="connsiteX21" fmla="*/ 278775 w 1325347"/>
              <a:gd name="connsiteY21" fmla="*/ 880193 h 1219148"/>
              <a:gd name="connsiteX22" fmla="*/ 278733 w 1325347"/>
              <a:gd name="connsiteY22" fmla="*/ 880165 h 1219148"/>
              <a:gd name="connsiteX23" fmla="*/ 340036 w 1325347"/>
              <a:gd name="connsiteY23" fmla="*/ 856697 h 1219148"/>
              <a:gd name="connsiteX24" fmla="*/ 342244 w 1325347"/>
              <a:gd name="connsiteY24" fmla="*/ 866185 h 1219148"/>
              <a:gd name="connsiteX25" fmla="*/ 342194 w 1325347"/>
              <a:gd name="connsiteY25" fmla="*/ 871204 h 1219148"/>
              <a:gd name="connsiteX26" fmla="*/ 339026 w 1325347"/>
              <a:gd name="connsiteY26" fmla="*/ 887232 h 1219148"/>
              <a:gd name="connsiteX27" fmla="*/ 327853 w 1325347"/>
              <a:gd name="connsiteY27" fmla="*/ 880479 h 1219148"/>
              <a:gd name="connsiteX28" fmla="*/ 326235 w 1325347"/>
              <a:gd name="connsiteY28" fmla="*/ 881666 h 1219148"/>
              <a:gd name="connsiteX29" fmla="*/ 320711 w 1325347"/>
              <a:gd name="connsiteY29" fmla="*/ 902536 h 1219148"/>
              <a:gd name="connsiteX30" fmla="*/ 315325 w 1325347"/>
              <a:gd name="connsiteY30" fmla="*/ 904966 h 1219148"/>
              <a:gd name="connsiteX31" fmla="*/ 293217 w 1325347"/>
              <a:gd name="connsiteY31" fmla="*/ 889981 h 1219148"/>
              <a:gd name="connsiteX32" fmla="*/ 1033623 w 1325347"/>
              <a:gd name="connsiteY32" fmla="*/ 687842 h 1219148"/>
              <a:gd name="connsiteX33" fmla="*/ 1060369 w 1325347"/>
              <a:gd name="connsiteY33" fmla="*/ 684320 h 1219148"/>
              <a:gd name="connsiteX34" fmla="*/ 1009408 w 1325347"/>
              <a:gd name="connsiteY34" fmla="*/ 720489 h 1219148"/>
              <a:gd name="connsiteX35" fmla="*/ 1008026 w 1325347"/>
              <a:gd name="connsiteY35" fmla="*/ 719077 h 1219148"/>
              <a:gd name="connsiteX36" fmla="*/ 1006029 w 1325347"/>
              <a:gd name="connsiteY36" fmla="*/ 718051 h 1219148"/>
              <a:gd name="connsiteX37" fmla="*/ 997447 w 1325347"/>
              <a:gd name="connsiteY37" fmla="*/ 713136 h 1219148"/>
              <a:gd name="connsiteX38" fmla="*/ 1009527 w 1325347"/>
              <a:gd name="connsiteY38" fmla="*/ 709256 h 1219148"/>
              <a:gd name="connsiteX39" fmla="*/ 1014925 w 1325347"/>
              <a:gd name="connsiteY39" fmla="*/ 711525 h 1219148"/>
              <a:gd name="connsiteX40" fmla="*/ 1022153 w 1325347"/>
              <a:gd name="connsiteY40" fmla="*/ 711205 h 1219148"/>
              <a:gd name="connsiteX41" fmla="*/ 1020206 w 1325347"/>
              <a:gd name="connsiteY41" fmla="*/ 705159 h 1219148"/>
              <a:gd name="connsiteX42" fmla="*/ 1033623 w 1325347"/>
              <a:gd name="connsiteY42" fmla="*/ 687842 h 1219148"/>
              <a:gd name="connsiteX43" fmla="*/ 462694 w 1325347"/>
              <a:gd name="connsiteY43" fmla="*/ 741007 h 1219148"/>
              <a:gd name="connsiteX44" fmla="*/ 467484 w 1325347"/>
              <a:gd name="connsiteY44" fmla="*/ 744470 h 1219148"/>
              <a:gd name="connsiteX45" fmla="*/ 467813 w 1325347"/>
              <a:gd name="connsiteY45" fmla="*/ 744837 h 1219148"/>
              <a:gd name="connsiteX46" fmla="*/ 451725 w 1325347"/>
              <a:gd name="connsiteY46" fmla="*/ 756357 h 1219148"/>
              <a:gd name="connsiteX47" fmla="*/ 457563 w 1325347"/>
              <a:gd name="connsiteY47" fmla="*/ 743923 h 1219148"/>
              <a:gd name="connsiteX48" fmla="*/ 462694 w 1325347"/>
              <a:gd name="connsiteY48" fmla="*/ 741007 h 1219148"/>
              <a:gd name="connsiteX49" fmla="*/ 411235 w 1325347"/>
              <a:gd name="connsiteY49" fmla="*/ 746347 h 1219148"/>
              <a:gd name="connsiteX50" fmla="*/ 418017 w 1325347"/>
              <a:gd name="connsiteY50" fmla="*/ 752406 h 1219148"/>
              <a:gd name="connsiteX51" fmla="*/ 412714 w 1325347"/>
              <a:gd name="connsiteY51" fmla="*/ 758511 h 1219148"/>
              <a:gd name="connsiteX52" fmla="*/ 403084 w 1325347"/>
              <a:gd name="connsiteY52" fmla="*/ 765799 h 1219148"/>
              <a:gd name="connsiteX53" fmla="*/ 409715 w 1325347"/>
              <a:gd name="connsiteY53" fmla="*/ 774694 h 1219148"/>
              <a:gd name="connsiteX54" fmla="*/ 422027 w 1325347"/>
              <a:gd name="connsiteY54" fmla="*/ 770397 h 1219148"/>
              <a:gd name="connsiteX55" fmla="*/ 427151 w 1325347"/>
              <a:gd name="connsiteY55" fmla="*/ 765970 h 1219148"/>
              <a:gd name="connsiteX56" fmla="*/ 433320 w 1325347"/>
              <a:gd name="connsiteY56" fmla="*/ 769535 h 1219148"/>
              <a:gd name="connsiteX57" fmla="*/ 299977 w 1325347"/>
              <a:gd name="connsiteY57" fmla="*/ 865012 h 1219148"/>
              <a:gd name="connsiteX58" fmla="*/ 276017 w 1325347"/>
              <a:gd name="connsiteY58" fmla="*/ 868970 h 1219148"/>
              <a:gd name="connsiteX59" fmla="*/ 267494 w 1325347"/>
              <a:gd name="connsiteY59" fmla="*/ 872547 h 1219148"/>
              <a:gd name="connsiteX60" fmla="*/ 244368 w 1325347"/>
              <a:gd name="connsiteY60" fmla="*/ 856873 h 1219148"/>
              <a:gd name="connsiteX61" fmla="*/ 247129 w 1325347"/>
              <a:gd name="connsiteY61" fmla="*/ 854359 h 1219148"/>
              <a:gd name="connsiteX62" fmla="*/ 249867 w 1325347"/>
              <a:gd name="connsiteY62" fmla="*/ 856362 h 1219148"/>
              <a:gd name="connsiteX63" fmla="*/ 248240 w 1325347"/>
              <a:gd name="connsiteY63" fmla="*/ 853348 h 1219148"/>
              <a:gd name="connsiteX64" fmla="*/ 256188 w 1325347"/>
              <a:gd name="connsiteY64" fmla="*/ 846110 h 1219148"/>
              <a:gd name="connsiteX65" fmla="*/ 265909 w 1325347"/>
              <a:gd name="connsiteY65" fmla="*/ 832163 h 1219148"/>
              <a:gd name="connsiteX66" fmla="*/ 283891 w 1325347"/>
              <a:gd name="connsiteY66" fmla="*/ 828178 h 1219148"/>
              <a:gd name="connsiteX67" fmla="*/ 289712 w 1325347"/>
              <a:gd name="connsiteY67" fmla="*/ 825656 h 1219148"/>
              <a:gd name="connsiteX68" fmla="*/ 302695 w 1325347"/>
              <a:gd name="connsiteY68" fmla="*/ 822107 h 1219148"/>
              <a:gd name="connsiteX69" fmla="*/ 306125 w 1325347"/>
              <a:gd name="connsiteY69" fmla="*/ 824428 h 1219148"/>
              <a:gd name="connsiteX70" fmla="*/ 303987 w 1325347"/>
              <a:gd name="connsiteY70" fmla="*/ 798011 h 1219148"/>
              <a:gd name="connsiteX71" fmla="*/ 305785 w 1325347"/>
              <a:gd name="connsiteY71" fmla="*/ 791002 h 1219148"/>
              <a:gd name="connsiteX72" fmla="*/ 318464 w 1325347"/>
              <a:gd name="connsiteY72" fmla="*/ 793123 h 1219148"/>
              <a:gd name="connsiteX73" fmla="*/ 325462 w 1325347"/>
              <a:gd name="connsiteY73" fmla="*/ 808435 h 1219148"/>
              <a:gd name="connsiteX74" fmla="*/ 334407 w 1325347"/>
              <a:gd name="connsiteY74" fmla="*/ 813903 h 1219148"/>
              <a:gd name="connsiteX75" fmla="*/ 386873 w 1325347"/>
              <a:gd name="connsiteY75" fmla="*/ 789784 h 1219148"/>
              <a:gd name="connsiteX76" fmla="*/ 397264 w 1325347"/>
              <a:gd name="connsiteY76" fmla="*/ 768322 h 1219148"/>
              <a:gd name="connsiteX77" fmla="*/ 411235 w 1325347"/>
              <a:gd name="connsiteY77" fmla="*/ 746347 h 1219148"/>
              <a:gd name="connsiteX78" fmla="*/ 850083 w 1325347"/>
              <a:gd name="connsiteY78" fmla="*/ 658943 h 1219148"/>
              <a:gd name="connsiteX79" fmla="*/ 855964 w 1325347"/>
              <a:gd name="connsiteY79" fmla="*/ 671183 h 1219148"/>
              <a:gd name="connsiteX80" fmla="*/ 863043 w 1325347"/>
              <a:gd name="connsiteY80" fmla="*/ 685921 h 1219148"/>
              <a:gd name="connsiteX81" fmla="*/ 833585 w 1325347"/>
              <a:gd name="connsiteY81" fmla="*/ 681372 h 1219148"/>
              <a:gd name="connsiteX82" fmla="*/ 822121 w 1325347"/>
              <a:gd name="connsiteY82" fmla="*/ 678468 h 1219148"/>
              <a:gd name="connsiteX83" fmla="*/ 527769 w 1325347"/>
              <a:gd name="connsiteY83" fmla="*/ 656654 h 1219148"/>
              <a:gd name="connsiteX84" fmla="*/ 561707 w 1325347"/>
              <a:gd name="connsiteY84" fmla="*/ 677607 h 1219148"/>
              <a:gd name="connsiteX85" fmla="*/ 513579 w 1325347"/>
              <a:gd name="connsiteY85" fmla="*/ 712068 h 1219148"/>
              <a:gd name="connsiteX86" fmla="*/ 509828 w 1325347"/>
              <a:gd name="connsiteY86" fmla="*/ 697048 h 1219148"/>
              <a:gd name="connsiteX87" fmla="*/ 504601 w 1325347"/>
              <a:gd name="connsiteY87" fmla="*/ 701736 h 1219148"/>
              <a:gd name="connsiteX88" fmla="*/ 470131 w 1325347"/>
              <a:gd name="connsiteY88" fmla="*/ 708366 h 1219148"/>
              <a:gd name="connsiteX89" fmla="*/ 455135 w 1325347"/>
              <a:gd name="connsiteY89" fmla="*/ 709672 h 1219148"/>
              <a:gd name="connsiteX90" fmla="*/ 429403 w 1325347"/>
              <a:gd name="connsiteY90" fmla="*/ 723981 h 1219148"/>
              <a:gd name="connsiteX91" fmla="*/ 402267 w 1325347"/>
              <a:gd name="connsiteY91" fmla="*/ 732018 h 1219148"/>
              <a:gd name="connsiteX92" fmla="*/ 414679 w 1325347"/>
              <a:gd name="connsiteY92" fmla="*/ 725847 h 1219148"/>
              <a:gd name="connsiteX93" fmla="*/ 428309 w 1325347"/>
              <a:gd name="connsiteY93" fmla="*/ 707126 h 1219148"/>
              <a:gd name="connsiteX94" fmla="*/ 431656 w 1325347"/>
              <a:gd name="connsiteY94" fmla="*/ 702133 h 1219148"/>
              <a:gd name="connsiteX95" fmla="*/ 431871 w 1325347"/>
              <a:gd name="connsiteY95" fmla="*/ 701957 h 1219148"/>
              <a:gd name="connsiteX96" fmla="*/ 457313 w 1325347"/>
              <a:gd name="connsiteY96" fmla="*/ 699327 h 1219148"/>
              <a:gd name="connsiteX97" fmla="*/ 469100 w 1325347"/>
              <a:gd name="connsiteY97" fmla="*/ 706311 h 1219148"/>
              <a:gd name="connsiteX98" fmla="*/ 474399 w 1325347"/>
              <a:gd name="connsiteY98" fmla="*/ 706637 h 1219148"/>
              <a:gd name="connsiteX99" fmla="*/ 472993 w 1325347"/>
              <a:gd name="connsiteY99" fmla="*/ 701918 h 1219148"/>
              <a:gd name="connsiteX100" fmla="*/ 469262 w 1325347"/>
              <a:gd name="connsiteY100" fmla="*/ 693174 h 1219148"/>
              <a:gd name="connsiteX101" fmla="*/ 466019 w 1325347"/>
              <a:gd name="connsiteY101" fmla="*/ 689844 h 1219148"/>
              <a:gd name="connsiteX102" fmla="*/ 465279 w 1325347"/>
              <a:gd name="connsiteY102" fmla="*/ 680283 h 1219148"/>
              <a:gd name="connsiteX103" fmla="*/ 484460 w 1325347"/>
              <a:gd name="connsiteY103" fmla="*/ 669378 h 1219148"/>
              <a:gd name="connsiteX104" fmla="*/ 496895 w 1325347"/>
              <a:gd name="connsiteY104" fmla="*/ 668640 h 1219148"/>
              <a:gd name="connsiteX105" fmla="*/ 507021 w 1325347"/>
              <a:gd name="connsiteY105" fmla="*/ 666759 h 1219148"/>
              <a:gd name="connsiteX106" fmla="*/ 789432 w 1325347"/>
              <a:gd name="connsiteY106" fmla="*/ 515302 h 1219148"/>
              <a:gd name="connsiteX107" fmla="*/ 786714 w 1325347"/>
              <a:gd name="connsiteY107" fmla="*/ 517249 h 1219148"/>
              <a:gd name="connsiteX108" fmla="*/ 788911 w 1325347"/>
              <a:gd name="connsiteY108" fmla="*/ 515549 h 1219148"/>
              <a:gd name="connsiteX109" fmla="*/ 755096 w 1325347"/>
              <a:gd name="connsiteY109" fmla="*/ 503166 h 1219148"/>
              <a:gd name="connsiteX110" fmla="*/ 776947 w 1325347"/>
              <a:gd name="connsiteY110" fmla="*/ 518821 h 1219148"/>
              <a:gd name="connsiteX111" fmla="*/ 783288 w 1325347"/>
              <a:gd name="connsiteY111" fmla="*/ 519703 h 1219148"/>
              <a:gd name="connsiteX112" fmla="*/ 577910 w 1325347"/>
              <a:gd name="connsiteY112" fmla="*/ 666805 h 1219148"/>
              <a:gd name="connsiteX113" fmla="*/ 547017 w 1325347"/>
              <a:gd name="connsiteY113" fmla="*/ 647799 h 1219148"/>
              <a:gd name="connsiteX114" fmla="*/ 559105 w 1325347"/>
              <a:gd name="connsiteY114" fmla="*/ 642335 h 1219148"/>
              <a:gd name="connsiteX115" fmla="*/ 562792 w 1325347"/>
              <a:gd name="connsiteY115" fmla="*/ 625988 h 1219148"/>
              <a:gd name="connsiteX116" fmla="*/ 565338 w 1325347"/>
              <a:gd name="connsiteY116" fmla="*/ 628397 h 1219148"/>
              <a:gd name="connsiteX117" fmla="*/ 571098 w 1325347"/>
              <a:gd name="connsiteY117" fmla="*/ 628376 h 1219148"/>
              <a:gd name="connsiteX118" fmla="*/ 573504 w 1325347"/>
              <a:gd name="connsiteY118" fmla="*/ 625832 h 1219148"/>
              <a:gd name="connsiteX119" fmla="*/ 576635 w 1325347"/>
              <a:gd name="connsiteY119" fmla="*/ 629968 h 1219148"/>
              <a:gd name="connsiteX120" fmla="*/ 577806 w 1325347"/>
              <a:gd name="connsiteY120" fmla="*/ 633420 h 1219148"/>
              <a:gd name="connsiteX121" fmla="*/ 581492 w 1325347"/>
              <a:gd name="connsiteY121" fmla="*/ 633522 h 1219148"/>
              <a:gd name="connsiteX122" fmla="*/ 590766 w 1325347"/>
              <a:gd name="connsiteY122" fmla="*/ 622886 h 1219148"/>
              <a:gd name="connsiteX123" fmla="*/ 604262 w 1325347"/>
              <a:gd name="connsiteY123" fmla="*/ 626407 h 1219148"/>
              <a:gd name="connsiteX124" fmla="*/ 589093 w 1325347"/>
              <a:gd name="connsiteY124" fmla="*/ 611138 h 1219148"/>
              <a:gd name="connsiteX125" fmla="*/ 587343 w 1325347"/>
              <a:gd name="connsiteY125" fmla="*/ 611242 h 1219148"/>
              <a:gd name="connsiteX126" fmla="*/ 592867 w 1325347"/>
              <a:gd name="connsiteY126" fmla="*/ 607581 h 1219148"/>
              <a:gd name="connsiteX127" fmla="*/ 599656 w 1325347"/>
              <a:gd name="connsiteY127" fmla="*/ 598397 h 1219148"/>
              <a:gd name="connsiteX128" fmla="*/ 600084 w 1325347"/>
              <a:gd name="connsiteY128" fmla="*/ 590862 h 1219148"/>
              <a:gd name="connsiteX129" fmla="*/ 603721 w 1325347"/>
              <a:gd name="connsiteY129" fmla="*/ 588498 h 1219148"/>
              <a:gd name="connsiteX130" fmla="*/ 607851 w 1325347"/>
              <a:gd name="connsiteY130" fmla="*/ 585371 h 1219148"/>
              <a:gd name="connsiteX131" fmla="*/ 619007 w 1325347"/>
              <a:gd name="connsiteY131" fmla="*/ 581987 h 1219148"/>
              <a:gd name="connsiteX132" fmla="*/ 627061 w 1325347"/>
              <a:gd name="connsiteY132" fmla="*/ 580228 h 1219148"/>
              <a:gd name="connsiteX133" fmla="*/ 636632 w 1325347"/>
              <a:gd name="connsiteY133" fmla="*/ 582381 h 1219148"/>
              <a:gd name="connsiteX134" fmla="*/ 645731 w 1325347"/>
              <a:gd name="connsiteY134" fmla="*/ 582002 h 1219148"/>
              <a:gd name="connsiteX135" fmla="*/ 649623 w 1325347"/>
              <a:gd name="connsiteY135" fmla="*/ 577608 h 1219148"/>
              <a:gd name="connsiteX136" fmla="*/ 651444 w 1325347"/>
              <a:gd name="connsiteY136" fmla="*/ 573338 h 1219148"/>
              <a:gd name="connsiteX137" fmla="*/ 661415 w 1325347"/>
              <a:gd name="connsiteY137" fmla="*/ 563620 h 1219148"/>
              <a:gd name="connsiteX138" fmla="*/ 667397 w 1325347"/>
              <a:gd name="connsiteY138" fmla="*/ 561985 h 1219148"/>
              <a:gd name="connsiteX139" fmla="*/ 703506 w 1325347"/>
              <a:gd name="connsiteY139" fmla="*/ 550556 h 1219148"/>
              <a:gd name="connsiteX140" fmla="*/ 719000 w 1325347"/>
              <a:gd name="connsiteY140" fmla="*/ 539551 h 1219148"/>
              <a:gd name="connsiteX141" fmla="*/ 725270 w 1325347"/>
              <a:gd name="connsiteY141" fmla="*/ 526851 h 1219148"/>
              <a:gd name="connsiteX142" fmla="*/ 735760 w 1325347"/>
              <a:gd name="connsiteY142" fmla="*/ 528309 h 1219148"/>
              <a:gd name="connsiteX143" fmla="*/ 745353 w 1325347"/>
              <a:gd name="connsiteY143" fmla="*/ 512372 h 1219148"/>
              <a:gd name="connsiteX144" fmla="*/ 745350 w 1325347"/>
              <a:gd name="connsiteY144" fmla="*/ 511911 h 1219148"/>
              <a:gd name="connsiteX145" fmla="*/ 749386 w 1325347"/>
              <a:gd name="connsiteY145" fmla="*/ 508951 h 1219148"/>
              <a:gd name="connsiteX146" fmla="*/ 873482 w 1325347"/>
              <a:gd name="connsiteY146" fmla="*/ 453337 h 1219148"/>
              <a:gd name="connsiteX147" fmla="*/ 875239 w 1325347"/>
              <a:gd name="connsiteY147" fmla="*/ 453533 h 1219148"/>
              <a:gd name="connsiteX148" fmla="*/ 872695 w 1325347"/>
              <a:gd name="connsiteY148" fmla="*/ 455343 h 1219148"/>
              <a:gd name="connsiteX149" fmla="*/ 699870 w 1325347"/>
              <a:gd name="connsiteY149" fmla="*/ 436869 h 1219148"/>
              <a:gd name="connsiteX150" fmla="*/ 701307 w 1325347"/>
              <a:gd name="connsiteY150" fmla="*/ 436705 h 1219148"/>
              <a:gd name="connsiteX151" fmla="*/ 701314 w 1325347"/>
              <a:gd name="connsiteY151" fmla="*/ 437982 h 1219148"/>
              <a:gd name="connsiteX152" fmla="*/ 930986 w 1325347"/>
              <a:gd name="connsiteY152" fmla="*/ 391371 h 1219148"/>
              <a:gd name="connsiteX153" fmla="*/ 938137 w 1325347"/>
              <a:gd name="connsiteY153" fmla="*/ 393187 h 1219148"/>
              <a:gd name="connsiteX154" fmla="*/ 941409 w 1325347"/>
              <a:gd name="connsiteY154" fmla="*/ 402277 h 1219148"/>
              <a:gd name="connsiteX155" fmla="*/ 944304 w 1325347"/>
              <a:gd name="connsiteY155" fmla="*/ 404397 h 1219148"/>
              <a:gd name="connsiteX156" fmla="*/ 895155 w 1325347"/>
              <a:gd name="connsiteY156" fmla="*/ 439364 h 1219148"/>
              <a:gd name="connsiteX157" fmla="*/ 892605 w 1325347"/>
              <a:gd name="connsiteY157" fmla="*/ 431270 h 1219148"/>
              <a:gd name="connsiteX158" fmla="*/ 892464 w 1325347"/>
              <a:gd name="connsiteY158" fmla="*/ 426316 h 1219148"/>
              <a:gd name="connsiteX159" fmla="*/ 906217 w 1325347"/>
              <a:gd name="connsiteY159" fmla="*/ 413011 h 1219148"/>
              <a:gd name="connsiteX160" fmla="*/ 916692 w 1325347"/>
              <a:gd name="connsiteY160" fmla="*/ 411590 h 1219148"/>
              <a:gd name="connsiteX161" fmla="*/ 920141 w 1325347"/>
              <a:gd name="connsiteY161" fmla="*/ 410424 h 1219148"/>
              <a:gd name="connsiteX162" fmla="*/ 927736 w 1325347"/>
              <a:gd name="connsiteY162" fmla="*/ 409013 h 1219148"/>
              <a:gd name="connsiteX163" fmla="*/ 929588 w 1325347"/>
              <a:gd name="connsiteY163" fmla="*/ 410504 h 1219148"/>
              <a:gd name="connsiteX164" fmla="*/ 929624 w 1325347"/>
              <a:gd name="connsiteY164" fmla="*/ 395292 h 1219148"/>
              <a:gd name="connsiteX165" fmla="*/ 930986 w 1325347"/>
              <a:gd name="connsiteY165" fmla="*/ 391371 h 1219148"/>
              <a:gd name="connsiteX166" fmla="*/ 683913 w 1325347"/>
              <a:gd name="connsiteY166" fmla="*/ 437084 h 1219148"/>
              <a:gd name="connsiteX167" fmla="*/ 689875 w 1325347"/>
              <a:gd name="connsiteY167" fmla="*/ 438004 h 1219148"/>
              <a:gd name="connsiteX168" fmla="*/ 690611 w 1325347"/>
              <a:gd name="connsiteY168" fmla="*/ 437920 h 1219148"/>
              <a:gd name="connsiteX169" fmla="*/ 690603 w 1325347"/>
              <a:gd name="connsiteY169" fmla="*/ 438137 h 1219148"/>
              <a:gd name="connsiteX170" fmla="*/ 687614 w 1325347"/>
              <a:gd name="connsiteY170" fmla="*/ 447901 h 1219148"/>
              <a:gd name="connsiteX171" fmla="*/ 681638 w 1325347"/>
              <a:gd name="connsiteY171" fmla="*/ 447612 h 1219148"/>
              <a:gd name="connsiteX172" fmla="*/ 679412 w 1325347"/>
              <a:gd name="connsiteY172" fmla="*/ 440697 h 1219148"/>
              <a:gd name="connsiteX173" fmla="*/ 683913 w 1325347"/>
              <a:gd name="connsiteY173" fmla="*/ 437084 h 1219148"/>
              <a:gd name="connsiteX174" fmla="*/ 838869 w 1325347"/>
              <a:gd name="connsiteY174" fmla="*/ 369809 h 1219148"/>
              <a:gd name="connsiteX175" fmla="*/ 838974 w 1325347"/>
              <a:gd name="connsiteY175" fmla="*/ 369825 h 1219148"/>
              <a:gd name="connsiteX176" fmla="*/ 758848 w 1325347"/>
              <a:gd name="connsiteY176" fmla="*/ 427806 h 1219148"/>
              <a:gd name="connsiteX177" fmla="*/ 737243 w 1325347"/>
              <a:gd name="connsiteY177" fmla="*/ 427806 h 1219148"/>
              <a:gd name="connsiteX178" fmla="*/ 727888 w 1325347"/>
              <a:gd name="connsiteY178" fmla="*/ 423388 h 1219148"/>
              <a:gd name="connsiteX179" fmla="*/ 734633 w 1325347"/>
              <a:gd name="connsiteY179" fmla="*/ 417627 h 1219148"/>
              <a:gd name="connsiteX180" fmla="*/ 776684 w 1325347"/>
              <a:gd name="connsiteY180" fmla="*/ 386777 h 1219148"/>
              <a:gd name="connsiteX181" fmla="*/ 785695 w 1325347"/>
              <a:gd name="connsiteY181" fmla="*/ 388887 h 1219148"/>
              <a:gd name="connsiteX182" fmla="*/ 792328 w 1325347"/>
              <a:gd name="connsiteY182" fmla="*/ 387756 h 1219148"/>
              <a:gd name="connsiteX183" fmla="*/ 810714 w 1325347"/>
              <a:gd name="connsiteY183" fmla="*/ 375514 h 1219148"/>
              <a:gd name="connsiteX184" fmla="*/ 838869 w 1325347"/>
              <a:gd name="connsiteY184" fmla="*/ 369809 h 1219148"/>
              <a:gd name="connsiteX185" fmla="*/ 900627 w 1325347"/>
              <a:gd name="connsiteY185" fmla="*/ 346112 h 1219148"/>
              <a:gd name="connsiteX186" fmla="*/ 925607 w 1325347"/>
              <a:gd name="connsiteY186" fmla="*/ 346112 h 1219148"/>
              <a:gd name="connsiteX187" fmla="*/ 970820 w 1325347"/>
              <a:gd name="connsiteY187" fmla="*/ 367211 h 1219148"/>
              <a:gd name="connsiteX188" fmla="*/ 947827 w 1325347"/>
              <a:gd name="connsiteY188" fmla="*/ 373562 h 1219148"/>
              <a:gd name="connsiteX189" fmla="*/ 924457 w 1325347"/>
              <a:gd name="connsiteY189" fmla="*/ 376069 h 1219148"/>
              <a:gd name="connsiteX190" fmla="*/ 910200 w 1325347"/>
              <a:gd name="connsiteY190" fmla="*/ 381078 h 1219148"/>
              <a:gd name="connsiteX191" fmla="*/ 892575 w 1325347"/>
              <a:gd name="connsiteY191" fmla="*/ 380682 h 1219148"/>
              <a:gd name="connsiteX192" fmla="*/ 878694 w 1325347"/>
              <a:gd name="connsiteY192" fmla="*/ 391912 h 1219148"/>
              <a:gd name="connsiteX193" fmla="*/ 858344 w 1325347"/>
              <a:gd name="connsiteY193" fmla="*/ 399364 h 1219148"/>
              <a:gd name="connsiteX194" fmla="*/ 837173 w 1325347"/>
              <a:gd name="connsiteY194" fmla="*/ 403823 h 1219148"/>
              <a:gd name="connsiteX195" fmla="*/ 825559 w 1325347"/>
              <a:gd name="connsiteY195" fmla="*/ 407554 h 1219148"/>
              <a:gd name="connsiteX196" fmla="*/ 810731 w 1325347"/>
              <a:gd name="connsiteY196" fmla="*/ 413717 h 1219148"/>
              <a:gd name="connsiteX197" fmla="*/ 805686 w 1325347"/>
              <a:gd name="connsiteY197" fmla="*/ 414681 h 1219148"/>
              <a:gd name="connsiteX198" fmla="*/ 1156508 w 1325347"/>
              <a:gd name="connsiteY198" fmla="*/ 274547 h 1219148"/>
              <a:gd name="connsiteX199" fmla="*/ 1164609 w 1325347"/>
              <a:gd name="connsiteY199" fmla="*/ 410251 h 1219148"/>
              <a:gd name="connsiteX200" fmla="*/ 1142330 w 1325347"/>
              <a:gd name="connsiteY200" fmla="*/ 433205 h 1219148"/>
              <a:gd name="connsiteX201" fmla="*/ 798828 w 1325347"/>
              <a:gd name="connsiteY201" fmla="*/ 673541 h 1219148"/>
              <a:gd name="connsiteX202" fmla="*/ 775577 w 1325347"/>
              <a:gd name="connsiteY202" fmla="*/ 671608 h 1219148"/>
              <a:gd name="connsiteX203" fmla="*/ 758395 w 1325347"/>
              <a:gd name="connsiteY203" fmla="*/ 694179 h 1219148"/>
              <a:gd name="connsiteX204" fmla="*/ 756677 w 1325347"/>
              <a:gd name="connsiteY204" fmla="*/ 703033 h 1219148"/>
              <a:gd name="connsiteX205" fmla="*/ 741833 w 1325347"/>
              <a:gd name="connsiteY205" fmla="*/ 713419 h 1219148"/>
              <a:gd name="connsiteX206" fmla="*/ 740555 w 1325347"/>
              <a:gd name="connsiteY206" fmla="*/ 712250 h 1219148"/>
              <a:gd name="connsiteX207" fmla="*/ 695022 w 1325347"/>
              <a:gd name="connsiteY207" fmla="*/ 709528 h 1219148"/>
              <a:gd name="connsiteX208" fmla="*/ 657707 w 1325347"/>
              <a:gd name="connsiteY208" fmla="*/ 728183 h 1219148"/>
              <a:gd name="connsiteX209" fmla="*/ 639438 w 1325347"/>
              <a:gd name="connsiteY209" fmla="*/ 749060 h 1219148"/>
              <a:gd name="connsiteX210" fmla="*/ 583673 w 1325347"/>
              <a:gd name="connsiteY210" fmla="*/ 766302 h 1219148"/>
              <a:gd name="connsiteX211" fmla="*/ 574398 w 1325347"/>
              <a:gd name="connsiteY211" fmla="*/ 770614 h 1219148"/>
              <a:gd name="connsiteX212" fmla="*/ 541077 w 1325347"/>
              <a:gd name="connsiteY212" fmla="*/ 791321 h 1219148"/>
              <a:gd name="connsiteX213" fmla="*/ 527544 w 1325347"/>
              <a:gd name="connsiteY213" fmla="*/ 800005 h 1219148"/>
              <a:gd name="connsiteX214" fmla="*/ 483546 w 1325347"/>
              <a:gd name="connsiteY214" fmla="*/ 824808 h 1219148"/>
              <a:gd name="connsiteX215" fmla="*/ 473892 w 1325347"/>
              <a:gd name="connsiteY215" fmla="*/ 826908 h 1219148"/>
              <a:gd name="connsiteX216" fmla="*/ 445357 w 1325347"/>
              <a:gd name="connsiteY216" fmla="*/ 830401 h 1219148"/>
              <a:gd name="connsiteX217" fmla="*/ 413209 w 1325347"/>
              <a:gd name="connsiteY217" fmla="*/ 834055 h 1219148"/>
              <a:gd name="connsiteX218" fmla="*/ 405551 w 1325347"/>
              <a:gd name="connsiteY218" fmla="*/ 837182 h 1219148"/>
              <a:gd name="connsiteX219" fmla="*/ 385400 w 1325347"/>
              <a:gd name="connsiteY219" fmla="*/ 865667 h 1219148"/>
              <a:gd name="connsiteX220" fmla="*/ 374937 w 1325347"/>
              <a:gd name="connsiteY220" fmla="*/ 868360 h 1219148"/>
              <a:gd name="connsiteX221" fmla="*/ 360227 w 1325347"/>
              <a:gd name="connsiteY221" fmla="*/ 856574 h 1219148"/>
              <a:gd name="connsiteX222" fmla="*/ 355794 w 1325347"/>
              <a:gd name="connsiteY222" fmla="*/ 845494 h 1219148"/>
              <a:gd name="connsiteX223" fmla="*/ 481655 w 1325347"/>
              <a:gd name="connsiteY223" fmla="*/ 756017 h 1219148"/>
              <a:gd name="connsiteX224" fmla="*/ 485262 w 1325347"/>
              <a:gd name="connsiteY224" fmla="*/ 757533 h 1219148"/>
              <a:gd name="connsiteX225" fmla="*/ 493437 w 1325347"/>
              <a:gd name="connsiteY225" fmla="*/ 750876 h 1219148"/>
              <a:gd name="connsiteX226" fmla="*/ 506800 w 1325347"/>
              <a:gd name="connsiteY226" fmla="*/ 740239 h 1219148"/>
              <a:gd name="connsiteX227" fmla="*/ 510467 w 1325347"/>
              <a:gd name="connsiteY227" fmla="*/ 735535 h 1219148"/>
              <a:gd name="connsiteX228" fmla="*/ 564408 w 1325347"/>
              <a:gd name="connsiteY228" fmla="*/ 697187 h 1219148"/>
              <a:gd name="connsiteX229" fmla="*/ 565083 w 1325347"/>
              <a:gd name="connsiteY229" fmla="*/ 741746 h 1219148"/>
              <a:gd name="connsiteX230" fmla="*/ 583312 w 1325347"/>
              <a:gd name="connsiteY230" fmla="*/ 741746 h 1219148"/>
              <a:gd name="connsiteX231" fmla="*/ 582636 w 1325347"/>
              <a:gd name="connsiteY231" fmla="*/ 684360 h 1219148"/>
              <a:gd name="connsiteX232" fmla="*/ 830414 w 1325347"/>
              <a:gd name="connsiteY232" fmla="*/ 507471 h 1219148"/>
              <a:gd name="connsiteX233" fmla="*/ 839866 w 1325347"/>
              <a:gd name="connsiteY233" fmla="*/ 502070 h 1219148"/>
              <a:gd name="connsiteX234" fmla="*/ 852019 w 1325347"/>
              <a:gd name="connsiteY234" fmla="*/ 545955 h 1219148"/>
              <a:gd name="connsiteX235" fmla="*/ 861470 w 1325347"/>
              <a:gd name="connsiteY235" fmla="*/ 545280 h 1219148"/>
              <a:gd name="connsiteX236" fmla="*/ 860796 w 1325347"/>
              <a:gd name="connsiteY236" fmla="*/ 510848 h 1219148"/>
              <a:gd name="connsiteX237" fmla="*/ 874972 w 1325347"/>
              <a:gd name="connsiteY237" fmla="*/ 474389 h 1219148"/>
              <a:gd name="connsiteX238" fmla="*/ 1000442 w 1325347"/>
              <a:gd name="connsiteY238" fmla="*/ 385152 h 1219148"/>
              <a:gd name="connsiteX239" fmla="*/ 1001388 w 1325347"/>
              <a:gd name="connsiteY239" fmla="*/ 385165 h 1219148"/>
              <a:gd name="connsiteX240" fmla="*/ 1014728 w 1325347"/>
              <a:gd name="connsiteY240" fmla="*/ 431856 h 1219148"/>
              <a:gd name="connsiteX241" fmla="*/ 1024180 w 1325347"/>
              <a:gd name="connsiteY241" fmla="*/ 431856 h 1219148"/>
              <a:gd name="connsiteX242" fmla="*/ 1023504 w 1325347"/>
              <a:gd name="connsiteY242" fmla="*/ 398773 h 1219148"/>
              <a:gd name="connsiteX243" fmla="*/ 1022661 w 1325347"/>
              <a:gd name="connsiteY243" fmla="*/ 374891 h 1219148"/>
              <a:gd name="connsiteX244" fmla="*/ 1025044 w 1325347"/>
              <a:gd name="connsiteY244" fmla="*/ 372372 h 1219148"/>
              <a:gd name="connsiteX245" fmla="*/ 1025688 w 1325347"/>
              <a:gd name="connsiteY245" fmla="*/ 372461 h 1219148"/>
              <a:gd name="connsiteX246" fmla="*/ 1029862 w 1325347"/>
              <a:gd name="connsiteY246" fmla="*/ 377978 h 1219148"/>
              <a:gd name="connsiteX247" fmla="*/ 1040226 w 1325347"/>
              <a:gd name="connsiteY247" fmla="*/ 377361 h 1219148"/>
              <a:gd name="connsiteX248" fmla="*/ 1048375 w 1325347"/>
              <a:gd name="connsiteY248" fmla="*/ 371914 h 1219148"/>
              <a:gd name="connsiteX249" fmla="*/ 1053949 w 1325347"/>
              <a:gd name="connsiteY249" fmla="*/ 358297 h 1219148"/>
              <a:gd name="connsiteX250" fmla="*/ 1052329 w 1325347"/>
              <a:gd name="connsiteY250" fmla="*/ 348354 h 1219148"/>
              <a:gd name="connsiteX251" fmla="*/ 1096251 w 1325347"/>
              <a:gd name="connsiteY251" fmla="*/ 317841 h 1219148"/>
              <a:gd name="connsiteX252" fmla="*/ 1156508 w 1325347"/>
              <a:gd name="connsiteY252" fmla="*/ 274547 h 1219148"/>
              <a:gd name="connsiteX253" fmla="*/ 808640 w 1325347"/>
              <a:gd name="connsiteY253" fmla="*/ 295139 h 1219148"/>
              <a:gd name="connsiteX254" fmla="*/ 822987 w 1325347"/>
              <a:gd name="connsiteY254" fmla="*/ 297503 h 1219148"/>
              <a:gd name="connsiteX255" fmla="*/ 893203 w 1325347"/>
              <a:gd name="connsiteY255" fmla="*/ 330584 h 1219148"/>
              <a:gd name="connsiteX256" fmla="*/ 864911 w 1325347"/>
              <a:gd name="connsiteY256" fmla="*/ 351057 h 1219148"/>
              <a:gd name="connsiteX257" fmla="*/ 864035 w 1325347"/>
              <a:gd name="connsiteY257" fmla="*/ 346675 h 1219148"/>
              <a:gd name="connsiteX258" fmla="*/ 856907 w 1325347"/>
              <a:gd name="connsiteY258" fmla="*/ 331661 h 1219148"/>
              <a:gd name="connsiteX259" fmla="*/ 838456 w 1325347"/>
              <a:gd name="connsiteY259" fmla="*/ 330249 h 1219148"/>
              <a:gd name="connsiteX260" fmla="*/ 819461 w 1325347"/>
              <a:gd name="connsiteY260" fmla="*/ 323007 h 1219148"/>
              <a:gd name="connsiteX261" fmla="*/ 823091 w 1325347"/>
              <a:gd name="connsiteY261" fmla="*/ 341521 h 1219148"/>
              <a:gd name="connsiteX262" fmla="*/ 817332 w 1325347"/>
              <a:gd name="connsiteY262" fmla="*/ 355712 h 1219148"/>
              <a:gd name="connsiteX263" fmla="*/ 799096 w 1325347"/>
              <a:gd name="connsiteY263" fmla="*/ 352895 h 1219148"/>
              <a:gd name="connsiteX264" fmla="*/ 788138 w 1325347"/>
              <a:gd name="connsiteY264" fmla="*/ 344741 h 1219148"/>
              <a:gd name="connsiteX265" fmla="*/ 772128 w 1325347"/>
              <a:gd name="connsiteY265" fmla="*/ 360223 h 1219148"/>
              <a:gd name="connsiteX266" fmla="*/ 730904 w 1325347"/>
              <a:gd name="connsiteY266" fmla="*/ 348111 h 1219148"/>
              <a:gd name="connsiteX267" fmla="*/ 726091 w 1325347"/>
              <a:gd name="connsiteY267" fmla="*/ 348801 h 1219148"/>
              <a:gd name="connsiteX268" fmla="*/ 795306 w 1325347"/>
              <a:gd name="connsiteY268" fmla="*/ 298852 h 1219148"/>
              <a:gd name="connsiteX269" fmla="*/ 808640 w 1325347"/>
              <a:gd name="connsiteY269" fmla="*/ 295139 h 1219148"/>
              <a:gd name="connsiteX270" fmla="*/ 1071187 w 1325347"/>
              <a:gd name="connsiteY270" fmla="*/ 227877 h 1219148"/>
              <a:gd name="connsiteX271" fmla="*/ 1095070 w 1325347"/>
              <a:gd name="connsiteY271" fmla="*/ 234713 h 1219148"/>
              <a:gd name="connsiteX272" fmla="*/ 1146380 w 1325347"/>
              <a:gd name="connsiteY272" fmla="*/ 259693 h 1219148"/>
              <a:gd name="connsiteX273" fmla="*/ 1013868 w 1325347"/>
              <a:gd name="connsiteY273" fmla="*/ 354060 h 1219148"/>
              <a:gd name="connsiteX274" fmla="*/ 1010784 w 1325347"/>
              <a:gd name="connsiteY274" fmla="*/ 355064 h 1219148"/>
              <a:gd name="connsiteX275" fmla="*/ 990422 w 1325347"/>
              <a:gd name="connsiteY275" fmla="*/ 356915 h 1219148"/>
              <a:gd name="connsiteX276" fmla="*/ 927633 w 1325347"/>
              <a:gd name="connsiteY276" fmla="*/ 327209 h 1219148"/>
              <a:gd name="connsiteX277" fmla="*/ 1047809 w 1325347"/>
              <a:gd name="connsiteY277" fmla="*/ 238763 h 1219148"/>
              <a:gd name="connsiteX278" fmla="*/ 1071187 w 1325347"/>
              <a:gd name="connsiteY278" fmla="*/ 227877 h 1219148"/>
              <a:gd name="connsiteX279" fmla="*/ 728388 w 1325347"/>
              <a:gd name="connsiteY279" fmla="*/ 254496 h 1219148"/>
              <a:gd name="connsiteX280" fmla="*/ 788556 w 1325347"/>
              <a:gd name="connsiteY280" fmla="*/ 282649 h 1219148"/>
              <a:gd name="connsiteX281" fmla="*/ 689248 w 1325347"/>
              <a:gd name="connsiteY281" fmla="*/ 354510 h 1219148"/>
              <a:gd name="connsiteX282" fmla="*/ 688833 w 1325347"/>
              <a:gd name="connsiteY282" fmla="*/ 354363 h 1219148"/>
              <a:gd name="connsiteX283" fmla="*/ 624385 w 1325347"/>
              <a:gd name="connsiteY283" fmla="*/ 350102 h 1219148"/>
              <a:gd name="connsiteX284" fmla="*/ 609695 w 1325347"/>
              <a:gd name="connsiteY284" fmla="*/ 345739 h 1219148"/>
              <a:gd name="connsiteX285" fmla="*/ 605955 w 1325347"/>
              <a:gd name="connsiteY285" fmla="*/ 343575 h 1219148"/>
              <a:gd name="connsiteX286" fmla="*/ 606121 w 1325347"/>
              <a:gd name="connsiteY286" fmla="*/ 342490 h 1219148"/>
              <a:gd name="connsiteX287" fmla="*/ 619275 w 1325347"/>
              <a:gd name="connsiteY287" fmla="*/ 331594 h 1219148"/>
              <a:gd name="connsiteX288" fmla="*/ 648122 w 1325347"/>
              <a:gd name="connsiteY288" fmla="*/ 316660 h 1219148"/>
              <a:gd name="connsiteX289" fmla="*/ 669312 w 1325347"/>
              <a:gd name="connsiteY289" fmla="*/ 304852 h 1219148"/>
              <a:gd name="connsiteX290" fmla="*/ 674050 w 1325347"/>
              <a:gd name="connsiteY290" fmla="*/ 292656 h 1219148"/>
              <a:gd name="connsiteX291" fmla="*/ 670155 w 1325347"/>
              <a:gd name="connsiteY291" fmla="*/ 280565 h 1219148"/>
              <a:gd name="connsiteX292" fmla="*/ 690437 w 1325347"/>
              <a:gd name="connsiteY292" fmla="*/ 279389 h 1219148"/>
              <a:gd name="connsiteX293" fmla="*/ 702749 w 1325347"/>
              <a:gd name="connsiteY293" fmla="*/ 292779 h 1219148"/>
              <a:gd name="connsiteX294" fmla="*/ 720737 w 1325347"/>
              <a:gd name="connsiteY294" fmla="*/ 259651 h 1219148"/>
              <a:gd name="connsiteX295" fmla="*/ 957341 w 1325347"/>
              <a:gd name="connsiteY295" fmla="*/ 181378 h 1219148"/>
              <a:gd name="connsiteX296" fmla="*/ 974219 w 1325347"/>
              <a:gd name="connsiteY296" fmla="*/ 180028 h 1219148"/>
              <a:gd name="connsiteX297" fmla="*/ 1050510 w 1325347"/>
              <a:gd name="connsiteY297" fmla="*/ 215810 h 1219148"/>
              <a:gd name="connsiteX298" fmla="*/ 918856 w 1325347"/>
              <a:gd name="connsiteY298" fmla="*/ 311682 h 1219148"/>
              <a:gd name="connsiteX299" fmla="*/ 899278 w 1325347"/>
              <a:gd name="connsiteY299" fmla="*/ 314383 h 1219148"/>
              <a:gd name="connsiteX300" fmla="*/ 822311 w 1325347"/>
              <a:gd name="connsiteY300" fmla="*/ 278599 h 1219148"/>
              <a:gd name="connsiteX301" fmla="*/ 957341 w 1325347"/>
              <a:gd name="connsiteY301" fmla="*/ 181378 h 1219148"/>
              <a:gd name="connsiteX302" fmla="*/ 899090 w 1325347"/>
              <a:gd name="connsiteY302" fmla="*/ 144849 h 1219148"/>
              <a:gd name="connsiteX303" fmla="*/ 908960 w 1325347"/>
              <a:gd name="connsiteY303" fmla="*/ 149498 h 1219148"/>
              <a:gd name="connsiteX304" fmla="*/ 910479 w 1325347"/>
              <a:gd name="connsiteY304" fmla="*/ 150351 h 1219148"/>
              <a:gd name="connsiteX305" fmla="*/ 923710 w 1325347"/>
              <a:gd name="connsiteY305" fmla="*/ 159485 h 1219148"/>
              <a:gd name="connsiteX306" fmla="*/ 927149 w 1325347"/>
              <a:gd name="connsiteY306" fmla="*/ 158066 h 1219148"/>
              <a:gd name="connsiteX307" fmla="*/ 946539 w 1325347"/>
              <a:gd name="connsiteY307" fmla="*/ 167200 h 1219148"/>
              <a:gd name="connsiteX308" fmla="*/ 815560 w 1325347"/>
              <a:gd name="connsiteY308" fmla="*/ 262396 h 1219148"/>
              <a:gd name="connsiteX309" fmla="*/ 790580 w 1325347"/>
              <a:gd name="connsiteY309" fmla="*/ 263072 h 1219148"/>
              <a:gd name="connsiteX310" fmla="*/ 747285 w 1325347"/>
              <a:gd name="connsiteY310" fmla="*/ 242896 h 1219148"/>
              <a:gd name="connsiteX311" fmla="*/ 762747 w 1325347"/>
              <a:gd name="connsiteY311" fmla="*/ 235527 h 1219148"/>
              <a:gd name="connsiteX312" fmla="*/ 786422 w 1325347"/>
              <a:gd name="connsiteY312" fmla="*/ 233886 h 1219148"/>
              <a:gd name="connsiteX313" fmla="*/ 796556 w 1325347"/>
              <a:gd name="connsiteY313" fmla="*/ 223961 h 1219148"/>
              <a:gd name="connsiteX314" fmla="*/ 832400 w 1325347"/>
              <a:gd name="connsiteY314" fmla="*/ 191436 h 1219148"/>
              <a:gd name="connsiteX315" fmla="*/ 850307 w 1325347"/>
              <a:gd name="connsiteY315" fmla="*/ 187020 h 1219148"/>
              <a:gd name="connsiteX316" fmla="*/ 880294 w 1325347"/>
              <a:gd name="connsiteY316" fmla="*/ 178724 h 1219148"/>
              <a:gd name="connsiteX317" fmla="*/ 886004 w 1325347"/>
              <a:gd name="connsiteY317" fmla="*/ 169551 h 1219148"/>
              <a:gd name="connsiteX318" fmla="*/ 882274 w 1325347"/>
              <a:gd name="connsiteY318" fmla="*/ 161076 h 1219148"/>
              <a:gd name="connsiteX319" fmla="*/ 880327 w 1325347"/>
              <a:gd name="connsiteY319" fmla="*/ 155030 h 1219148"/>
              <a:gd name="connsiteX320" fmla="*/ 981289 w 1325347"/>
              <a:gd name="connsiteY320" fmla="*/ 65856 h 1219148"/>
              <a:gd name="connsiteX321" fmla="*/ 1023080 w 1325347"/>
              <a:gd name="connsiteY321" fmla="*/ 64155 h 1219148"/>
              <a:gd name="connsiteX322" fmla="*/ 1149079 w 1325347"/>
              <a:gd name="connsiteY322" fmla="*/ 64578 h 1219148"/>
              <a:gd name="connsiteX323" fmla="*/ 1258451 w 1325347"/>
              <a:gd name="connsiteY323" fmla="*/ 150996 h 1219148"/>
              <a:gd name="connsiteX324" fmla="*/ 1300986 w 1325347"/>
              <a:gd name="connsiteY324" fmla="*/ 307630 h 1219148"/>
              <a:gd name="connsiteX325" fmla="*/ 1292883 w 1325347"/>
              <a:gd name="connsiteY325" fmla="*/ 328560 h 1219148"/>
              <a:gd name="connsiteX326" fmla="*/ 1184861 w 1325347"/>
              <a:gd name="connsiteY326" fmla="*/ 404852 h 1219148"/>
              <a:gd name="connsiteX327" fmla="*/ 1172034 w 1325347"/>
              <a:gd name="connsiteY327" fmla="*/ 250918 h 1219148"/>
              <a:gd name="connsiteX328" fmla="*/ 1006539 w 1325347"/>
              <a:gd name="connsiteY328" fmla="*/ 173951 h 1219148"/>
              <a:gd name="connsiteX329" fmla="*/ 934089 w 1325347"/>
              <a:gd name="connsiteY329" fmla="*/ 140297 h 1219148"/>
              <a:gd name="connsiteX330" fmla="*/ 932377 w 1325347"/>
              <a:gd name="connsiteY330" fmla="*/ 138023 h 1219148"/>
              <a:gd name="connsiteX331" fmla="*/ 936571 w 1325347"/>
              <a:gd name="connsiteY331" fmla="*/ 129963 h 1219148"/>
              <a:gd name="connsiteX332" fmla="*/ 953338 w 1325347"/>
              <a:gd name="connsiteY332" fmla="*/ 118908 h 1219148"/>
              <a:gd name="connsiteX333" fmla="*/ 972697 w 1325347"/>
              <a:gd name="connsiteY333" fmla="*/ 109689 h 1219148"/>
              <a:gd name="connsiteX334" fmla="*/ 975815 w 1325347"/>
              <a:gd name="connsiteY334" fmla="*/ 98681 h 1219148"/>
              <a:gd name="connsiteX335" fmla="*/ 980338 w 1325347"/>
              <a:gd name="connsiteY335" fmla="*/ 87889 h 1219148"/>
              <a:gd name="connsiteX336" fmla="*/ 987187 w 1325347"/>
              <a:gd name="connsiteY336" fmla="*/ 85356 h 1219148"/>
              <a:gd name="connsiteX337" fmla="*/ 994680 w 1325347"/>
              <a:gd name="connsiteY337" fmla="*/ 78614 h 1219148"/>
              <a:gd name="connsiteX338" fmla="*/ 987501 w 1325347"/>
              <a:gd name="connsiteY338" fmla="*/ 73915 h 1219148"/>
              <a:gd name="connsiteX339" fmla="*/ 896576 w 1325347"/>
              <a:gd name="connsiteY339" fmla="*/ 69304 h 1219148"/>
              <a:gd name="connsiteX340" fmla="*/ 911785 w 1325347"/>
              <a:gd name="connsiteY340" fmla="*/ 68685 h 1219148"/>
              <a:gd name="connsiteX341" fmla="*/ 903019 w 1325347"/>
              <a:gd name="connsiteY341" fmla="*/ 72361 h 1219148"/>
              <a:gd name="connsiteX342" fmla="*/ 893151 w 1325347"/>
              <a:gd name="connsiteY342" fmla="*/ 75864 h 1219148"/>
              <a:gd name="connsiteX343" fmla="*/ 891137 w 1325347"/>
              <a:gd name="connsiteY343" fmla="*/ 71424 h 1219148"/>
              <a:gd name="connsiteX344" fmla="*/ 891237 w 1325347"/>
              <a:gd name="connsiteY344" fmla="*/ 71040 h 1219148"/>
              <a:gd name="connsiteX345" fmla="*/ 757498 w 1325347"/>
              <a:gd name="connsiteY345" fmla="*/ 88883 h 1219148"/>
              <a:gd name="connsiteX346" fmla="*/ 774289 w 1325347"/>
              <a:gd name="connsiteY346" fmla="*/ 88883 h 1219148"/>
              <a:gd name="connsiteX347" fmla="*/ 763298 w 1325347"/>
              <a:gd name="connsiteY347" fmla="*/ 93425 h 1219148"/>
              <a:gd name="connsiteX348" fmla="*/ 752970 w 1325347"/>
              <a:gd name="connsiteY348" fmla="*/ 105206 h 1219148"/>
              <a:gd name="connsiteX349" fmla="*/ 748370 w 1325347"/>
              <a:gd name="connsiteY349" fmla="*/ 111227 h 1219148"/>
              <a:gd name="connsiteX350" fmla="*/ 741863 w 1325347"/>
              <a:gd name="connsiteY350" fmla="*/ 112108 h 1219148"/>
              <a:gd name="connsiteX351" fmla="*/ 736748 w 1325347"/>
              <a:gd name="connsiteY351" fmla="*/ 106830 h 1219148"/>
              <a:gd name="connsiteX352" fmla="*/ 737069 w 1325347"/>
              <a:gd name="connsiteY352" fmla="*/ 102925 h 1219148"/>
              <a:gd name="connsiteX353" fmla="*/ 1116081 w 1325347"/>
              <a:gd name="connsiteY353" fmla="*/ 9892 h 1219148"/>
              <a:gd name="connsiteX354" fmla="*/ 1247649 w 1325347"/>
              <a:gd name="connsiteY354" fmla="*/ 1791 h 1219148"/>
              <a:gd name="connsiteX355" fmla="*/ 1313813 w 1325347"/>
              <a:gd name="connsiteY355" fmla="*/ 57828 h 1219148"/>
              <a:gd name="connsiteX356" fmla="*/ 1325290 w 1325347"/>
              <a:gd name="connsiteY356" fmla="*/ 428480 h 1219148"/>
              <a:gd name="connsiteX357" fmla="*/ 1259127 w 1325347"/>
              <a:gd name="connsiteY357" fmla="*/ 543255 h 1219148"/>
              <a:gd name="connsiteX358" fmla="*/ 1187579 w 1325347"/>
              <a:gd name="connsiteY358" fmla="*/ 594035 h 1219148"/>
              <a:gd name="connsiteX359" fmla="*/ 1183722 w 1325347"/>
              <a:gd name="connsiteY359" fmla="*/ 588938 h 1219148"/>
              <a:gd name="connsiteX360" fmla="*/ 1157928 w 1325347"/>
              <a:gd name="connsiteY360" fmla="*/ 579211 h 1219148"/>
              <a:gd name="connsiteX361" fmla="*/ 1160649 w 1325347"/>
              <a:gd name="connsiteY361" fmla="*/ 608355 h 1219148"/>
              <a:gd name="connsiteX362" fmla="*/ 1149213 w 1325347"/>
              <a:gd name="connsiteY362" fmla="*/ 608026 h 1219148"/>
              <a:gd name="connsiteX363" fmla="*/ 1141919 w 1325347"/>
              <a:gd name="connsiteY363" fmla="*/ 594691 h 1219148"/>
              <a:gd name="connsiteX364" fmla="*/ 1110464 w 1325347"/>
              <a:gd name="connsiteY364" fmla="*/ 589118 h 1219148"/>
              <a:gd name="connsiteX365" fmla="*/ 1103185 w 1325347"/>
              <a:gd name="connsiteY365" fmla="*/ 594456 h 1219148"/>
              <a:gd name="connsiteX366" fmla="*/ 1091154 w 1325347"/>
              <a:gd name="connsiteY366" fmla="*/ 593316 h 1219148"/>
              <a:gd name="connsiteX367" fmla="*/ 1090445 w 1325347"/>
              <a:gd name="connsiteY367" fmla="*/ 583872 h 1219148"/>
              <a:gd name="connsiteX368" fmla="*/ 1090164 w 1325347"/>
              <a:gd name="connsiteY368" fmla="*/ 571620 h 1219148"/>
              <a:gd name="connsiteX369" fmla="*/ 1078513 w 1325347"/>
              <a:gd name="connsiteY369" fmla="*/ 572694 h 1219148"/>
              <a:gd name="connsiteX370" fmla="*/ 932903 w 1325347"/>
              <a:gd name="connsiteY370" fmla="*/ 623459 h 1219148"/>
              <a:gd name="connsiteX371" fmla="*/ 883987 w 1325347"/>
              <a:gd name="connsiteY371" fmla="*/ 638168 h 1219148"/>
              <a:gd name="connsiteX372" fmla="*/ 871048 w 1325347"/>
              <a:gd name="connsiteY372" fmla="*/ 647660 h 1219148"/>
              <a:gd name="connsiteX373" fmla="*/ 862906 w 1325347"/>
              <a:gd name="connsiteY373" fmla="*/ 659239 h 1219148"/>
              <a:gd name="connsiteX374" fmla="*/ 852600 w 1325347"/>
              <a:gd name="connsiteY374" fmla="*/ 657186 h 1219148"/>
              <a:gd name="connsiteX375" fmla="*/ 1294234 w 1325347"/>
              <a:gd name="connsiteY375" fmla="*/ 348814 h 1219148"/>
              <a:gd name="connsiteX376" fmla="*/ 1315840 w 1325347"/>
              <a:gd name="connsiteY376" fmla="*/ 295478 h 1219148"/>
              <a:gd name="connsiteX377" fmla="*/ 1273981 w 1325347"/>
              <a:gd name="connsiteY377" fmla="*/ 145596 h 1219148"/>
              <a:gd name="connsiteX378" fmla="*/ 1141652 w 1325347"/>
              <a:gd name="connsiteY378" fmla="*/ 44999 h 1219148"/>
              <a:gd name="connsiteX379" fmla="*/ 989070 w 1325347"/>
              <a:gd name="connsiteY379" fmla="*/ 44325 h 1219148"/>
              <a:gd name="connsiteX380" fmla="*/ 1116081 w 1325347"/>
              <a:gd name="connsiteY380" fmla="*/ 9892 h 121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Lst>
            <a:rect l="l" t="t" r="r" b="b"/>
            <a:pathLst>
              <a:path w="1325347" h="1219148">
                <a:moveTo>
                  <a:pt x="359818" y="1159734"/>
                </a:moveTo>
                <a:cubicBezTo>
                  <a:pt x="365858" y="1157794"/>
                  <a:pt x="370780" y="1157298"/>
                  <a:pt x="375056" y="1158676"/>
                </a:cubicBezTo>
                <a:lnTo>
                  <a:pt x="382546" y="1165394"/>
                </a:lnTo>
                <a:lnTo>
                  <a:pt x="322852" y="1207761"/>
                </a:lnTo>
                <a:lnTo>
                  <a:pt x="315407" y="1206017"/>
                </a:lnTo>
                <a:cubicBezTo>
                  <a:pt x="311578" y="1207581"/>
                  <a:pt x="311743" y="1211197"/>
                  <a:pt x="313525" y="1213627"/>
                </a:cubicBezTo>
                <a:lnTo>
                  <a:pt x="313699" y="1214257"/>
                </a:lnTo>
                <a:lnTo>
                  <a:pt x="306807" y="1219148"/>
                </a:lnTo>
                <a:lnTo>
                  <a:pt x="303062" y="1216320"/>
                </a:lnTo>
                <a:cubicBezTo>
                  <a:pt x="299596" y="1201422"/>
                  <a:pt x="304877" y="1195057"/>
                  <a:pt x="319713" y="1196629"/>
                </a:cubicBezTo>
                <a:cubicBezTo>
                  <a:pt x="326728" y="1197712"/>
                  <a:pt x="329749" y="1196742"/>
                  <a:pt x="328824" y="1188700"/>
                </a:cubicBezTo>
                <a:cubicBezTo>
                  <a:pt x="325738" y="1176016"/>
                  <a:pt x="330210" y="1170244"/>
                  <a:pt x="342291" y="1166364"/>
                </a:cubicBezTo>
                <a:cubicBezTo>
                  <a:pt x="348332" y="1164423"/>
                  <a:pt x="353777" y="1161675"/>
                  <a:pt x="359818" y="1159734"/>
                </a:cubicBezTo>
                <a:close/>
                <a:moveTo>
                  <a:pt x="4942" y="1006852"/>
                </a:moveTo>
                <a:cubicBezTo>
                  <a:pt x="10763" y="1004331"/>
                  <a:pt x="13445" y="1007322"/>
                  <a:pt x="16128" y="1010312"/>
                </a:cubicBezTo>
                <a:lnTo>
                  <a:pt x="24366" y="1017112"/>
                </a:lnTo>
                <a:lnTo>
                  <a:pt x="8989" y="1017239"/>
                </a:lnTo>
                <a:lnTo>
                  <a:pt x="403" y="1021574"/>
                </a:lnTo>
                <a:lnTo>
                  <a:pt x="82" y="1017958"/>
                </a:lnTo>
                <a:cubicBezTo>
                  <a:pt x="310" y="1013706"/>
                  <a:pt x="-1550" y="1008628"/>
                  <a:pt x="4942" y="1006852"/>
                </a:cubicBezTo>
                <a:close/>
                <a:moveTo>
                  <a:pt x="278875" y="880121"/>
                </a:moveTo>
                <a:lnTo>
                  <a:pt x="278775" y="880193"/>
                </a:lnTo>
                <a:lnTo>
                  <a:pt x="278733" y="880165"/>
                </a:lnTo>
                <a:close/>
                <a:moveTo>
                  <a:pt x="340036" y="856697"/>
                </a:moveTo>
                <a:lnTo>
                  <a:pt x="342244" y="866185"/>
                </a:lnTo>
                <a:cubicBezTo>
                  <a:pt x="342029" y="867589"/>
                  <a:pt x="342409" y="869800"/>
                  <a:pt x="342194" y="871204"/>
                </a:cubicBezTo>
                <a:cubicBezTo>
                  <a:pt x="342738" y="877033"/>
                  <a:pt x="343069" y="884265"/>
                  <a:pt x="339026" y="887232"/>
                </a:cubicBezTo>
                <a:cubicBezTo>
                  <a:pt x="334173" y="890791"/>
                  <a:pt x="332870" y="880536"/>
                  <a:pt x="327853" y="880479"/>
                </a:cubicBezTo>
                <a:cubicBezTo>
                  <a:pt x="327853" y="880479"/>
                  <a:pt x="327044" y="881072"/>
                  <a:pt x="326235" y="881666"/>
                </a:cubicBezTo>
                <a:cubicBezTo>
                  <a:pt x="326838" y="891813"/>
                  <a:pt x="324968" y="898167"/>
                  <a:pt x="320711" y="902536"/>
                </a:cubicBezTo>
                <a:lnTo>
                  <a:pt x="315325" y="904966"/>
                </a:lnTo>
                <a:lnTo>
                  <a:pt x="293217" y="889981"/>
                </a:lnTo>
                <a:close/>
                <a:moveTo>
                  <a:pt x="1033623" y="687842"/>
                </a:moveTo>
                <a:lnTo>
                  <a:pt x="1060369" y="684320"/>
                </a:lnTo>
                <a:lnTo>
                  <a:pt x="1009408" y="720489"/>
                </a:lnTo>
                <a:lnTo>
                  <a:pt x="1008026" y="719077"/>
                </a:lnTo>
                <a:cubicBezTo>
                  <a:pt x="1007432" y="718268"/>
                  <a:pt x="1006622" y="718861"/>
                  <a:pt x="1006029" y="718051"/>
                </a:cubicBezTo>
                <a:cubicBezTo>
                  <a:pt x="1002630" y="716808"/>
                  <a:pt x="995566" y="720745"/>
                  <a:pt x="997447" y="713136"/>
                </a:cubicBezTo>
                <a:cubicBezTo>
                  <a:pt x="998520" y="706120"/>
                  <a:pt x="1004131" y="706987"/>
                  <a:pt x="1009527" y="709256"/>
                </a:cubicBezTo>
                <a:cubicBezTo>
                  <a:pt x="1010931" y="709473"/>
                  <a:pt x="1012927" y="710499"/>
                  <a:pt x="1014925" y="711525"/>
                </a:cubicBezTo>
                <a:cubicBezTo>
                  <a:pt x="1016921" y="712551"/>
                  <a:pt x="1019727" y="712985"/>
                  <a:pt x="1022153" y="711205"/>
                </a:cubicBezTo>
                <a:cubicBezTo>
                  <a:pt x="1023984" y="708615"/>
                  <a:pt x="1020585" y="707373"/>
                  <a:pt x="1020206" y="705159"/>
                </a:cubicBezTo>
                <a:cubicBezTo>
                  <a:pt x="1017119" y="692475"/>
                  <a:pt x="1020189" y="686486"/>
                  <a:pt x="1033623" y="687842"/>
                </a:cubicBezTo>
                <a:close/>
                <a:moveTo>
                  <a:pt x="462694" y="741007"/>
                </a:moveTo>
                <a:cubicBezTo>
                  <a:pt x="464298" y="740918"/>
                  <a:pt x="465845" y="741892"/>
                  <a:pt x="467484" y="744470"/>
                </a:cubicBezTo>
                <a:lnTo>
                  <a:pt x="467813" y="744837"/>
                </a:lnTo>
                <a:lnTo>
                  <a:pt x="451725" y="756357"/>
                </a:lnTo>
                <a:lnTo>
                  <a:pt x="457563" y="743923"/>
                </a:lnTo>
                <a:cubicBezTo>
                  <a:pt x="459429" y="742249"/>
                  <a:pt x="461090" y="741097"/>
                  <a:pt x="462694" y="741007"/>
                </a:cubicBezTo>
                <a:close/>
                <a:moveTo>
                  <a:pt x="411235" y="746347"/>
                </a:moveTo>
                <a:cubicBezTo>
                  <a:pt x="414741" y="747251"/>
                  <a:pt x="417575" y="747407"/>
                  <a:pt x="418017" y="752406"/>
                </a:cubicBezTo>
                <a:cubicBezTo>
                  <a:pt x="418460" y="757407"/>
                  <a:pt x="415625" y="757250"/>
                  <a:pt x="412714" y="758511"/>
                </a:cubicBezTo>
                <a:cubicBezTo>
                  <a:pt x="407716" y="758947"/>
                  <a:pt x="402642" y="760799"/>
                  <a:pt x="403084" y="765799"/>
                </a:cubicBezTo>
                <a:cubicBezTo>
                  <a:pt x="402856" y="770052"/>
                  <a:pt x="404792" y="773713"/>
                  <a:pt x="409715" y="774694"/>
                </a:cubicBezTo>
                <a:cubicBezTo>
                  <a:pt x="415308" y="776424"/>
                  <a:pt x="419559" y="776658"/>
                  <a:pt x="422027" y="770397"/>
                </a:cubicBezTo>
                <a:cubicBezTo>
                  <a:pt x="423597" y="767641"/>
                  <a:pt x="425277" y="766134"/>
                  <a:pt x="427151" y="765970"/>
                </a:cubicBezTo>
                <a:lnTo>
                  <a:pt x="433320" y="769535"/>
                </a:lnTo>
                <a:lnTo>
                  <a:pt x="299977" y="865012"/>
                </a:lnTo>
                <a:lnTo>
                  <a:pt x="276017" y="868970"/>
                </a:lnTo>
                <a:lnTo>
                  <a:pt x="267494" y="872547"/>
                </a:lnTo>
                <a:lnTo>
                  <a:pt x="244368" y="856873"/>
                </a:lnTo>
                <a:lnTo>
                  <a:pt x="247129" y="854359"/>
                </a:lnTo>
                <a:lnTo>
                  <a:pt x="249867" y="856362"/>
                </a:lnTo>
                <a:lnTo>
                  <a:pt x="248240" y="853348"/>
                </a:lnTo>
                <a:lnTo>
                  <a:pt x="256188" y="846110"/>
                </a:lnTo>
                <a:cubicBezTo>
                  <a:pt x="260042" y="842146"/>
                  <a:pt x="263478" y="837715"/>
                  <a:pt x="265909" y="832163"/>
                </a:cubicBezTo>
                <a:cubicBezTo>
                  <a:pt x="269793" y="825980"/>
                  <a:pt x="276286" y="824205"/>
                  <a:pt x="283891" y="828178"/>
                </a:cubicBezTo>
                <a:cubicBezTo>
                  <a:pt x="286649" y="829752"/>
                  <a:pt x="288737" y="830578"/>
                  <a:pt x="289712" y="825656"/>
                </a:cubicBezTo>
                <a:cubicBezTo>
                  <a:pt x="293901" y="813803"/>
                  <a:pt x="293901" y="813803"/>
                  <a:pt x="302695" y="822107"/>
                </a:cubicBezTo>
                <a:cubicBezTo>
                  <a:pt x="303366" y="822854"/>
                  <a:pt x="304037" y="823602"/>
                  <a:pt x="306125" y="824428"/>
                </a:cubicBezTo>
                <a:cubicBezTo>
                  <a:pt x="305163" y="815845"/>
                  <a:pt x="304949" y="806594"/>
                  <a:pt x="303987" y="798011"/>
                </a:cubicBezTo>
                <a:cubicBezTo>
                  <a:pt x="304811" y="795925"/>
                  <a:pt x="302204" y="791516"/>
                  <a:pt x="305785" y="791002"/>
                </a:cubicBezTo>
                <a:cubicBezTo>
                  <a:pt x="310113" y="789819"/>
                  <a:pt x="314441" y="788636"/>
                  <a:pt x="318464" y="793123"/>
                </a:cubicBezTo>
                <a:cubicBezTo>
                  <a:pt x="321742" y="798278"/>
                  <a:pt x="323601" y="803356"/>
                  <a:pt x="325462" y="808435"/>
                </a:cubicBezTo>
                <a:cubicBezTo>
                  <a:pt x="326651" y="812764"/>
                  <a:pt x="329333" y="815756"/>
                  <a:pt x="334407" y="813903"/>
                </a:cubicBezTo>
                <a:cubicBezTo>
                  <a:pt x="351199" y="805588"/>
                  <a:pt x="370674" y="800264"/>
                  <a:pt x="386873" y="789784"/>
                </a:cubicBezTo>
                <a:cubicBezTo>
                  <a:pt x="394934" y="785253"/>
                  <a:pt x="402995" y="780721"/>
                  <a:pt x="397264" y="768322"/>
                </a:cubicBezTo>
                <a:cubicBezTo>
                  <a:pt x="393392" y="761000"/>
                  <a:pt x="404148" y="745956"/>
                  <a:pt x="411235" y="746347"/>
                </a:cubicBezTo>
                <a:close/>
                <a:moveTo>
                  <a:pt x="850083" y="658943"/>
                </a:moveTo>
                <a:lnTo>
                  <a:pt x="855964" y="671183"/>
                </a:lnTo>
                <a:cubicBezTo>
                  <a:pt x="859231" y="675637"/>
                  <a:pt x="862499" y="680091"/>
                  <a:pt x="863043" y="685921"/>
                </a:cubicBezTo>
                <a:cubicBezTo>
                  <a:pt x="853654" y="681598"/>
                  <a:pt x="843619" y="681485"/>
                  <a:pt x="833585" y="681372"/>
                </a:cubicBezTo>
                <a:lnTo>
                  <a:pt x="822121" y="678468"/>
                </a:lnTo>
                <a:close/>
                <a:moveTo>
                  <a:pt x="527769" y="656654"/>
                </a:moveTo>
                <a:lnTo>
                  <a:pt x="561707" y="677607"/>
                </a:lnTo>
                <a:lnTo>
                  <a:pt x="513579" y="712068"/>
                </a:lnTo>
                <a:lnTo>
                  <a:pt x="509828" y="697048"/>
                </a:lnTo>
                <a:cubicBezTo>
                  <a:pt x="507588" y="699057"/>
                  <a:pt x="506094" y="700396"/>
                  <a:pt x="504601" y="701736"/>
                </a:cubicBezTo>
                <a:cubicBezTo>
                  <a:pt x="489592" y="716546"/>
                  <a:pt x="488845" y="717216"/>
                  <a:pt x="470131" y="708366"/>
                </a:cubicBezTo>
                <a:cubicBezTo>
                  <a:pt x="464613" y="705219"/>
                  <a:pt x="459616" y="705654"/>
                  <a:pt x="455135" y="709672"/>
                </a:cubicBezTo>
                <a:cubicBezTo>
                  <a:pt x="446998" y="715621"/>
                  <a:pt x="438395" y="720300"/>
                  <a:pt x="429403" y="723981"/>
                </a:cubicBezTo>
                <a:lnTo>
                  <a:pt x="402267" y="732018"/>
                </a:lnTo>
                <a:lnTo>
                  <a:pt x="414679" y="725847"/>
                </a:lnTo>
                <a:cubicBezTo>
                  <a:pt x="421742" y="721911"/>
                  <a:pt x="425026" y="714518"/>
                  <a:pt x="428309" y="707126"/>
                </a:cubicBezTo>
                <a:lnTo>
                  <a:pt x="431656" y="702133"/>
                </a:lnTo>
                <a:lnTo>
                  <a:pt x="431871" y="701957"/>
                </a:lnTo>
                <a:cubicBezTo>
                  <a:pt x="439785" y="695244"/>
                  <a:pt x="448075" y="694752"/>
                  <a:pt x="457313" y="699327"/>
                </a:cubicBezTo>
                <a:cubicBezTo>
                  <a:pt x="461126" y="701502"/>
                  <a:pt x="464939" y="703676"/>
                  <a:pt x="469100" y="706311"/>
                </a:cubicBezTo>
                <a:cubicBezTo>
                  <a:pt x="470602" y="707343"/>
                  <a:pt x="472911" y="708486"/>
                  <a:pt x="474399" y="706637"/>
                </a:cubicBezTo>
                <a:cubicBezTo>
                  <a:pt x="475886" y="704787"/>
                  <a:pt x="474037" y="703296"/>
                  <a:pt x="472993" y="701918"/>
                </a:cubicBezTo>
                <a:cubicBezTo>
                  <a:pt x="470905" y="699160"/>
                  <a:pt x="468358" y="696750"/>
                  <a:pt x="469262" y="693174"/>
                </a:cubicBezTo>
                <a:cubicBezTo>
                  <a:pt x="469595" y="690752"/>
                  <a:pt x="467522" y="690876"/>
                  <a:pt x="466019" y="689844"/>
                </a:cubicBezTo>
                <a:cubicBezTo>
                  <a:pt x="460704" y="686638"/>
                  <a:pt x="460230" y="684104"/>
                  <a:pt x="465279" y="680283"/>
                </a:cubicBezTo>
                <a:cubicBezTo>
                  <a:pt x="471245" y="675767"/>
                  <a:pt x="477908" y="672169"/>
                  <a:pt x="484460" y="669378"/>
                </a:cubicBezTo>
                <a:cubicBezTo>
                  <a:pt x="488019" y="667406"/>
                  <a:pt x="492624" y="666812"/>
                  <a:pt x="496895" y="668640"/>
                </a:cubicBezTo>
                <a:cubicBezTo>
                  <a:pt x="500359" y="670356"/>
                  <a:pt x="503698" y="669998"/>
                  <a:pt x="507021" y="666759"/>
                </a:cubicBezTo>
                <a:close/>
                <a:moveTo>
                  <a:pt x="789432" y="515302"/>
                </a:moveTo>
                <a:lnTo>
                  <a:pt x="786714" y="517249"/>
                </a:lnTo>
                <a:lnTo>
                  <a:pt x="788911" y="515549"/>
                </a:lnTo>
                <a:close/>
                <a:moveTo>
                  <a:pt x="755096" y="503166"/>
                </a:moveTo>
                <a:lnTo>
                  <a:pt x="776947" y="518821"/>
                </a:lnTo>
                <a:lnTo>
                  <a:pt x="783288" y="519703"/>
                </a:lnTo>
                <a:lnTo>
                  <a:pt x="577910" y="666805"/>
                </a:lnTo>
                <a:lnTo>
                  <a:pt x="547017" y="647799"/>
                </a:lnTo>
                <a:lnTo>
                  <a:pt x="559105" y="642335"/>
                </a:lnTo>
                <a:cubicBezTo>
                  <a:pt x="561938" y="638925"/>
                  <a:pt x="562719" y="633996"/>
                  <a:pt x="562792" y="625988"/>
                </a:cubicBezTo>
                <a:cubicBezTo>
                  <a:pt x="564865" y="625864"/>
                  <a:pt x="564642" y="627478"/>
                  <a:pt x="565338" y="628397"/>
                </a:cubicBezTo>
                <a:cubicBezTo>
                  <a:pt x="566968" y="631502"/>
                  <a:pt x="568929" y="632187"/>
                  <a:pt x="571098" y="628376"/>
                </a:cubicBezTo>
                <a:cubicBezTo>
                  <a:pt x="572016" y="627680"/>
                  <a:pt x="572349" y="625259"/>
                  <a:pt x="573504" y="625832"/>
                </a:cubicBezTo>
                <a:cubicBezTo>
                  <a:pt x="575465" y="626515"/>
                  <a:pt x="576050" y="628242"/>
                  <a:pt x="576635" y="629968"/>
                </a:cubicBezTo>
                <a:cubicBezTo>
                  <a:pt x="576872" y="631235"/>
                  <a:pt x="577568" y="632154"/>
                  <a:pt x="577806" y="633420"/>
                </a:cubicBezTo>
                <a:cubicBezTo>
                  <a:pt x="579086" y="636067"/>
                  <a:pt x="580810" y="635484"/>
                  <a:pt x="581492" y="633522"/>
                </a:cubicBezTo>
                <a:cubicBezTo>
                  <a:pt x="584119" y="629364"/>
                  <a:pt x="585244" y="624173"/>
                  <a:pt x="590766" y="622886"/>
                </a:cubicBezTo>
                <a:cubicBezTo>
                  <a:pt x="595831" y="621945"/>
                  <a:pt x="600338" y="625040"/>
                  <a:pt x="604262" y="626407"/>
                </a:cubicBezTo>
                <a:cubicBezTo>
                  <a:pt x="604550" y="615344"/>
                  <a:pt x="599804" y="610983"/>
                  <a:pt x="589093" y="611138"/>
                </a:cubicBezTo>
                <a:lnTo>
                  <a:pt x="587343" y="611242"/>
                </a:lnTo>
                <a:lnTo>
                  <a:pt x="592867" y="607581"/>
                </a:lnTo>
                <a:cubicBezTo>
                  <a:pt x="597207" y="605020"/>
                  <a:pt x="598944" y="601877"/>
                  <a:pt x="599656" y="598397"/>
                </a:cubicBezTo>
                <a:lnTo>
                  <a:pt x="600084" y="590862"/>
                </a:lnTo>
                <a:lnTo>
                  <a:pt x="603721" y="588498"/>
                </a:lnTo>
                <a:cubicBezTo>
                  <a:pt x="605097" y="587456"/>
                  <a:pt x="606822" y="586873"/>
                  <a:pt x="607851" y="585371"/>
                </a:cubicBezTo>
                <a:cubicBezTo>
                  <a:pt x="611523" y="582591"/>
                  <a:pt x="614040" y="579240"/>
                  <a:pt x="619007" y="581987"/>
                </a:cubicBezTo>
                <a:cubicBezTo>
                  <a:pt x="621316" y="583131"/>
                  <a:pt x="624070" y="581046"/>
                  <a:pt x="627061" y="580228"/>
                </a:cubicBezTo>
                <a:cubicBezTo>
                  <a:pt x="630510" y="579063"/>
                  <a:pt x="633849" y="578704"/>
                  <a:pt x="636632" y="582381"/>
                </a:cubicBezTo>
                <a:cubicBezTo>
                  <a:pt x="639874" y="585711"/>
                  <a:pt x="642739" y="582820"/>
                  <a:pt x="645731" y="582002"/>
                </a:cubicBezTo>
                <a:cubicBezTo>
                  <a:pt x="648262" y="581531"/>
                  <a:pt x="650445" y="580601"/>
                  <a:pt x="649623" y="577608"/>
                </a:cubicBezTo>
                <a:cubicBezTo>
                  <a:pt x="649497" y="575535"/>
                  <a:pt x="650068" y="574380"/>
                  <a:pt x="651444" y="573338"/>
                </a:cubicBezTo>
                <a:cubicBezTo>
                  <a:pt x="655464" y="571018"/>
                  <a:pt x="659484" y="568698"/>
                  <a:pt x="661415" y="563620"/>
                </a:cubicBezTo>
                <a:cubicBezTo>
                  <a:pt x="662556" y="561312"/>
                  <a:pt x="664977" y="561647"/>
                  <a:pt x="667397" y="561985"/>
                </a:cubicBezTo>
                <a:cubicBezTo>
                  <a:pt x="681462" y="564352"/>
                  <a:pt x="693299" y="559006"/>
                  <a:pt x="703506" y="550556"/>
                </a:cubicBezTo>
                <a:cubicBezTo>
                  <a:pt x="708207" y="546275"/>
                  <a:pt x="712908" y="541994"/>
                  <a:pt x="719000" y="539551"/>
                </a:cubicBezTo>
                <a:cubicBezTo>
                  <a:pt x="723827" y="537343"/>
                  <a:pt x="726107" y="532725"/>
                  <a:pt x="725270" y="526851"/>
                </a:cubicBezTo>
                <a:cubicBezTo>
                  <a:pt x="728846" y="527760"/>
                  <a:pt x="731628" y="531438"/>
                  <a:pt x="735760" y="528309"/>
                </a:cubicBezTo>
                <a:cubicBezTo>
                  <a:pt x="740460" y="524029"/>
                  <a:pt x="744813" y="519288"/>
                  <a:pt x="745353" y="512372"/>
                </a:cubicBezTo>
                <a:lnTo>
                  <a:pt x="745350" y="511911"/>
                </a:lnTo>
                <a:lnTo>
                  <a:pt x="749386" y="508951"/>
                </a:lnTo>
                <a:close/>
                <a:moveTo>
                  <a:pt x="873482" y="453337"/>
                </a:moveTo>
                <a:lnTo>
                  <a:pt x="875239" y="453533"/>
                </a:lnTo>
                <a:lnTo>
                  <a:pt x="872695" y="455343"/>
                </a:lnTo>
                <a:close/>
                <a:moveTo>
                  <a:pt x="699870" y="436869"/>
                </a:moveTo>
                <a:lnTo>
                  <a:pt x="701307" y="436705"/>
                </a:lnTo>
                <a:lnTo>
                  <a:pt x="701314" y="437982"/>
                </a:lnTo>
                <a:close/>
                <a:moveTo>
                  <a:pt x="930986" y="391371"/>
                </a:moveTo>
                <a:cubicBezTo>
                  <a:pt x="933518" y="390901"/>
                  <a:pt x="936049" y="390430"/>
                  <a:pt x="938137" y="393187"/>
                </a:cubicBezTo>
                <a:cubicBezTo>
                  <a:pt x="939766" y="396292"/>
                  <a:pt x="940588" y="399284"/>
                  <a:pt x="941409" y="402277"/>
                </a:cubicBezTo>
                <a:lnTo>
                  <a:pt x="944304" y="404397"/>
                </a:lnTo>
                <a:lnTo>
                  <a:pt x="895155" y="439364"/>
                </a:lnTo>
                <a:lnTo>
                  <a:pt x="892605" y="431270"/>
                </a:lnTo>
                <a:cubicBezTo>
                  <a:pt x="888681" y="429902"/>
                  <a:pt x="889709" y="428400"/>
                  <a:pt x="892464" y="426316"/>
                </a:cubicBezTo>
                <a:cubicBezTo>
                  <a:pt x="897512" y="422494"/>
                  <a:pt x="902909" y="419132"/>
                  <a:pt x="906217" y="413011"/>
                </a:cubicBezTo>
                <a:cubicBezTo>
                  <a:pt x="908734" y="409660"/>
                  <a:pt x="912532" y="408955"/>
                  <a:pt x="916692" y="411590"/>
                </a:cubicBezTo>
                <a:cubicBezTo>
                  <a:pt x="918195" y="412621"/>
                  <a:pt x="919350" y="413192"/>
                  <a:pt x="920141" y="410424"/>
                </a:cubicBezTo>
                <a:cubicBezTo>
                  <a:pt x="923103" y="403846"/>
                  <a:pt x="923103" y="403846"/>
                  <a:pt x="927736" y="409013"/>
                </a:cubicBezTo>
                <a:cubicBezTo>
                  <a:pt x="928084" y="409473"/>
                  <a:pt x="928433" y="409932"/>
                  <a:pt x="929588" y="410504"/>
                </a:cubicBezTo>
                <a:cubicBezTo>
                  <a:pt x="929447" y="405549"/>
                  <a:pt x="929764" y="400248"/>
                  <a:pt x="929624" y="395292"/>
                </a:cubicBezTo>
                <a:cubicBezTo>
                  <a:pt x="930194" y="394139"/>
                  <a:pt x="928913" y="391493"/>
                  <a:pt x="930986" y="391371"/>
                </a:cubicBezTo>
                <a:close/>
                <a:moveTo>
                  <a:pt x="683913" y="437084"/>
                </a:moveTo>
                <a:cubicBezTo>
                  <a:pt x="685721" y="437004"/>
                  <a:pt x="687771" y="437680"/>
                  <a:pt x="689875" y="438004"/>
                </a:cubicBezTo>
                <a:lnTo>
                  <a:pt x="690611" y="437920"/>
                </a:lnTo>
                <a:lnTo>
                  <a:pt x="690603" y="438137"/>
                </a:lnTo>
                <a:cubicBezTo>
                  <a:pt x="690284" y="443440"/>
                  <a:pt x="689551" y="446525"/>
                  <a:pt x="687614" y="447901"/>
                </a:cubicBezTo>
                <a:lnTo>
                  <a:pt x="681638" y="447612"/>
                </a:lnTo>
                <a:lnTo>
                  <a:pt x="679412" y="440697"/>
                </a:lnTo>
                <a:cubicBezTo>
                  <a:pt x="680543" y="438000"/>
                  <a:pt x="682106" y="437164"/>
                  <a:pt x="683913" y="437084"/>
                </a:cubicBezTo>
                <a:close/>
                <a:moveTo>
                  <a:pt x="838869" y="369809"/>
                </a:moveTo>
                <a:lnTo>
                  <a:pt x="838974" y="369825"/>
                </a:lnTo>
                <a:lnTo>
                  <a:pt x="758848" y="427806"/>
                </a:lnTo>
                <a:cubicBezTo>
                  <a:pt x="753447" y="431856"/>
                  <a:pt x="742645" y="431182"/>
                  <a:pt x="737243" y="427806"/>
                </a:cubicBezTo>
                <a:lnTo>
                  <a:pt x="727888" y="423388"/>
                </a:lnTo>
                <a:lnTo>
                  <a:pt x="734633" y="417627"/>
                </a:lnTo>
                <a:cubicBezTo>
                  <a:pt x="744815" y="402683"/>
                  <a:pt x="759372" y="392004"/>
                  <a:pt x="776684" y="386777"/>
                </a:cubicBezTo>
                <a:cubicBezTo>
                  <a:pt x="781107" y="386024"/>
                  <a:pt x="783318" y="385648"/>
                  <a:pt x="785695" y="388887"/>
                </a:cubicBezTo>
                <a:cubicBezTo>
                  <a:pt x="788451" y="394339"/>
                  <a:pt x="791256" y="394771"/>
                  <a:pt x="792328" y="387756"/>
                </a:cubicBezTo>
                <a:cubicBezTo>
                  <a:pt x="793831" y="377935"/>
                  <a:pt x="801489" y="374808"/>
                  <a:pt x="810714" y="375514"/>
                </a:cubicBezTo>
                <a:cubicBezTo>
                  <a:pt x="820534" y="377031"/>
                  <a:pt x="829759" y="377738"/>
                  <a:pt x="838869" y="369809"/>
                </a:cubicBezTo>
                <a:close/>
                <a:moveTo>
                  <a:pt x="900627" y="346112"/>
                </a:moveTo>
                <a:cubicBezTo>
                  <a:pt x="906704" y="342735"/>
                  <a:pt x="918182" y="343411"/>
                  <a:pt x="925607" y="346112"/>
                </a:cubicBezTo>
                <a:lnTo>
                  <a:pt x="970820" y="367211"/>
                </a:lnTo>
                <a:lnTo>
                  <a:pt x="947827" y="373562"/>
                </a:lnTo>
                <a:cubicBezTo>
                  <a:pt x="940121" y="375780"/>
                  <a:pt x="932874" y="377651"/>
                  <a:pt x="924457" y="376069"/>
                </a:cubicBezTo>
                <a:cubicBezTo>
                  <a:pt x="918809" y="375284"/>
                  <a:pt x="914331" y="377951"/>
                  <a:pt x="910200" y="381078"/>
                </a:cubicBezTo>
                <a:cubicBezTo>
                  <a:pt x="904344" y="384787"/>
                  <a:pt x="898948" y="388149"/>
                  <a:pt x="892575" y="380682"/>
                </a:cubicBezTo>
                <a:cubicBezTo>
                  <a:pt x="891004" y="389100"/>
                  <a:pt x="885372" y="391197"/>
                  <a:pt x="878694" y="391912"/>
                </a:cubicBezTo>
                <a:cubicBezTo>
                  <a:pt x="870863" y="392057"/>
                  <a:pt x="864897" y="396573"/>
                  <a:pt x="858344" y="399364"/>
                </a:cubicBezTo>
                <a:cubicBezTo>
                  <a:pt x="851335" y="402502"/>
                  <a:pt x="844546" y="404026"/>
                  <a:pt x="837173" y="403823"/>
                </a:cubicBezTo>
                <a:cubicBezTo>
                  <a:pt x="833139" y="403262"/>
                  <a:pt x="828882" y="404315"/>
                  <a:pt x="825559" y="407554"/>
                </a:cubicBezTo>
                <a:cubicBezTo>
                  <a:pt x="821317" y="411488"/>
                  <a:pt x="816491" y="413696"/>
                  <a:pt x="810731" y="413717"/>
                </a:cubicBezTo>
                <a:lnTo>
                  <a:pt x="805686" y="414681"/>
                </a:lnTo>
                <a:close/>
                <a:moveTo>
                  <a:pt x="1156508" y="274547"/>
                </a:moveTo>
                <a:cubicBezTo>
                  <a:pt x="1159883" y="322482"/>
                  <a:pt x="1163935" y="366366"/>
                  <a:pt x="1164609" y="410251"/>
                </a:cubicBezTo>
                <a:cubicBezTo>
                  <a:pt x="1164609" y="417677"/>
                  <a:pt x="1151106" y="427130"/>
                  <a:pt x="1142330" y="433205"/>
                </a:cubicBezTo>
                <a:lnTo>
                  <a:pt x="798828" y="673541"/>
                </a:lnTo>
                <a:lnTo>
                  <a:pt x="775577" y="671608"/>
                </a:lnTo>
                <a:cubicBezTo>
                  <a:pt x="767415" y="675105"/>
                  <a:pt x="761218" y="682766"/>
                  <a:pt x="758395" y="694179"/>
                </a:cubicBezTo>
                <a:lnTo>
                  <a:pt x="756677" y="703033"/>
                </a:lnTo>
                <a:lnTo>
                  <a:pt x="741833" y="713419"/>
                </a:lnTo>
                <a:lnTo>
                  <a:pt x="740555" y="712250"/>
                </a:lnTo>
                <a:cubicBezTo>
                  <a:pt x="724035" y="698209"/>
                  <a:pt x="711575" y="699876"/>
                  <a:pt x="695022" y="709528"/>
                </a:cubicBezTo>
                <a:cubicBezTo>
                  <a:pt x="683106" y="717024"/>
                  <a:pt x="671190" y="724519"/>
                  <a:pt x="657707" y="728183"/>
                </a:cubicBezTo>
                <a:cubicBezTo>
                  <a:pt x="648647" y="731092"/>
                  <a:pt x="641154" y="737835"/>
                  <a:pt x="639438" y="749060"/>
                </a:cubicBezTo>
                <a:cubicBezTo>
                  <a:pt x="623248" y="742252"/>
                  <a:pt x="593856" y="751357"/>
                  <a:pt x="583673" y="766302"/>
                </a:cubicBezTo>
                <a:cubicBezTo>
                  <a:pt x="581627" y="770295"/>
                  <a:pt x="578607" y="771265"/>
                  <a:pt x="574398" y="770614"/>
                </a:cubicBezTo>
                <a:cubicBezTo>
                  <a:pt x="558538" y="771038"/>
                  <a:pt x="548026" y="778750"/>
                  <a:pt x="541077" y="791321"/>
                </a:cubicBezTo>
                <a:cubicBezTo>
                  <a:pt x="538008" y="797311"/>
                  <a:pt x="534773" y="799684"/>
                  <a:pt x="527544" y="800005"/>
                </a:cubicBezTo>
                <a:cubicBezTo>
                  <a:pt x="508879" y="799995"/>
                  <a:pt x="495132" y="810081"/>
                  <a:pt x="483546" y="824808"/>
                </a:cubicBezTo>
                <a:cubicBezTo>
                  <a:pt x="480097" y="828584"/>
                  <a:pt x="478480" y="829771"/>
                  <a:pt x="473892" y="826908"/>
                </a:cubicBezTo>
                <a:cubicBezTo>
                  <a:pt x="464501" y="822586"/>
                  <a:pt x="455226" y="826899"/>
                  <a:pt x="445357" y="830401"/>
                </a:cubicBezTo>
                <a:cubicBezTo>
                  <a:pt x="435274" y="835307"/>
                  <a:pt x="425190" y="840214"/>
                  <a:pt x="413209" y="834055"/>
                </a:cubicBezTo>
                <a:cubicBezTo>
                  <a:pt x="410618" y="832219"/>
                  <a:pt x="408191" y="833998"/>
                  <a:pt x="405551" y="837182"/>
                </a:cubicBezTo>
                <a:cubicBezTo>
                  <a:pt x="397844" y="845327"/>
                  <a:pt x="388734" y="853255"/>
                  <a:pt x="385400" y="865667"/>
                </a:cubicBezTo>
                <a:cubicBezTo>
                  <a:pt x="384113" y="874085"/>
                  <a:pt x="380713" y="872843"/>
                  <a:pt x="374937" y="868360"/>
                </a:cubicBezTo>
                <a:cubicBezTo>
                  <a:pt x="369755" y="864688"/>
                  <a:pt x="364371" y="861164"/>
                  <a:pt x="360227" y="856574"/>
                </a:cubicBezTo>
                <a:lnTo>
                  <a:pt x="355794" y="845494"/>
                </a:lnTo>
                <a:lnTo>
                  <a:pt x="481655" y="756017"/>
                </a:lnTo>
                <a:lnTo>
                  <a:pt x="485262" y="757533"/>
                </a:lnTo>
                <a:cubicBezTo>
                  <a:pt x="487947" y="757148"/>
                  <a:pt x="490374" y="754972"/>
                  <a:pt x="493437" y="750876"/>
                </a:cubicBezTo>
                <a:cubicBezTo>
                  <a:pt x="497246" y="746109"/>
                  <a:pt x="502320" y="744257"/>
                  <a:pt x="506800" y="740239"/>
                </a:cubicBezTo>
                <a:lnTo>
                  <a:pt x="510467" y="735535"/>
                </a:lnTo>
                <a:lnTo>
                  <a:pt x="564408" y="697187"/>
                </a:lnTo>
                <a:lnTo>
                  <a:pt x="565083" y="741746"/>
                </a:lnTo>
                <a:lnTo>
                  <a:pt x="583312" y="741746"/>
                </a:lnTo>
                <a:lnTo>
                  <a:pt x="582636" y="684360"/>
                </a:lnTo>
                <a:cubicBezTo>
                  <a:pt x="665003" y="625622"/>
                  <a:pt x="748046" y="566209"/>
                  <a:pt x="830414" y="507471"/>
                </a:cubicBezTo>
                <a:cubicBezTo>
                  <a:pt x="832439" y="505446"/>
                  <a:pt x="835140" y="504770"/>
                  <a:pt x="839866" y="502070"/>
                </a:cubicBezTo>
                <a:cubicBezTo>
                  <a:pt x="843917" y="517599"/>
                  <a:pt x="847967" y="531777"/>
                  <a:pt x="852019" y="545955"/>
                </a:cubicBezTo>
                <a:cubicBezTo>
                  <a:pt x="855394" y="545955"/>
                  <a:pt x="858095" y="545280"/>
                  <a:pt x="861470" y="545280"/>
                </a:cubicBezTo>
                <a:cubicBezTo>
                  <a:pt x="861470" y="533802"/>
                  <a:pt x="863496" y="521649"/>
                  <a:pt x="860796" y="510848"/>
                </a:cubicBezTo>
                <a:cubicBezTo>
                  <a:pt x="856070" y="493969"/>
                  <a:pt x="860796" y="483841"/>
                  <a:pt x="874972" y="474389"/>
                </a:cubicBezTo>
                <a:lnTo>
                  <a:pt x="1000442" y="385152"/>
                </a:lnTo>
                <a:lnTo>
                  <a:pt x="1001388" y="385165"/>
                </a:lnTo>
                <a:lnTo>
                  <a:pt x="1014728" y="431856"/>
                </a:lnTo>
                <a:cubicBezTo>
                  <a:pt x="1018104" y="431856"/>
                  <a:pt x="1020805" y="431856"/>
                  <a:pt x="1024180" y="431856"/>
                </a:cubicBezTo>
                <a:cubicBezTo>
                  <a:pt x="1024180" y="421054"/>
                  <a:pt x="1026880" y="408901"/>
                  <a:pt x="1023504" y="398773"/>
                </a:cubicBezTo>
                <a:cubicBezTo>
                  <a:pt x="1020129" y="388984"/>
                  <a:pt x="1019960" y="381389"/>
                  <a:pt x="1022661" y="374891"/>
                </a:cubicBezTo>
                <a:lnTo>
                  <a:pt x="1025044" y="372372"/>
                </a:lnTo>
                <a:lnTo>
                  <a:pt x="1025688" y="372461"/>
                </a:lnTo>
                <a:cubicBezTo>
                  <a:pt x="1027079" y="374299"/>
                  <a:pt x="1028470" y="376138"/>
                  <a:pt x="1029862" y="377978"/>
                </a:cubicBezTo>
                <a:cubicBezTo>
                  <a:pt x="1034259" y="381878"/>
                  <a:pt x="1036332" y="381755"/>
                  <a:pt x="1040226" y="377361"/>
                </a:cubicBezTo>
                <a:cubicBezTo>
                  <a:pt x="1042632" y="374817"/>
                  <a:pt x="1045622" y="374000"/>
                  <a:pt x="1048375" y="371914"/>
                </a:cubicBezTo>
                <a:cubicBezTo>
                  <a:pt x="1053314" y="368900"/>
                  <a:pt x="1055593" y="364283"/>
                  <a:pt x="1053949" y="358297"/>
                </a:cubicBezTo>
                <a:lnTo>
                  <a:pt x="1052329" y="348354"/>
                </a:lnTo>
                <a:lnTo>
                  <a:pt x="1096251" y="317841"/>
                </a:lnTo>
                <a:cubicBezTo>
                  <a:pt x="1115493" y="304085"/>
                  <a:pt x="1135240" y="289738"/>
                  <a:pt x="1156508" y="274547"/>
                </a:cubicBezTo>
                <a:close/>
                <a:moveTo>
                  <a:pt x="808640" y="295139"/>
                </a:moveTo>
                <a:cubicBezTo>
                  <a:pt x="813704" y="294971"/>
                  <a:pt x="818936" y="295815"/>
                  <a:pt x="822987" y="297503"/>
                </a:cubicBezTo>
                <a:cubicBezTo>
                  <a:pt x="845268" y="306279"/>
                  <a:pt x="866197" y="317757"/>
                  <a:pt x="893203" y="330584"/>
                </a:cubicBezTo>
                <a:lnTo>
                  <a:pt x="864911" y="351057"/>
                </a:lnTo>
                <a:lnTo>
                  <a:pt x="864035" y="346675"/>
                </a:lnTo>
                <a:cubicBezTo>
                  <a:pt x="862028" y="341608"/>
                  <a:pt x="859366" y="336709"/>
                  <a:pt x="856907" y="331661"/>
                </a:cubicBezTo>
                <a:cubicBezTo>
                  <a:pt x="854150" y="326208"/>
                  <a:pt x="844712" y="326905"/>
                  <a:pt x="838456" y="330249"/>
                </a:cubicBezTo>
                <a:cubicBezTo>
                  <a:pt x="830799" y="333374"/>
                  <a:pt x="824164" y="334505"/>
                  <a:pt x="819461" y="323007"/>
                </a:cubicBezTo>
                <a:cubicBezTo>
                  <a:pt x="818174" y="331426"/>
                  <a:pt x="821738" y="336285"/>
                  <a:pt x="823091" y="341521"/>
                </a:cubicBezTo>
                <a:cubicBezTo>
                  <a:pt x="823636" y="347350"/>
                  <a:pt x="824181" y="353178"/>
                  <a:pt x="817332" y="355712"/>
                </a:cubicBezTo>
                <a:cubicBezTo>
                  <a:pt x="811077" y="359054"/>
                  <a:pt x="803634" y="360778"/>
                  <a:pt x="799096" y="352895"/>
                </a:cubicBezTo>
                <a:cubicBezTo>
                  <a:pt x="796934" y="348253"/>
                  <a:pt x="792346" y="345391"/>
                  <a:pt x="788138" y="344741"/>
                </a:cubicBezTo>
                <a:cubicBezTo>
                  <a:pt x="774109" y="342575"/>
                  <a:pt x="770660" y="346351"/>
                  <a:pt x="772128" y="360223"/>
                </a:cubicBezTo>
                <a:cubicBezTo>
                  <a:pt x="758745" y="353847"/>
                  <a:pt x="745146" y="348875"/>
                  <a:pt x="730904" y="348111"/>
                </a:cubicBezTo>
                <a:lnTo>
                  <a:pt x="726091" y="348801"/>
                </a:lnTo>
                <a:lnTo>
                  <a:pt x="795306" y="298852"/>
                </a:lnTo>
                <a:cubicBezTo>
                  <a:pt x="798681" y="296489"/>
                  <a:pt x="803576" y="295308"/>
                  <a:pt x="808640" y="295139"/>
                </a:cubicBezTo>
                <a:close/>
                <a:moveTo>
                  <a:pt x="1071187" y="227877"/>
                </a:moveTo>
                <a:cubicBezTo>
                  <a:pt x="1078698" y="227287"/>
                  <a:pt x="1086293" y="229650"/>
                  <a:pt x="1095070" y="234713"/>
                </a:cubicBezTo>
                <a:cubicBezTo>
                  <a:pt x="1109922" y="243491"/>
                  <a:pt x="1126802" y="250242"/>
                  <a:pt x="1146380" y="259693"/>
                </a:cubicBezTo>
                <a:lnTo>
                  <a:pt x="1013868" y="354060"/>
                </a:lnTo>
                <a:lnTo>
                  <a:pt x="1010784" y="355064"/>
                </a:lnTo>
                <a:lnTo>
                  <a:pt x="990422" y="356915"/>
                </a:lnTo>
                <a:cubicBezTo>
                  <a:pt x="970842" y="348814"/>
                  <a:pt x="951264" y="338686"/>
                  <a:pt x="927633" y="327209"/>
                </a:cubicBezTo>
                <a:cubicBezTo>
                  <a:pt x="970842" y="295477"/>
                  <a:pt x="1010676" y="268471"/>
                  <a:pt x="1047809" y="238763"/>
                </a:cubicBezTo>
                <a:cubicBezTo>
                  <a:pt x="1056249" y="232012"/>
                  <a:pt x="1063675" y="228468"/>
                  <a:pt x="1071187" y="227877"/>
                </a:cubicBezTo>
                <a:close/>
                <a:moveTo>
                  <a:pt x="728388" y="254496"/>
                </a:moveTo>
                <a:lnTo>
                  <a:pt x="788556" y="282649"/>
                </a:lnTo>
                <a:lnTo>
                  <a:pt x="689248" y="354510"/>
                </a:lnTo>
                <a:lnTo>
                  <a:pt x="688833" y="354363"/>
                </a:lnTo>
                <a:cubicBezTo>
                  <a:pt x="666599" y="358114"/>
                  <a:pt x="646024" y="344186"/>
                  <a:pt x="624385" y="350102"/>
                </a:cubicBezTo>
                <a:cubicBezTo>
                  <a:pt x="619310" y="351954"/>
                  <a:pt x="613794" y="348807"/>
                  <a:pt x="609695" y="345739"/>
                </a:cubicBezTo>
                <a:lnTo>
                  <a:pt x="605955" y="343575"/>
                </a:lnTo>
                <a:lnTo>
                  <a:pt x="606121" y="342490"/>
                </a:lnTo>
                <a:cubicBezTo>
                  <a:pt x="607194" y="335474"/>
                  <a:pt x="611451" y="331104"/>
                  <a:pt x="619275" y="331594"/>
                </a:cubicBezTo>
                <a:cubicBezTo>
                  <a:pt x="632114" y="332141"/>
                  <a:pt x="641009" y="325615"/>
                  <a:pt x="648122" y="316660"/>
                </a:cubicBezTo>
                <a:cubicBezTo>
                  <a:pt x="654806" y="310511"/>
                  <a:pt x="660467" y="306359"/>
                  <a:pt x="669312" y="304852"/>
                </a:cubicBezTo>
                <a:cubicBezTo>
                  <a:pt x="675947" y="303721"/>
                  <a:pt x="676805" y="298109"/>
                  <a:pt x="674050" y="292656"/>
                </a:cubicBezTo>
                <a:cubicBezTo>
                  <a:pt x="672482" y="288823"/>
                  <a:pt x="664280" y="286122"/>
                  <a:pt x="670155" y="280565"/>
                </a:cubicBezTo>
                <a:cubicBezTo>
                  <a:pt x="675815" y="276412"/>
                  <a:pt x="683259" y="274690"/>
                  <a:pt x="690437" y="279389"/>
                </a:cubicBezTo>
                <a:cubicBezTo>
                  <a:pt x="696428" y="282467"/>
                  <a:pt x="698590" y="287110"/>
                  <a:pt x="702749" y="292779"/>
                </a:cubicBezTo>
                <a:cubicBezTo>
                  <a:pt x="696907" y="274642"/>
                  <a:pt x="707420" y="266930"/>
                  <a:pt x="720737" y="259651"/>
                </a:cubicBezTo>
                <a:close/>
                <a:moveTo>
                  <a:pt x="957341" y="181378"/>
                </a:moveTo>
                <a:cubicBezTo>
                  <a:pt x="961391" y="178677"/>
                  <a:pt x="969493" y="178003"/>
                  <a:pt x="974219" y="180028"/>
                </a:cubicBezTo>
                <a:cubicBezTo>
                  <a:pt x="998525" y="190830"/>
                  <a:pt x="1022829" y="202307"/>
                  <a:pt x="1050510" y="215810"/>
                </a:cubicBezTo>
                <a:cubicBezTo>
                  <a:pt x="1004600" y="249569"/>
                  <a:pt x="962067" y="281300"/>
                  <a:pt x="918856" y="311682"/>
                </a:cubicBezTo>
                <a:cubicBezTo>
                  <a:pt x="914130" y="315057"/>
                  <a:pt x="904678" y="316408"/>
                  <a:pt x="899278" y="314383"/>
                </a:cubicBezTo>
                <a:cubicBezTo>
                  <a:pt x="874298" y="303580"/>
                  <a:pt x="850667" y="292102"/>
                  <a:pt x="822311" y="278599"/>
                </a:cubicBezTo>
                <a:cubicBezTo>
                  <a:pt x="869572" y="244167"/>
                  <a:pt x="913456" y="212435"/>
                  <a:pt x="957341" y="181378"/>
                </a:cubicBezTo>
                <a:close/>
                <a:moveTo>
                  <a:pt x="899090" y="144849"/>
                </a:moveTo>
                <a:lnTo>
                  <a:pt x="908960" y="149498"/>
                </a:lnTo>
                <a:lnTo>
                  <a:pt x="910479" y="150351"/>
                </a:lnTo>
                <a:cubicBezTo>
                  <a:pt x="915339" y="156128"/>
                  <a:pt x="919374" y="159085"/>
                  <a:pt x="923710" y="159485"/>
                </a:cubicBezTo>
                <a:lnTo>
                  <a:pt x="927149" y="158066"/>
                </a:lnTo>
                <a:lnTo>
                  <a:pt x="946539" y="167200"/>
                </a:lnTo>
                <a:cubicBezTo>
                  <a:pt x="901304" y="200283"/>
                  <a:pt x="858770" y="232014"/>
                  <a:pt x="815560" y="262396"/>
                </a:cubicBezTo>
                <a:cubicBezTo>
                  <a:pt x="809484" y="266447"/>
                  <a:pt x="798006" y="265773"/>
                  <a:pt x="790580" y="263072"/>
                </a:cubicBezTo>
                <a:lnTo>
                  <a:pt x="747285" y="242896"/>
                </a:lnTo>
                <a:lnTo>
                  <a:pt x="762747" y="235527"/>
                </a:lnTo>
                <a:cubicBezTo>
                  <a:pt x="770170" y="233352"/>
                  <a:pt x="778005" y="232587"/>
                  <a:pt x="786422" y="233886"/>
                </a:cubicBezTo>
                <a:cubicBezTo>
                  <a:pt x="794030" y="235779"/>
                  <a:pt x="796884" y="231193"/>
                  <a:pt x="796556" y="223961"/>
                </a:cubicBezTo>
                <a:cubicBezTo>
                  <a:pt x="794806" y="197840"/>
                  <a:pt x="806342" y="188130"/>
                  <a:pt x="832400" y="191436"/>
                </a:cubicBezTo>
                <a:cubicBezTo>
                  <a:pt x="839415" y="192519"/>
                  <a:pt x="844861" y="189769"/>
                  <a:pt x="850307" y="187020"/>
                </a:cubicBezTo>
                <a:cubicBezTo>
                  <a:pt x="859202" y="180494"/>
                  <a:pt x="867290" y="174561"/>
                  <a:pt x="880294" y="178724"/>
                </a:cubicBezTo>
                <a:cubicBezTo>
                  <a:pt x="886285" y="181803"/>
                  <a:pt x="885361" y="173761"/>
                  <a:pt x="886004" y="169551"/>
                </a:cubicBezTo>
                <a:cubicBezTo>
                  <a:pt x="886433" y="166746"/>
                  <a:pt x="884057" y="163506"/>
                  <a:pt x="882274" y="161076"/>
                </a:cubicBezTo>
                <a:cubicBezTo>
                  <a:pt x="880277" y="160050"/>
                  <a:pt x="878710" y="156217"/>
                  <a:pt x="880327" y="155030"/>
                </a:cubicBezTo>
                <a:close/>
                <a:moveTo>
                  <a:pt x="981289" y="65856"/>
                </a:moveTo>
                <a:lnTo>
                  <a:pt x="1023080" y="64155"/>
                </a:lnTo>
                <a:cubicBezTo>
                  <a:pt x="1065192" y="63058"/>
                  <a:pt x="1107220" y="62890"/>
                  <a:pt x="1149079" y="64578"/>
                </a:cubicBezTo>
                <a:cubicBezTo>
                  <a:pt x="1201740" y="66603"/>
                  <a:pt x="1240898" y="101711"/>
                  <a:pt x="1258451" y="150996"/>
                </a:cubicBezTo>
                <a:cubicBezTo>
                  <a:pt x="1276680" y="201632"/>
                  <a:pt x="1288157" y="254968"/>
                  <a:pt x="1300986" y="307630"/>
                </a:cubicBezTo>
                <a:cubicBezTo>
                  <a:pt x="1302336" y="313706"/>
                  <a:pt x="1298285" y="324508"/>
                  <a:pt x="1292883" y="328560"/>
                </a:cubicBezTo>
                <a:cubicBezTo>
                  <a:pt x="1259127" y="353540"/>
                  <a:pt x="1224019" y="377845"/>
                  <a:pt x="1184861" y="404852"/>
                </a:cubicBezTo>
                <a:cubicBezTo>
                  <a:pt x="1180135" y="348814"/>
                  <a:pt x="1176084" y="298852"/>
                  <a:pt x="1172034" y="250918"/>
                </a:cubicBezTo>
                <a:cubicBezTo>
                  <a:pt x="1116673" y="225262"/>
                  <a:pt x="1061986" y="199775"/>
                  <a:pt x="1006539" y="173951"/>
                </a:cubicBezTo>
                <a:lnTo>
                  <a:pt x="934089" y="140297"/>
                </a:lnTo>
                <a:lnTo>
                  <a:pt x="932377" y="138023"/>
                </a:lnTo>
                <a:cubicBezTo>
                  <a:pt x="932705" y="135291"/>
                  <a:pt x="934739" y="132553"/>
                  <a:pt x="936571" y="129963"/>
                </a:cubicBezTo>
                <a:cubicBezTo>
                  <a:pt x="941043" y="124191"/>
                  <a:pt x="947892" y="121657"/>
                  <a:pt x="953338" y="118908"/>
                </a:cubicBezTo>
                <a:cubicBezTo>
                  <a:pt x="959594" y="115565"/>
                  <a:pt x="965254" y="111412"/>
                  <a:pt x="972697" y="109689"/>
                </a:cubicBezTo>
                <a:cubicBezTo>
                  <a:pt x="978523" y="109152"/>
                  <a:pt x="977384" y="102513"/>
                  <a:pt x="975815" y="98681"/>
                </a:cubicBezTo>
                <a:cubicBezTo>
                  <a:pt x="972466" y="92419"/>
                  <a:pt x="974299" y="89829"/>
                  <a:pt x="980338" y="87889"/>
                </a:cubicBezTo>
                <a:cubicBezTo>
                  <a:pt x="982550" y="87512"/>
                  <a:pt x="984761" y="87136"/>
                  <a:pt x="987187" y="85356"/>
                </a:cubicBezTo>
                <a:cubicBezTo>
                  <a:pt x="990207" y="84387"/>
                  <a:pt x="994036" y="82823"/>
                  <a:pt x="994680" y="78614"/>
                </a:cubicBezTo>
                <a:cubicBezTo>
                  <a:pt x="994515" y="74997"/>
                  <a:pt x="990091" y="75751"/>
                  <a:pt x="987501" y="73915"/>
                </a:cubicBezTo>
                <a:close/>
                <a:moveTo>
                  <a:pt x="896576" y="69304"/>
                </a:moveTo>
                <a:lnTo>
                  <a:pt x="911785" y="68685"/>
                </a:lnTo>
                <a:lnTo>
                  <a:pt x="903019" y="72361"/>
                </a:lnTo>
                <a:cubicBezTo>
                  <a:pt x="900379" y="75544"/>
                  <a:pt x="896335" y="78510"/>
                  <a:pt x="893151" y="75864"/>
                </a:cubicBezTo>
                <a:cubicBezTo>
                  <a:pt x="891154" y="74837"/>
                  <a:pt x="890869" y="73178"/>
                  <a:pt x="891137" y="71424"/>
                </a:cubicBezTo>
                <a:lnTo>
                  <a:pt x="891237" y="71040"/>
                </a:lnTo>
                <a:close/>
                <a:moveTo>
                  <a:pt x="757498" y="88883"/>
                </a:moveTo>
                <a:lnTo>
                  <a:pt x="774289" y="88883"/>
                </a:lnTo>
                <a:lnTo>
                  <a:pt x="763298" y="93425"/>
                </a:lnTo>
                <a:cubicBezTo>
                  <a:pt x="759477" y="96695"/>
                  <a:pt x="756123" y="101025"/>
                  <a:pt x="752970" y="105206"/>
                </a:cubicBezTo>
                <a:cubicBezTo>
                  <a:pt x="751246" y="107094"/>
                  <a:pt x="749967" y="109589"/>
                  <a:pt x="748370" y="111227"/>
                </a:cubicBezTo>
                <a:cubicBezTo>
                  <a:pt x="746773" y="112866"/>
                  <a:pt x="744858" y="113648"/>
                  <a:pt x="741863" y="112108"/>
                </a:cubicBezTo>
                <a:cubicBezTo>
                  <a:pt x="738464" y="110865"/>
                  <a:pt x="737127" y="109043"/>
                  <a:pt x="736748" y="106830"/>
                </a:cubicBezTo>
                <a:lnTo>
                  <a:pt x="737069" y="102925"/>
                </a:lnTo>
                <a:close/>
                <a:moveTo>
                  <a:pt x="1116081" y="9892"/>
                </a:moveTo>
                <a:cubicBezTo>
                  <a:pt x="1159037" y="1453"/>
                  <a:pt x="1202752" y="-2598"/>
                  <a:pt x="1247649" y="1791"/>
                </a:cubicBezTo>
                <a:cubicBezTo>
                  <a:pt x="1284106" y="5841"/>
                  <a:pt x="1312463" y="25421"/>
                  <a:pt x="1313813" y="57828"/>
                </a:cubicBezTo>
                <a:cubicBezTo>
                  <a:pt x="1320564" y="181378"/>
                  <a:pt x="1325966" y="305604"/>
                  <a:pt x="1325290" y="428480"/>
                </a:cubicBezTo>
                <a:cubicBezTo>
                  <a:pt x="1325290" y="475741"/>
                  <a:pt x="1300310" y="514224"/>
                  <a:pt x="1259127" y="543255"/>
                </a:cubicBezTo>
                <a:lnTo>
                  <a:pt x="1187579" y="594035"/>
                </a:lnTo>
                <a:lnTo>
                  <a:pt x="1183722" y="588938"/>
                </a:lnTo>
                <a:cubicBezTo>
                  <a:pt x="1176544" y="584239"/>
                  <a:pt x="1168341" y="581537"/>
                  <a:pt x="1157928" y="579211"/>
                </a:cubicBezTo>
                <a:cubicBezTo>
                  <a:pt x="1167053" y="589956"/>
                  <a:pt x="1167762" y="599399"/>
                  <a:pt x="1160649" y="608355"/>
                </a:cubicBezTo>
                <a:cubicBezTo>
                  <a:pt x="1156987" y="613535"/>
                  <a:pt x="1151969" y="613478"/>
                  <a:pt x="1149213" y="608026"/>
                </a:cubicBezTo>
                <a:cubicBezTo>
                  <a:pt x="1147860" y="602790"/>
                  <a:pt x="1144889" y="598741"/>
                  <a:pt x="1141919" y="594691"/>
                </a:cubicBezTo>
                <a:cubicBezTo>
                  <a:pt x="1133602" y="583354"/>
                  <a:pt x="1122380" y="581621"/>
                  <a:pt x="1110464" y="589118"/>
                </a:cubicBezTo>
                <a:cubicBezTo>
                  <a:pt x="1108038" y="590897"/>
                  <a:pt x="1105611" y="592676"/>
                  <a:pt x="1103185" y="594456"/>
                </a:cubicBezTo>
                <a:cubicBezTo>
                  <a:pt x="1099357" y="596019"/>
                  <a:pt x="1094933" y="596773"/>
                  <a:pt x="1091154" y="593316"/>
                </a:cubicBezTo>
                <a:cubicBezTo>
                  <a:pt x="1087160" y="591263"/>
                  <a:pt x="1089206" y="587271"/>
                  <a:pt x="1090445" y="583872"/>
                </a:cubicBezTo>
                <a:cubicBezTo>
                  <a:pt x="1091089" y="579662"/>
                  <a:pt x="1093944" y="575076"/>
                  <a:pt x="1090164" y="571620"/>
                </a:cubicBezTo>
                <a:cubicBezTo>
                  <a:pt x="1087194" y="567571"/>
                  <a:pt x="1082342" y="571131"/>
                  <a:pt x="1078513" y="572694"/>
                </a:cubicBezTo>
                <a:cubicBezTo>
                  <a:pt x="1028408" y="585783"/>
                  <a:pt x="982035" y="607347"/>
                  <a:pt x="932903" y="623459"/>
                </a:cubicBezTo>
                <a:cubicBezTo>
                  <a:pt x="916994" y="628902"/>
                  <a:pt x="901084" y="634345"/>
                  <a:pt x="883987" y="638168"/>
                </a:cubicBezTo>
                <a:cubicBezTo>
                  <a:pt x="877352" y="639298"/>
                  <a:pt x="874711" y="642481"/>
                  <a:pt x="871048" y="647660"/>
                </a:cubicBezTo>
                <a:cubicBezTo>
                  <a:pt x="867467" y="654647"/>
                  <a:pt x="865677" y="658141"/>
                  <a:pt x="862906" y="659239"/>
                </a:cubicBezTo>
                <a:lnTo>
                  <a:pt x="852600" y="657186"/>
                </a:lnTo>
                <a:lnTo>
                  <a:pt x="1294234" y="348814"/>
                </a:lnTo>
                <a:cubicBezTo>
                  <a:pt x="1315164" y="333960"/>
                  <a:pt x="1323265" y="320458"/>
                  <a:pt x="1315840" y="295478"/>
                </a:cubicBezTo>
                <a:cubicBezTo>
                  <a:pt x="1301660" y="245516"/>
                  <a:pt x="1292209" y="194207"/>
                  <a:pt x="1273981" y="145596"/>
                </a:cubicBezTo>
                <a:cubicBezTo>
                  <a:pt x="1251700" y="86183"/>
                  <a:pt x="1204440" y="51076"/>
                  <a:pt x="1141652" y="44999"/>
                </a:cubicBezTo>
                <a:cubicBezTo>
                  <a:pt x="1091691" y="40273"/>
                  <a:pt x="1040379" y="44325"/>
                  <a:pt x="989070" y="44325"/>
                </a:cubicBezTo>
                <a:cubicBezTo>
                  <a:pt x="1030929" y="31160"/>
                  <a:pt x="1073125" y="18332"/>
                  <a:pt x="1116081" y="9892"/>
                </a:cubicBezTo>
                <a:close/>
              </a:path>
            </a:pathLst>
          </a:custGeom>
          <a:solidFill>
            <a:schemeClr val="accent1"/>
          </a:solidFill>
          <a:ln w="4485" cap="flat">
            <a:noFill/>
            <a:prstDash val="solid"/>
            <a:miter/>
          </a:ln>
        </p:spPr>
        <p:txBody>
          <a:bodyPr wrap="square" rtlCol="0" anchor="ctr">
            <a:noAutofit/>
          </a:bodyPr>
          <a:lstStyle/>
          <a:p>
            <a:endParaRPr lang="en-US" sz="1350"/>
          </a:p>
        </p:txBody>
      </p:sp>
      <p:pic>
        <p:nvPicPr>
          <p:cNvPr id="50" name="Picture 49">
            <a:extLst>
              <a:ext uri="{FF2B5EF4-FFF2-40B4-BE49-F238E27FC236}">
                <a16:creationId xmlns:a16="http://schemas.microsoft.com/office/drawing/2014/main" id="{A14CFD41-C5F6-4BB0-8FD0-0F186A1010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43" y="2812258"/>
            <a:ext cx="3242817" cy="2323335"/>
          </a:xfrm>
          <a:prstGeom prst="rect">
            <a:avLst/>
          </a:prstGeom>
        </p:spPr>
      </p:pic>
    </p:spTree>
    <p:extLst>
      <p:ext uri="{BB962C8B-B14F-4D97-AF65-F5344CB8AC3E}">
        <p14:creationId xmlns:p14="http://schemas.microsoft.com/office/powerpoint/2010/main" val="236801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885950"/>
            <a:ext cx="4267200" cy="2554545"/>
          </a:xfrm>
          <a:prstGeom prst="rect">
            <a:avLst/>
          </a:prstGeom>
          <a:noFill/>
        </p:spPr>
        <p:txBody>
          <a:bodyPr wrap="square">
            <a:spAutoFit/>
          </a:bodyPr>
          <a:lstStyle/>
          <a:p>
            <a:pPr fontAlgn="auto">
              <a:spcBef>
                <a:spcPts val="0"/>
              </a:spcBef>
              <a:spcAft>
                <a:spcPts val="0"/>
              </a:spcAft>
              <a:buFont typeface="Wingdings" pitchFamily="2" charset="2"/>
              <a:buChar char="ü"/>
              <a:defRPr/>
            </a:pPr>
            <a:r>
              <a:rPr lang="en-US" altLang="ko-KR" sz="1600" b="1" dirty="0">
                <a:solidFill>
                  <a:schemeClr val="tx1">
                    <a:lumMod val="75000"/>
                    <a:lumOff val="25000"/>
                  </a:schemeClr>
                </a:solidFill>
                <a:latin typeface="Helvetica" panose="020B0604020202020204" pitchFamily="34" charset="0"/>
                <a:cs typeface="Helvetica" panose="020B0604020202020204" pitchFamily="34" charset="0"/>
              </a:rPr>
              <a:t> Introduction</a:t>
            </a:r>
          </a:p>
          <a:p>
            <a:pPr fontAlgn="auto">
              <a:spcBef>
                <a:spcPts val="0"/>
              </a:spcBef>
              <a:spcAft>
                <a:spcPts val="0"/>
              </a:spcAft>
              <a:buFont typeface="Wingdings" pitchFamily="2" charset="2"/>
              <a:buChar char="ü"/>
              <a:defRPr/>
            </a:pPr>
            <a:endParaRPr lang="en-US" altLang="ko-KR" sz="1600" b="1" dirty="0">
              <a:solidFill>
                <a:schemeClr val="tx1">
                  <a:lumMod val="75000"/>
                  <a:lumOff val="25000"/>
                </a:schemeClr>
              </a:solidFill>
              <a:latin typeface="Helvetica" panose="020B0604020202020204" pitchFamily="34" charset="0"/>
              <a:cs typeface="Helvetica" panose="020B0604020202020204" pitchFamily="34" charset="0"/>
            </a:endParaRPr>
          </a:p>
          <a:p>
            <a:pPr fontAlgn="auto">
              <a:spcBef>
                <a:spcPts val="0"/>
              </a:spcBef>
              <a:spcAft>
                <a:spcPts val="0"/>
              </a:spcAft>
              <a:buFont typeface="Wingdings" pitchFamily="2" charset="2"/>
              <a:buChar char="ü"/>
              <a:defRPr/>
            </a:pPr>
            <a:r>
              <a:rPr lang="en-US" altLang="ko-KR" sz="1600" b="1" dirty="0">
                <a:solidFill>
                  <a:schemeClr val="tx1">
                    <a:lumMod val="75000"/>
                    <a:lumOff val="25000"/>
                  </a:schemeClr>
                </a:solidFill>
                <a:latin typeface="Helvetica" panose="020B0604020202020204" pitchFamily="34" charset="0"/>
                <a:cs typeface="Helvetica" panose="020B0604020202020204" pitchFamily="34" charset="0"/>
              </a:rPr>
              <a:t> Programming languages and technologies used</a:t>
            </a:r>
          </a:p>
          <a:p>
            <a:pPr fontAlgn="auto">
              <a:spcBef>
                <a:spcPts val="0"/>
              </a:spcBef>
              <a:spcAft>
                <a:spcPts val="0"/>
              </a:spcAft>
              <a:buFont typeface="Wingdings" pitchFamily="2" charset="2"/>
              <a:buChar char="ü"/>
              <a:defRPr/>
            </a:pPr>
            <a:endParaRPr lang="en-US" altLang="ko-KR" sz="1600" b="1" dirty="0">
              <a:solidFill>
                <a:schemeClr val="tx1">
                  <a:lumMod val="75000"/>
                  <a:lumOff val="25000"/>
                </a:schemeClr>
              </a:solidFill>
              <a:latin typeface="Helvetica" panose="020B0604020202020204" pitchFamily="34" charset="0"/>
              <a:cs typeface="Helvetica" panose="020B0604020202020204" pitchFamily="34" charset="0"/>
            </a:endParaRPr>
          </a:p>
          <a:p>
            <a:pPr fontAlgn="auto">
              <a:spcBef>
                <a:spcPts val="0"/>
              </a:spcBef>
              <a:spcAft>
                <a:spcPts val="0"/>
              </a:spcAft>
              <a:buFont typeface="Wingdings" pitchFamily="2" charset="2"/>
              <a:buChar char="ü"/>
              <a:defRPr/>
            </a:pPr>
            <a:r>
              <a:rPr lang="en-US" altLang="ko-KR" sz="1600" b="1" dirty="0">
                <a:solidFill>
                  <a:schemeClr val="tx1">
                    <a:lumMod val="75000"/>
                    <a:lumOff val="25000"/>
                  </a:schemeClr>
                </a:solidFill>
                <a:latin typeface="Helvetica" panose="020B0604020202020204" pitchFamily="34" charset="0"/>
                <a:cs typeface="Helvetica" panose="020B0604020202020204" pitchFamily="34" charset="0"/>
              </a:rPr>
              <a:t> Use cases &amp; ERD diagram</a:t>
            </a:r>
          </a:p>
          <a:p>
            <a:pPr fontAlgn="auto">
              <a:spcBef>
                <a:spcPts val="0"/>
              </a:spcBef>
              <a:spcAft>
                <a:spcPts val="0"/>
              </a:spcAft>
              <a:buFont typeface="Wingdings" pitchFamily="2" charset="2"/>
              <a:buChar char="ü"/>
              <a:defRPr/>
            </a:pPr>
            <a:endParaRPr lang="en-US" altLang="ko-KR" sz="1600" b="1" dirty="0">
              <a:solidFill>
                <a:schemeClr val="tx1">
                  <a:lumMod val="75000"/>
                  <a:lumOff val="25000"/>
                </a:schemeClr>
              </a:solidFill>
              <a:latin typeface="Helvetica" panose="020B0604020202020204" pitchFamily="34" charset="0"/>
              <a:cs typeface="Helvetica" panose="020B0604020202020204" pitchFamily="34" charset="0"/>
            </a:endParaRPr>
          </a:p>
          <a:p>
            <a:pPr fontAlgn="auto">
              <a:spcBef>
                <a:spcPts val="0"/>
              </a:spcBef>
              <a:spcAft>
                <a:spcPts val="0"/>
              </a:spcAft>
              <a:buFont typeface="Wingdings" pitchFamily="2" charset="2"/>
              <a:buChar char="ü"/>
              <a:defRPr/>
            </a:pPr>
            <a:r>
              <a:rPr lang="en-US" altLang="ko-KR" sz="1600" b="1" dirty="0">
                <a:solidFill>
                  <a:schemeClr val="tx1">
                    <a:lumMod val="75000"/>
                    <a:lumOff val="25000"/>
                  </a:schemeClr>
                </a:solidFill>
                <a:latin typeface="Helvetica" panose="020B0604020202020204" pitchFamily="34" charset="0"/>
                <a:cs typeface="Helvetica" panose="020B0604020202020204" pitchFamily="34" charset="0"/>
              </a:rPr>
              <a:t> Conclusions and Suggestions</a:t>
            </a:r>
            <a:endParaRPr lang="ar-SY" altLang="ko-KR" sz="1600" b="1" dirty="0">
              <a:solidFill>
                <a:schemeClr val="tx1">
                  <a:lumMod val="75000"/>
                  <a:lumOff val="25000"/>
                </a:schemeClr>
              </a:solidFill>
              <a:latin typeface="Helvetica" panose="020B0604020202020204" pitchFamily="34" charset="0"/>
              <a:cs typeface="Helvetica" panose="020B0604020202020204" pitchFamily="34" charset="0"/>
            </a:endParaRPr>
          </a:p>
          <a:p>
            <a:pPr fontAlgn="auto">
              <a:spcBef>
                <a:spcPts val="0"/>
              </a:spcBef>
              <a:spcAft>
                <a:spcPts val="0"/>
              </a:spcAft>
              <a:buFont typeface="Wingdings" pitchFamily="2" charset="2"/>
              <a:buChar char="ü"/>
              <a:defRPr/>
            </a:pPr>
            <a:endParaRPr lang="en-US" altLang="ko-KR" sz="1600" b="1" dirty="0">
              <a:solidFill>
                <a:schemeClr val="tx1">
                  <a:lumMod val="75000"/>
                  <a:lumOff val="25000"/>
                </a:schemeClr>
              </a:solidFill>
              <a:latin typeface="Helvetica" panose="020B0604020202020204" pitchFamily="34" charset="0"/>
              <a:cs typeface="Helvetica" panose="020B0604020202020204" pitchFamily="34" charset="0"/>
            </a:endParaRPr>
          </a:p>
          <a:p>
            <a:pPr fontAlgn="auto">
              <a:spcBef>
                <a:spcPts val="0"/>
              </a:spcBef>
              <a:spcAft>
                <a:spcPts val="0"/>
              </a:spcAft>
              <a:buFont typeface="Wingdings" pitchFamily="2" charset="2"/>
              <a:buChar char="ü"/>
              <a:defRPr/>
            </a:pPr>
            <a:r>
              <a:rPr lang="en-US" altLang="ko-KR" sz="1600" b="1" dirty="0">
                <a:solidFill>
                  <a:schemeClr val="tx1">
                    <a:lumMod val="75000"/>
                    <a:lumOff val="25000"/>
                  </a:schemeClr>
                </a:solidFill>
                <a:latin typeface="Helvetica" panose="020B0604020202020204" pitchFamily="34" charset="0"/>
                <a:cs typeface="Helvetica" panose="020B0604020202020204" pitchFamily="34" charset="0"/>
              </a:rPr>
              <a:t> References</a:t>
            </a:r>
            <a:endParaRPr kumimoji="0" lang="en-US" altLang="ko-KR" sz="1600"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5" name="TextBox 1"/>
          <p:cNvSpPr txBox="1">
            <a:spLocks noChangeArrowheads="1"/>
          </p:cNvSpPr>
          <p:nvPr/>
        </p:nvSpPr>
        <p:spPr bwMode="auto">
          <a:xfrm>
            <a:off x="228600" y="348555"/>
            <a:ext cx="6096000" cy="1384995"/>
          </a:xfrm>
          <a:prstGeom prst="rect">
            <a:avLst/>
          </a:prstGeom>
          <a:noFill/>
          <a:ln w="9525">
            <a:noFill/>
            <a:miter lim="800000"/>
            <a:headEnd/>
            <a:tailEnd/>
          </a:ln>
        </p:spPr>
        <p:txBody>
          <a:bodyPr wrap="square">
            <a:spAutoFit/>
          </a:bodyPr>
          <a:lstStyle/>
          <a:p>
            <a:r>
              <a:rPr lang="en-US" altLang="ko-KR" sz="2800" b="1" dirty="0">
                <a:solidFill>
                  <a:schemeClr val="tx2"/>
                </a:solidFill>
                <a:latin typeface="Helvetica" panose="020B0604020202020204" pitchFamily="34" charset="0"/>
                <a:ea typeface="맑은 고딕" pitchFamily="50" charset="-127"/>
                <a:cs typeface="Helvetica" panose="020B0604020202020204" pitchFamily="34" charset="0"/>
              </a:rPr>
              <a:t>A website to manage the business between a wholesaler and a retailer</a:t>
            </a:r>
          </a:p>
        </p:txBody>
      </p:sp>
      <p:sp>
        <p:nvSpPr>
          <p:cNvPr id="6" name="Google Shape;75;p14">
            <a:extLst>
              <a:ext uri="{FF2B5EF4-FFF2-40B4-BE49-F238E27FC236}">
                <a16:creationId xmlns:a16="http://schemas.microsoft.com/office/drawing/2014/main" id="{3D2F1803-24E5-4497-9227-ED75E9B884EC}"/>
              </a:ext>
            </a:extLst>
          </p:cNvPr>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00000000-1234-1234-1234-123412341234}" type="slidenum">
              <a:rPr lang="en" smtClean="0"/>
              <a:pPr algn="r"/>
              <a:t>2</a:t>
            </a:fld>
            <a:endParaRPr lang="en" dirty="0"/>
          </a:p>
        </p:txBody>
      </p:sp>
    </p:spTree>
    <p:extLst>
      <p:ext uri="{BB962C8B-B14F-4D97-AF65-F5344CB8AC3E}">
        <p14:creationId xmlns:p14="http://schemas.microsoft.com/office/powerpoint/2010/main" val="303447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0" y="1101501"/>
            <a:ext cx="8763000" cy="3603849"/>
          </a:xfrm>
        </p:spPr>
        <p:txBody>
          <a:bodyPr wrap="square"/>
          <a:lstStyle/>
          <a:p>
            <a:pPr algn="just">
              <a:buFont typeface="Arial" pitchFamily="34" charset="0"/>
              <a:buChar char="•"/>
            </a:pPr>
            <a:r>
              <a:rPr lang="en-US" altLang="ko-KR" sz="1800" dirty="0">
                <a:latin typeface="Helvetica" panose="020B0604020202020204" pitchFamily="34" charset="0"/>
                <a:cs typeface="Helvetica" panose="020B0604020202020204" pitchFamily="34" charset="0"/>
              </a:rPr>
              <a:t> Estimated statistics indicate that by 2040; 95% of purchases will be made through e-commerce. Therefore, it is a human bet on the future.</a:t>
            </a:r>
          </a:p>
          <a:p>
            <a:pPr algn="just"/>
            <a:endParaRPr lang="en-US" altLang="ko-KR" sz="1800" dirty="0">
              <a:latin typeface="Helvetica" panose="020B0604020202020204" pitchFamily="34" charset="0"/>
              <a:cs typeface="Helvetica" panose="020B0604020202020204" pitchFamily="34" charset="0"/>
            </a:endParaRPr>
          </a:p>
          <a:p>
            <a:pPr algn="just">
              <a:buFont typeface="Arial" pitchFamily="34" charset="0"/>
              <a:buChar char="•"/>
            </a:pPr>
            <a:r>
              <a:rPr lang="en-US" altLang="ko-KR" sz="1800" dirty="0">
                <a:latin typeface="Helvetica" panose="020B0604020202020204" pitchFamily="34" charset="0"/>
                <a:cs typeface="Helvetica" panose="020B0604020202020204" pitchFamily="34" charset="0"/>
              </a:rPr>
              <a:t> Looking at the previous works in this field, we see that all of them are general e-commerce systems and have a common character, so in this project, our goal is to design a more specialized system, aimed to regulate the business process between the wholesaler (supplier) and the retailer (consumer) under these difficult circumstances that we live, thus saving time, effort and cost for both.</a:t>
            </a:r>
          </a:p>
          <a:p>
            <a:pPr algn="just">
              <a:buFont typeface="Arial" pitchFamily="34" charset="0"/>
              <a:buChar char="•"/>
            </a:pPr>
            <a:endParaRPr lang="en-US" altLang="ko-KR" sz="1800" dirty="0">
              <a:latin typeface="Helvetica" panose="020B0604020202020204" pitchFamily="34" charset="0"/>
              <a:cs typeface="Helvetica" panose="020B0604020202020204" pitchFamily="34" charset="0"/>
            </a:endParaRPr>
          </a:p>
          <a:p>
            <a:pPr algn="just">
              <a:buFont typeface="Arial" pitchFamily="34" charset="0"/>
              <a:buChar char="•"/>
            </a:pPr>
            <a:r>
              <a:rPr lang="en-US" altLang="ko-KR" sz="1800" dirty="0">
                <a:latin typeface="Helvetica" panose="020B0604020202020204" pitchFamily="34" charset="0"/>
                <a:cs typeface="Helvetica" panose="020B0604020202020204" pitchFamily="34" charset="0"/>
              </a:rPr>
              <a:t> Any small or large wholesaler looking to provide its services online free and easy can benefit from this system. Also, any retailer can take advantage of this system to request products from those wholesalers.</a:t>
            </a:r>
          </a:p>
          <a:p>
            <a:pPr algn="just">
              <a:buFont typeface="Arial" pitchFamily="34" charset="0"/>
              <a:buChar char="•"/>
            </a:pPr>
            <a:endParaRPr lang="ko-KR" altLang="en-US" sz="1800" dirty="0">
              <a:latin typeface="Helvetica" panose="020B0604020202020204" pitchFamily="34" charset="0"/>
              <a:cs typeface="Helvetica" panose="020B0604020202020204" pitchFamily="34" charset="0"/>
            </a:endParaRPr>
          </a:p>
        </p:txBody>
      </p:sp>
      <p:sp>
        <p:nvSpPr>
          <p:cNvPr id="10" name="Title 2"/>
          <p:cNvSpPr>
            <a:spLocks noGrp="1"/>
          </p:cNvSpPr>
          <p:nvPr>
            <p:ph type="title"/>
          </p:nvPr>
        </p:nvSpPr>
        <p:spPr>
          <a:xfrm>
            <a:off x="457200" y="0"/>
            <a:ext cx="8229600" cy="895350"/>
          </a:xfrm>
        </p:spPr>
        <p:txBody>
          <a:bodyPr/>
          <a:lstStyle/>
          <a:p>
            <a:r>
              <a:rPr lang="en-US" dirty="0"/>
              <a:t>Introduction</a:t>
            </a:r>
          </a:p>
        </p:txBody>
      </p:sp>
      <p:sp>
        <p:nvSpPr>
          <p:cNvPr id="4" name="Google Shape;75;p14">
            <a:extLst>
              <a:ext uri="{FF2B5EF4-FFF2-40B4-BE49-F238E27FC236}">
                <a16:creationId xmlns:a16="http://schemas.microsoft.com/office/drawing/2014/main" id="{CCBDC851-BF60-4367-9AC8-86E7FE17B696}"/>
              </a:ext>
            </a:extLst>
          </p:cNvPr>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00000000-1234-1234-1234-123412341234}" type="slidenum">
              <a:rPr lang="en" smtClean="0"/>
              <a:pPr algn="r"/>
              <a:t>3</a:t>
            </a:fld>
            <a:endParaRPr lang="en" dirty="0"/>
          </a:p>
        </p:txBody>
      </p:sp>
    </p:spTree>
    <p:extLst>
      <p:ext uri="{BB962C8B-B14F-4D97-AF65-F5344CB8AC3E}">
        <p14:creationId xmlns:p14="http://schemas.microsoft.com/office/powerpoint/2010/main" val="153024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1600200" y="971550"/>
            <a:ext cx="3733800" cy="2438400"/>
          </a:xfrm>
        </p:spPr>
        <p:txBody>
          <a:bodyPr>
            <a:normAutofit/>
          </a:bodyPr>
          <a:lstStyle/>
          <a:p>
            <a:pPr marL="457200" indent="-457200">
              <a:buFont typeface="Wingdings" panose="05000000000000000000" pitchFamily="2" charset="2"/>
              <a:buChar char="ü"/>
            </a:pPr>
            <a:r>
              <a:rPr lang="en-US" dirty="0">
                <a:latin typeface="Helvetica" panose="020B0604020202020204" pitchFamily="34" charset="0"/>
                <a:cs typeface="Helvetica" panose="020B0604020202020204" pitchFamily="34" charset="0"/>
              </a:rPr>
              <a:t>Microsoft Visual Studio IDE</a:t>
            </a:r>
          </a:p>
          <a:p>
            <a:pPr marL="457200" indent="-457200">
              <a:buFont typeface="Wingdings" panose="05000000000000000000" pitchFamily="2" charset="2"/>
              <a:buChar char="ü"/>
            </a:pPr>
            <a:endParaRPr lang="en-US" dirty="0">
              <a:latin typeface="Helvetica" panose="020B0604020202020204" pitchFamily="34" charset="0"/>
              <a:cs typeface="Helvetica" panose="020B0604020202020204" pitchFamily="34" charset="0"/>
            </a:endParaRPr>
          </a:p>
          <a:p>
            <a:pPr marL="457200" indent="-457200">
              <a:buFont typeface="Wingdings" panose="05000000000000000000" pitchFamily="2" charset="2"/>
              <a:buChar char="ü"/>
            </a:pPr>
            <a:r>
              <a:rPr lang="en-US" dirty="0">
                <a:latin typeface="Helvetica" panose="020B0604020202020204" pitchFamily="34" charset="0"/>
                <a:cs typeface="Helvetica" panose="020B0604020202020204" pitchFamily="34" charset="0"/>
              </a:rPr>
              <a:t>Server rendered UI</a:t>
            </a:r>
          </a:p>
          <a:p>
            <a:pPr marL="457200" indent="-457200">
              <a:buFont typeface="Wingdings" panose="05000000000000000000" pitchFamily="2" charset="2"/>
              <a:buChar char="ü"/>
            </a:pPr>
            <a:r>
              <a:rPr lang="en-US" dirty="0">
                <a:latin typeface="Helvetica" panose="020B0604020202020204" pitchFamily="34" charset="0"/>
                <a:cs typeface="Helvetica" panose="020B0604020202020204" pitchFamily="34" charset="0"/>
              </a:rPr>
              <a:t>HTML, CSS, Bootstrap</a:t>
            </a:r>
          </a:p>
          <a:p>
            <a:pPr marL="457200" indent="-457200">
              <a:buFont typeface="Wingdings" panose="05000000000000000000" pitchFamily="2" charset="2"/>
              <a:buChar char="ü"/>
            </a:pPr>
            <a:r>
              <a:rPr lang="en-US" dirty="0">
                <a:latin typeface="Helvetica" panose="020B0604020202020204" pitchFamily="34" charset="0"/>
                <a:cs typeface="Helvetica" panose="020B0604020202020204" pitchFamily="34" charset="0"/>
              </a:rPr>
              <a:t>JavaScript</a:t>
            </a:r>
          </a:p>
          <a:p>
            <a:pPr marL="457200" indent="-457200">
              <a:buFont typeface="Wingdings" panose="05000000000000000000" pitchFamily="2" charset="2"/>
              <a:buChar char="ü"/>
            </a:pPr>
            <a:r>
              <a:rPr lang="en-US" dirty="0">
                <a:latin typeface="Helvetica" panose="020B0604020202020204" pitchFamily="34" charset="0"/>
                <a:cs typeface="Helvetica" panose="020B0604020202020204" pitchFamily="34" charset="0"/>
              </a:rPr>
              <a:t>And sometimes AJAX</a:t>
            </a:r>
          </a:p>
        </p:txBody>
      </p:sp>
      <p:sp>
        <p:nvSpPr>
          <p:cNvPr id="4" name="Title 2">
            <a:extLst>
              <a:ext uri="{FF2B5EF4-FFF2-40B4-BE49-F238E27FC236}">
                <a16:creationId xmlns:a16="http://schemas.microsoft.com/office/drawing/2014/main" id="{30D34F85-2441-47AF-A1FD-2FD60B6C33AA}"/>
              </a:ext>
            </a:extLst>
          </p:cNvPr>
          <p:cNvSpPr>
            <a:spLocks noGrp="1"/>
          </p:cNvSpPr>
          <p:nvPr>
            <p:ph type="title"/>
          </p:nvPr>
        </p:nvSpPr>
        <p:spPr>
          <a:xfrm>
            <a:off x="1524000" y="0"/>
            <a:ext cx="7620000" cy="990600"/>
          </a:xfrm>
        </p:spPr>
        <p:txBody>
          <a:bodyPr/>
          <a:lstStyle/>
          <a:p>
            <a:pPr>
              <a:buNone/>
            </a:pPr>
            <a:r>
              <a:rPr lang="en-US" sz="2400" b="1" dirty="0">
                <a:solidFill>
                  <a:schemeClr val="accent1"/>
                </a:solidFill>
                <a:latin typeface="Helvetica" panose="020B0604020202020204" pitchFamily="34" charset="0"/>
                <a:cs typeface="Helvetica" panose="020B0604020202020204" pitchFamily="34" charset="0"/>
              </a:rPr>
              <a:t>Programming languages and technologies used</a:t>
            </a:r>
          </a:p>
        </p:txBody>
      </p:sp>
      <p:sp>
        <p:nvSpPr>
          <p:cNvPr id="6" name="Content Placeholder 1">
            <a:extLst>
              <a:ext uri="{FF2B5EF4-FFF2-40B4-BE49-F238E27FC236}">
                <a16:creationId xmlns:a16="http://schemas.microsoft.com/office/drawing/2014/main" id="{62DEF084-986B-4630-974B-BBFB1CF7A8B0}"/>
              </a:ext>
            </a:extLst>
          </p:cNvPr>
          <p:cNvSpPr txBox="1">
            <a:spLocks/>
          </p:cNvSpPr>
          <p:nvPr/>
        </p:nvSpPr>
        <p:spPr>
          <a:xfrm>
            <a:off x="5410200" y="971550"/>
            <a:ext cx="3695700" cy="2667000"/>
          </a:xfrm>
          <a:prstGeom prst="rect">
            <a:avLst/>
          </a:prstGeom>
        </p:spPr>
        <p:txBody>
          <a:bodyPr wrap="square" anchor="ctr">
            <a:normAutofit/>
          </a:bodyP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dirty="0">
                <a:latin typeface="Helvetica" panose="020B0604020202020204" pitchFamily="34" charset="0"/>
                <a:cs typeface="Helvetica" panose="020B0604020202020204" pitchFamily="34" charset="0"/>
              </a:rPr>
              <a:t> C#</a:t>
            </a:r>
          </a:p>
          <a:p>
            <a:pPr marL="342900" indent="-342900" algn="just">
              <a:buFont typeface="Wingdings" panose="05000000000000000000" pitchFamily="2" charset="2"/>
              <a:buChar char="ü"/>
            </a:pPr>
            <a:r>
              <a:rPr lang="en-US" dirty="0">
                <a:latin typeface="Helvetica" panose="020B0604020202020204" pitchFamily="34" charset="0"/>
                <a:cs typeface="Helvetica" panose="020B0604020202020204" pitchFamily="34" charset="0"/>
              </a:rPr>
              <a:t> ASP.NET Core MVC</a:t>
            </a:r>
          </a:p>
          <a:p>
            <a:pPr marL="342900" indent="-342900" algn="just">
              <a:buFont typeface="Wingdings" panose="05000000000000000000" pitchFamily="2" charset="2"/>
              <a:buChar char="ü"/>
            </a:pPr>
            <a:r>
              <a:rPr lang="en-US" dirty="0">
                <a:latin typeface="Helvetica" panose="020B0604020202020204" pitchFamily="34" charset="0"/>
                <a:cs typeface="Helvetica" panose="020B0604020202020204" pitchFamily="34" charset="0"/>
              </a:rPr>
              <a:t> SQL</a:t>
            </a:r>
          </a:p>
          <a:p>
            <a:pPr marL="342900" indent="-342900" algn="just">
              <a:buFont typeface="Wingdings" panose="05000000000000000000" pitchFamily="2" charset="2"/>
              <a:buChar char="ü"/>
            </a:pPr>
            <a:r>
              <a:rPr lang="en-US" dirty="0">
                <a:latin typeface="Helvetica" panose="020B0604020202020204" pitchFamily="34" charset="0"/>
                <a:cs typeface="Helvetica" panose="020B0604020202020204" pitchFamily="34" charset="0"/>
              </a:rPr>
              <a:t> Entity Framework Core </a:t>
            </a:r>
          </a:p>
          <a:p>
            <a:pPr marL="342900" indent="-342900" algn="just">
              <a:buFont typeface="Wingdings" panose="05000000000000000000" pitchFamily="2" charset="2"/>
              <a:buChar char="ü"/>
            </a:pPr>
            <a:r>
              <a:rPr lang="en-US" dirty="0">
                <a:latin typeface="Helvetica" panose="020B0604020202020204" pitchFamily="34" charset="0"/>
                <a:cs typeface="Helvetica" panose="020B0604020202020204" pitchFamily="34" charset="0"/>
              </a:rPr>
              <a:t> (Object-Relational Mapping (ORM))</a:t>
            </a:r>
          </a:p>
          <a:p>
            <a:pPr marL="342900" indent="-342900" algn="just">
              <a:buFont typeface="Wingdings" panose="05000000000000000000" pitchFamily="2" charset="2"/>
              <a:buChar char="ü"/>
            </a:pPr>
            <a:r>
              <a:rPr lang="en-US" dirty="0">
                <a:latin typeface="Helvetica" panose="020B0604020202020204" pitchFamily="34" charset="0"/>
                <a:cs typeface="Helvetica" panose="020B0604020202020204" pitchFamily="34" charset="0"/>
              </a:rPr>
              <a:t> ASP.NET Core Identity</a:t>
            </a:r>
          </a:p>
        </p:txBody>
      </p:sp>
      <p:sp>
        <p:nvSpPr>
          <p:cNvPr id="7" name="Content Placeholder 1">
            <a:extLst>
              <a:ext uri="{FF2B5EF4-FFF2-40B4-BE49-F238E27FC236}">
                <a16:creationId xmlns:a16="http://schemas.microsoft.com/office/drawing/2014/main" id="{84ACBE2F-7BE5-4373-A5F3-045A6143D191}"/>
              </a:ext>
            </a:extLst>
          </p:cNvPr>
          <p:cNvSpPr txBox="1">
            <a:spLocks/>
          </p:cNvSpPr>
          <p:nvPr/>
        </p:nvSpPr>
        <p:spPr>
          <a:xfrm>
            <a:off x="1600200" y="3714750"/>
            <a:ext cx="3657600" cy="1176337"/>
          </a:xfrm>
          <a:prstGeom prst="rect">
            <a:avLst/>
          </a:prstGeom>
        </p:spPr>
        <p:txBody>
          <a:bodyPr anchor="ctr">
            <a:normAutofit/>
          </a:bodyP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dirty="0">
                <a:latin typeface="Helvetica" panose="020B0604020202020204" pitchFamily="34" charset="0"/>
                <a:cs typeface="Helvetica" panose="020B0604020202020204" pitchFamily="34" charset="0"/>
              </a:rPr>
              <a:t>Clean Architecture (Onion Architecture)</a:t>
            </a:r>
          </a:p>
          <a:p>
            <a:pPr marL="457200" indent="-457200">
              <a:buFont typeface="Wingdings" panose="05000000000000000000" pitchFamily="2" charset="2"/>
              <a:buChar char="ü"/>
            </a:pPr>
            <a:r>
              <a:rPr lang="en-US" dirty="0">
                <a:latin typeface="Helvetica" panose="020B0604020202020204" pitchFamily="34" charset="0"/>
                <a:cs typeface="Helvetica" panose="020B0604020202020204" pitchFamily="34" charset="0"/>
              </a:rPr>
              <a:t>MVC pattern</a:t>
            </a:r>
          </a:p>
        </p:txBody>
      </p:sp>
      <p:sp>
        <p:nvSpPr>
          <p:cNvPr id="8" name="Content Placeholder 1">
            <a:extLst>
              <a:ext uri="{FF2B5EF4-FFF2-40B4-BE49-F238E27FC236}">
                <a16:creationId xmlns:a16="http://schemas.microsoft.com/office/drawing/2014/main" id="{991BF6E9-6FB4-4085-A179-6DF996F8F041}"/>
              </a:ext>
            </a:extLst>
          </p:cNvPr>
          <p:cNvSpPr txBox="1">
            <a:spLocks/>
          </p:cNvSpPr>
          <p:nvPr/>
        </p:nvSpPr>
        <p:spPr>
          <a:xfrm>
            <a:off x="5379720" y="3943350"/>
            <a:ext cx="3048000" cy="700086"/>
          </a:xfrm>
          <a:prstGeom prst="rect">
            <a:avLst/>
          </a:prstGeom>
        </p:spPr>
        <p:txBody>
          <a:bodyPr anchor="ctr">
            <a:normAutofit/>
          </a:bodyP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dirty="0" err="1">
                <a:latin typeface="Helvetica" panose="020B0604020202020204" pitchFamily="34" charset="0"/>
                <a:cs typeface="Helvetica" panose="020B0604020202020204" pitchFamily="34" charset="0"/>
              </a:rPr>
              <a:t>Lucidchart</a:t>
            </a:r>
            <a:endParaRPr lang="en-US" dirty="0">
              <a:latin typeface="Helvetica" panose="020B0604020202020204" pitchFamily="34" charset="0"/>
              <a:cs typeface="Helvetica" panose="020B0604020202020204" pitchFamily="34" charset="0"/>
            </a:endParaRPr>
          </a:p>
        </p:txBody>
      </p:sp>
      <p:sp>
        <p:nvSpPr>
          <p:cNvPr id="10" name="Google Shape;75;p14">
            <a:extLst>
              <a:ext uri="{FF2B5EF4-FFF2-40B4-BE49-F238E27FC236}">
                <a16:creationId xmlns:a16="http://schemas.microsoft.com/office/drawing/2014/main" id="{0F4AB96B-635B-40E5-B0C1-59494305F6F6}"/>
              </a:ext>
            </a:extLst>
          </p:cNvPr>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00000000-1234-1234-1234-123412341234}" type="slidenum">
              <a:rPr lang="en" smtClean="0"/>
              <a:pPr algn="r"/>
              <a:t>4</a:t>
            </a:fld>
            <a:endParaRPr lang="en" dirty="0"/>
          </a:p>
        </p:txBody>
      </p:sp>
    </p:spTree>
    <p:extLst>
      <p:ext uri="{BB962C8B-B14F-4D97-AF65-F5344CB8AC3E}">
        <p14:creationId xmlns:p14="http://schemas.microsoft.com/office/powerpoint/2010/main" val="97910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30D34F85-2441-47AF-A1FD-2FD60B6C33AA}"/>
              </a:ext>
            </a:extLst>
          </p:cNvPr>
          <p:cNvSpPr>
            <a:spLocks noGrp="1"/>
          </p:cNvSpPr>
          <p:nvPr>
            <p:ph type="title"/>
          </p:nvPr>
        </p:nvSpPr>
        <p:spPr>
          <a:xfrm>
            <a:off x="0" y="361950"/>
            <a:ext cx="1524000" cy="3048000"/>
          </a:xfrm>
        </p:spPr>
        <p:txBody>
          <a:bodyPr/>
          <a:lstStyle/>
          <a:p>
            <a:pPr algn="ctr">
              <a:buNone/>
            </a:pPr>
            <a:r>
              <a:rPr lang="en-US" sz="2400" b="1" dirty="0">
                <a:solidFill>
                  <a:schemeClr val="accent1"/>
                </a:solidFill>
                <a:latin typeface="Helvetica" panose="020B0604020202020204" pitchFamily="34" charset="0"/>
                <a:cs typeface="Helvetica" panose="020B0604020202020204" pitchFamily="34" charset="0"/>
              </a:rPr>
              <a:t>Use </a:t>
            </a:r>
            <a:br>
              <a:rPr lang="en-US" sz="2400" b="1" dirty="0">
                <a:solidFill>
                  <a:schemeClr val="accent1"/>
                </a:solidFill>
                <a:latin typeface="Helvetica" panose="020B0604020202020204" pitchFamily="34" charset="0"/>
                <a:cs typeface="Helvetica" panose="020B0604020202020204" pitchFamily="34" charset="0"/>
              </a:rPr>
            </a:br>
            <a:r>
              <a:rPr lang="en-US" sz="2400" b="1" dirty="0">
                <a:solidFill>
                  <a:schemeClr val="accent1"/>
                </a:solidFill>
                <a:latin typeface="Helvetica" panose="020B0604020202020204" pitchFamily="34" charset="0"/>
                <a:cs typeface="Helvetica" panose="020B0604020202020204" pitchFamily="34" charset="0"/>
              </a:rPr>
              <a:t>Cases </a:t>
            </a:r>
            <a:br>
              <a:rPr lang="en-US" sz="2400" b="1" dirty="0">
                <a:solidFill>
                  <a:schemeClr val="accent1"/>
                </a:solidFill>
                <a:latin typeface="Helvetica" panose="020B0604020202020204" pitchFamily="34" charset="0"/>
                <a:cs typeface="Helvetica" panose="020B0604020202020204" pitchFamily="34" charset="0"/>
              </a:rPr>
            </a:br>
            <a:r>
              <a:rPr lang="en-US" sz="2400" b="1" dirty="0">
                <a:solidFill>
                  <a:schemeClr val="accent1"/>
                </a:solidFill>
                <a:latin typeface="Helvetica" panose="020B0604020202020204" pitchFamily="34" charset="0"/>
                <a:cs typeface="Helvetica" panose="020B0604020202020204" pitchFamily="34" charset="0"/>
              </a:rPr>
              <a:t>diagram</a:t>
            </a:r>
          </a:p>
        </p:txBody>
      </p:sp>
      <p:pic>
        <p:nvPicPr>
          <p:cNvPr id="10" name="Picture 9">
            <a:extLst>
              <a:ext uri="{FF2B5EF4-FFF2-40B4-BE49-F238E27FC236}">
                <a16:creationId xmlns:a16="http://schemas.microsoft.com/office/drawing/2014/main" id="{D22CDE42-39CE-4E92-8634-259C85BA1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308" y="0"/>
            <a:ext cx="6712292" cy="5143500"/>
          </a:xfrm>
          <a:prstGeom prst="rect">
            <a:avLst/>
          </a:prstGeom>
        </p:spPr>
      </p:pic>
      <p:sp>
        <p:nvSpPr>
          <p:cNvPr id="5" name="Google Shape;75;p14">
            <a:extLst>
              <a:ext uri="{FF2B5EF4-FFF2-40B4-BE49-F238E27FC236}">
                <a16:creationId xmlns:a16="http://schemas.microsoft.com/office/drawing/2014/main" id="{19995953-6B38-454D-B6B6-B5C30231C0FB}"/>
              </a:ext>
            </a:extLst>
          </p:cNvPr>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00000000-1234-1234-1234-123412341234}" type="slidenum">
              <a:rPr lang="en" smtClean="0"/>
              <a:pPr algn="r"/>
              <a:t>5</a:t>
            </a:fld>
            <a:endParaRPr lang="en" dirty="0"/>
          </a:p>
        </p:txBody>
      </p:sp>
    </p:spTree>
    <p:extLst>
      <p:ext uri="{BB962C8B-B14F-4D97-AF65-F5344CB8AC3E}">
        <p14:creationId xmlns:p14="http://schemas.microsoft.com/office/powerpoint/2010/main" val="51873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457200" y="0"/>
            <a:ext cx="8229600" cy="895350"/>
          </a:xfrm>
        </p:spPr>
        <p:txBody>
          <a:bodyPr/>
          <a:lstStyle/>
          <a:p>
            <a:pPr fontAlgn="auto">
              <a:spcBef>
                <a:spcPts val="0"/>
              </a:spcBef>
              <a:spcAft>
                <a:spcPts val="0"/>
              </a:spcAft>
              <a:defRPr/>
            </a:pPr>
            <a:r>
              <a:rPr lang="en-US" altLang="ko-KR" sz="3200" b="1" dirty="0">
                <a:solidFill>
                  <a:srgbClr val="7030A0"/>
                </a:solidFill>
                <a:latin typeface="Helvetica" panose="020B0604020202020204" pitchFamily="34" charset="0"/>
                <a:cs typeface="Helvetica" panose="020B0604020202020204" pitchFamily="34" charset="0"/>
              </a:rPr>
              <a:t>ERD diagram</a:t>
            </a:r>
          </a:p>
        </p:txBody>
      </p:sp>
      <p:pic>
        <p:nvPicPr>
          <p:cNvPr id="5" name="Picture 4">
            <a:extLst>
              <a:ext uri="{FF2B5EF4-FFF2-40B4-BE49-F238E27FC236}">
                <a16:creationId xmlns:a16="http://schemas.microsoft.com/office/drawing/2014/main" id="{70166A09-3850-4C62-B9E2-243CCAEAF2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70100"/>
            <a:ext cx="9144000" cy="3435250"/>
          </a:xfrm>
          <a:prstGeom prst="rect">
            <a:avLst/>
          </a:prstGeom>
        </p:spPr>
      </p:pic>
      <p:sp>
        <p:nvSpPr>
          <p:cNvPr id="4" name="Google Shape;75;p14">
            <a:extLst>
              <a:ext uri="{FF2B5EF4-FFF2-40B4-BE49-F238E27FC236}">
                <a16:creationId xmlns:a16="http://schemas.microsoft.com/office/drawing/2014/main" id="{4DB4CEF1-F782-4234-B6F2-2F2B7F497581}"/>
              </a:ext>
            </a:extLst>
          </p:cNvPr>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00000000-1234-1234-1234-123412341234}" type="slidenum">
              <a:rPr lang="en" smtClean="0"/>
              <a:pPr algn="r"/>
              <a:t>6</a:t>
            </a:fld>
            <a:endParaRPr lang="en" dirty="0"/>
          </a:p>
        </p:txBody>
      </p:sp>
    </p:spTree>
    <p:extLst>
      <p:ext uri="{BB962C8B-B14F-4D97-AF65-F5344CB8AC3E}">
        <p14:creationId xmlns:p14="http://schemas.microsoft.com/office/powerpoint/2010/main" val="209059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idx="1"/>
          </p:nvPr>
        </p:nvSpPr>
        <p:spPr>
          <a:xfrm>
            <a:off x="1676400" y="895350"/>
            <a:ext cx="7162800" cy="3886200"/>
          </a:xfrm>
        </p:spPr>
        <p:txBody>
          <a:bodyPr>
            <a:normAutofit/>
          </a:bodyPr>
          <a:lstStyle/>
          <a:p>
            <a:pPr marL="514350" indent="-514350">
              <a:buFont typeface="Wingdings" panose="05000000000000000000" pitchFamily="2" charset="2"/>
              <a:buChar char="v"/>
            </a:pPr>
            <a:r>
              <a:rPr lang="en-US" dirty="0">
                <a:latin typeface="Helvetica" panose="020B0604020202020204" pitchFamily="34" charset="0"/>
                <a:cs typeface="Helvetica" panose="020B0604020202020204" pitchFamily="34" charset="0"/>
              </a:rPr>
              <a:t>In this project, a lot has been accomplished; First, we achieved our goal by designing the program with the requirements and rules that we set.</a:t>
            </a:r>
          </a:p>
          <a:p>
            <a:pPr marL="514350" indent="-514350">
              <a:buFont typeface="Wingdings" panose="05000000000000000000" pitchFamily="2" charset="2"/>
              <a:buChar char="v"/>
            </a:pPr>
            <a:endParaRPr lang="en-US" dirty="0">
              <a:latin typeface="Helvetica" panose="020B0604020202020204" pitchFamily="34" charset="0"/>
              <a:cs typeface="Helvetica" panose="020B0604020202020204" pitchFamily="34" charset="0"/>
            </a:endParaRPr>
          </a:p>
          <a:p>
            <a:pPr marL="514350" indent="-514350">
              <a:buFont typeface="Wingdings" panose="05000000000000000000" pitchFamily="2" charset="2"/>
              <a:buChar char="v"/>
            </a:pPr>
            <a:r>
              <a:rPr lang="en-US" dirty="0">
                <a:latin typeface="Helvetica" panose="020B0604020202020204" pitchFamily="34" charset="0"/>
                <a:cs typeface="Helvetica" panose="020B0604020202020204" pitchFamily="34" charset="0"/>
              </a:rPr>
              <a:t>For us, most of all, we noticed that by using modern technologies, and implementing the project in a clean architecture; a system was produced that is programmatically robust, scalable and highly efficient, and it follows some important design patterns/principles.</a:t>
            </a:r>
          </a:p>
        </p:txBody>
      </p:sp>
      <p:sp>
        <p:nvSpPr>
          <p:cNvPr id="6" name="Title 2"/>
          <p:cNvSpPr>
            <a:spLocks noGrp="1"/>
          </p:cNvSpPr>
          <p:nvPr>
            <p:ph type="title"/>
          </p:nvPr>
        </p:nvSpPr>
        <p:spPr>
          <a:xfrm>
            <a:off x="1524000" y="0"/>
            <a:ext cx="7620000" cy="819150"/>
          </a:xfr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100000" t="100000"/>
            </a:path>
            <a:tileRect r="-100000" b="-100000"/>
          </a:gradFill>
          <a:ln>
            <a:solidFill>
              <a:schemeClr val="bg1"/>
            </a:solidFill>
          </a:ln>
        </p:spPr>
        <p:txBody>
          <a:bodyPr>
            <a:normAutofit/>
          </a:bodyPr>
          <a:lstStyle/>
          <a:p>
            <a:r>
              <a:rPr lang="en-US" altLang="ko-KR" sz="3200" b="1" dirty="0">
                <a:solidFill>
                  <a:schemeClr val="tx1">
                    <a:lumMod val="75000"/>
                    <a:lumOff val="25000"/>
                  </a:schemeClr>
                </a:solidFill>
                <a:latin typeface="Helvetica" panose="020B0604020202020204" pitchFamily="34" charset="0"/>
                <a:cs typeface="Helvetica" panose="020B0604020202020204" pitchFamily="34" charset="0"/>
              </a:rPr>
              <a:t>Conclusions and Suggestions</a:t>
            </a:r>
            <a:endParaRPr lang="en-US" sz="3200" dirty="0">
              <a:latin typeface="Helvetica" panose="020B0604020202020204" pitchFamily="34" charset="0"/>
              <a:cs typeface="Helvetica" panose="020B0604020202020204" pitchFamily="34" charset="0"/>
            </a:endParaRPr>
          </a:p>
        </p:txBody>
      </p:sp>
      <p:sp>
        <p:nvSpPr>
          <p:cNvPr id="4" name="Google Shape;75;p14">
            <a:extLst>
              <a:ext uri="{FF2B5EF4-FFF2-40B4-BE49-F238E27FC236}">
                <a16:creationId xmlns:a16="http://schemas.microsoft.com/office/drawing/2014/main" id="{3FFA3554-6DC5-4870-AD5C-84DDAB2CFBFD}"/>
              </a:ext>
            </a:extLst>
          </p:cNvPr>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00000000-1234-1234-1234-123412341234}" type="slidenum">
              <a:rPr lang="en" smtClean="0"/>
              <a:pPr algn="r"/>
              <a:t>7</a:t>
            </a:fld>
            <a:endParaRPr lang="en" dirty="0"/>
          </a:p>
        </p:txBody>
      </p:sp>
    </p:spTree>
    <p:extLst>
      <p:ext uri="{BB962C8B-B14F-4D97-AF65-F5344CB8AC3E}">
        <p14:creationId xmlns:p14="http://schemas.microsoft.com/office/powerpoint/2010/main" val="97910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idx="1"/>
          </p:nvPr>
        </p:nvSpPr>
        <p:spPr>
          <a:xfrm>
            <a:off x="1600200" y="57150"/>
            <a:ext cx="7391400" cy="5029200"/>
          </a:xfrm>
        </p:spPr>
        <p:txBody>
          <a:bodyPr/>
          <a:lstStyle/>
          <a:p>
            <a:pPr marL="342900" indent="-342900">
              <a:buFont typeface="Wingdings" panose="05000000000000000000" pitchFamily="2" charset="2"/>
              <a:buChar char="Ø"/>
            </a:pPr>
            <a:r>
              <a:rPr lang="en-US" dirty="0">
                <a:latin typeface="Constantia" pitchFamily="18" charset="0"/>
              </a:rPr>
              <a:t>Clean, redundancy-free code by following the DRY principle in programming principles.</a:t>
            </a:r>
          </a:p>
          <a:p>
            <a:pPr marL="342900" indent="-342900">
              <a:buFont typeface="Wingdings" panose="05000000000000000000" pitchFamily="2" charset="2"/>
              <a:buChar char="Ø"/>
            </a:pPr>
            <a:endParaRPr lang="en-US" dirty="0">
              <a:latin typeface="Constantia" pitchFamily="18" charset="0"/>
            </a:endParaRPr>
          </a:p>
          <a:p>
            <a:pPr marL="342900" indent="-342900">
              <a:buFont typeface="Wingdings" panose="05000000000000000000" pitchFamily="2" charset="2"/>
              <a:buChar char="Ø"/>
            </a:pPr>
            <a:r>
              <a:rPr lang="en-US" dirty="0">
                <a:latin typeface="Constantia" pitchFamily="18" charset="0"/>
              </a:rPr>
              <a:t>Portable and scalable code with the Dependency Inversion Principle.</a:t>
            </a:r>
          </a:p>
          <a:p>
            <a:pPr marL="342900" indent="-342900">
              <a:buFont typeface="Wingdings" panose="05000000000000000000" pitchFamily="2" charset="2"/>
              <a:buChar char="Ø"/>
            </a:pPr>
            <a:endParaRPr lang="en-US" dirty="0">
              <a:latin typeface="Constantia" pitchFamily="18" charset="0"/>
            </a:endParaRPr>
          </a:p>
          <a:p>
            <a:pPr marL="342900" indent="-342900">
              <a:buFont typeface="Wingdings" panose="05000000000000000000" pitchFamily="2" charset="2"/>
              <a:buChar char="Ø"/>
            </a:pPr>
            <a:r>
              <a:rPr lang="en-US" dirty="0">
                <a:latin typeface="Constantia" pitchFamily="18" charset="0"/>
              </a:rPr>
              <a:t>A loosely coupled object-oriented system that is maintainable and testable by Dependency Injection technique.</a:t>
            </a:r>
          </a:p>
          <a:p>
            <a:pPr marL="342900" indent="-342900">
              <a:buFont typeface="Wingdings" panose="05000000000000000000" pitchFamily="2" charset="2"/>
              <a:buChar char="Ø"/>
            </a:pPr>
            <a:endParaRPr lang="en-US" dirty="0">
              <a:latin typeface="Constantia" pitchFamily="18" charset="0"/>
            </a:endParaRPr>
          </a:p>
          <a:p>
            <a:pPr marL="342900" indent="-342900">
              <a:buFont typeface="Wingdings" panose="05000000000000000000" pitchFamily="2" charset="2"/>
              <a:buChar char="Ø"/>
            </a:pPr>
            <a:r>
              <a:rPr lang="en-US" dirty="0">
                <a:latin typeface="Constantia" pitchFamily="18" charset="0"/>
              </a:rPr>
              <a:t>Clear and understandable code by seeking Separation of Concerns design principle and applying some patterns like MVC.</a:t>
            </a:r>
          </a:p>
          <a:p>
            <a:pPr marL="342900" indent="-342900">
              <a:buFont typeface="Wingdings" panose="05000000000000000000" pitchFamily="2" charset="2"/>
              <a:buChar char="Ø"/>
            </a:pPr>
            <a:endParaRPr lang="en-US" dirty="0">
              <a:latin typeface="Constantia" pitchFamily="18" charset="0"/>
            </a:endParaRPr>
          </a:p>
          <a:p>
            <a:pPr marL="342900" indent="-342900">
              <a:buFont typeface="Wingdings" panose="05000000000000000000" pitchFamily="2" charset="2"/>
              <a:buChar char="Ø"/>
            </a:pPr>
            <a:r>
              <a:rPr lang="en-US" dirty="0">
                <a:latin typeface="Constantia" pitchFamily="18" charset="0"/>
              </a:rPr>
              <a:t>Cross-platform program.</a:t>
            </a:r>
          </a:p>
        </p:txBody>
      </p:sp>
      <p:sp>
        <p:nvSpPr>
          <p:cNvPr id="6" name="Title 2"/>
          <p:cNvSpPr>
            <a:spLocks noGrp="1"/>
          </p:cNvSpPr>
          <p:nvPr>
            <p:ph type="title"/>
          </p:nvPr>
        </p:nvSpPr>
        <p:spPr>
          <a:xfrm>
            <a:off x="76200" y="819150"/>
            <a:ext cx="1295400" cy="2514600"/>
          </a:xfrm>
        </p:spPr>
        <p:txBody>
          <a:bodyPr>
            <a:normAutofit/>
          </a:bodyPr>
          <a:lstStyle/>
          <a:p>
            <a:pPr algn="ctr"/>
            <a:r>
              <a:rPr lang="en-US" sz="3200" dirty="0"/>
              <a:t>We</a:t>
            </a:r>
            <a:br>
              <a:rPr lang="en-US" sz="3200" dirty="0"/>
            </a:br>
            <a:r>
              <a:rPr lang="en-US" sz="3200" dirty="0"/>
              <a:t>got</a:t>
            </a:r>
          </a:p>
        </p:txBody>
      </p:sp>
      <p:sp>
        <p:nvSpPr>
          <p:cNvPr id="4" name="Google Shape;75;p14">
            <a:extLst>
              <a:ext uri="{FF2B5EF4-FFF2-40B4-BE49-F238E27FC236}">
                <a16:creationId xmlns:a16="http://schemas.microsoft.com/office/drawing/2014/main" id="{124C488A-48EA-4667-B76A-D6624E69D689}"/>
              </a:ext>
            </a:extLst>
          </p:cNvPr>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00000000-1234-1234-1234-123412341234}" type="slidenum">
              <a:rPr lang="en" smtClean="0"/>
              <a:pPr algn="r"/>
              <a:t>8</a:t>
            </a:fld>
            <a:endParaRPr lang="e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457200" y="0"/>
            <a:ext cx="8229600" cy="895350"/>
          </a:xfrm>
        </p:spPr>
        <p:txBody>
          <a:bodyPr/>
          <a:lstStyle/>
          <a:p>
            <a:pPr fontAlgn="auto">
              <a:spcBef>
                <a:spcPts val="0"/>
              </a:spcBef>
              <a:spcAft>
                <a:spcPts val="0"/>
              </a:spcAft>
              <a:defRPr/>
            </a:pPr>
            <a:r>
              <a:rPr lang="en-US" altLang="ko-KR" sz="3200" b="1" dirty="0">
                <a:solidFill>
                  <a:schemeClr val="tx1">
                    <a:lumMod val="75000"/>
                    <a:lumOff val="25000"/>
                  </a:schemeClr>
                </a:solidFill>
                <a:latin typeface="Helvetica" panose="020B0604020202020204" pitchFamily="34" charset="0"/>
                <a:cs typeface="Helvetica" panose="020B0604020202020204" pitchFamily="34" charset="0"/>
              </a:rPr>
              <a:t>Suggestions</a:t>
            </a:r>
          </a:p>
        </p:txBody>
      </p:sp>
      <p:sp>
        <p:nvSpPr>
          <p:cNvPr id="4" name="Content Placeholder 1">
            <a:extLst>
              <a:ext uri="{FF2B5EF4-FFF2-40B4-BE49-F238E27FC236}">
                <a16:creationId xmlns:a16="http://schemas.microsoft.com/office/drawing/2014/main" id="{65C6F1E0-E521-40AB-BAB6-69538EFDC5FC}"/>
              </a:ext>
            </a:extLst>
          </p:cNvPr>
          <p:cNvSpPr>
            <a:spLocks noGrp="1"/>
          </p:cNvSpPr>
          <p:nvPr>
            <p:ph idx="1"/>
          </p:nvPr>
        </p:nvSpPr>
        <p:spPr>
          <a:xfrm>
            <a:off x="152400" y="895350"/>
            <a:ext cx="8458200" cy="1143000"/>
          </a:xfrm>
        </p:spPr>
        <p:txBody>
          <a:bodyPr/>
          <a:lstStyle/>
          <a:p>
            <a:pPr algn="just"/>
            <a:r>
              <a:rPr lang="en-US" dirty="0">
                <a:latin typeface="Helvetica" panose="020B0604020202020204" pitchFamily="34" charset="0"/>
                <a:cs typeface="Helvetica" panose="020B0604020202020204" pitchFamily="34" charset="0"/>
              </a:rPr>
              <a:t>We will not just stop here, but on the contrary, we will seek for more in the future, so we will improve the system or correct errors and produce new  versions of the system. Maybe:</a:t>
            </a:r>
          </a:p>
        </p:txBody>
      </p:sp>
      <p:sp>
        <p:nvSpPr>
          <p:cNvPr id="6" name="Content Placeholder 1">
            <a:extLst>
              <a:ext uri="{FF2B5EF4-FFF2-40B4-BE49-F238E27FC236}">
                <a16:creationId xmlns:a16="http://schemas.microsoft.com/office/drawing/2014/main" id="{B60992D6-6EF2-4F6E-8CC8-FD52C6214C06}"/>
              </a:ext>
            </a:extLst>
          </p:cNvPr>
          <p:cNvSpPr txBox="1">
            <a:spLocks/>
          </p:cNvSpPr>
          <p:nvPr/>
        </p:nvSpPr>
        <p:spPr>
          <a:xfrm>
            <a:off x="304800" y="2114550"/>
            <a:ext cx="8458200" cy="2819400"/>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gn="just">
              <a:buFont typeface="Wingdings" panose="05000000000000000000" pitchFamily="2" charset="2"/>
              <a:buChar char="§"/>
            </a:pPr>
            <a:r>
              <a:rPr lang="en-US" dirty="0">
                <a:latin typeface="Helvetica" panose="020B0604020202020204" pitchFamily="34" charset="0"/>
                <a:cs typeface="Helvetica" panose="020B0604020202020204" pitchFamily="34" charset="0"/>
              </a:rPr>
              <a:t>Adding a mechanism for chatting and communicating between users.</a:t>
            </a:r>
          </a:p>
          <a:p>
            <a:pPr marL="342900" indent="-342900" algn="just">
              <a:buFont typeface="Wingdings" panose="05000000000000000000" pitchFamily="2" charset="2"/>
              <a:buChar char="§"/>
            </a:pPr>
            <a:endParaRPr lang="en-US" dirty="0">
              <a:latin typeface="Helvetica" panose="020B0604020202020204" pitchFamily="34" charset="0"/>
              <a:cs typeface="Helvetica" panose="020B0604020202020204" pitchFamily="34" charset="0"/>
            </a:endParaRPr>
          </a:p>
          <a:p>
            <a:pPr marL="342900" indent="-342900" algn="just">
              <a:buFont typeface="Wingdings" panose="05000000000000000000" pitchFamily="2" charset="2"/>
              <a:buChar char="§"/>
            </a:pPr>
            <a:r>
              <a:rPr lang="en-US" dirty="0">
                <a:latin typeface="Helvetica" panose="020B0604020202020204" pitchFamily="34" charset="0"/>
                <a:cs typeface="Helvetica" panose="020B0604020202020204" pitchFamily="34" charset="0"/>
              </a:rPr>
              <a:t>Adding a rating and review system for users and products.</a:t>
            </a:r>
          </a:p>
          <a:p>
            <a:pPr marL="342900" indent="-342900" algn="just">
              <a:buFont typeface="Wingdings" panose="05000000000000000000" pitchFamily="2" charset="2"/>
              <a:buChar char="§"/>
            </a:pPr>
            <a:endParaRPr lang="en-US" dirty="0">
              <a:latin typeface="Helvetica" panose="020B0604020202020204" pitchFamily="34" charset="0"/>
              <a:cs typeface="Helvetica" panose="020B0604020202020204" pitchFamily="34" charset="0"/>
            </a:endParaRPr>
          </a:p>
          <a:p>
            <a:pPr marL="342900" indent="-342900" algn="just">
              <a:buFont typeface="Wingdings" panose="05000000000000000000" pitchFamily="2" charset="2"/>
              <a:buChar char="§"/>
            </a:pPr>
            <a:r>
              <a:rPr lang="en-US" dirty="0">
                <a:latin typeface="Helvetica" panose="020B0604020202020204" pitchFamily="34" charset="0"/>
                <a:cs typeface="Helvetica" panose="020B0604020202020204" pitchFamily="34" charset="0"/>
              </a:rPr>
              <a:t>Support other languages on the website.</a:t>
            </a:r>
          </a:p>
          <a:p>
            <a:pPr marL="342900" indent="-342900" algn="just">
              <a:buFont typeface="Wingdings" panose="05000000000000000000" pitchFamily="2" charset="2"/>
              <a:buChar char="§"/>
            </a:pPr>
            <a:endParaRPr lang="en-US" dirty="0">
              <a:latin typeface="Helvetica" panose="020B0604020202020204" pitchFamily="34" charset="0"/>
              <a:cs typeface="Helvetica" panose="020B0604020202020204" pitchFamily="34" charset="0"/>
            </a:endParaRPr>
          </a:p>
          <a:p>
            <a:pPr marL="342900" indent="-342900" algn="just">
              <a:buFont typeface="Wingdings" panose="05000000000000000000" pitchFamily="2" charset="2"/>
              <a:buChar char="§"/>
            </a:pPr>
            <a:r>
              <a:rPr lang="en-US" dirty="0">
                <a:latin typeface="Helvetica" panose="020B0604020202020204" pitchFamily="34" charset="0"/>
                <a:cs typeface="Helvetica" panose="020B0604020202020204" pitchFamily="34" charset="0"/>
              </a:rPr>
              <a:t>Finally, launching a special version for mobile phones of this system.</a:t>
            </a:r>
          </a:p>
        </p:txBody>
      </p:sp>
      <p:sp>
        <p:nvSpPr>
          <p:cNvPr id="5" name="Google Shape;75;p14">
            <a:extLst>
              <a:ext uri="{FF2B5EF4-FFF2-40B4-BE49-F238E27FC236}">
                <a16:creationId xmlns:a16="http://schemas.microsoft.com/office/drawing/2014/main" id="{D979457A-D93B-4D6F-BAC6-5E9DEAA93CC8}"/>
              </a:ext>
            </a:extLst>
          </p:cNvPr>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00000000-1234-1234-1234-123412341234}" type="slidenum">
              <a:rPr lang="en" smtClean="0"/>
              <a:pPr algn="r"/>
              <a:t>9</a:t>
            </a:fld>
            <a:endParaRPr lang="en" dirty="0"/>
          </a:p>
        </p:txBody>
      </p:sp>
    </p:spTree>
    <p:extLst>
      <p:ext uri="{BB962C8B-B14F-4D97-AF65-F5344CB8AC3E}">
        <p14:creationId xmlns:p14="http://schemas.microsoft.com/office/powerpoint/2010/main" val="6242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695</Words>
  <Application>Microsoft Office PowerPoint</Application>
  <PresentationFormat>On-screen Show (16:9)</PresentationFormat>
  <Paragraphs>82</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맑은 고딕</vt:lpstr>
      <vt:lpstr>Arial</vt:lpstr>
      <vt:lpstr>Calibri</vt:lpstr>
      <vt:lpstr>Constantia</vt:lpstr>
      <vt:lpstr>Helvetica</vt:lpstr>
      <vt:lpstr>Times New Roman</vt:lpstr>
      <vt:lpstr>Wingdings</vt:lpstr>
      <vt:lpstr>Office Theme</vt:lpstr>
      <vt:lpstr>Custom Design</vt:lpstr>
      <vt:lpstr>PowerPoint Presentation</vt:lpstr>
      <vt:lpstr>PowerPoint Presentation</vt:lpstr>
      <vt:lpstr>Introduction</vt:lpstr>
      <vt:lpstr>Programming languages and technologies used</vt:lpstr>
      <vt:lpstr>Use  Cases  diagram</vt:lpstr>
      <vt:lpstr>ERD diagram</vt:lpstr>
      <vt:lpstr>Conclusions and Suggestions</vt:lpstr>
      <vt:lpstr>We got</vt:lpstr>
      <vt:lpstr>Suggestions</vt:lpstr>
      <vt:lpstr>References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ROG</cp:lastModifiedBy>
  <cp:revision>41</cp:revision>
  <dcterms:created xsi:type="dcterms:W3CDTF">2014-04-01T16:27:38Z</dcterms:created>
  <dcterms:modified xsi:type="dcterms:W3CDTF">2022-08-18T18:52:42Z</dcterms:modified>
</cp:coreProperties>
</file>