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0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9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639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91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6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3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9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4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82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Fake News Detector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t>Lebanese University - Faculty of Engineering III</a:t>
            </a:r>
          </a:p>
          <a:p>
            <a:r>
              <a:t>Electrical and Electronic Department</a:t>
            </a:r>
          </a:p>
          <a:p>
            <a:r>
              <a:t>Ahmad Hourani 5992 • Fadel Morda 6077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Backend: Python with </a:t>
            </a:r>
            <a:r>
              <a:rPr dirty="0" err="1"/>
              <a:t>FastAPI</a:t>
            </a:r>
            <a:endParaRPr dirty="0"/>
          </a:p>
          <a:p>
            <a:r>
              <a:rPr dirty="0"/>
              <a:t>Frontend: React with </a:t>
            </a:r>
            <a:r>
              <a:rPr dirty="0" err="1"/>
              <a:t>TypeScript</a:t>
            </a:r>
            <a:endParaRPr dirty="0"/>
          </a:p>
          <a:p>
            <a:r>
              <a:rPr dirty="0"/>
              <a:t>AI Model: Fine-tuned </a:t>
            </a:r>
            <a:r>
              <a:rPr dirty="0" smtClean="0"/>
              <a:t>BERT</a:t>
            </a:r>
            <a:endParaRPr dirty="0"/>
          </a:p>
          <a:p>
            <a:r>
              <a:rPr dirty="0"/>
              <a:t>Database: </a:t>
            </a:r>
            <a:r>
              <a:rPr dirty="0" smtClean="0"/>
              <a:t>SQLite</a:t>
            </a:r>
            <a:endParaRPr lang="en-US" dirty="0" smtClean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tool helps people evaluate the reliability of news.</a:t>
            </a:r>
          </a:p>
          <a:p>
            <a:r>
              <a:t>It’s a step toward more informed, responsible news consumption.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Fake News Detector helps people figure out if the news they read is real or fake.</a:t>
            </a:r>
          </a:p>
          <a:p>
            <a:r>
              <a:t>In a world full of misinformation, it's a powerful tool to support better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Reads news articles</a:t>
            </a:r>
          </a:p>
          <a:p>
            <a:r>
              <a:t>Looks for signs of fake content</a:t>
            </a:r>
          </a:p>
          <a:p>
            <a:r>
              <a:t>Scores likelihood of fakeness</a:t>
            </a:r>
          </a:p>
          <a:p>
            <a:r>
              <a:t>Explains the reasoning behind the result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Built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AI model trained to understand news text</a:t>
            </a:r>
          </a:p>
          <a:p>
            <a:r>
              <a:rPr dirty="0"/>
              <a:t>Frontend interface to paste </a:t>
            </a:r>
            <a:r>
              <a:rPr dirty="0" smtClean="0"/>
              <a:t>articles</a:t>
            </a:r>
            <a:endParaRPr lang="en-US" dirty="0" smtClean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Parts That Make It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Backend (The Brain): Python-based, handles analysis</a:t>
            </a:r>
          </a:p>
          <a:p>
            <a:r>
              <a:rPr dirty="0"/>
              <a:t>Frontend (The Face): React, clean and </a:t>
            </a:r>
            <a:r>
              <a:rPr dirty="0" smtClean="0"/>
              <a:t>responsive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 to the website</a:t>
            </a:r>
          </a:p>
          <a:p>
            <a:r>
              <a:t>Paste a news article</a:t>
            </a:r>
          </a:p>
          <a:p>
            <a:r>
              <a:t>Click 'Analyze'</a:t>
            </a:r>
          </a:p>
          <a:p>
            <a:r>
              <a:t>Get your results with explanations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Makes It Special?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Easy to use – no setup required</a:t>
            </a:r>
          </a:p>
          <a:p>
            <a:r>
              <a:t>Fast – results in seconds</a:t>
            </a:r>
          </a:p>
          <a:p>
            <a:r>
              <a:t>Transparent – explains its reasoning</a:t>
            </a:r>
          </a:p>
          <a:p>
            <a:r>
              <a:t>Smart – AI improves over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Helps students in research</a:t>
            </a:r>
          </a:p>
          <a:p>
            <a:r>
              <a:t>Supports journalists in fact-checking</a:t>
            </a:r>
          </a:p>
          <a:p>
            <a:r>
              <a:t>Assists the public in verifying news</a:t>
            </a:r>
          </a:p>
          <a:p>
            <a:r>
              <a:t>Promotes responsible sharing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 for more languages</a:t>
            </a:r>
          </a:p>
          <a:p>
            <a:r>
              <a:t>Faster processing</a:t>
            </a:r>
          </a:p>
          <a:p>
            <a:r>
              <a:t>More detailed explanations</a:t>
            </a:r>
          </a:p>
          <a:p>
            <a:r>
              <a:t>Support for different news formats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247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Fake News Detector Project</vt:lpstr>
      <vt:lpstr>Introduction</vt:lpstr>
      <vt:lpstr>What Does It Do?</vt:lpstr>
      <vt:lpstr>How We Built It</vt:lpstr>
      <vt:lpstr>The Parts That Make It Work</vt:lpstr>
      <vt:lpstr>How to Use It</vt:lpstr>
      <vt:lpstr>What Makes It Special?</vt:lpstr>
      <vt:lpstr>Real-World Impact</vt:lpstr>
      <vt:lpstr>Future Improvements</vt:lpstr>
      <vt:lpstr>Technical Details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Detector Project</dc:title>
  <dc:subject/>
  <dc:creator/>
  <cp:keywords/>
  <dc:description>generated using python-pptx</dc:description>
  <cp:lastModifiedBy>MC</cp:lastModifiedBy>
  <cp:revision>5</cp:revision>
  <dcterms:created xsi:type="dcterms:W3CDTF">2013-01-27T09:14:16Z</dcterms:created>
  <dcterms:modified xsi:type="dcterms:W3CDTF">2025-06-20T17:25:46Z</dcterms:modified>
  <cp:category/>
</cp:coreProperties>
</file>