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0F58-6752-8D02-1D01-234FA42D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92013"/>
            <a:ext cx="8825658" cy="2677648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(Jawa Café)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9B-AA02-A39F-F2BF-96EDDB98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3500"/>
            <a:ext cx="8825658" cy="157770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:	-Fadlan </a:t>
            </a:r>
            <a:r>
              <a:rPr lang="en-US" dirty="0" err="1"/>
              <a:t>aulia</a:t>
            </a:r>
            <a:endParaRPr lang="en-US" dirty="0"/>
          </a:p>
          <a:p>
            <a:r>
              <a:rPr lang="en-US" dirty="0"/>
              <a:t>			-</a:t>
            </a:r>
            <a:r>
              <a:rPr lang="en-US" dirty="0" err="1"/>
              <a:t>jabar</a:t>
            </a:r>
            <a:endParaRPr lang="en-US" dirty="0"/>
          </a:p>
          <a:p>
            <a:r>
              <a:rPr lang="en-US" dirty="0"/>
              <a:t>			-Andika</a:t>
            </a:r>
          </a:p>
          <a:p>
            <a:r>
              <a:rPr lang="en-US" dirty="0"/>
              <a:t>			-</a:t>
            </a:r>
            <a:r>
              <a:rPr lang="en-US" dirty="0" err="1"/>
              <a:t>restu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6057-5C63-00FC-46A2-199BF48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register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B9CF-F55C-94EB-28AB-ABFF2745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</a:t>
            </a:r>
            <a:r>
              <a:rPr lang="en-US" b="1" dirty="0"/>
              <a:t>Register</a:t>
            </a:r>
            <a:r>
              <a:rPr lang="en-US" dirty="0"/>
              <a:t> di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nama, email, dan password,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dan </a:t>
            </a:r>
            <a:r>
              <a:rPr lang="en-US" dirty="0" err="1"/>
              <a:t>ketentuan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personalisasi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dan promo </a:t>
            </a:r>
            <a:r>
              <a:rPr lang="en-US" dirty="0" err="1"/>
              <a:t>eksklusif</a:t>
            </a:r>
            <a:r>
              <a:rPr lang="en-US" dirty="0"/>
              <a:t>.</a:t>
            </a:r>
          </a:p>
          <a:p>
            <a:r>
              <a:rPr lang="en-US" dirty="0"/>
              <a:t>Tujuan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Jawa Cafe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305B-F58C-6728-5428-267F4E78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6BB5-88CC-0258-97C0-CD3861E0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Kesimpulannya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digital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</a:t>
            </a:r>
            <a:r>
              <a:rPr lang="en-US" dirty="0" err="1"/>
              <a:t>kafe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b="1" dirty="0"/>
              <a:t>Landing Page</a:t>
            </a:r>
            <a:r>
              <a:rPr lang="en-US" dirty="0"/>
              <a:t>, </a:t>
            </a:r>
            <a:r>
              <a:rPr lang="en-US" b="1" dirty="0"/>
              <a:t>Login</a:t>
            </a:r>
            <a:r>
              <a:rPr lang="en-US" dirty="0"/>
              <a:t>, dan </a:t>
            </a:r>
            <a:r>
              <a:rPr lang="en-US" b="1" dirty="0"/>
              <a:t>Register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personal.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user-friendly,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dan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daring.</a:t>
            </a:r>
          </a:p>
        </p:txBody>
      </p:sp>
    </p:spTree>
    <p:extLst>
      <p:ext uri="{BB962C8B-B14F-4D97-AF65-F5344CB8AC3E}">
        <p14:creationId xmlns:p14="http://schemas.microsoft.com/office/powerpoint/2010/main" val="284095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407E-256B-3905-0061-E836AB28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F402-E4B8-C66D-7DBF-491535286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Demikianlah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. </a:t>
            </a:r>
            <a:r>
              <a:rPr lang="en-US" dirty="0" err="1"/>
              <a:t>Semoga</a:t>
            </a:r>
            <a:r>
              <a:rPr lang="en-US" dirty="0"/>
              <a:t> platform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menyenangkan</a:t>
            </a:r>
            <a:r>
              <a:rPr lang="en-US" dirty="0"/>
              <a:t>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kami.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dan </a:t>
            </a:r>
            <a:r>
              <a:rPr lang="en-US" dirty="0" err="1"/>
              <a:t>dukungannya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28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F69-6CE8-0B2B-ADE3-2402A202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3E53-133E-45AA-45EC-23EA02E3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yang </a:t>
            </a:r>
            <a:r>
              <a:rPr lang="en-US" sz="1600" dirty="0" err="1"/>
              <a:t>mengusung</a:t>
            </a:r>
            <a:r>
              <a:rPr lang="en-US" sz="1600" dirty="0"/>
              <a:t> </a:t>
            </a:r>
            <a:r>
              <a:rPr lang="en-US" sz="1600" dirty="0" err="1"/>
              <a:t>nuansa</a:t>
            </a:r>
            <a:r>
              <a:rPr lang="en-US" sz="1600" dirty="0"/>
              <a:t> </a:t>
            </a:r>
            <a:r>
              <a:rPr lang="en-US" sz="1600" dirty="0" err="1"/>
              <a:t>tradisional</a:t>
            </a:r>
            <a:r>
              <a:rPr lang="en-US" sz="1600" dirty="0"/>
              <a:t> Jawa yang </a:t>
            </a:r>
            <a:r>
              <a:rPr lang="en-US" sz="1600" dirty="0" err="1"/>
              <a:t>kental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kopi </a:t>
            </a:r>
            <a:r>
              <a:rPr lang="en-US" sz="1600" dirty="0" err="1"/>
              <a:t>lokal</a:t>
            </a:r>
            <a:r>
              <a:rPr lang="en-US" sz="1600" dirty="0"/>
              <a:t> Indonesia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hidangan</a:t>
            </a:r>
            <a:r>
              <a:rPr lang="en-US" sz="1600" dirty="0"/>
              <a:t> </a:t>
            </a:r>
            <a:r>
              <a:rPr lang="en-US" sz="1600" dirty="0" err="1"/>
              <a:t>khas</a:t>
            </a:r>
            <a:r>
              <a:rPr lang="en-US" sz="1600" dirty="0"/>
              <a:t> yang </a:t>
            </a:r>
            <a:r>
              <a:rPr lang="en-US" sz="1600" dirty="0" err="1"/>
              <a:t>memadukan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modern dan </a:t>
            </a:r>
            <a:r>
              <a:rPr lang="en-US" sz="1600" dirty="0" err="1"/>
              <a:t>tradisional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upaya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memperkenalkan</a:t>
            </a:r>
            <a:r>
              <a:rPr lang="en-US" sz="1600" dirty="0"/>
              <a:t> </a:t>
            </a:r>
            <a:r>
              <a:rPr lang="en-US" sz="1600" dirty="0" err="1"/>
              <a:t>kekayaan</a:t>
            </a:r>
            <a:r>
              <a:rPr lang="en-US" sz="1600" dirty="0"/>
              <a:t> </a:t>
            </a:r>
            <a:r>
              <a:rPr lang="en-US" sz="1600" dirty="0" err="1"/>
              <a:t>kuliner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kopi Indonesia,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b="1" dirty="0"/>
              <a:t>web Jawa Cafe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platform online yang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	Dalam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website Jawa Cafe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menu kopi, </a:t>
            </a:r>
            <a:r>
              <a:rPr lang="en-US" sz="1600" dirty="0" err="1"/>
              <a:t>sejarah</a:t>
            </a:r>
            <a:r>
              <a:rPr lang="en-US" sz="1600" dirty="0"/>
              <a:t> kopi </a:t>
            </a:r>
            <a:r>
              <a:rPr lang="en-US" sz="1600" dirty="0" err="1"/>
              <a:t>tradisional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yang </a:t>
            </a:r>
            <a:r>
              <a:rPr lang="en-US" sz="1600" dirty="0" err="1"/>
              <a:t>ditawarkan</a:t>
            </a:r>
            <a:r>
              <a:rPr lang="en-US" sz="1600" dirty="0"/>
              <a:t> oleh </a:t>
            </a:r>
            <a:r>
              <a:rPr lang="en-US" sz="1600" dirty="0" err="1"/>
              <a:t>kafe</a:t>
            </a:r>
            <a:r>
              <a:rPr lang="en-US" sz="1600" dirty="0"/>
              <a:t>. Selain </a:t>
            </a:r>
            <a:r>
              <a:rPr lang="en-US" sz="1600" dirty="0" err="1"/>
              <a:t>itu</a:t>
            </a:r>
            <a:r>
              <a:rPr lang="en-US" sz="1600" dirty="0"/>
              <a:t>, situs web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menu,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menjelajahi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profil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, </a:t>
            </a:r>
            <a:r>
              <a:rPr lang="en-US" sz="1600" dirty="0" err="1"/>
              <a:t>cerita</a:t>
            </a:r>
            <a:r>
              <a:rPr lang="en-US" sz="1600" dirty="0"/>
              <a:t> di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dan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yang </a:t>
            </a:r>
            <a:r>
              <a:rPr lang="en-US" sz="1600" dirty="0" err="1"/>
              <a:t>elegan</a:t>
            </a:r>
            <a:r>
              <a:rPr lang="en-US" sz="1600" dirty="0"/>
              <a:t>, </a:t>
            </a:r>
            <a:r>
              <a:rPr lang="en-US" sz="1600" dirty="0" err="1"/>
              <a:t>fungsionalitas</a:t>
            </a:r>
            <a:r>
              <a:rPr lang="en-US" sz="1600" dirty="0"/>
              <a:t> yang user-friendly, dan </a:t>
            </a:r>
            <a:r>
              <a:rPr lang="en-US" sz="1600" dirty="0" err="1"/>
              <a:t>integrasi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, </a:t>
            </a: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berharap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digital yang </a:t>
            </a:r>
            <a:r>
              <a:rPr lang="en-US" sz="1600" dirty="0" err="1"/>
              <a:t>menyenangkan</a:t>
            </a:r>
            <a:r>
              <a:rPr lang="en-US" sz="1600" dirty="0"/>
              <a:t> dan </a:t>
            </a:r>
            <a:r>
              <a:rPr lang="en-US" sz="1600" dirty="0" err="1"/>
              <a:t>memikat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para </a:t>
            </a:r>
            <a:r>
              <a:rPr lang="en-US" sz="1600" dirty="0" err="1"/>
              <a:t>pecinta</a:t>
            </a:r>
            <a:r>
              <a:rPr lang="en-US" sz="1600" dirty="0"/>
              <a:t> kopi,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 </a:t>
            </a:r>
            <a:r>
              <a:rPr lang="en-US" sz="1600" dirty="0" err="1"/>
              <a:t>kehangatan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Jawa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kopi yang </a:t>
            </a:r>
            <a:r>
              <a:rPr lang="en-US" sz="1600" dirty="0" err="1"/>
              <a:t>otentik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08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4C5D-5C58-7221-42E3-FB95E864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C405-8B35-2633-AA36-7F8E8CA1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82F9-E735-D996-8B91-9ED5125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err="1"/>
              <a:t>Memperkenalkan</a:t>
            </a:r>
            <a:r>
              <a:rPr lang="en-US" sz="1600" b="1" dirty="0"/>
              <a:t> Jawa Cafe</a:t>
            </a:r>
            <a:r>
              <a:rPr lang="en-US" sz="1600" dirty="0"/>
              <a:t>: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dan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Menampilkan</a:t>
            </a:r>
            <a:r>
              <a:rPr lang="en-US" sz="1600" b="1" dirty="0"/>
              <a:t> Menu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Interaktif</a:t>
            </a:r>
            <a:r>
              <a:rPr lang="en-US" sz="1600" dirty="0"/>
              <a:t>: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kopi dan </a:t>
            </a:r>
            <a:r>
              <a:rPr lang="en-US" sz="1600" dirty="0" err="1"/>
              <a:t>makanan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</a:t>
            </a:r>
            <a:r>
              <a:rPr lang="en-US" sz="1600" b="1" dirty="0" err="1"/>
              <a:t>Layanan</a:t>
            </a:r>
            <a:r>
              <a:rPr lang="en-US" sz="1600" b="1" dirty="0"/>
              <a:t> </a:t>
            </a:r>
            <a:r>
              <a:rPr lang="en-US" sz="1600" b="1" dirty="0" err="1"/>
              <a:t>Pelanggan</a:t>
            </a:r>
            <a:r>
              <a:rPr lang="en-US" sz="1600" dirty="0"/>
              <a:t>: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 dan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Citra Brand</a:t>
            </a:r>
            <a:r>
              <a:rPr lang="en-US" sz="1600" dirty="0"/>
              <a:t>: </a:t>
            </a:r>
            <a:r>
              <a:rPr lang="en-US" sz="1600" dirty="0" err="1"/>
              <a:t>Memperkuat</a:t>
            </a:r>
            <a:r>
              <a:rPr lang="en-US" sz="1600" dirty="0"/>
              <a:t> </a:t>
            </a:r>
            <a:r>
              <a:rPr lang="en-US" sz="1600" dirty="0" err="1"/>
              <a:t>identitas</a:t>
            </a:r>
            <a:r>
              <a:rPr lang="en-US" sz="1600" dirty="0"/>
              <a:t> brand </a:t>
            </a:r>
            <a:r>
              <a:rPr lang="en-US" sz="1600" dirty="0" err="1"/>
              <a:t>kafe</a:t>
            </a:r>
            <a:r>
              <a:rPr lang="en-US" sz="1600" dirty="0"/>
              <a:t> di dunia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Promosi</a:t>
            </a:r>
            <a:r>
              <a:rPr lang="en-US" sz="1600" b="1" dirty="0"/>
              <a:t> dan Event</a:t>
            </a:r>
            <a:r>
              <a:rPr lang="en-US" sz="1600" dirty="0"/>
              <a:t>: </a:t>
            </a:r>
            <a:r>
              <a:rPr lang="en-US" sz="1600" dirty="0" err="1"/>
              <a:t>Menjadi</a:t>
            </a:r>
            <a:r>
              <a:rPr lang="en-US" sz="1600" dirty="0"/>
              <a:t> platform </a:t>
            </a:r>
            <a:r>
              <a:rPr lang="en-US" sz="1600" dirty="0" err="1"/>
              <a:t>untuk</a:t>
            </a:r>
            <a:r>
              <a:rPr lang="en-US" sz="1600" dirty="0"/>
              <a:t> event dan promo </a:t>
            </a:r>
            <a:r>
              <a:rPr lang="en-US" sz="1600" dirty="0" err="1"/>
              <a:t>menarik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54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0D25-9780-53A2-F266-9955F629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950-5E23-156E-71AD-A7C1F509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CCF5D-FCD0-41BB-457D-38BEAAF4E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3180956"/>
            <a:ext cx="8784777" cy="22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Kemudahan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Peningkatan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Penjualan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pemesanan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Interaksi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Mempererat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feedback.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Memperkenalkan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Jawa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Menyebarkan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kopi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Efisiensi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Mengoptimalkan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pengelolaan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Kepercayaan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loyalitas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transparansi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BF2AE-C65F-C729-A815-0B568A5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72"/>
            <a:ext cx="12192000" cy="567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5502E-644E-5270-F0F3-78C5F0D6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3254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6FC-ED45-6D99-79C8-B568727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AADC-D3A9-D1A6-05DE-82C74631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Landing page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. Halaman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logo, menu, promo, dan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visual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dan </a:t>
            </a:r>
            <a:r>
              <a:rPr lang="en-US" dirty="0" err="1"/>
              <a:t>bernuansa</a:t>
            </a:r>
            <a:r>
              <a:rPr lang="en-US" dirty="0"/>
              <a:t> Jawa.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menu,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jam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  <a:p>
            <a:r>
              <a:rPr lang="en-US" dirty="0"/>
              <a:t>Tujuan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landing 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dan promo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9B41-B8B0-D381-5744-3F3ADBF6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918D7-8D0A-E1A3-3827-DB56D6D5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3170"/>
            <a:ext cx="12192000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20A83-F6C2-88CA-B3C7-EDBC9C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5. Login Page</a:t>
            </a:r>
          </a:p>
        </p:txBody>
      </p:sp>
    </p:spTree>
    <p:extLst>
      <p:ext uri="{BB962C8B-B14F-4D97-AF65-F5344CB8AC3E}">
        <p14:creationId xmlns:p14="http://schemas.microsoft.com/office/powerpoint/2010/main" val="9568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9024-0464-3C73-BAEE-F77B7C9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048A-0006-03BE-FBB7-0ADC5758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Login page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email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personal,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. Desain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form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username dan password.</a:t>
            </a:r>
          </a:p>
          <a:p>
            <a:r>
              <a:rPr lang="en-US" dirty="0"/>
              <a:t>Tujuan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setia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7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0C42-8471-3865-0EC9-07CA0AF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19230-1992-8282-6E28-84C70D3A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9" y="393170"/>
            <a:ext cx="12162441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EAA4B-9CEF-4385-29ED-294E3385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6.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0376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731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Kelompok 4 (Jawa Café)</vt:lpstr>
      <vt:lpstr>1.Pendahuluan</vt:lpstr>
      <vt:lpstr>2. Tujuan</vt:lpstr>
      <vt:lpstr>3.Manfaat</vt:lpstr>
      <vt:lpstr>4. Landing Page</vt:lpstr>
      <vt:lpstr>Penjelasan landing page</vt:lpstr>
      <vt:lpstr>5. Login Page</vt:lpstr>
      <vt:lpstr>Penjelasan login page</vt:lpstr>
      <vt:lpstr>6. Register Page</vt:lpstr>
      <vt:lpstr>Penjelasan register page</vt:lpstr>
      <vt:lpstr>7. 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2025-05-11T02:05:35Z</dcterms:created>
  <dcterms:modified xsi:type="dcterms:W3CDTF">2025-05-11T02:51:58Z</dcterms:modified>
</cp:coreProperties>
</file>