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6" r:id="rId20"/>
    <p:sldId id="26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52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99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17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4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877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019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9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5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1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2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4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DA61E9C-57E5-4628-A8F2-9EA1FEFE325F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807C9B-C6CB-482C-A16F-A2A993289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26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0F58-6752-8D02-1D01-234FA42D9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292013"/>
            <a:ext cx="8825658" cy="2677648"/>
          </a:xfrm>
        </p:spPr>
        <p:txBody>
          <a:bodyPr/>
          <a:lstStyle/>
          <a:p>
            <a:r>
              <a:rPr lang="en-US" dirty="0" err="1"/>
              <a:t>Kelompok</a:t>
            </a:r>
            <a:r>
              <a:rPr lang="en-US" dirty="0"/>
              <a:t> 4</a:t>
            </a:r>
            <a:br>
              <a:rPr lang="en-US" dirty="0"/>
            </a:br>
            <a:r>
              <a:rPr lang="en-US" dirty="0"/>
              <a:t>(Jawa Café)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630C9B-AA02-A39F-F2BF-96EDDB985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213500"/>
            <a:ext cx="8825658" cy="1577700"/>
          </a:xfrm>
        </p:spPr>
        <p:txBody>
          <a:bodyPr>
            <a:normAutofit/>
          </a:bodyPr>
          <a:lstStyle/>
          <a:p>
            <a:r>
              <a:rPr lang="en-US" dirty="0" err="1"/>
              <a:t>Anggota</a:t>
            </a:r>
            <a:r>
              <a:rPr lang="en-US" dirty="0"/>
              <a:t>:	-Fadlan </a:t>
            </a:r>
            <a:r>
              <a:rPr lang="en-US" dirty="0" err="1"/>
              <a:t>aulia</a:t>
            </a:r>
            <a:endParaRPr lang="en-US" dirty="0"/>
          </a:p>
          <a:p>
            <a:r>
              <a:rPr lang="en-US" dirty="0"/>
              <a:t>			-</a:t>
            </a:r>
            <a:r>
              <a:rPr lang="en-US" dirty="0" err="1"/>
              <a:t>jabar</a:t>
            </a:r>
            <a:endParaRPr lang="en-US" dirty="0"/>
          </a:p>
          <a:p>
            <a:r>
              <a:rPr lang="en-US" dirty="0"/>
              <a:t>			-Andika</a:t>
            </a:r>
          </a:p>
          <a:p>
            <a:r>
              <a:rPr lang="en-US" dirty="0"/>
              <a:t>			-</a:t>
            </a:r>
            <a:r>
              <a:rPr lang="en-US" dirty="0" err="1"/>
              <a:t>restu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047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66057-5C63-00FC-46A2-199BF485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register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B9CF-F55C-94EB-28AB-ABFF27452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Halaman register </a:t>
            </a:r>
            <a:r>
              <a:rPr lang="en-US" dirty="0" err="1"/>
              <a:t>memungkinkan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mengisi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nama, email, dan password,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menyetujui</a:t>
            </a:r>
            <a:r>
              <a:rPr lang="en-US" dirty="0"/>
              <a:t> </a:t>
            </a:r>
            <a:r>
              <a:rPr lang="en-US" dirty="0" err="1"/>
              <a:t>syarat</a:t>
            </a:r>
            <a:r>
              <a:rPr lang="en-US" dirty="0"/>
              <a:t> dan </a:t>
            </a:r>
            <a:r>
              <a:rPr lang="en-US" dirty="0" err="1"/>
              <a:t>ketentuan</a:t>
            </a:r>
            <a:r>
              <a:rPr lang="en-US" dirty="0"/>
              <a:t>.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registrasi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penuh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personalisasi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dan promo </a:t>
            </a:r>
            <a:r>
              <a:rPr lang="en-US" dirty="0" err="1"/>
              <a:t>eksklusif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1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807EE-03D3-54D9-184C-0F5306B2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35CF58-4B0F-6E18-2D3A-C577363DA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636" y="397285"/>
            <a:ext cx="11235189" cy="5885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6FE38E-7183-757D-09F6-962087C23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7. Dashboard</a:t>
            </a:r>
          </a:p>
        </p:txBody>
      </p:sp>
    </p:spTree>
    <p:extLst>
      <p:ext uri="{BB962C8B-B14F-4D97-AF65-F5344CB8AC3E}">
        <p14:creationId xmlns:p14="http://schemas.microsoft.com/office/powerpoint/2010/main" val="405886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7E1DE-1C29-7AC6-64F3-E218BA40B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62C0-6B96-8DB7-BB47-3C7C7A06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7F0E-27CC-2972-845A-23C5016E2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/>
              <a:t>Halaman dashboard </a:t>
            </a:r>
            <a:r>
              <a:rPr lang="en-US" dirty="0" err="1"/>
              <a:t>berisi</a:t>
            </a:r>
            <a:r>
              <a:rPr lang="en-US" dirty="0"/>
              <a:t> menu kopi yang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dan burger menu yang </a:t>
            </a:r>
            <a:r>
              <a:rPr lang="en-US" dirty="0" err="1"/>
              <a:t>berisi</a:t>
            </a:r>
            <a:r>
              <a:rPr lang="en-US" dirty="0"/>
              <a:t> home, </a:t>
            </a:r>
            <a:r>
              <a:rPr lang="en-US" dirty="0" err="1"/>
              <a:t>profil</a:t>
            </a:r>
            <a:r>
              <a:rPr lang="en-US" dirty="0"/>
              <a:t>, </a:t>
            </a:r>
            <a:r>
              <a:rPr lang="en-US" dirty="0" err="1"/>
              <a:t>keluar</a:t>
            </a:r>
            <a:r>
              <a:rPr lang="en-US" dirty="0"/>
              <a:t>/log out</a:t>
            </a:r>
          </a:p>
        </p:txBody>
      </p:sp>
    </p:spTree>
    <p:extLst>
      <p:ext uri="{BB962C8B-B14F-4D97-AF65-F5344CB8AC3E}">
        <p14:creationId xmlns:p14="http://schemas.microsoft.com/office/powerpoint/2010/main" val="192706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6942-B912-A96A-4693-8182B84B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3DD817-D86D-CC24-56D1-55A75F4D2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776" y="751214"/>
            <a:ext cx="10470890" cy="5492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698E24-5E45-394D-358A-7A586B34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8. Profile</a:t>
            </a:r>
          </a:p>
        </p:txBody>
      </p:sp>
    </p:spTree>
    <p:extLst>
      <p:ext uri="{BB962C8B-B14F-4D97-AF65-F5344CB8AC3E}">
        <p14:creationId xmlns:p14="http://schemas.microsoft.com/office/powerpoint/2010/main" val="84179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F31A6-AE59-BBF0-6C7B-63A40E75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B00E-5D1F-2EC9-7251-DF4250648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F22D7-F18B-475C-7BCD-A4A14DEBE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Halaman profile </a:t>
            </a:r>
            <a:r>
              <a:rPr lang="en-US" dirty="0" err="1"/>
              <a:t>berisi</a:t>
            </a:r>
            <a:r>
              <a:rPr lang="en-US" dirty="0"/>
              <a:t> nama, email, </a:t>
            </a:r>
            <a:r>
              <a:rPr lang="en-US" dirty="0" err="1"/>
              <a:t>berlangganan</a:t>
            </a:r>
            <a:r>
              <a:rPr lang="en-US" dirty="0"/>
              <a:t> </a:t>
            </a:r>
            <a:r>
              <a:rPr lang="en-US" dirty="0" err="1"/>
              <a:t>sejak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76818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198E7-5ADF-10F7-9D07-628D7B24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23BB3-2E7B-AECC-F9C6-42E696986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926" y="777646"/>
            <a:ext cx="11862591" cy="54395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DB6B9F-BD06-B99E-2CBA-91AEF722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9. </a:t>
            </a:r>
            <a:r>
              <a:rPr lang="en-US" b="1" dirty="0" err="1">
                <a:solidFill>
                  <a:schemeClr val="accent1"/>
                </a:solidFill>
              </a:rPr>
              <a:t>Pemesanan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0C7B-E256-F57E-F2A6-8DC5EA56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50B2-E06C-0D62-AF87-9D2F7981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Pemasanan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29757-0D12-1F7F-25A6-BC63E252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Halaman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di </a:t>
            </a:r>
            <a:r>
              <a:rPr lang="en-US" dirty="0" err="1"/>
              <a:t>akses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memesan</a:t>
            </a:r>
            <a:r>
              <a:rPr lang="en-US" dirty="0"/>
              <a:t> kopi,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menuju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page </a:t>
            </a:r>
            <a:r>
              <a:rPr lang="en-US" dirty="0" err="1"/>
              <a:t>ini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from data </a:t>
            </a:r>
            <a:r>
              <a:rPr lang="en-US" dirty="0" err="1"/>
              <a:t>pemesan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91372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A8576-4CFE-7637-36E5-B2AE67D6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423DAC-C87F-A5EF-D206-6793CCBF9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359" y="414338"/>
            <a:ext cx="11546525" cy="6086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89295D-5931-AC60-F03D-9A3C94209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10. </a:t>
            </a:r>
            <a:r>
              <a:rPr lang="en-US" b="1" dirty="0" err="1">
                <a:solidFill>
                  <a:schemeClr val="accent1"/>
                </a:solidFill>
              </a:rPr>
              <a:t>Pesanan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292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2621-FD1C-38D1-B6A9-597A1CD9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3A3A-82A0-E269-C80B-336C919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Pesanan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C4C32-AEA5-8628-996D-0BA8F792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list menu yang di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memesan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jika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tombol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pesan</a:t>
            </a:r>
            <a:endParaRPr lang="en-US" sz="18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45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305B-F58C-6728-5428-267F4E78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Kesimpulan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06BB5-88CC-0258-97C0-CD3861E0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Kesimpulannya</a:t>
            </a:r>
            <a:r>
              <a:rPr lang="en-US" dirty="0"/>
              <a:t>,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bertujuan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menciptakan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digital yang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oleh </a:t>
            </a:r>
            <a:r>
              <a:rPr lang="en-US" dirty="0" err="1"/>
              <a:t>kafe</a:t>
            </a:r>
            <a:r>
              <a:rPr lang="en-US" dirty="0"/>
              <a:t>.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fitur-fitur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b="1" dirty="0"/>
              <a:t>Landing Page</a:t>
            </a:r>
            <a:r>
              <a:rPr lang="en-US" dirty="0"/>
              <a:t>, </a:t>
            </a:r>
            <a:r>
              <a:rPr lang="en-US" b="1" dirty="0"/>
              <a:t>Login</a:t>
            </a:r>
            <a:r>
              <a:rPr lang="en-US" dirty="0"/>
              <a:t>, dan </a:t>
            </a:r>
            <a:r>
              <a:rPr lang="en-US" b="1" dirty="0"/>
              <a:t>Register</a:t>
            </a:r>
            <a:r>
              <a:rPr lang="en-US" dirty="0"/>
              <a:t>,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berinteraksi</a:t>
            </a:r>
            <a:r>
              <a:rPr lang="en-US" dirty="0"/>
              <a:t>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dan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personal.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user-friendly, </a:t>
            </a:r>
            <a:r>
              <a:rPr lang="en-US" b="1" dirty="0"/>
              <a:t>Jawa Cafe</a:t>
            </a:r>
            <a:r>
              <a:rPr lang="en-US" dirty="0"/>
              <a:t> </a:t>
            </a:r>
            <a:r>
              <a:rPr lang="en-US" dirty="0" err="1"/>
              <a:t>berkomitmen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kenyamanan</a:t>
            </a:r>
            <a:r>
              <a:rPr lang="en-US" dirty="0"/>
              <a:t> dan </a:t>
            </a:r>
            <a:r>
              <a:rPr lang="en-US" dirty="0" err="1"/>
              <a:t>kepuasan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kunjungan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daring.</a:t>
            </a:r>
          </a:p>
        </p:txBody>
      </p:sp>
    </p:spTree>
    <p:extLst>
      <p:ext uri="{BB962C8B-B14F-4D97-AF65-F5344CB8AC3E}">
        <p14:creationId xmlns:p14="http://schemas.microsoft.com/office/powerpoint/2010/main" val="284095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8F69-6CE8-0B2B-ADE3-2402A202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03E53-133E-45AA-45EC-23EA02E35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59806" cy="34163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/>
              <a:t>Jawa Cafe</a:t>
            </a:r>
            <a:r>
              <a:rPr lang="en-US" sz="1600" dirty="0"/>
              <a:t> </a:t>
            </a:r>
            <a:r>
              <a:rPr lang="en-US" sz="1600" dirty="0" err="1"/>
              <a:t>adalah</a:t>
            </a:r>
            <a:r>
              <a:rPr lang="en-US" sz="1600" dirty="0"/>
              <a:t>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 yang </a:t>
            </a:r>
            <a:r>
              <a:rPr lang="en-US" sz="1600" dirty="0" err="1"/>
              <a:t>mengusung</a:t>
            </a:r>
            <a:r>
              <a:rPr lang="en-US" sz="1600" dirty="0"/>
              <a:t> </a:t>
            </a:r>
            <a:r>
              <a:rPr lang="en-US" sz="1600" dirty="0" err="1"/>
              <a:t>nuansa</a:t>
            </a:r>
            <a:r>
              <a:rPr lang="en-US" sz="1600" dirty="0"/>
              <a:t> </a:t>
            </a:r>
            <a:r>
              <a:rPr lang="en-US" sz="1600" dirty="0" err="1"/>
              <a:t>tradisional</a:t>
            </a:r>
            <a:r>
              <a:rPr lang="en-US" sz="1600" dirty="0"/>
              <a:t> Jawa yang </a:t>
            </a:r>
            <a:r>
              <a:rPr lang="en-US" sz="1600" dirty="0" err="1"/>
              <a:t>kental</a:t>
            </a:r>
            <a:r>
              <a:rPr lang="en-US" sz="1600" dirty="0"/>
              <a:t>,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kopi </a:t>
            </a:r>
            <a:r>
              <a:rPr lang="en-US" sz="1600" dirty="0" err="1"/>
              <a:t>lokal</a:t>
            </a:r>
            <a:r>
              <a:rPr lang="en-US" sz="1600" dirty="0"/>
              <a:t> Indonesia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hidangan</a:t>
            </a:r>
            <a:r>
              <a:rPr lang="en-US" sz="1600" dirty="0"/>
              <a:t> </a:t>
            </a:r>
            <a:r>
              <a:rPr lang="en-US" sz="1600" dirty="0" err="1"/>
              <a:t>khas</a:t>
            </a:r>
            <a:r>
              <a:rPr lang="en-US" sz="1600" dirty="0"/>
              <a:t> yang </a:t>
            </a:r>
            <a:r>
              <a:rPr lang="en-US" sz="1600" dirty="0" err="1"/>
              <a:t>memadukan</a:t>
            </a:r>
            <a:r>
              <a:rPr lang="en-US" sz="1600" dirty="0"/>
              <a:t> </a:t>
            </a:r>
            <a:r>
              <a:rPr lang="en-US" sz="1600" dirty="0" err="1"/>
              <a:t>cita</a:t>
            </a:r>
            <a:r>
              <a:rPr lang="en-US" sz="1600" dirty="0"/>
              <a:t> rasa modern dan </a:t>
            </a:r>
            <a:r>
              <a:rPr lang="en-US" sz="1600" dirty="0" err="1"/>
              <a:t>tradisional</a:t>
            </a:r>
            <a:r>
              <a:rPr lang="en-US" sz="1600" dirty="0"/>
              <a:t>. </a:t>
            </a:r>
            <a:r>
              <a:rPr lang="en-US" sz="1600" dirty="0" err="1"/>
              <a:t>Sebagai</a:t>
            </a:r>
            <a:r>
              <a:rPr lang="en-US" sz="1600" dirty="0"/>
              <a:t> salah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upaya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memperkenalkan</a:t>
            </a:r>
            <a:r>
              <a:rPr lang="en-US" sz="1600" dirty="0"/>
              <a:t> </a:t>
            </a:r>
            <a:r>
              <a:rPr lang="en-US" sz="1600" dirty="0" err="1"/>
              <a:t>kekayaan</a:t>
            </a:r>
            <a:r>
              <a:rPr lang="en-US" sz="1600" dirty="0"/>
              <a:t> </a:t>
            </a:r>
            <a:r>
              <a:rPr lang="en-US" sz="1600" dirty="0" err="1"/>
              <a:t>kuliner</a:t>
            </a:r>
            <a:r>
              <a:rPr lang="en-US" sz="1600" dirty="0"/>
              <a:t>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 kopi Indonesia,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b="1" dirty="0"/>
              <a:t>web Jawa Cafe</a:t>
            </a:r>
            <a:r>
              <a:rPr lang="en-US" sz="1600" dirty="0"/>
              <a:t>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platform online yang </a:t>
            </a:r>
            <a:r>
              <a:rPr lang="en-US" sz="1600" dirty="0" err="1"/>
              <a:t>menyajikan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dirty="0"/>
              <a:t>	Dalam </a:t>
            </a:r>
            <a:r>
              <a:rPr lang="en-US" sz="1600" dirty="0" err="1"/>
              <a:t>proyek</a:t>
            </a:r>
            <a:r>
              <a:rPr lang="en-US" sz="1600" dirty="0"/>
              <a:t> </a:t>
            </a:r>
            <a:r>
              <a:rPr lang="en-US" sz="1600" dirty="0" err="1"/>
              <a:t>ini</a:t>
            </a:r>
            <a:r>
              <a:rPr lang="en-US" sz="1600" dirty="0"/>
              <a:t>, website Jawa Cafe </a:t>
            </a:r>
            <a:r>
              <a:rPr lang="en-US" sz="1600" dirty="0" err="1"/>
              <a:t>dirancang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yang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mengenai</a:t>
            </a:r>
            <a:r>
              <a:rPr lang="en-US" sz="1600" dirty="0"/>
              <a:t> menu kopi, </a:t>
            </a:r>
            <a:r>
              <a:rPr lang="en-US" sz="1600" dirty="0" err="1"/>
              <a:t>sejarah</a:t>
            </a:r>
            <a:r>
              <a:rPr lang="en-US" sz="1600" dirty="0"/>
              <a:t> kopi </a:t>
            </a:r>
            <a:r>
              <a:rPr lang="en-US" sz="1600" dirty="0" err="1"/>
              <a:t>tradisional</a:t>
            </a:r>
            <a:r>
              <a:rPr lang="en-US" sz="1600" dirty="0"/>
              <a:t>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</a:t>
            </a:r>
            <a:r>
              <a:rPr lang="en-US" sz="1600" dirty="0" err="1"/>
              <a:t>unik</a:t>
            </a:r>
            <a:r>
              <a:rPr lang="en-US" sz="1600" dirty="0"/>
              <a:t> yang </a:t>
            </a:r>
            <a:r>
              <a:rPr lang="en-US" sz="1600" dirty="0" err="1"/>
              <a:t>ditawarkan</a:t>
            </a:r>
            <a:r>
              <a:rPr lang="en-US" sz="1600" dirty="0"/>
              <a:t> oleh </a:t>
            </a:r>
            <a:r>
              <a:rPr lang="en-US" sz="1600" dirty="0" err="1"/>
              <a:t>kafe</a:t>
            </a:r>
            <a:r>
              <a:rPr lang="en-US" sz="1600" dirty="0"/>
              <a:t>. Selain </a:t>
            </a:r>
            <a:r>
              <a:rPr lang="en-US" sz="1600" dirty="0" err="1"/>
              <a:t>itu</a:t>
            </a:r>
            <a:r>
              <a:rPr lang="en-US" sz="1600" dirty="0"/>
              <a:t>, situs web </a:t>
            </a:r>
            <a:r>
              <a:rPr lang="en-US" sz="1600" dirty="0" err="1"/>
              <a:t>ini</a:t>
            </a:r>
            <a:r>
              <a:rPr lang="en-US" sz="1600" dirty="0"/>
              <a:t> juga </a:t>
            </a:r>
            <a:r>
              <a:rPr lang="en-US" sz="1600" dirty="0" err="1"/>
              <a:t>bertujuan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</a:t>
            </a:r>
            <a:r>
              <a:rPr lang="en-US" sz="1600" dirty="0" err="1"/>
              <a:t>mempermudah</a:t>
            </a:r>
            <a:r>
              <a:rPr lang="en-US" sz="1600" dirty="0"/>
              <a:t> </a:t>
            </a:r>
            <a:r>
              <a:rPr lang="en-US" sz="1600" dirty="0" err="1"/>
              <a:t>pengunjung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memilih</a:t>
            </a:r>
            <a:r>
              <a:rPr lang="en-US" sz="1600" dirty="0"/>
              <a:t> menu, </a:t>
            </a:r>
            <a:r>
              <a:rPr lang="en-US" sz="1600" dirty="0" err="1"/>
              <a:t>melakukan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online, </a:t>
            </a:r>
            <a:r>
              <a:rPr lang="en-US" sz="1600" dirty="0" err="1"/>
              <a:t>serta</a:t>
            </a:r>
            <a:r>
              <a:rPr lang="en-US" sz="1600" dirty="0"/>
              <a:t> </a:t>
            </a:r>
            <a:r>
              <a:rPr lang="en-US" sz="1600" dirty="0" err="1"/>
              <a:t>menjelajahi</a:t>
            </a:r>
            <a:r>
              <a:rPr lang="en-US" sz="1600" dirty="0"/>
              <a:t> </a:t>
            </a:r>
            <a:r>
              <a:rPr lang="en-US" sz="1600" dirty="0" err="1"/>
              <a:t>berbagai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menarik</a:t>
            </a:r>
            <a:r>
              <a:rPr lang="en-US" sz="1600" dirty="0"/>
              <a:t> </a:t>
            </a:r>
            <a:r>
              <a:rPr lang="en-US" sz="1600" dirty="0" err="1"/>
              <a:t>lainnya</a:t>
            </a:r>
            <a:r>
              <a:rPr lang="en-US" sz="1600" dirty="0"/>
              <a:t> </a:t>
            </a:r>
            <a:r>
              <a:rPr lang="en-US" sz="1600" dirty="0" err="1"/>
              <a:t>seperti</a:t>
            </a:r>
            <a:r>
              <a:rPr lang="en-US" sz="1600" dirty="0"/>
              <a:t> </a:t>
            </a:r>
            <a:r>
              <a:rPr lang="en-US" sz="1600" dirty="0" err="1"/>
              <a:t>profil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, </a:t>
            </a:r>
            <a:r>
              <a:rPr lang="en-US" sz="1600" dirty="0" err="1"/>
              <a:t>cerita</a:t>
            </a:r>
            <a:r>
              <a:rPr lang="en-US" sz="1600" dirty="0"/>
              <a:t> di </a:t>
            </a:r>
            <a:r>
              <a:rPr lang="en-US" sz="1600" dirty="0" err="1"/>
              <a:t>balik</a:t>
            </a:r>
            <a:r>
              <a:rPr lang="en-US" sz="1600" dirty="0"/>
              <a:t> </a:t>
            </a:r>
            <a:r>
              <a:rPr lang="en-US" sz="1600" dirty="0" err="1"/>
              <a:t>produk</a:t>
            </a:r>
            <a:r>
              <a:rPr lang="en-US" sz="1600" dirty="0"/>
              <a:t>, dan </a:t>
            </a:r>
            <a:r>
              <a:rPr lang="en-US" sz="1600" dirty="0" err="1"/>
              <a:t>galeri</a:t>
            </a:r>
            <a:r>
              <a:rPr lang="en-US" sz="1600" dirty="0"/>
              <a:t> </a:t>
            </a:r>
            <a:r>
              <a:rPr lang="en-US" sz="1600" dirty="0" err="1"/>
              <a:t>suasana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.</a:t>
            </a:r>
          </a:p>
          <a:p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desain</a:t>
            </a:r>
            <a:r>
              <a:rPr lang="en-US" sz="1600" dirty="0"/>
              <a:t> yang </a:t>
            </a:r>
            <a:r>
              <a:rPr lang="en-US" sz="1600" dirty="0" err="1"/>
              <a:t>elegan</a:t>
            </a:r>
            <a:r>
              <a:rPr lang="en-US" sz="1600" dirty="0"/>
              <a:t>, </a:t>
            </a:r>
            <a:r>
              <a:rPr lang="en-US" sz="1600" dirty="0" err="1"/>
              <a:t>fungsionalitas</a:t>
            </a:r>
            <a:r>
              <a:rPr lang="en-US" sz="1600" dirty="0"/>
              <a:t> yang user-friendly, dan </a:t>
            </a:r>
            <a:r>
              <a:rPr lang="en-US" sz="1600" dirty="0" err="1"/>
              <a:t>integrasi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</a:t>
            </a:r>
            <a:r>
              <a:rPr lang="en-US" sz="1600" dirty="0" err="1"/>
              <a:t>teknologi</a:t>
            </a:r>
            <a:r>
              <a:rPr lang="en-US" sz="1600" dirty="0"/>
              <a:t> </a:t>
            </a:r>
            <a:r>
              <a:rPr lang="en-US" sz="1600" dirty="0" err="1"/>
              <a:t>terbaru</a:t>
            </a:r>
            <a:r>
              <a:rPr lang="en-US" sz="1600" dirty="0"/>
              <a:t>, </a:t>
            </a:r>
            <a:r>
              <a:rPr lang="en-US" sz="1600" b="1" dirty="0"/>
              <a:t>Jawa Cafe</a:t>
            </a:r>
            <a:r>
              <a:rPr lang="en-US" sz="1600" dirty="0"/>
              <a:t> </a:t>
            </a:r>
            <a:r>
              <a:rPr lang="en-US" sz="1600" dirty="0" err="1"/>
              <a:t>berharap</a:t>
            </a:r>
            <a:r>
              <a:rPr lang="en-US" sz="1600" dirty="0"/>
              <a:t> </a:t>
            </a:r>
            <a:r>
              <a:rPr lang="en-US" sz="1600" dirty="0" err="1"/>
              <a:t>dapat</a:t>
            </a:r>
            <a:r>
              <a:rPr lang="en-US" sz="1600" dirty="0"/>
              <a:t> </a:t>
            </a:r>
            <a:r>
              <a:rPr lang="en-US" sz="1600" dirty="0" err="1"/>
              <a:t>menciptakan</a:t>
            </a:r>
            <a:r>
              <a:rPr lang="en-US" sz="1600" dirty="0"/>
              <a:t> </a:t>
            </a:r>
            <a:r>
              <a:rPr lang="en-US" sz="1600" dirty="0" err="1"/>
              <a:t>pengalaman</a:t>
            </a:r>
            <a:r>
              <a:rPr lang="en-US" sz="1600" dirty="0"/>
              <a:t> digital yang </a:t>
            </a:r>
            <a:r>
              <a:rPr lang="en-US" sz="1600" dirty="0" err="1"/>
              <a:t>menyenangkan</a:t>
            </a:r>
            <a:r>
              <a:rPr lang="en-US" sz="1600" dirty="0"/>
              <a:t> dan </a:t>
            </a:r>
            <a:r>
              <a:rPr lang="en-US" sz="1600" dirty="0" err="1"/>
              <a:t>memikat</a:t>
            </a:r>
            <a:r>
              <a:rPr lang="en-US" sz="1600" dirty="0"/>
              <a:t>, 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hanya</a:t>
            </a:r>
            <a:r>
              <a:rPr lang="en-US" sz="1600" dirty="0"/>
              <a:t> </a:t>
            </a:r>
            <a:r>
              <a:rPr lang="en-US" sz="1600" dirty="0" err="1"/>
              <a:t>untuk</a:t>
            </a:r>
            <a:r>
              <a:rPr lang="en-US" sz="1600" dirty="0"/>
              <a:t> para </a:t>
            </a:r>
            <a:r>
              <a:rPr lang="en-US" sz="1600" dirty="0" err="1"/>
              <a:t>pecinta</a:t>
            </a:r>
            <a:r>
              <a:rPr lang="en-US" sz="1600" dirty="0"/>
              <a:t> kopi, </a:t>
            </a:r>
            <a:r>
              <a:rPr lang="en-US" sz="1600" dirty="0" err="1"/>
              <a:t>tetapi</a:t>
            </a:r>
            <a:r>
              <a:rPr lang="en-US" sz="1600" dirty="0"/>
              <a:t> juga </a:t>
            </a:r>
            <a:r>
              <a:rPr lang="en-US" sz="1600" dirty="0" err="1"/>
              <a:t>bagi</a:t>
            </a:r>
            <a:r>
              <a:rPr lang="en-US" sz="1600" dirty="0"/>
              <a:t> </a:t>
            </a:r>
            <a:r>
              <a:rPr lang="en-US" sz="1600" dirty="0" err="1"/>
              <a:t>siapa</a:t>
            </a:r>
            <a:r>
              <a:rPr lang="en-US" sz="1600" dirty="0"/>
              <a:t> </a:t>
            </a:r>
            <a:r>
              <a:rPr lang="en-US" sz="1600" dirty="0" err="1"/>
              <a:t>saja</a:t>
            </a:r>
            <a:r>
              <a:rPr lang="en-US" sz="1600" dirty="0"/>
              <a:t> yang </a:t>
            </a:r>
            <a:r>
              <a:rPr lang="en-US" sz="1600" dirty="0" err="1"/>
              <a:t>ingin</a:t>
            </a:r>
            <a:r>
              <a:rPr lang="en-US" sz="1600" dirty="0"/>
              <a:t> </a:t>
            </a:r>
            <a:r>
              <a:rPr lang="en-US" sz="1600" dirty="0" err="1"/>
              <a:t>merasakan</a:t>
            </a:r>
            <a:r>
              <a:rPr lang="en-US" sz="1600" dirty="0"/>
              <a:t> </a:t>
            </a:r>
            <a:r>
              <a:rPr lang="en-US" sz="1600" dirty="0" err="1"/>
              <a:t>kehangatan</a:t>
            </a:r>
            <a:r>
              <a:rPr lang="en-US" sz="1600" dirty="0"/>
              <a:t> </a:t>
            </a:r>
            <a:r>
              <a:rPr lang="en-US" sz="1600" dirty="0" err="1"/>
              <a:t>budaya</a:t>
            </a:r>
            <a:r>
              <a:rPr lang="en-US" sz="1600" dirty="0"/>
              <a:t> Jawa </a:t>
            </a:r>
            <a:r>
              <a:rPr lang="en-US" sz="1600" dirty="0" err="1"/>
              <a:t>melalui</a:t>
            </a:r>
            <a:r>
              <a:rPr lang="en-US" sz="1600" dirty="0"/>
              <a:t> </a:t>
            </a:r>
            <a:r>
              <a:rPr lang="en-US" sz="1600" dirty="0" err="1"/>
              <a:t>cita</a:t>
            </a:r>
            <a:r>
              <a:rPr lang="en-US" sz="1600" dirty="0"/>
              <a:t> rasa kopi yang </a:t>
            </a:r>
            <a:r>
              <a:rPr lang="en-US" sz="1600" dirty="0" err="1"/>
              <a:t>otentik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7408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407E-256B-3905-0061-E836AB286B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Terima</a:t>
            </a:r>
            <a:r>
              <a:rPr lang="en-US" dirty="0"/>
              <a:t> Kasih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0EF402-E4B8-C66D-7DBF-4915352863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Demikianlah</a:t>
            </a:r>
            <a:r>
              <a:rPr lang="en-US" dirty="0"/>
              <a:t> </a:t>
            </a:r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proyek</a:t>
            </a:r>
            <a:r>
              <a:rPr lang="en-US" dirty="0"/>
              <a:t> </a:t>
            </a:r>
            <a:r>
              <a:rPr lang="en-US" b="1" dirty="0"/>
              <a:t>Jawa Cafe</a:t>
            </a:r>
            <a:r>
              <a:rPr lang="en-US" dirty="0"/>
              <a:t>. </a:t>
            </a:r>
            <a:r>
              <a:rPr lang="en-US" dirty="0" err="1"/>
              <a:t>Semoga</a:t>
            </a:r>
            <a:r>
              <a:rPr lang="en-US" dirty="0"/>
              <a:t> platform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menyenangkan</a:t>
            </a:r>
            <a:r>
              <a:rPr lang="en-US" dirty="0"/>
              <a:t> dan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menikmati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kami. </a:t>
            </a:r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dan </a:t>
            </a:r>
            <a:r>
              <a:rPr lang="en-US" dirty="0" err="1"/>
              <a:t>dukungannya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8288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4C5D-5C58-7221-42E3-FB95E864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C405-8B35-2633-AA36-7F8E8CA1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Tujuan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382F9-E735-D996-8B91-9ED512532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59806" cy="34163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err="1"/>
              <a:t>Memperkenalkan</a:t>
            </a:r>
            <a:r>
              <a:rPr lang="en-US" sz="1600" b="1" dirty="0"/>
              <a:t> Jawa Cafe</a:t>
            </a:r>
            <a:r>
              <a:rPr lang="en-US" sz="1600" dirty="0"/>
              <a:t>: </a:t>
            </a:r>
            <a:r>
              <a:rPr lang="en-US" sz="1600" dirty="0" err="1"/>
              <a:t>Menampilkan</a:t>
            </a:r>
            <a:r>
              <a:rPr lang="en-US" sz="1600" dirty="0"/>
              <a:t> </a:t>
            </a:r>
            <a:r>
              <a:rPr lang="en-US" sz="1600" dirty="0" err="1"/>
              <a:t>konsep</a:t>
            </a:r>
            <a:r>
              <a:rPr lang="en-US" sz="1600" dirty="0"/>
              <a:t> dan </a:t>
            </a:r>
            <a:r>
              <a:rPr lang="en-US" sz="1600" dirty="0" err="1"/>
              <a:t>suasana</a:t>
            </a:r>
            <a:r>
              <a:rPr lang="en-US" sz="1600" dirty="0"/>
              <a:t> </a:t>
            </a:r>
            <a:r>
              <a:rPr lang="en-US" sz="1600" dirty="0" err="1"/>
              <a:t>kafe</a:t>
            </a:r>
            <a:r>
              <a:rPr lang="en-US" sz="1600" dirty="0"/>
              <a:t> </a:t>
            </a:r>
            <a:r>
              <a:rPr lang="en-US" sz="1600" dirty="0" err="1"/>
              <a:t>secara</a:t>
            </a:r>
            <a:r>
              <a:rPr lang="en-US" sz="1600" dirty="0"/>
              <a:t> digital.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Menampilkan</a:t>
            </a:r>
            <a:r>
              <a:rPr lang="en-US" sz="1600" b="1" dirty="0"/>
              <a:t> Menu </a:t>
            </a:r>
            <a:r>
              <a:rPr lang="en-US" sz="1600" b="1" dirty="0" err="1"/>
              <a:t>Secara</a:t>
            </a:r>
            <a:r>
              <a:rPr lang="en-US" sz="1600" b="1" dirty="0"/>
              <a:t> </a:t>
            </a:r>
            <a:r>
              <a:rPr lang="en-US" sz="1600" b="1" dirty="0" err="1"/>
              <a:t>Interaktif</a:t>
            </a:r>
            <a:r>
              <a:rPr lang="en-US" sz="1600" dirty="0"/>
              <a:t>: </a:t>
            </a:r>
            <a:r>
              <a:rPr lang="en-US" sz="1600" dirty="0" err="1"/>
              <a:t>Memberikan</a:t>
            </a:r>
            <a:r>
              <a:rPr lang="en-US" sz="1600" dirty="0"/>
              <a:t>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lengkap</a:t>
            </a:r>
            <a:r>
              <a:rPr lang="en-US" sz="1600" dirty="0"/>
              <a:t> </a:t>
            </a:r>
            <a:r>
              <a:rPr lang="en-US" sz="1600" dirty="0" err="1"/>
              <a:t>tentang</a:t>
            </a:r>
            <a:r>
              <a:rPr lang="en-US" sz="1600" dirty="0"/>
              <a:t> kopi dan </a:t>
            </a:r>
            <a:r>
              <a:rPr lang="en-US" sz="1600" dirty="0" err="1"/>
              <a:t>makanan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Meningkatkan</a:t>
            </a:r>
            <a:r>
              <a:rPr lang="en-US" sz="1600" b="1" dirty="0"/>
              <a:t> </a:t>
            </a:r>
            <a:r>
              <a:rPr lang="en-US" sz="1600" b="1" dirty="0" err="1"/>
              <a:t>Layanan</a:t>
            </a:r>
            <a:r>
              <a:rPr lang="en-US" sz="1600" b="1" dirty="0"/>
              <a:t> </a:t>
            </a:r>
            <a:r>
              <a:rPr lang="en-US" sz="1600" b="1" dirty="0" err="1"/>
              <a:t>Pelanggan</a:t>
            </a:r>
            <a:r>
              <a:rPr lang="en-US" sz="1600" dirty="0"/>
              <a:t>: </a:t>
            </a:r>
            <a:r>
              <a:rPr lang="en-US" sz="1600" dirty="0" err="1"/>
              <a:t>Menyediakan</a:t>
            </a:r>
            <a:r>
              <a:rPr lang="en-US" sz="1600" dirty="0"/>
              <a:t> </a:t>
            </a:r>
            <a:r>
              <a:rPr lang="en-US" sz="1600" dirty="0" err="1"/>
              <a:t>fitur</a:t>
            </a:r>
            <a:r>
              <a:rPr lang="en-US" sz="1600" dirty="0"/>
              <a:t> </a:t>
            </a:r>
            <a:r>
              <a:rPr lang="en-US" sz="1600" dirty="0" err="1"/>
              <a:t>pemesanan</a:t>
            </a:r>
            <a:r>
              <a:rPr lang="en-US" sz="1600" dirty="0"/>
              <a:t> online dan </a:t>
            </a:r>
            <a:r>
              <a:rPr lang="en-US" sz="1600" dirty="0" err="1"/>
              <a:t>informasi</a:t>
            </a:r>
            <a:r>
              <a:rPr lang="en-US" sz="1600" dirty="0"/>
              <a:t> </a:t>
            </a:r>
            <a:r>
              <a:rPr lang="en-US" sz="1600" dirty="0" err="1"/>
              <a:t>lokasi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Meningkatkan</a:t>
            </a:r>
            <a:r>
              <a:rPr lang="en-US" sz="1600" b="1" dirty="0"/>
              <a:t> Citra Brand</a:t>
            </a:r>
            <a:r>
              <a:rPr lang="en-US" sz="1600" dirty="0"/>
              <a:t>: </a:t>
            </a:r>
            <a:r>
              <a:rPr lang="en-US" sz="1600" dirty="0" err="1"/>
              <a:t>Memperkuat</a:t>
            </a:r>
            <a:r>
              <a:rPr lang="en-US" sz="1600" dirty="0"/>
              <a:t> </a:t>
            </a:r>
            <a:r>
              <a:rPr lang="en-US" sz="1600" dirty="0" err="1"/>
              <a:t>identitas</a:t>
            </a:r>
            <a:r>
              <a:rPr lang="en-US" sz="1600" dirty="0"/>
              <a:t> brand </a:t>
            </a:r>
            <a:r>
              <a:rPr lang="en-US" sz="1600" dirty="0" err="1"/>
              <a:t>kafe</a:t>
            </a:r>
            <a:r>
              <a:rPr lang="en-US" sz="1600" dirty="0"/>
              <a:t> di dunia digital.</a:t>
            </a:r>
          </a:p>
          <a:p>
            <a:pPr>
              <a:buFont typeface="+mj-lt"/>
              <a:buAutoNum type="arabicPeriod"/>
            </a:pPr>
            <a:r>
              <a:rPr lang="en-US" sz="1600" b="1" dirty="0" err="1"/>
              <a:t>Promosi</a:t>
            </a:r>
            <a:r>
              <a:rPr lang="en-US" sz="1600" b="1" dirty="0"/>
              <a:t> dan Event</a:t>
            </a:r>
            <a:r>
              <a:rPr lang="en-US" sz="1600" dirty="0"/>
              <a:t>: </a:t>
            </a:r>
            <a:r>
              <a:rPr lang="en-US" sz="1600" dirty="0" err="1"/>
              <a:t>Menjadi</a:t>
            </a:r>
            <a:r>
              <a:rPr lang="en-US" sz="1600" dirty="0"/>
              <a:t> platform </a:t>
            </a:r>
            <a:r>
              <a:rPr lang="en-US" sz="1600" dirty="0" err="1"/>
              <a:t>untuk</a:t>
            </a:r>
            <a:r>
              <a:rPr lang="en-US" sz="1600" dirty="0"/>
              <a:t> event dan promo </a:t>
            </a:r>
            <a:r>
              <a:rPr lang="en-US" sz="1600" dirty="0" err="1"/>
              <a:t>menarik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5481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80D25-9780-53A2-F266-9955F6298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1950-5E23-156E-71AD-A7C1F509B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3.Manfaat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CCCF5D-FCD0-41BB-457D-38BEAAF4EB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5700" y="3180956"/>
            <a:ext cx="8784777" cy="226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Kemudahan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dapat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mengakses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kapan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Peningkatan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Penjualan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Mempermudah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pemesanan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online.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Interaksi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Mempererat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hubungan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melalui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fitur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feedback.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Memperkenalkan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Budaya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Jawa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Menyebarkan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nilai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budaya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balik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kopi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kafe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Efisiensi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Operasional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Mengoptimalkan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pengelolaan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pesanan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60000"/>
                  <a:lumOff val="40000"/>
                </a:schemeClr>
              </a:buClr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Kepercayaan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Pelanggan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Meningkatkan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loyalitas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dengan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transparansi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informasi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8575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4BF2AE-C65F-C729-A815-0B568A5D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9772"/>
            <a:ext cx="12192000" cy="56717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B5502E-644E-5270-F0F3-78C5F0D6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4. Landing Page</a:t>
            </a:r>
          </a:p>
        </p:txBody>
      </p:sp>
    </p:spTree>
    <p:extLst>
      <p:ext uri="{BB962C8B-B14F-4D97-AF65-F5344CB8AC3E}">
        <p14:creationId xmlns:p14="http://schemas.microsoft.com/office/powerpoint/2010/main" val="325417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16FC-ED45-6D99-79C8-B56872742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landing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5AADC-D3A9-D1A6-05DE-82C74631D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Landing page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dan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. Halaman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logo, menu, promo, dan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visual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suasana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 yang </a:t>
            </a:r>
            <a:r>
              <a:rPr lang="en-US" dirty="0" err="1"/>
              <a:t>nyaman</a:t>
            </a:r>
            <a:r>
              <a:rPr lang="en-US" dirty="0"/>
              <a:t> dan </a:t>
            </a:r>
            <a:r>
              <a:rPr lang="en-US" dirty="0" err="1"/>
              <a:t>bernuansa</a:t>
            </a:r>
            <a:r>
              <a:rPr lang="en-US" dirty="0"/>
              <a:t> Jawa. </a:t>
            </a:r>
            <a:r>
              <a:rPr lang="en-US" dirty="0" err="1"/>
              <a:t>Pengunjung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menu,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pemesanan</a:t>
            </a:r>
            <a:r>
              <a:rPr lang="en-US" dirty="0"/>
              <a:t>, dan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jam </a:t>
            </a:r>
            <a:r>
              <a:rPr lang="en-US" dirty="0" err="1"/>
              <a:t>operasional</a:t>
            </a:r>
            <a:r>
              <a:rPr lang="en-US" dirty="0"/>
              <a:t> </a:t>
            </a:r>
            <a:r>
              <a:rPr lang="en-US" dirty="0" err="1"/>
              <a:t>kafe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92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B9B41-B8B0-D381-5744-3F3ADBF69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918D7-8D0A-E1A3-3827-DB56D6D59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3170"/>
            <a:ext cx="12192000" cy="5644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420A83-F6C2-88CA-B3C7-EDBC9CDE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5. Login Page</a:t>
            </a:r>
          </a:p>
        </p:txBody>
      </p:sp>
    </p:spTree>
    <p:extLst>
      <p:ext uri="{BB962C8B-B14F-4D97-AF65-F5344CB8AC3E}">
        <p14:creationId xmlns:p14="http://schemas.microsoft.com/office/powerpoint/2010/main" val="95684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69024-0464-3C73-BAEE-F77B7C91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 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048A-0006-03BE-FBB7-0ADC5758F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Login page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pengunjung</a:t>
            </a:r>
            <a:r>
              <a:rPr lang="en-US" dirty="0"/>
              <a:t> yang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</a:t>
            </a:r>
            <a:r>
              <a:rPr lang="en-US" dirty="0" err="1"/>
              <a:t>mereka</a:t>
            </a:r>
            <a:r>
              <a:rPr lang="en-US" dirty="0"/>
              <a:t>. </a:t>
            </a:r>
            <a:r>
              <a:rPr lang="en-US" dirty="0" err="1"/>
              <a:t>Pengguna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email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personal,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melihat</a:t>
            </a:r>
            <a:r>
              <a:rPr lang="en-US" dirty="0"/>
              <a:t> </a:t>
            </a:r>
            <a:r>
              <a:rPr lang="en-US" dirty="0" err="1"/>
              <a:t>riwayat</a:t>
            </a:r>
            <a:r>
              <a:rPr lang="en-US" dirty="0"/>
              <a:t> </a:t>
            </a:r>
            <a:r>
              <a:rPr lang="en-US" dirty="0" err="1"/>
              <a:t>pesanan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penawaran</a:t>
            </a:r>
            <a:r>
              <a:rPr lang="en-US" dirty="0"/>
              <a:t> </a:t>
            </a:r>
            <a:r>
              <a:rPr lang="en-US" dirty="0" err="1"/>
              <a:t>eksklusif</a:t>
            </a:r>
            <a:r>
              <a:rPr lang="en-US" dirty="0"/>
              <a:t>. Desain </a:t>
            </a:r>
            <a:r>
              <a:rPr lang="en-US" dirty="0" err="1"/>
              <a:t>halaman</a:t>
            </a:r>
            <a:r>
              <a:rPr lang="en-US" dirty="0"/>
              <a:t> login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sederhana</a:t>
            </a:r>
            <a:r>
              <a:rPr lang="en-US" dirty="0"/>
              <a:t> dan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, </a:t>
            </a:r>
            <a:r>
              <a:rPr lang="en-US" dirty="0" err="1"/>
              <a:t>dengan</a:t>
            </a:r>
            <a:r>
              <a:rPr lang="en-US" dirty="0"/>
              <a:t> form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memasukkan</a:t>
            </a:r>
            <a:r>
              <a:rPr lang="en-US" dirty="0"/>
              <a:t> username dan password.</a:t>
            </a:r>
          </a:p>
        </p:txBody>
      </p:sp>
    </p:spTree>
    <p:extLst>
      <p:ext uri="{BB962C8B-B14F-4D97-AF65-F5344CB8AC3E}">
        <p14:creationId xmlns:p14="http://schemas.microsoft.com/office/powerpoint/2010/main" val="495761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0C42-8471-3865-0EC9-07CA0AFA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119230-1992-8282-6E28-84C70D3A8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79" y="393170"/>
            <a:ext cx="12162441" cy="56449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FEAA4B-9CEF-4385-29ED-294E3385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6. Register Page</a:t>
            </a:r>
          </a:p>
        </p:txBody>
      </p:sp>
    </p:spTree>
    <p:extLst>
      <p:ext uri="{BB962C8B-B14F-4D97-AF65-F5344CB8AC3E}">
        <p14:creationId xmlns:p14="http://schemas.microsoft.com/office/powerpoint/2010/main" val="120376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722</Words>
  <Application>Microsoft Office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Century Gothic</vt:lpstr>
      <vt:lpstr>Times New Roman</vt:lpstr>
      <vt:lpstr>Wingdings 3</vt:lpstr>
      <vt:lpstr>Ion Boardroom</vt:lpstr>
      <vt:lpstr>Kelompok 4 (Jawa Café)</vt:lpstr>
      <vt:lpstr>1.Pendahuluan</vt:lpstr>
      <vt:lpstr>2. Tujuan</vt:lpstr>
      <vt:lpstr>3.Manfaat</vt:lpstr>
      <vt:lpstr>4. Landing Page</vt:lpstr>
      <vt:lpstr>Penjelasan landing page</vt:lpstr>
      <vt:lpstr>5. Login Page</vt:lpstr>
      <vt:lpstr>Penjelasan login page</vt:lpstr>
      <vt:lpstr>6. Register Page</vt:lpstr>
      <vt:lpstr>Penjelasan register page</vt:lpstr>
      <vt:lpstr>7. Dashboard</vt:lpstr>
      <vt:lpstr>Penjelasan Dashboard</vt:lpstr>
      <vt:lpstr>8. Profile</vt:lpstr>
      <vt:lpstr>Penjelasan Profile</vt:lpstr>
      <vt:lpstr>9. Pemesanan</vt:lpstr>
      <vt:lpstr>Penjelasan Pemasanan</vt:lpstr>
      <vt:lpstr>10. Pesanan</vt:lpstr>
      <vt:lpstr>Penjelasan Pesanan</vt:lpstr>
      <vt:lpstr>7. Kesimpulan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14</cp:revision>
  <dcterms:created xsi:type="dcterms:W3CDTF">2025-05-11T02:05:35Z</dcterms:created>
  <dcterms:modified xsi:type="dcterms:W3CDTF">2025-05-29T12:35:16Z</dcterms:modified>
</cp:coreProperties>
</file>