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279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220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0781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95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72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904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787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153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47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19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674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586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537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39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198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6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6BEC-363C-4C6B-96B8-828A0917BCAC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7B8B3C-52A6-4713-A341-D05B65AA80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87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5B0C-8BE3-6B55-5D98-B2D76493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941" y="2404535"/>
            <a:ext cx="6858062" cy="1262690"/>
          </a:xfrm>
        </p:spPr>
        <p:txBody>
          <a:bodyPr/>
          <a:lstStyle/>
          <a:p>
            <a:r>
              <a:rPr lang="en-US" dirty="0"/>
              <a:t>WELCOME TO OUR</a:t>
            </a:r>
            <a:br>
              <a:rPr lang="en-US" dirty="0"/>
            </a:br>
            <a:r>
              <a:rPr lang="en-US" dirty="0"/>
              <a:t>PRESENTION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11B02-93BE-B84F-E718-A60850D51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0171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WELCOME TO OUR PRESENTION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PRESENTION</dc:title>
  <dc:creator>LENOVO</dc:creator>
  <cp:lastModifiedBy>LENOVO</cp:lastModifiedBy>
  <cp:revision>1</cp:revision>
  <dcterms:created xsi:type="dcterms:W3CDTF">2023-08-24T02:41:13Z</dcterms:created>
  <dcterms:modified xsi:type="dcterms:W3CDTF">2023-08-24T02:45:39Z</dcterms:modified>
</cp:coreProperties>
</file>