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D0F4A-892A-5AF3-A682-5A5B974E0DED}" v="4" dt="2024-01-24T09:33:0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BC4B-88FB-31D4-B03E-281875764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9C39E-5DE4-4DA8-EED5-EB2F4625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52ED-9500-3860-0BA6-43C3FA6C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AE09-2F42-0546-FC0A-BA1C4158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220E-EC41-A92F-90B0-56BB13C6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2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A861-5983-4C74-84A9-5B71607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BC66-F761-B2CD-E4C8-580ED8AB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D0E7-4EEB-D1E3-9487-45D12D58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0041-131D-C470-1C52-754C609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F579-2F65-6255-53C3-AF8F368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6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97A90-5359-1E25-8883-59CACC118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8246-2D50-ECAD-16BE-6E4CF918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8555-449B-96A9-C504-8AE74A5F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FACC-1539-3AB6-918F-5DB6E06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7807-71E8-D4D2-85AA-28B2BE91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4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ECCC-DBD7-F603-52B9-70791822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1FEA-B700-8696-F938-8D4EC38A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7A51-D8B3-550C-8836-C41C81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0374-8722-21FF-CF9C-05E55C38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1DA2-6F95-CA72-CDFD-F3E4DEC6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38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BEBC-02D4-8E8C-0509-89057C8C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3AF9-C827-AA3D-E9E8-D3385EC7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387E-D496-52FB-486A-BE5FD12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A9DB-C261-50FB-145D-1A2ABC7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BDD5-F55A-6B95-EB4D-26A55553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F28E-7043-BEAF-2599-15AECDC2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5359-BA77-176E-20C0-947033BC4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2CFA-63DE-8E78-CDCA-CC2FA855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C1F81-2E74-5560-4C95-AE8D10E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B252-08F2-5876-1DBE-4139AB4D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6257-9331-DFBA-5931-79224A1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65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351-BAAA-C1B3-2E66-515B93D1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3BBE-9387-7A26-B3FB-5801D568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79AA5-9721-71ED-BD86-01A8472A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9386-7204-F18C-D9A7-1D430A491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71BCD-6D4B-0894-30D6-9030A9ECF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9D8A-2983-E808-A85C-600E9675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7929F-3C81-12E4-C84B-11D31C6E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9BC25-2227-9D1A-2B68-97F9FE9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0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0B34-D2F8-5633-2047-8DCED740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99774-660A-781F-6039-DDD63644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73CF8-A245-27A6-FE53-5475E3B6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00A12-F0E7-7B24-1D63-DF84B3D5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74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74F0-748E-3970-F9F1-05A846D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75F19-E417-D110-D77C-1A569367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E3DF-C928-7F09-7DCB-95706CCC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5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7A6C-7B3B-7115-6E5D-739AF1A8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6430-E2E1-4DA0-8F58-B0979A2F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3455-28F6-3355-D1B8-8CFF655E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254E-D25D-13FD-7A1D-F597CD3C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2C83-E002-796F-062E-BC3A1A02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392E-1AE6-DD57-0175-ADD2C218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58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65C-89D2-A986-01C8-BAC7C35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FACD4-3705-2C7F-9DAD-1A90F3D9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A194E-7457-3122-2072-9317DD6C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7C53-ED33-09C2-1B7A-6902C512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3F88-1418-33B0-3792-6CF3471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BA06-F77E-3763-7CBC-F960329F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0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098A5-F32E-88C4-B3B0-4ED3775C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DC306-4BE1-166D-688F-BDFFA591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484F-349F-626B-66B1-DC78CE3D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85C6-25EF-4145-A88B-7315B59A3F74}" type="datetimeFigureOut">
              <a:rPr lang="en-ID" smtClean="0"/>
              <a:t>29-Jan-2024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4941-4135-A2C9-66FE-3DC5D2F7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3899-C2C8-A16A-40A5-A3398BDB6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2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FB078-1AD4-DF19-6F31-D5A233B546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555A97-5AA1-182D-BCED-4B1F5BE367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FDB1B-5D66-5E35-A807-05DDBCF1B3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01F60E-8D16-BEE0-D3E5-29D10DFE94A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#1 Tokenizers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37E7C8-7111-53F1-829E-18A9AB82A0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C259E6-904E-C459-E877-FF4BDB83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2" y="53646"/>
            <a:ext cx="1695748" cy="5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AA6C9-0020-D80D-F07A-63624DAB15C4}"/>
              </a:ext>
            </a:extLst>
          </p:cNvPr>
          <p:cNvSpPr txBox="1"/>
          <p:nvPr/>
        </p:nvSpPr>
        <p:spPr>
          <a:xfrm>
            <a:off x="511627" y="1866122"/>
            <a:ext cx="111687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Tokenization in NLP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Define tokenization's role in NLP and its importance in language processing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Using Tokenizer Library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Explain Hugging Face's tokenizer library and its usage with popular pre-trained models.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Custom Tokenization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Explain custom tokenization with Hugging Face for domain-specific text processing.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Special Tokens in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HuggingFace’s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Tokenizer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How does Hugging Face's approach to special tokens and their impact on model training.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Task-specific Tokenizer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Explain tokenization choices for specific NLP tasks like sentiment analysis or summarization.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Sample Code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Write code using Hugging Face's tokenizer to tokenize and process text for model input.</a:t>
            </a:r>
          </a:p>
        </p:txBody>
      </p:sp>
    </p:spTree>
    <p:extLst>
      <p:ext uri="{BB962C8B-B14F-4D97-AF65-F5344CB8AC3E}">
        <p14:creationId xmlns:p14="http://schemas.microsoft.com/office/powerpoint/2010/main" val="115007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FB078-1AD4-DF19-6F31-D5A233B546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555A97-5AA1-182D-BCED-4B1F5BE367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FDB1B-5D66-5E35-A807-05DDBCF1B3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01F60E-8D16-BEE0-D3E5-29D10DFE94A2}"/>
              </a:ext>
            </a:extLst>
          </p:cNvPr>
          <p:cNvSpPr txBox="1"/>
          <p:nvPr/>
        </p:nvSpPr>
        <p:spPr>
          <a:xfrm>
            <a:off x="3478192" y="336271"/>
            <a:ext cx="5235615" cy="1007181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#2 Handling Multiple Sequences 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37E7C8-7111-53F1-829E-18A9AB82A0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C259E6-904E-C459-E877-FF4BDB83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2" y="53646"/>
            <a:ext cx="1695748" cy="5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AA6C9-0020-D80D-F07A-63624DAB15C4}"/>
              </a:ext>
            </a:extLst>
          </p:cNvPr>
          <p:cNvSpPr txBox="1"/>
          <p:nvPr/>
        </p:nvSpPr>
        <p:spPr>
          <a:xfrm>
            <a:off x="511627" y="1711374"/>
            <a:ext cx="111687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Handling Sequences Efficiently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Define how Transformers handles multiple sequences efficiently in batch 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Padding Techniques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Explain strategies for padding and managing variable-length sequences with Transformers.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Segmentation Strategies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How does Transformers use segment IDs or attention masks for handling multiple sequences.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Batch Sequences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Explain variable-length sequences in batches with padding, truncation, and attention masking in Transformers.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Task-specific Handling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Discover how Transformers handles multiple sequences effectively when applying to specific NLP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Sample Code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Write code using Transformers to process batches with multiple text sequences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5027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FB078-1AD4-DF19-6F31-D5A233B546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555A97-5AA1-182D-BCED-4B1F5BE367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FDB1B-5D66-5E35-A807-05DDBCF1B3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01F60E-8D16-BEE0-D3E5-29D10DFE94A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#3 Putting It All Together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37E7C8-7111-53F1-829E-18A9AB82A0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C259E6-904E-C459-E877-FF4BDB83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2" y="53646"/>
            <a:ext cx="1695748" cy="5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AA6C9-0020-D80D-F07A-63624DAB15C4}"/>
              </a:ext>
            </a:extLst>
          </p:cNvPr>
          <p:cNvSpPr txBox="1"/>
          <p:nvPr/>
        </p:nvSpPr>
        <p:spPr>
          <a:xfrm>
            <a:off x="511627" y="1725455"/>
            <a:ext cx="111687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Special Tokens Use Case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Explore use cases for custom special tokens in language models.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Impact of Special Tokens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Discuss the impact of introducing new special tokens on model performance.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Integration Challenges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Explain challenges in transitioning from tokenization to model training.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Model Optimization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Analyze the role of tokenization in optimizing model input.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NLP Pipelines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Evaluate strategies for seamless integration from tokenizer to model in NLP pipelines.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Sample Code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Examine sample code illustrating the smooth transition from tokenizer to model, showcasing best practices for efficient NLP implementation.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2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TAMARIA HASTISYA ARTPINKKAN 201904560014</dc:creator>
  <cp:lastModifiedBy>Fadli Aulawi Al Ghiffari</cp:lastModifiedBy>
  <cp:revision>5</cp:revision>
  <dcterms:created xsi:type="dcterms:W3CDTF">2023-05-02T09:38:07Z</dcterms:created>
  <dcterms:modified xsi:type="dcterms:W3CDTF">2024-01-29T03:22:50Z</dcterms:modified>
</cp:coreProperties>
</file>