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DCC6-BCF2-4A6A-B562-0979201F7CD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786B-48DE-44A7-92FB-82520B7836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DCC6-BCF2-4A6A-B562-0979201F7CD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786B-48DE-44A7-92FB-82520B783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DCC6-BCF2-4A6A-B562-0979201F7CD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786B-48DE-44A7-92FB-82520B783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DCC6-BCF2-4A6A-B562-0979201F7CD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786B-48DE-44A7-92FB-82520B783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DCC6-BCF2-4A6A-B562-0979201F7CD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DD0786B-48DE-44A7-92FB-82520B7836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DCC6-BCF2-4A6A-B562-0979201F7CD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786B-48DE-44A7-92FB-82520B783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DCC6-BCF2-4A6A-B562-0979201F7CD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786B-48DE-44A7-92FB-82520B783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DCC6-BCF2-4A6A-B562-0979201F7CD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786B-48DE-44A7-92FB-82520B783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DCC6-BCF2-4A6A-B562-0979201F7CD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786B-48DE-44A7-92FB-82520B783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DCC6-BCF2-4A6A-B562-0979201F7CD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786B-48DE-44A7-92FB-82520B783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DCC6-BCF2-4A6A-B562-0979201F7CD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786B-48DE-44A7-92FB-82520B783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DEDCC6-BCF2-4A6A-B562-0979201F7CD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DD0786B-48DE-44A7-92FB-82520B7836F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vicon-generato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Membuat</a:t>
            </a:r>
            <a:r>
              <a:rPr lang="en-US" b="1" dirty="0"/>
              <a:t> Project Web </a:t>
            </a:r>
            <a:r>
              <a:rPr lang="en-US" b="1" dirty="0" err="1"/>
              <a:t>Pribadi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3 –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Halaman</a:t>
            </a:r>
            <a:r>
              <a:rPr lang="en-US" b="1" dirty="0"/>
              <a:t> </a:t>
            </a:r>
            <a:r>
              <a:rPr lang="en-US" b="1" dirty="0" smtClean="0"/>
              <a:t>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Silahkan buat file baru bernama </a:t>
            </a:r>
            <a:r>
              <a:rPr lang="nn-NO" dirty="0" smtClean="0"/>
              <a:t>index.html</a:t>
            </a:r>
            <a:r>
              <a:rPr lang="nn-NO" dirty="0"/>
              <a:t> di dalam folder websiteku</a:t>
            </a:r>
            <a:r>
              <a:rPr lang="nn-NO" dirty="0" smtClean="0"/>
              <a:t>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215106" cy="433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Gambarnya</a:t>
            </a:r>
            <a:r>
              <a:rPr lang="en-US" sz="3000" dirty="0"/>
              <a:t> </a:t>
            </a:r>
            <a:r>
              <a:rPr lang="en-US" sz="3000" dirty="0" err="1"/>
              <a:t>tidak</a:t>
            </a:r>
            <a:r>
              <a:rPr lang="en-US" sz="3000" dirty="0"/>
              <a:t> </a:t>
            </a:r>
            <a:r>
              <a:rPr lang="en-US" sz="3000" dirty="0" err="1"/>
              <a:t>bisa</a:t>
            </a:r>
            <a:r>
              <a:rPr lang="en-US" sz="3000" dirty="0"/>
              <a:t> </a:t>
            </a:r>
            <a:r>
              <a:rPr lang="en-US" sz="3000" dirty="0" err="1"/>
              <a:t>tampil</a:t>
            </a:r>
            <a:r>
              <a:rPr lang="en-US" sz="3000" dirty="0"/>
              <a:t> </a:t>
            </a:r>
            <a:r>
              <a:rPr lang="en-US" sz="3000" dirty="0" err="1"/>
              <a:t>karena</a:t>
            </a:r>
            <a:r>
              <a:rPr lang="en-US" sz="3000" dirty="0"/>
              <a:t> </a:t>
            </a:r>
            <a:r>
              <a:rPr lang="en-US" sz="3000" dirty="0" err="1"/>
              <a:t>kita</a:t>
            </a:r>
            <a:r>
              <a:rPr lang="en-US" sz="3000" dirty="0"/>
              <a:t> </a:t>
            </a:r>
            <a:r>
              <a:rPr lang="en-US" sz="3000" dirty="0" err="1"/>
              <a:t>belum</a:t>
            </a:r>
            <a:r>
              <a:rPr lang="en-US" sz="3000" dirty="0"/>
              <a:t> </a:t>
            </a:r>
            <a:r>
              <a:rPr lang="en-US" sz="3000" dirty="0" err="1"/>
              <a:t>menambahkan</a:t>
            </a:r>
            <a:r>
              <a:rPr lang="en-US" sz="3000" dirty="0"/>
              <a:t> file </a:t>
            </a:r>
            <a:r>
              <a:rPr lang="en-US" sz="3000" dirty="0" err="1"/>
              <a:t>gambar</a:t>
            </a:r>
            <a:r>
              <a:rPr lang="en-US" sz="3000" dirty="0"/>
              <a:t> </a:t>
            </a:r>
            <a:r>
              <a:rPr lang="en-US" sz="3000" dirty="0" err="1"/>
              <a:t>di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folder image.</a:t>
            </a:r>
          </a:p>
          <a:p>
            <a:r>
              <a:rPr lang="en-US" sz="3000" dirty="0" err="1"/>
              <a:t>Silahkan</a:t>
            </a:r>
            <a:r>
              <a:rPr lang="en-US" sz="3000" dirty="0"/>
              <a:t> </a:t>
            </a:r>
            <a:r>
              <a:rPr lang="en-US" sz="3000" dirty="0" err="1"/>
              <a:t>tambahkan</a:t>
            </a:r>
            <a:r>
              <a:rPr lang="en-US" sz="3000" dirty="0"/>
              <a:t> file </a:t>
            </a:r>
            <a:r>
              <a:rPr lang="en-US" sz="3000" dirty="0" err="1"/>
              <a:t>gambar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nama</a:t>
            </a:r>
            <a:r>
              <a:rPr lang="en-US" sz="3000" dirty="0"/>
              <a:t> foto-profile.jpg. </a:t>
            </a:r>
            <a:r>
              <a:rPr lang="en-US" sz="3000" dirty="0" err="1"/>
              <a:t>Pastikan</a:t>
            </a:r>
            <a:r>
              <a:rPr lang="en-US" sz="3000" dirty="0"/>
              <a:t> </a:t>
            </a:r>
            <a:r>
              <a:rPr lang="en-US" sz="3000" dirty="0" err="1"/>
              <a:t>gambar</a:t>
            </a:r>
            <a:r>
              <a:rPr lang="en-US" sz="3000" dirty="0"/>
              <a:t> yang </a:t>
            </a:r>
            <a:r>
              <a:rPr lang="en-US" sz="3000" dirty="0" err="1"/>
              <a:t>ditambahkan</a:t>
            </a:r>
            <a:r>
              <a:rPr lang="en-US" sz="3000" dirty="0"/>
              <a:t> </a:t>
            </a:r>
            <a:r>
              <a:rPr lang="en-US" sz="3000" dirty="0" err="1"/>
              <a:t>memiliki</a:t>
            </a:r>
            <a:r>
              <a:rPr lang="en-US" sz="3000" dirty="0"/>
              <a:t> </a:t>
            </a:r>
            <a:r>
              <a:rPr lang="en-US" sz="3000" dirty="0" err="1"/>
              <a:t>ukuran</a:t>
            </a:r>
            <a:r>
              <a:rPr lang="en-US" sz="3000" dirty="0"/>
              <a:t> </a:t>
            </a:r>
            <a:r>
              <a:rPr lang="en-US" sz="3000" dirty="0" err="1"/>
              <a:t>persegi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rasio</a:t>
            </a:r>
            <a:r>
              <a:rPr lang="en-US" sz="3000" dirty="0"/>
              <a:t> 1:1.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proyek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r>
              <a:rPr lang="en-US" sz="3000" dirty="0"/>
              <a:t>, </a:t>
            </a:r>
            <a:r>
              <a:rPr lang="en-US" sz="3000" dirty="0" err="1"/>
              <a:t>saya</a:t>
            </a:r>
            <a:r>
              <a:rPr lang="en-US" sz="3000" dirty="0"/>
              <a:t> </a:t>
            </a:r>
            <a:r>
              <a:rPr lang="en-US" sz="3000" dirty="0" err="1"/>
              <a:t>menggunakan</a:t>
            </a:r>
            <a:r>
              <a:rPr lang="en-US" sz="3000" dirty="0"/>
              <a:t> </a:t>
            </a:r>
            <a:r>
              <a:rPr lang="en-US" sz="3000" dirty="0" err="1"/>
              <a:t>gambar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ukuran</a:t>
            </a:r>
            <a:r>
              <a:rPr lang="en-US" sz="3000" dirty="0"/>
              <a:t> 200x200 </a:t>
            </a:r>
            <a:r>
              <a:rPr lang="en-US" sz="3000" dirty="0" err="1"/>
              <a:t>piksel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4 –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Halaman</a:t>
            </a:r>
            <a:r>
              <a:rPr lang="en-US" b="1" dirty="0"/>
              <a:t> About </a:t>
            </a:r>
            <a:r>
              <a:rPr lang="en-US" b="1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file HTML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 </a:t>
            </a:r>
            <a:r>
              <a:rPr lang="en-US" dirty="0" smtClean="0"/>
              <a:t>about.html.</a:t>
            </a:r>
          </a:p>
          <a:p>
            <a:r>
              <a:rPr lang="fi-FI" dirty="0"/>
              <a:t>Kemudian isi dengan kode </a:t>
            </a:r>
            <a:r>
              <a:rPr lang="fi-FI" dirty="0" smtClean="0"/>
              <a:t>yang di tampilkan</a:t>
            </a:r>
          </a:p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home,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video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. </a:t>
            </a:r>
            <a:r>
              <a:rPr lang="en-US" dirty="0" err="1"/>
              <a:t>Tapi</a:t>
            </a:r>
            <a:r>
              <a:rPr lang="en-US" dirty="0"/>
              <a:t> file </a:t>
            </a:r>
            <a:r>
              <a:rPr lang="en-US" dirty="0" err="1"/>
              <a:t>videonya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videonya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 smtClean="0"/>
              <a:t>ditampilkan</a:t>
            </a: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file video-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folder </a:t>
            </a:r>
            <a:r>
              <a:rPr lang="en-US" dirty="0" smtClean="0"/>
              <a:t>video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 </a:t>
            </a:r>
            <a:r>
              <a:rPr lang="en-US" dirty="0" smtClean="0"/>
              <a:t>video-</a:t>
            </a:r>
            <a:r>
              <a:rPr lang="en-US" dirty="0" err="1" smtClean="0"/>
              <a:t>about.webm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5 –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Halaman</a:t>
            </a:r>
            <a:r>
              <a:rPr lang="en-US" b="1" dirty="0"/>
              <a:t> </a:t>
            </a:r>
            <a:r>
              <a:rPr lang="en-US" b="1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 </a:t>
            </a:r>
            <a:r>
              <a:rPr lang="en-US" dirty="0" smtClean="0"/>
              <a:t>contact.html.</a:t>
            </a:r>
          </a:p>
          <a:p>
            <a:r>
              <a:rPr lang="fi-FI" dirty="0"/>
              <a:t>Kemudian isi dengan kode </a:t>
            </a:r>
            <a:r>
              <a:rPr lang="fi-FI" dirty="0" smtClean="0"/>
              <a:t>berikut sesuai yang di tampilkan</a:t>
            </a:r>
          </a:p>
          <a:p>
            <a:r>
              <a:rPr lang="en-US" dirty="0"/>
              <a:t>Form contact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6 –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r>
              <a:rPr lang="en-US" b="1" dirty="0"/>
              <a:t> Download </a:t>
            </a:r>
            <a:r>
              <a:rPr lang="en-US" b="1" dirty="0" smtClean="0"/>
              <a:t>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paling </a:t>
            </a:r>
            <a:r>
              <a:rPr lang="en-US" dirty="0" err="1"/>
              <a:t>gampang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Kita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 </a:t>
            </a:r>
            <a:r>
              <a:rPr lang="en-US" b="1" dirty="0" err="1" smtClean="0"/>
              <a:t>nama</a:t>
            </a:r>
            <a:r>
              <a:rPr lang="en-US" b="1" dirty="0" smtClean="0"/>
              <a:t> file.pdf</a:t>
            </a:r>
            <a:r>
              <a:rPr lang="en-US" dirty="0"/>
              <a:t> 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folder </a:t>
            </a:r>
            <a:r>
              <a:rPr lang="en-US" dirty="0" err="1"/>
              <a:t>websiteku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7 –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Ikon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gar </a:t>
            </a:r>
            <a:r>
              <a:rPr lang="en-US" dirty="0" err="1"/>
              <a:t>websitenya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ikon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 err="1"/>
              <a:t>favicon</a:t>
            </a:r>
            <a:r>
              <a:rPr lang="en-US" dirty="0"/>
              <a:t>.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favicon-generator.org</a:t>
            </a:r>
            <a:r>
              <a:rPr lang="en-US" dirty="0"/>
              <a:t> 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ikon</a:t>
            </a:r>
            <a:r>
              <a:rPr lang="en-US" dirty="0" smtClean="0"/>
              <a:t>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link download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HTML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tag </a:t>
            </a:r>
            <a:r>
              <a:rPr lang="en-US" dirty="0" smtClean="0"/>
              <a:t>&lt;head&gt;</a:t>
            </a:r>
            <a:r>
              <a:rPr lang="en-US" dirty="0"/>
              <a:t> agar </a:t>
            </a:r>
            <a:r>
              <a:rPr lang="en-US" dirty="0" err="1"/>
              <a:t>ikon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 smtClean="0"/>
              <a:t>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ikon</a:t>
            </a:r>
            <a:r>
              <a:rPr lang="en-US" dirty="0"/>
              <a:t>,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ikonnya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folder </a:t>
            </a:r>
            <a:r>
              <a:rPr lang="en-US" dirty="0" err="1" smtClean="0"/>
              <a:t>websiteku</a:t>
            </a:r>
            <a:r>
              <a:rPr lang="en-US" dirty="0" smtClean="0"/>
              <a:t>.</a:t>
            </a:r>
          </a:p>
          <a:p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HTML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ikon</a:t>
            </a:r>
            <a:r>
              <a:rPr lang="en-US" dirty="0" smtClean="0"/>
              <a:t>.</a:t>
            </a:r>
          </a:p>
          <a:p>
            <a:r>
              <a:rPr lang="en-US" dirty="0" err="1"/>
              <a:t>Kemudian</a:t>
            </a:r>
            <a:r>
              <a:rPr lang="en-US" dirty="0"/>
              <a:t> paste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tag </a:t>
            </a:r>
            <a:r>
              <a:rPr lang="en-US" dirty="0" smtClean="0"/>
              <a:t>&lt;head&gt;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err="1"/>
              <a:t>Pada</a:t>
            </a:r>
            <a:r>
              <a:rPr lang="en-US" sz="3000" dirty="0"/>
              <a:t> tutorial </a:t>
            </a:r>
            <a:r>
              <a:rPr lang="en-US" sz="3000" dirty="0" err="1"/>
              <a:t>ini</a:t>
            </a:r>
            <a:r>
              <a:rPr lang="en-US" sz="3000" dirty="0"/>
              <a:t>, </a:t>
            </a:r>
            <a:r>
              <a:rPr lang="en-US" sz="3000" dirty="0" err="1"/>
              <a:t>kita</a:t>
            </a:r>
            <a:r>
              <a:rPr lang="en-US" sz="3000" dirty="0"/>
              <a:t>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mencoba</a:t>
            </a:r>
            <a:r>
              <a:rPr lang="en-US" sz="3000" dirty="0"/>
              <a:t> </a:t>
            </a:r>
            <a:r>
              <a:rPr lang="en-US" sz="3000" dirty="0" err="1"/>
              <a:t>membuat</a:t>
            </a:r>
            <a:r>
              <a:rPr lang="en-US" sz="3000" dirty="0"/>
              <a:t> project web </a:t>
            </a:r>
            <a:r>
              <a:rPr lang="en-US" sz="3000" dirty="0" err="1"/>
              <a:t>kecil-kecilan</a:t>
            </a:r>
            <a:r>
              <a:rPr lang="en-US" sz="3000" dirty="0"/>
              <a:t>. </a:t>
            </a:r>
            <a:r>
              <a:rPr lang="en-US" sz="3000" dirty="0" err="1"/>
              <a:t>Tujuannya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berlatih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memahami</a:t>
            </a:r>
            <a:r>
              <a:rPr lang="en-US" sz="3000" dirty="0"/>
              <a:t> </a:t>
            </a:r>
            <a:r>
              <a:rPr lang="en-US" sz="3000" dirty="0" err="1"/>
              <a:t>bagaimana</a:t>
            </a:r>
            <a:r>
              <a:rPr lang="en-US" sz="3000" dirty="0"/>
              <a:t> </a:t>
            </a:r>
            <a:r>
              <a:rPr lang="en-US" sz="3000" dirty="0" err="1"/>
              <a:t>cara</a:t>
            </a:r>
            <a:r>
              <a:rPr lang="en-US" sz="3000" dirty="0"/>
              <a:t> </a:t>
            </a:r>
            <a:r>
              <a:rPr lang="en-US" sz="3000" dirty="0" err="1"/>
              <a:t>membuat</a:t>
            </a:r>
            <a:r>
              <a:rPr lang="en-US" sz="3000" dirty="0"/>
              <a:t> web.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 –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b="1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Pembuatan</a:t>
            </a:r>
            <a:r>
              <a:rPr lang="en-US" dirty="0"/>
              <a:t> web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.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web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desainer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programmer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HTML.</a:t>
            </a:r>
          </a:p>
          <a:p>
            <a:r>
              <a:rPr lang="en-US" dirty="0" err="1"/>
              <a:t>Pada</a:t>
            </a:r>
            <a:r>
              <a:rPr lang="en-US" dirty="0"/>
              <a:t> project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web, </a:t>
            </a:r>
            <a:r>
              <a:rPr lang="en-US" dirty="0" err="1"/>
              <a:t>yakni</a:t>
            </a:r>
            <a:r>
              <a:rPr lang="en-US" dirty="0"/>
              <a:t> </a:t>
            </a:r>
            <a:r>
              <a:rPr lang="en-US" i="1" dirty="0"/>
              <a:t>home</a:t>
            </a:r>
            <a:r>
              <a:rPr lang="en-US" dirty="0"/>
              <a:t>, </a:t>
            </a:r>
            <a:r>
              <a:rPr lang="en-US" i="1" dirty="0"/>
              <a:t>contact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about</a:t>
            </a:r>
            <a:r>
              <a:rPr lang="en-US" dirty="0"/>
              <a:t>.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 </a:t>
            </a:r>
            <a:r>
              <a:rPr lang="en-US" i="1" dirty="0"/>
              <a:t>wireframe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sketsa</a:t>
            </a:r>
            <a:r>
              <a:rPr lang="en-US" dirty="0"/>
              <a:t>.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b="1" dirty="0" err="1"/>
              <a:t>Halaman</a:t>
            </a:r>
            <a:r>
              <a:rPr lang="en-US" b="1" dirty="0"/>
              <a:t> Home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/>
              <a:t>home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website.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menu, </a:t>
            </a:r>
            <a:r>
              <a:rPr lang="en-US" dirty="0" err="1"/>
              <a:t>foto</a:t>
            </a:r>
            <a:r>
              <a:rPr lang="en-US" dirty="0"/>
              <a:t>,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</p:txBody>
      </p:sp>
      <p:pic>
        <p:nvPicPr>
          <p:cNvPr id="1026" name="Picture 2" descr="C:\Users\SMK_DUKEP\Downloads\desain-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785794"/>
            <a:ext cx="3500462" cy="3418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b="1" dirty="0" err="1"/>
              <a:t>Halaman</a:t>
            </a:r>
            <a:r>
              <a:rPr lang="en-US" b="1" dirty="0"/>
              <a:t> Contact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3000" dirty="0" err="1"/>
              <a:t>Halaman</a:t>
            </a:r>
            <a:r>
              <a:rPr lang="en-US" sz="3000" dirty="0"/>
              <a:t> contact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halaman</a:t>
            </a:r>
            <a:r>
              <a:rPr lang="en-US" sz="3000" dirty="0"/>
              <a:t> yang </a:t>
            </a:r>
            <a:r>
              <a:rPr lang="en-US" sz="3000" dirty="0" err="1"/>
              <a:t>berisi</a:t>
            </a:r>
            <a:r>
              <a:rPr lang="en-US" sz="3000" dirty="0"/>
              <a:t> form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menghubungi</a:t>
            </a:r>
            <a:r>
              <a:rPr lang="en-US" sz="3000" dirty="0"/>
              <a:t> </a:t>
            </a:r>
            <a:r>
              <a:rPr lang="en-US" sz="3000" dirty="0" err="1"/>
              <a:t>pemilik</a:t>
            </a:r>
            <a:r>
              <a:rPr lang="en-US" sz="3000" dirty="0"/>
              <a:t> website.</a:t>
            </a:r>
          </a:p>
        </p:txBody>
      </p:sp>
      <p:pic>
        <p:nvPicPr>
          <p:cNvPr id="2050" name="Picture 2" descr="C:\Users\SMK_DUKEP\Downloads\desain-conta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855228"/>
            <a:ext cx="4000528" cy="3888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 </a:t>
            </a:r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b="1" dirty="0" err="1"/>
              <a:t>Halaman</a:t>
            </a:r>
            <a:r>
              <a:rPr lang="en-US" b="1" dirty="0"/>
              <a:t> About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Halaman</a:t>
            </a:r>
            <a:r>
              <a:rPr lang="en-US" dirty="0"/>
              <a:t> about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website.</a:t>
            </a:r>
          </a:p>
        </p:txBody>
      </p:sp>
      <p:pic>
        <p:nvPicPr>
          <p:cNvPr id="3074" name="Picture 2" descr="C:\Users\SMK_DUKEP\Downloads\desain-ab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857232"/>
            <a:ext cx="4357718" cy="42419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2 – </a:t>
            </a:r>
            <a:r>
              <a:rPr lang="en-US" b="1" dirty="0" err="1"/>
              <a:t>Memulai</a:t>
            </a:r>
            <a:r>
              <a:rPr lang="en-US" b="1" dirty="0"/>
              <a:t> Project </a:t>
            </a:r>
            <a:r>
              <a:rPr lang="en-US" b="1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Silahkan</a:t>
            </a:r>
            <a:r>
              <a:rPr lang="en-US" sz="2800" dirty="0"/>
              <a:t> </a:t>
            </a:r>
            <a:r>
              <a:rPr lang="en-US" sz="2800" dirty="0" err="1"/>
              <a:t>buat</a:t>
            </a:r>
            <a:r>
              <a:rPr lang="en-US" sz="2800" dirty="0"/>
              <a:t> folder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 </a:t>
            </a:r>
            <a:r>
              <a:rPr lang="en-US" sz="2800" dirty="0" err="1" smtClean="0"/>
              <a:t>websiteku</a:t>
            </a:r>
            <a:r>
              <a:rPr lang="en-US" sz="2800" dirty="0" smtClean="0"/>
              <a:t>.</a:t>
            </a:r>
          </a:p>
          <a:p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buat</a:t>
            </a:r>
            <a:r>
              <a:rPr lang="en-US" sz="2800" dirty="0"/>
              <a:t> folder image </a:t>
            </a:r>
            <a:r>
              <a:rPr lang="en-US" sz="2800" dirty="0" err="1"/>
              <a:t>dan</a:t>
            </a:r>
            <a:r>
              <a:rPr lang="en-US" sz="2800" dirty="0"/>
              <a:t> video 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folder </a:t>
            </a:r>
            <a:r>
              <a:rPr lang="en-US" sz="2800" dirty="0" err="1"/>
              <a:t>websiteku</a:t>
            </a:r>
            <a:r>
              <a:rPr lang="en-US" sz="2800" dirty="0"/>
              <a:t>. Folder image 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 video 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video.</a:t>
            </a:r>
          </a:p>
          <a:p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nanti</a:t>
            </a:r>
            <a:r>
              <a:rPr lang="en-US" sz="2800" dirty="0"/>
              <a:t> </a:t>
            </a:r>
            <a:r>
              <a:rPr lang="en-US" sz="2800" dirty="0" err="1"/>
              <a:t>stuktur</a:t>
            </a:r>
            <a:r>
              <a:rPr lang="en-US" sz="2800" dirty="0"/>
              <a:t> folder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785794"/>
            <a:ext cx="3786214" cy="494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File yang </a:t>
            </a:r>
            <a:r>
              <a:rPr lang="en-US" sz="3000" dirty="0" err="1"/>
              <a:t>perlu</a:t>
            </a:r>
            <a:r>
              <a:rPr lang="en-US" sz="3000" dirty="0"/>
              <a:t> </a:t>
            </a:r>
            <a:r>
              <a:rPr lang="en-US" sz="3000" dirty="0" err="1"/>
              <a:t>kamu</a:t>
            </a:r>
            <a:r>
              <a:rPr lang="en-US" sz="3000" dirty="0"/>
              <a:t> </a:t>
            </a:r>
            <a:r>
              <a:rPr lang="en-US" sz="3000" dirty="0" err="1"/>
              <a:t>persiapkan</a:t>
            </a:r>
            <a:r>
              <a:rPr lang="en-US" sz="3000" dirty="0"/>
              <a:t> </a:t>
            </a:r>
            <a:r>
              <a:rPr lang="en-US" sz="3000" dirty="0" err="1"/>
              <a:t>di</a:t>
            </a:r>
            <a:r>
              <a:rPr lang="en-US" sz="3000" dirty="0"/>
              <a:t> </a:t>
            </a:r>
            <a:r>
              <a:rPr lang="en-US" sz="3000" dirty="0" err="1"/>
              <a:t>tahapan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r>
              <a:rPr lang="en-US" sz="3000" dirty="0"/>
              <a:t> </a:t>
            </a:r>
            <a:r>
              <a:rPr lang="en-US" sz="3000" dirty="0" err="1"/>
              <a:t>adalah</a:t>
            </a:r>
            <a:r>
              <a:rPr lang="en-US" sz="3000" dirty="0"/>
              <a:t> foto-profile.jpg </a:t>
            </a:r>
            <a:r>
              <a:rPr lang="en-US" sz="3000" dirty="0" err="1"/>
              <a:t>dan</a:t>
            </a:r>
            <a:r>
              <a:rPr lang="en-US" sz="3000" dirty="0"/>
              <a:t> video-</a:t>
            </a:r>
            <a:r>
              <a:rPr lang="en-US" sz="3000" dirty="0" err="1"/>
              <a:t>about.webm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 err="1"/>
              <a:t>Berikutnya</a:t>
            </a:r>
            <a:r>
              <a:rPr lang="en-US" sz="3000" dirty="0"/>
              <a:t>, </a:t>
            </a:r>
            <a:r>
              <a:rPr lang="en-US" sz="3000" dirty="0" err="1"/>
              <a:t>kita</a:t>
            </a:r>
            <a:r>
              <a:rPr lang="en-US" sz="3000" dirty="0"/>
              <a:t>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mulai</a:t>
            </a:r>
            <a:r>
              <a:rPr lang="en-US" sz="3000" dirty="0"/>
              <a:t> </a:t>
            </a:r>
            <a:r>
              <a:rPr lang="en-US" sz="3000" dirty="0" err="1"/>
              <a:t>menulis</a:t>
            </a:r>
            <a:r>
              <a:rPr lang="en-US" sz="3000" dirty="0"/>
              <a:t> </a:t>
            </a:r>
            <a:r>
              <a:rPr lang="en-US" sz="3000" dirty="0" err="1"/>
              <a:t>kode</a:t>
            </a:r>
            <a:r>
              <a:rPr lang="en-US" sz="3000" dirty="0"/>
              <a:t>. </a:t>
            </a:r>
            <a:r>
              <a:rPr lang="en-US" sz="3000" dirty="0" err="1"/>
              <a:t>Silahkan</a:t>
            </a:r>
            <a:r>
              <a:rPr lang="en-US" sz="3000" dirty="0"/>
              <a:t> </a:t>
            </a:r>
            <a:r>
              <a:rPr lang="en-US" sz="3000" dirty="0" err="1"/>
              <a:t>buka</a:t>
            </a:r>
            <a:r>
              <a:rPr lang="en-US" sz="3000" dirty="0"/>
              <a:t> folder </a:t>
            </a:r>
            <a:r>
              <a:rPr lang="en-US" sz="3000" dirty="0" err="1"/>
              <a:t>websiteku</a:t>
            </a:r>
            <a:r>
              <a:rPr lang="en-US" sz="3000" dirty="0"/>
              <a:t> </a:t>
            </a:r>
            <a:r>
              <a:rPr lang="en-US" sz="3000" dirty="0" err="1"/>
              <a:t>dengan</a:t>
            </a:r>
            <a:r>
              <a:rPr lang="en-US" sz="3000" dirty="0"/>
              <a:t> Visual Studio Code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 err="1"/>
              <a:t>Caranya</a:t>
            </a:r>
            <a:r>
              <a:rPr lang="en-US" sz="3000" dirty="0"/>
              <a:t>:</a:t>
            </a:r>
          </a:p>
          <a:p>
            <a:r>
              <a:rPr lang="en-US" sz="3000" dirty="0" err="1"/>
              <a:t>Klik</a:t>
            </a:r>
            <a:r>
              <a:rPr lang="en-US" sz="3000" dirty="0"/>
              <a:t> menu </a:t>
            </a:r>
            <a:r>
              <a:rPr lang="en-US" sz="3000" b="1" dirty="0"/>
              <a:t>File</a:t>
            </a:r>
            <a:r>
              <a:rPr lang="en-US" sz="3000" dirty="0"/>
              <a:t>, </a:t>
            </a:r>
            <a:r>
              <a:rPr lang="en-US" sz="3000" dirty="0" err="1"/>
              <a:t>lalu</a:t>
            </a:r>
            <a:r>
              <a:rPr lang="en-US" sz="3000" dirty="0"/>
              <a:t> </a:t>
            </a:r>
            <a:r>
              <a:rPr lang="en-US" sz="3000" dirty="0" err="1"/>
              <a:t>pilih</a:t>
            </a:r>
            <a:r>
              <a:rPr lang="en-US" sz="3000" dirty="0"/>
              <a:t> </a:t>
            </a:r>
            <a:r>
              <a:rPr lang="en-US" sz="3000" b="1" dirty="0"/>
              <a:t>Open Folder</a:t>
            </a:r>
            <a:r>
              <a:rPr lang="en-US" sz="3000" dirty="0"/>
              <a:t> 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carilah</a:t>
            </a:r>
            <a:r>
              <a:rPr lang="en-US" sz="3000" dirty="0"/>
              <a:t> folder </a:t>
            </a:r>
            <a:r>
              <a:rPr lang="en-US" sz="3000" dirty="0" err="1"/>
              <a:t>websiteku</a:t>
            </a:r>
            <a:endParaRPr lang="en-US" sz="3000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80</TotalTime>
  <Words>256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Membuat Project Web Pribadi dengan HTML</vt:lpstr>
      <vt:lpstr>Slide 2</vt:lpstr>
      <vt:lpstr>Step 1 – Membuat Desain Web</vt:lpstr>
      <vt:lpstr>1. Desain Halaman Home </vt:lpstr>
      <vt:lpstr>2. Desain Halaman Contact </vt:lpstr>
      <vt:lpstr>3. Desain Halaman About </vt:lpstr>
      <vt:lpstr>Step 2 – Memulai Project Web</vt:lpstr>
      <vt:lpstr>Slide 8</vt:lpstr>
      <vt:lpstr>Slide 9</vt:lpstr>
      <vt:lpstr>Step 3 – Membuat Halaman Home</vt:lpstr>
      <vt:lpstr>Hasilnya</vt:lpstr>
      <vt:lpstr>Slide 12</vt:lpstr>
      <vt:lpstr>Step 4 – Membuat Halaman About Me</vt:lpstr>
      <vt:lpstr>Step 5 – Membuat Halaman Contact</vt:lpstr>
      <vt:lpstr>Step 6 – Membuat Fitur Download CV</vt:lpstr>
      <vt:lpstr>Step 7 – Membuat Ikon untuk Web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Project Web Pribadi dengan HTML</dc:title>
  <dc:creator>SMK_DUKEP</dc:creator>
  <cp:lastModifiedBy>SMK_DUKEP</cp:lastModifiedBy>
  <cp:revision>9</cp:revision>
  <dcterms:created xsi:type="dcterms:W3CDTF">2023-11-09T01:49:12Z</dcterms:created>
  <dcterms:modified xsi:type="dcterms:W3CDTF">2023-11-09T03:10:03Z</dcterms:modified>
</cp:coreProperties>
</file>