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C8CC-FC4F-8E3A-D85B-901E66A01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E9FEE-2A3A-72B2-103C-D3004BF53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2AE8F-E726-49F4-1568-2898B4CE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8F14-8453-4789-87AF-E02E90B821D1}" type="datetimeFigureOut">
              <a:rPr lang="en-ID" smtClean="0"/>
              <a:t>01/08/2024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D659B-8529-F41F-D39A-9DC0C82E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F9439-6192-E513-6065-7B03393F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F7C3-74B4-4125-829D-6ABADF2905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388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CF9B-1032-D633-4B41-EE75E085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8EEA3-9B3C-F1F3-35F9-C9A46A4C2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95130-A601-76A0-CC88-2D9E4347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8F14-8453-4789-87AF-E02E90B821D1}" type="datetimeFigureOut">
              <a:rPr lang="en-ID" smtClean="0"/>
              <a:t>01/08/2024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4F597-55B6-BA4D-DFFE-BAA949D6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A9F55-2612-9199-804B-13418078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F7C3-74B4-4125-829D-6ABADF2905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756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406A6-B781-D435-20A9-6F0838961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7C7BC-7486-866B-8D4C-7DF9D70AE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E6F83-879D-E089-2EAB-3F04FBD5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8F14-8453-4789-87AF-E02E90B821D1}" type="datetimeFigureOut">
              <a:rPr lang="en-ID" smtClean="0"/>
              <a:t>01/08/2024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09BFC-A9B0-40A5-3297-733B4C69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218A2-D8E4-3E2A-0F2F-41FD800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F7C3-74B4-4125-829D-6ABADF2905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88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3E13-44C8-D174-0328-22E86505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CA03-6945-DD35-7BFE-23C52CD33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84245-3FAD-4F2B-F493-FD0977C0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8F14-8453-4789-87AF-E02E90B821D1}" type="datetimeFigureOut">
              <a:rPr lang="en-ID" smtClean="0"/>
              <a:t>01/08/2024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4C9E8-1C99-7DD1-383E-C1F7C313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F80B7-C9A0-C4B3-E6FB-E93D9297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F7C3-74B4-4125-829D-6ABADF2905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321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B146-5FC0-5702-A9E2-34F03851A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FF778-1C0C-1855-F0C8-36483F0E1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F2DF-F2B1-060D-57F6-9E26F005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8F14-8453-4789-87AF-E02E90B821D1}" type="datetimeFigureOut">
              <a:rPr lang="en-ID" smtClean="0"/>
              <a:t>01/08/2024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E3E6D-1A3B-3998-22E7-5E379D96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4CF00-C185-96EE-1B86-FF4D3C05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F7C3-74B4-4125-829D-6ABADF2905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533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B62E-DB36-46CE-CDBA-02EB2780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FE9B-BA6C-E504-C300-7D626FAF6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DDD07-EFBC-6AC6-05C7-14198085E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5BFA7-C581-E64A-3F95-E39B6A5F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8F14-8453-4789-87AF-E02E90B821D1}" type="datetimeFigureOut">
              <a:rPr lang="en-ID" smtClean="0"/>
              <a:t>01/08/2024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6E036-41D7-E215-A1CF-67591B85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361F-4244-07C6-A736-50235065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F7C3-74B4-4125-829D-6ABADF2905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400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C71A-F415-ED1B-11DF-179257A3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6B387-9BD3-8A9F-FF63-55F15BF1C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DC95A-9421-1376-24BF-2BF53619E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E6E7E1-A4EC-031B-FA6F-FA0B8AD38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4300A-22CA-A123-101F-0C80ED0CE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90050-1831-AF34-CFC4-0F5CD275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8F14-8453-4789-87AF-E02E90B821D1}" type="datetimeFigureOut">
              <a:rPr lang="en-ID" smtClean="0"/>
              <a:t>01/08/2024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05105-49E7-6E77-59DB-960DE648C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FA536-0D1A-1A3E-5796-BEE323D5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F7C3-74B4-4125-829D-6ABADF2905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095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2D96-7F14-5B29-ACF1-101EE9AF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0B8E1-3470-F383-DCCF-899EE566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8F14-8453-4789-87AF-E02E90B821D1}" type="datetimeFigureOut">
              <a:rPr lang="en-ID" smtClean="0"/>
              <a:t>01/08/2024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6A927-F630-51E9-3460-22772080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E0EE3-5D41-3673-1FF5-3911CACF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F7C3-74B4-4125-829D-6ABADF2905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566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73699-B424-751A-4C65-219C5283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8F14-8453-4789-87AF-E02E90B821D1}" type="datetimeFigureOut">
              <a:rPr lang="en-ID" smtClean="0"/>
              <a:t>01/08/2024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98192-4445-C896-C6F1-E6D9E54A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13C60-24F4-AAC3-496C-41CC452A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F7C3-74B4-4125-829D-6ABADF2905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446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FEE2-0D78-9B87-C891-446B6BDC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45601-796E-56D8-0ADF-B66547A8D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39955-4AAB-99F7-7A73-6943795AD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AC587-A055-3668-85CF-4DC25448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8F14-8453-4789-87AF-E02E90B821D1}" type="datetimeFigureOut">
              <a:rPr lang="en-ID" smtClean="0"/>
              <a:t>01/08/2024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D0654-FC6F-324A-21BB-943541A7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5F6C5-D0CF-B7FC-6D98-BF2864E1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F7C3-74B4-4125-829D-6ABADF2905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78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B539-701E-FAD4-8FEF-E328ECA5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7D347-618F-59C6-4362-E9651734D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5629B-F9AA-652C-6F26-59BDEBCCC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5CA22-4BAE-A7CA-DEC8-7E59C2EE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8F14-8453-4789-87AF-E02E90B821D1}" type="datetimeFigureOut">
              <a:rPr lang="en-ID" smtClean="0"/>
              <a:t>01/08/2024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96DA3-3FE8-27B2-DB43-29B34722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7995B-ABEB-19AA-6205-248D63ED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F7C3-74B4-4125-829D-6ABADF2905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214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D7BE0-22A0-2E69-1F0E-53E3ABF9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B428D-8BF4-339B-B5D3-CFCB60C4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91CBB-33E5-726E-D9D0-9BAB289AD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48F14-8453-4789-87AF-E02E90B821D1}" type="datetimeFigureOut">
              <a:rPr lang="en-ID" smtClean="0"/>
              <a:t>01/08/2024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389E9-7798-12A3-AF88-62080E430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75D9-0C1F-2616-F61C-4DCE28D69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F7C3-74B4-4125-829D-6ABADF2905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94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4F77086-B69B-9ADB-EFD9-64F41421F1C7}"/>
              </a:ext>
            </a:extLst>
          </p:cNvPr>
          <p:cNvSpPr/>
          <p:nvPr/>
        </p:nvSpPr>
        <p:spPr>
          <a:xfrm>
            <a:off x="1182290" y="828672"/>
            <a:ext cx="1326356" cy="133350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B34A64-0E1B-B7FC-D182-1E8323BA1BB1}"/>
              </a:ext>
            </a:extLst>
          </p:cNvPr>
          <p:cNvSpPr/>
          <p:nvPr/>
        </p:nvSpPr>
        <p:spPr>
          <a:xfrm>
            <a:off x="1182290" y="2538222"/>
            <a:ext cx="1326356" cy="133350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921D53-00EA-8344-ED93-5038EB72BA46}"/>
              </a:ext>
            </a:extLst>
          </p:cNvPr>
          <p:cNvSpPr/>
          <p:nvPr/>
        </p:nvSpPr>
        <p:spPr>
          <a:xfrm>
            <a:off x="4358877" y="828671"/>
            <a:ext cx="1326356" cy="133350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19D964-8D9E-9760-4984-61B9C9F289B3}"/>
              </a:ext>
            </a:extLst>
          </p:cNvPr>
          <p:cNvSpPr/>
          <p:nvPr/>
        </p:nvSpPr>
        <p:spPr>
          <a:xfrm>
            <a:off x="4358877" y="2538221"/>
            <a:ext cx="1326356" cy="133350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ABED1E-1080-8650-81F5-4BA2A2EF93C4}"/>
              </a:ext>
            </a:extLst>
          </p:cNvPr>
          <p:cNvSpPr/>
          <p:nvPr/>
        </p:nvSpPr>
        <p:spPr>
          <a:xfrm>
            <a:off x="257175" y="443280"/>
            <a:ext cx="3176587" cy="38425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9A8D9A-984F-0106-AAC6-2BECE1E97209}"/>
              </a:ext>
            </a:extLst>
          </p:cNvPr>
          <p:cNvSpPr/>
          <p:nvPr/>
        </p:nvSpPr>
        <p:spPr>
          <a:xfrm>
            <a:off x="3433762" y="171449"/>
            <a:ext cx="3176587" cy="447198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AE750E-0954-4909-6681-74DC2A0B7394}"/>
              </a:ext>
            </a:extLst>
          </p:cNvPr>
          <p:cNvSpPr/>
          <p:nvPr/>
        </p:nvSpPr>
        <p:spPr>
          <a:xfrm>
            <a:off x="6610349" y="1495424"/>
            <a:ext cx="2062162" cy="1514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Gantry 1 &amp; 2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09A9EE4-0C33-8165-DC3A-5CA088D9D474}"/>
              </a:ext>
            </a:extLst>
          </p:cNvPr>
          <p:cNvSpPr/>
          <p:nvPr/>
        </p:nvSpPr>
        <p:spPr>
          <a:xfrm>
            <a:off x="5300663" y="1514475"/>
            <a:ext cx="2071687" cy="1857375"/>
          </a:xfrm>
          <a:custGeom>
            <a:avLst/>
            <a:gdLst>
              <a:gd name="connsiteX0" fmla="*/ 2071687 w 2071687"/>
              <a:gd name="connsiteY0" fmla="*/ 328613 h 1857375"/>
              <a:gd name="connsiteX1" fmla="*/ 1300162 w 2071687"/>
              <a:gd name="connsiteY1" fmla="*/ 314325 h 1857375"/>
              <a:gd name="connsiteX2" fmla="*/ 1300162 w 2071687"/>
              <a:gd name="connsiteY2" fmla="*/ 14288 h 1857375"/>
              <a:gd name="connsiteX3" fmla="*/ 642937 w 2071687"/>
              <a:gd name="connsiteY3" fmla="*/ 28575 h 1857375"/>
              <a:gd name="connsiteX4" fmla="*/ 57150 w 2071687"/>
              <a:gd name="connsiteY4" fmla="*/ 0 h 1857375"/>
              <a:gd name="connsiteX5" fmla="*/ 700087 w 2071687"/>
              <a:gd name="connsiteY5" fmla="*/ 42863 h 1857375"/>
              <a:gd name="connsiteX6" fmla="*/ 671512 w 2071687"/>
              <a:gd name="connsiteY6" fmla="*/ 1857375 h 1857375"/>
              <a:gd name="connsiteX7" fmla="*/ 0 w 2071687"/>
              <a:gd name="connsiteY7" fmla="*/ 1828800 h 1857375"/>
              <a:gd name="connsiteX8" fmla="*/ 685800 w 2071687"/>
              <a:gd name="connsiteY8" fmla="*/ 1843088 h 185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1687" h="1857375">
                <a:moveTo>
                  <a:pt x="2071687" y="328613"/>
                </a:moveTo>
                <a:lnTo>
                  <a:pt x="1300162" y="314325"/>
                </a:lnTo>
                <a:lnTo>
                  <a:pt x="1300162" y="14288"/>
                </a:lnTo>
                <a:lnTo>
                  <a:pt x="642937" y="28575"/>
                </a:lnTo>
                <a:lnTo>
                  <a:pt x="57150" y="0"/>
                </a:lnTo>
                <a:lnTo>
                  <a:pt x="700087" y="42863"/>
                </a:lnTo>
                <a:lnTo>
                  <a:pt x="671512" y="1857375"/>
                </a:lnTo>
                <a:lnTo>
                  <a:pt x="0" y="1828800"/>
                </a:lnTo>
                <a:lnTo>
                  <a:pt x="685800" y="1843088"/>
                </a:ln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BA9576B-08B8-BF4F-871C-FB8A50E06E66}"/>
              </a:ext>
            </a:extLst>
          </p:cNvPr>
          <p:cNvSpPr/>
          <p:nvPr/>
        </p:nvSpPr>
        <p:spPr>
          <a:xfrm>
            <a:off x="1042988" y="1514475"/>
            <a:ext cx="1785937" cy="3386138"/>
          </a:xfrm>
          <a:custGeom>
            <a:avLst/>
            <a:gdLst>
              <a:gd name="connsiteX0" fmla="*/ 0 w 1785937"/>
              <a:gd name="connsiteY0" fmla="*/ 3386138 h 3386138"/>
              <a:gd name="connsiteX1" fmla="*/ 0 w 1785937"/>
              <a:gd name="connsiteY1" fmla="*/ 2828925 h 3386138"/>
              <a:gd name="connsiteX2" fmla="*/ 1757362 w 1785937"/>
              <a:gd name="connsiteY2" fmla="*/ 2828925 h 3386138"/>
              <a:gd name="connsiteX3" fmla="*/ 1771650 w 1785937"/>
              <a:gd name="connsiteY3" fmla="*/ 1857375 h 3386138"/>
              <a:gd name="connsiteX4" fmla="*/ 1200150 w 1785937"/>
              <a:gd name="connsiteY4" fmla="*/ 1843088 h 3386138"/>
              <a:gd name="connsiteX5" fmla="*/ 1771650 w 1785937"/>
              <a:gd name="connsiteY5" fmla="*/ 1857375 h 3386138"/>
              <a:gd name="connsiteX6" fmla="*/ 1785937 w 1785937"/>
              <a:gd name="connsiteY6" fmla="*/ 28575 h 3386138"/>
              <a:gd name="connsiteX7" fmla="*/ 1157287 w 1785937"/>
              <a:gd name="connsiteY7" fmla="*/ 0 h 3386138"/>
              <a:gd name="connsiteX8" fmla="*/ 1785937 w 1785937"/>
              <a:gd name="connsiteY8" fmla="*/ 28575 h 338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5937" h="3386138">
                <a:moveTo>
                  <a:pt x="0" y="3386138"/>
                </a:moveTo>
                <a:lnTo>
                  <a:pt x="0" y="2828925"/>
                </a:lnTo>
                <a:lnTo>
                  <a:pt x="1757362" y="2828925"/>
                </a:lnTo>
                <a:lnTo>
                  <a:pt x="1771650" y="1857375"/>
                </a:lnTo>
                <a:lnTo>
                  <a:pt x="1200150" y="1843088"/>
                </a:lnTo>
                <a:lnTo>
                  <a:pt x="1771650" y="1857375"/>
                </a:lnTo>
                <a:lnTo>
                  <a:pt x="1785937" y="28575"/>
                </a:lnTo>
                <a:lnTo>
                  <a:pt x="1157287" y="0"/>
                </a:lnTo>
                <a:lnTo>
                  <a:pt x="1785937" y="28575"/>
                </a:ln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D6D2F8-5081-9BB7-93D4-97EFFE544D95}"/>
              </a:ext>
            </a:extLst>
          </p:cNvPr>
          <p:cNvSpPr/>
          <p:nvPr/>
        </p:nvSpPr>
        <p:spPr>
          <a:xfrm>
            <a:off x="1371600" y="4786312"/>
            <a:ext cx="2062162" cy="1514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Gantry 3 &amp; 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928E48-42CF-FEF2-32E0-4ED5643C84EB}"/>
              </a:ext>
            </a:extLst>
          </p:cNvPr>
          <p:cNvSpPr/>
          <p:nvPr/>
        </p:nvSpPr>
        <p:spPr>
          <a:xfrm>
            <a:off x="752473" y="4900615"/>
            <a:ext cx="614363" cy="528637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220VAC</a:t>
            </a:r>
            <a:endParaRPr lang="en-ID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38DD4E-A9FE-57C9-B9F8-2A30CB9A2208}"/>
              </a:ext>
            </a:extLst>
          </p:cNvPr>
          <p:cNvSpPr/>
          <p:nvPr/>
        </p:nvSpPr>
        <p:spPr>
          <a:xfrm>
            <a:off x="7334248" y="1590675"/>
            <a:ext cx="614363" cy="528637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220VAC</a:t>
            </a:r>
            <a:endParaRPr lang="en-ID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9BC3A5-3E00-0A90-3E49-9F9C3D471C6B}"/>
              </a:ext>
            </a:extLst>
          </p:cNvPr>
          <p:cNvSpPr/>
          <p:nvPr/>
        </p:nvSpPr>
        <p:spPr>
          <a:xfrm>
            <a:off x="1840705" y="3128962"/>
            <a:ext cx="561976" cy="3952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</a:t>
            </a:r>
            <a:endParaRPr lang="en-ID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EFE2245-961F-ED53-8D5D-5A5B0FE62C67}"/>
              </a:ext>
            </a:extLst>
          </p:cNvPr>
          <p:cNvSpPr/>
          <p:nvPr/>
        </p:nvSpPr>
        <p:spPr>
          <a:xfrm>
            <a:off x="1840705" y="1297777"/>
            <a:ext cx="561976" cy="3952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</a:t>
            </a:r>
            <a:endParaRPr lang="en-ID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B37C31A-6D89-BD02-FAB8-A0B880E4417D}"/>
              </a:ext>
            </a:extLst>
          </p:cNvPr>
          <p:cNvSpPr/>
          <p:nvPr/>
        </p:nvSpPr>
        <p:spPr>
          <a:xfrm>
            <a:off x="5022055" y="1297776"/>
            <a:ext cx="561976" cy="3952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</a:t>
            </a:r>
            <a:endParaRPr lang="en-ID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AA15056-B309-F5F4-0C4A-C9E01C7EB5BE}"/>
              </a:ext>
            </a:extLst>
          </p:cNvPr>
          <p:cNvSpPr/>
          <p:nvPr/>
        </p:nvSpPr>
        <p:spPr>
          <a:xfrm>
            <a:off x="5022055" y="3128961"/>
            <a:ext cx="561976" cy="3952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</a:t>
            </a:r>
            <a:endParaRPr lang="en-ID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76D9A16-3E0E-E7AB-F0AA-567565129450}"/>
              </a:ext>
            </a:extLst>
          </p:cNvPr>
          <p:cNvSpPr/>
          <p:nvPr/>
        </p:nvSpPr>
        <p:spPr>
          <a:xfrm>
            <a:off x="2646162" y="1195388"/>
            <a:ext cx="520899" cy="3000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DST</a:t>
            </a:r>
            <a:endParaRPr lang="en-ID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FF62765-0019-4032-E263-4F0456AD12B9}"/>
              </a:ext>
            </a:extLst>
          </p:cNvPr>
          <p:cNvSpPr/>
          <p:nvPr/>
        </p:nvSpPr>
        <p:spPr>
          <a:xfrm>
            <a:off x="2655685" y="1586099"/>
            <a:ext cx="520899" cy="3000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TMP</a:t>
            </a:r>
            <a:endParaRPr lang="en-ID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5D12A57-ABF7-CCB5-3C41-287DB5858AC8}"/>
              </a:ext>
            </a:extLst>
          </p:cNvPr>
          <p:cNvSpPr/>
          <p:nvPr/>
        </p:nvSpPr>
        <p:spPr>
          <a:xfrm>
            <a:off x="5721251" y="1195388"/>
            <a:ext cx="520899" cy="3000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DST</a:t>
            </a:r>
            <a:endParaRPr lang="en-ID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CF20643-E595-AA78-A348-CC9E417F1899}"/>
              </a:ext>
            </a:extLst>
          </p:cNvPr>
          <p:cNvSpPr/>
          <p:nvPr/>
        </p:nvSpPr>
        <p:spPr>
          <a:xfrm>
            <a:off x="5730774" y="1586099"/>
            <a:ext cx="520899" cy="3000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TMP</a:t>
            </a:r>
            <a:endParaRPr lang="en-ID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2CE3B2D-7660-2F11-E037-59BADD2896EC}"/>
              </a:ext>
            </a:extLst>
          </p:cNvPr>
          <p:cNvSpPr/>
          <p:nvPr/>
        </p:nvSpPr>
        <p:spPr>
          <a:xfrm>
            <a:off x="2653302" y="3031052"/>
            <a:ext cx="520899" cy="3000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DST</a:t>
            </a:r>
            <a:endParaRPr lang="en-ID" sz="1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159F44F-63CF-FA67-47B4-A9CE721E3B83}"/>
              </a:ext>
            </a:extLst>
          </p:cNvPr>
          <p:cNvSpPr/>
          <p:nvPr/>
        </p:nvSpPr>
        <p:spPr>
          <a:xfrm>
            <a:off x="2662825" y="3421763"/>
            <a:ext cx="520899" cy="3000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TMP</a:t>
            </a:r>
            <a:endParaRPr lang="en-ID" sz="12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181FF6-A286-EB52-F8D6-8FCDBE162578}"/>
              </a:ext>
            </a:extLst>
          </p:cNvPr>
          <p:cNvSpPr/>
          <p:nvPr/>
        </p:nvSpPr>
        <p:spPr>
          <a:xfrm>
            <a:off x="5682258" y="3023815"/>
            <a:ext cx="520899" cy="3000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DST</a:t>
            </a:r>
            <a:endParaRPr lang="en-ID" sz="1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297791C-2E62-2551-9134-96887B2C775D}"/>
              </a:ext>
            </a:extLst>
          </p:cNvPr>
          <p:cNvSpPr/>
          <p:nvPr/>
        </p:nvSpPr>
        <p:spPr>
          <a:xfrm>
            <a:off x="5691781" y="3414526"/>
            <a:ext cx="520899" cy="3000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TMP</a:t>
            </a:r>
            <a:endParaRPr lang="en-ID" sz="1200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70E2010-8016-8FA0-3E8A-DCEEDE21B51E}"/>
              </a:ext>
            </a:extLst>
          </p:cNvPr>
          <p:cNvGrpSpPr/>
          <p:nvPr/>
        </p:nvGrpSpPr>
        <p:grpSpPr>
          <a:xfrm>
            <a:off x="7018435" y="3848101"/>
            <a:ext cx="4738136" cy="2320469"/>
            <a:chOff x="7018435" y="3848102"/>
            <a:chExt cx="2435128" cy="1083556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9F1F058-E3A4-6A30-C3BC-F07130E3C8FA}"/>
                </a:ext>
              </a:extLst>
            </p:cNvPr>
            <p:cNvSpPr/>
            <p:nvPr/>
          </p:nvSpPr>
          <p:spPr>
            <a:xfrm>
              <a:off x="7018435" y="4200711"/>
              <a:ext cx="561976" cy="39528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FL</a:t>
              </a:r>
              <a:endParaRPr lang="en-ID" sz="4400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BE7FD1A-FE7F-6623-B785-74A8F296973B}"/>
                </a:ext>
              </a:extLst>
            </p:cNvPr>
            <p:cNvSpPr/>
            <p:nvPr/>
          </p:nvSpPr>
          <p:spPr>
            <a:xfrm>
              <a:off x="7038973" y="3848102"/>
              <a:ext cx="520899" cy="30003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DST</a:t>
              </a:r>
              <a:endParaRPr lang="en-ID" sz="3600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EB9B91E-7C20-D233-D148-414AE2E5A347}"/>
                </a:ext>
              </a:extLst>
            </p:cNvPr>
            <p:cNvSpPr/>
            <p:nvPr/>
          </p:nvSpPr>
          <p:spPr>
            <a:xfrm>
              <a:off x="7038973" y="4631622"/>
              <a:ext cx="520899" cy="30003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TMP</a:t>
              </a:r>
              <a:endParaRPr lang="en-ID" sz="32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3F7541D-8117-43E7-8D56-C8652D16E14C}"/>
                </a:ext>
              </a:extLst>
            </p:cNvPr>
            <p:cNvSpPr/>
            <p:nvPr/>
          </p:nvSpPr>
          <p:spPr>
            <a:xfrm>
              <a:off x="8412956" y="4064793"/>
              <a:ext cx="626269" cy="759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44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5699A74-4262-6396-4254-0DA5144B4347}"/>
                </a:ext>
              </a:extLst>
            </p:cNvPr>
            <p:cNvSpPr/>
            <p:nvPr/>
          </p:nvSpPr>
          <p:spPr>
            <a:xfrm>
              <a:off x="8460581" y="4095565"/>
              <a:ext cx="520899" cy="324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220VAC -&gt; 24VDC</a:t>
              </a:r>
              <a:endParaRPr lang="en-ID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280633-0020-F989-DF72-FA83A326AC9C}"/>
                </a:ext>
              </a:extLst>
            </p:cNvPr>
            <p:cNvSpPr/>
            <p:nvPr/>
          </p:nvSpPr>
          <p:spPr>
            <a:xfrm>
              <a:off x="8460580" y="4469604"/>
              <a:ext cx="520899" cy="324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220VAC -&gt; 3,3VDC</a:t>
              </a:r>
              <a:endParaRPr lang="en-ID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6BFC73F-48BC-50A0-E620-63418E08073F}"/>
                </a:ext>
              </a:extLst>
            </p:cNvPr>
            <p:cNvCxnSpPr>
              <a:stCxn id="31" idx="3"/>
            </p:cNvCxnSpPr>
            <p:nvPr/>
          </p:nvCxnSpPr>
          <p:spPr>
            <a:xfrm flipV="1">
              <a:off x="9039225" y="4444602"/>
              <a:ext cx="414338" cy="1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2080E18-1685-03E1-010D-51D86790BC0A}"/>
                </a:ext>
              </a:extLst>
            </p:cNvPr>
            <p:cNvCxnSpPr>
              <a:cxnSpLocks/>
              <a:stCxn id="27" idx="3"/>
              <a:endCxn id="32" idx="1"/>
            </p:cNvCxnSpPr>
            <p:nvPr/>
          </p:nvCxnSpPr>
          <p:spPr>
            <a:xfrm>
              <a:off x="7559872" y="3998120"/>
              <a:ext cx="900709" cy="259463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5CE45BC-DBE8-73A1-4C90-7E932AE756D9}"/>
                </a:ext>
              </a:extLst>
            </p:cNvPr>
            <p:cNvCxnSpPr>
              <a:cxnSpLocks/>
              <a:stCxn id="26" idx="3"/>
              <a:endCxn id="32" idx="1"/>
            </p:cNvCxnSpPr>
            <p:nvPr/>
          </p:nvCxnSpPr>
          <p:spPr>
            <a:xfrm flipV="1">
              <a:off x="7580411" y="4257583"/>
              <a:ext cx="880170" cy="14077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F4314A-D8AF-ECAB-D040-3F69B23EFCB5}"/>
                </a:ext>
              </a:extLst>
            </p:cNvPr>
            <p:cNvCxnSpPr>
              <a:cxnSpLocks/>
              <a:stCxn id="28" idx="3"/>
              <a:endCxn id="32" idx="1"/>
            </p:cNvCxnSpPr>
            <p:nvPr/>
          </p:nvCxnSpPr>
          <p:spPr>
            <a:xfrm flipV="1">
              <a:off x="7559872" y="4257583"/>
              <a:ext cx="900709" cy="52405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8592B0A-C11A-3569-E368-AB6BA5B3D777}"/>
                </a:ext>
              </a:extLst>
            </p:cNvPr>
            <p:cNvCxnSpPr>
              <a:cxnSpLocks/>
              <a:stCxn id="27" idx="3"/>
              <a:endCxn id="33" idx="1"/>
            </p:cNvCxnSpPr>
            <p:nvPr/>
          </p:nvCxnSpPr>
          <p:spPr>
            <a:xfrm>
              <a:off x="7559872" y="3998120"/>
              <a:ext cx="900708" cy="633502"/>
            </a:xfrm>
            <a:prstGeom prst="line">
              <a:avLst/>
            </a:prstGeom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306AA42-DBAD-EB68-1068-308ADA23188B}"/>
                </a:ext>
              </a:extLst>
            </p:cNvPr>
            <p:cNvCxnSpPr>
              <a:cxnSpLocks/>
              <a:stCxn id="26" idx="3"/>
              <a:endCxn id="33" idx="1"/>
            </p:cNvCxnSpPr>
            <p:nvPr/>
          </p:nvCxnSpPr>
          <p:spPr>
            <a:xfrm>
              <a:off x="7580411" y="4398355"/>
              <a:ext cx="880169" cy="233267"/>
            </a:xfrm>
            <a:prstGeom prst="line">
              <a:avLst/>
            </a:prstGeom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3B0D57D-50D0-9642-6E73-2AC52DB06A73}"/>
                </a:ext>
              </a:extLst>
            </p:cNvPr>
            <p:cNvCxnSpPr>
              <a:cxnSpLocks/>
              <a:stCxn id="28" idx="3"/>
              <a:endCxn id="33" idx="1"/>
            </p:cNvCxnSpPr>
            <p:nvPr/>
          </p:nvCxnSpPr>
          <p:spPr>
            <a:xfrm flipV="1">
              <a:off x="7559872" y="4631622"/>
              <a:ext cx="900708" cy="150018"/>
            </a:xfrm>
            <a:prstGeom prst="line">
              <a:avLst/>
            </a:prstGeom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4C27477-38CE-4392-987F-339DEBD29FA3}"/>
              </a:ext>
            </a:extLst>
          </p:cNvPr>
          <p:cNvSpPr txBox="1"/>
          <p:nvPr/>
        </p:nvSpPr>
        <p:spPr>
          <a:xfrm>
            <a:off x="8810944" y="564782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3,3V</a:t>
            </a:r>
            <a:endParaRPr lang="en-ID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7A6E93-79DF-235B-E605-9091F5C42854}"/>
              </a:ext>
            </a:extLst>
          </p:cNvPr>
          <p:cNvSpPr txBox="1"/>
          <p:nvPr/>
        </p:nvSpPr>
        <p:spPr>
          <a:xfrm>
            <a:off x="8675510" y="405054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24V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6693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0B8A5A8-BEE5-AADA-840E-99ECECEED6EC}"/>
              </a:ext>
            </a:extLst>
          </p:cNvPr>
          <p:cNvSpPr/>
          <p:nvPr/>
        </p:nvSpPr>
        <p:spPr>
          <a:xfrm>
            <a:off x="1182290" y="828672"/>
            <a:ext cx="1326356" cy="133350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43575C6-BB56-CBB3-7507-5EE1C33D5C9E}"/>
              </a:ext>
            </a:extLst>
          </p:cNvPr>
          <p:cNvSpPr/>
          <p:nvPr/>
        </p:nvSpPr>
        <p:spPr>
          <a:xfrm>
            <a:off x="1182290" y="2538222"/>
            <a:ext cx="1326356" cy="133350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E9CFA3-499E-BAC8-DDC2-B467C73820CF}"/>
              </a:ext>
            </a:extLst>
          </p:cNvPr>
          <p:cNvSpPr/>
          <p:nvPr/>
        </p:nvSpPr>
        <p:spPr>
          <a:xfrm>
            <a:off x="4358877" y="828671"/>
            <a:ext cx="1326356" cy="133350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492A0D-DCBC-528F-96E2-16E7BEE1BF9B}"/>
              </a:ext>
            </a:extLst>
          </p:cNvPr>
          <p:cNvSpPr/>
          <p:nvPr/>
        </p:nvSpPr>
        <p:spPr>
          <a:xfrm>
            <a:off x="4358877" y="2538221"/>
            <a:ext cx="1326356" cy="133350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1923B-E245-B917-978E-01FDB3157B0C}"/>
              </a:ext>
            </a:extLst>
          </p:cNvPr>
          <p:cNvSpPr/>
          <p:nvPr/>
        </p:nvSpPr>
        <p:spPr>
          <a:xfrm>
            <a:off x="257175" y="443280"/>
            <a:ext cx="3176587" cy="38425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5C2A2C-AC94-EF8A-6B0A-EFD7AC8602F5}"/>
              </a:ext>
            </a:extLst>
          </p:cNvPr>
          <p:cNvSpPr/>
          <p:nvPr/>
        </p:nvSpPr>
        <p:spPr>
          <a:xfrm>
            <a:off x="3433762" y="171449"/>
            <a:ext cx="3176587" cy="447198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05E306-A9F8-59F6-F641-0FC9CAE18AB5}"/>
              </a:ext>
            </a:extLst>
          </p:cNvPr>
          <p:cNvSpPr/>
          <p:nvPr/>
        </p:nvSpPr>
        <p:spPr>
          <a:xfrm>
            <a:off x="6610349" y="1495424"/>
            <a:ext cx="2062162" cy="1514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Gantry 1 &amp; 2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B1FAF1-4914-5D25-6174-A068F1D0DFE4}"/>
              </a:ext>
            </a:extLst>
          </p:cNvPr>
          <p:cNvSpPr/>
          <p:nvPr/>
        </p:nvSpPr>
        <p:spPr>
          <a:xfrm>
            <a:off x="5300663" y="1514475"/>
            <a:ext cx="2071687" cy="1857375"/>
          </a:xfrm>
          <a:custGeom>
            <a:avLst/>
            <a:gdLst>
              <a:gd name="connsiteX0" fmla="*/ 2071687 w 2071687"/>
              <a:gd name="connsiteY0" fmla="*/ 328613 h 1857375"/>
              <a:gd name="connsiteX1" fmla="*/ 1300162 w 2071687"/>
              <a:gd name="connsiteY1" fmla="*/ 314325 h 1857375"/>
              <a:gd name="connsiteX2" fmla="*/ 1300162 w 2071687"/>
              <a:gd name="connsiteY2" fmla="*/ 14288 h 1857375"/>
              <a:gd name="connsiteX3" fmla="*/ 642937 w 2071687"/>
              <a:gd name="connsiteY3" fmla="*/ 28575 h 1857375"/>
              <a:gd name="connsiteX4" fmla="*/ 57150 w 2071687"/>
              <a:gd name="connsiteY4" fmla="*/ 0 h 1857375"/>
              <a:gd name="connsiteX5" fmla="*/ 700087 w 2071687"/>
              <a:gd name="connsiteY5" fmla="*/ 42863 h 1857375"/>
              <a:gd name="connsiteX6" fmla="*/ 671512 w 2071687"/>
              <a:gd name="connsiteY6" fmla="*/ 1857375 h 1857375"/>
              <a:gd name="connsiteX7" fmla="*/ 0 w 2071687"/>
              <a:gd name="connsiteY7" fmla="*/ 1828800 h 1857375"/>
              <a:gd name="connsiteX8" fmla="*/ 685800 w 2071687"/>
              <a:gd name="connsiteY8" fmla="*/ 1843088 h 185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1687" h="1857375">
                <a:moveTo>
                  <a:pt x="2071687" y="328613"/>
                </a:moveTo>
                <a:lnTo>
                  <a:pt x="1300162" y="314325"/>
                </a:lnTo>
                <a:lnTo>
                  <a:pt x="1300162" y="14288"/>
                </a:lnTo>
                <a:lnTo>
                  <a:pt x="642937" y="28575"/>
                </a:lnTo>
                <a:lnTo>
                  <a:pt x="57150" y="0"/>
                </a:lnTo>
                <a:lnTo>
                  <a:pt x="700087" y="42863"/>
                </a:lnTo>
                <a:lnTo>
                  <a:pt x="671512" y="1857375"/>
                </a:lnTo>
                <a:lnTo>
                  <a:pt x="0" y="1828800"/>
                </a:lnTo>
                <a:lnTo>
                  <a:pt x="685800" y="1843088"/>
                </a:ln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ED03718-BA92-F279-2B48-CC25FD25EDA8}"/>
              </a:ext>
            </a:extLst>
          </p:cNvPr>
          <p:cNvSpPr/>
          <p:nvPr/>
        </p:nvSpPr>
        <p:spPr>
          <a:xfrm>
            <a:off x="1042988" y="1514475"/>
            <a:ext cx="1785937" cy="3386138"/>
          </a:xfrm>
          <a:custGeom>
            <a:avLst/>
            <a:gdLst>
              <a:gd name="connsiteX0" fmla="*/ 0 w 1785937"/>
              <a:gd name="connsiteY0" fmla="*/ 3386138 h 3386138"/>
              <a:gd name="connsiteX1" fmla="*/ 0 w 1785937"/>
              <a:gd name="connsiteY1" fmla="*/ 2828925 h 3386138"/>
              <a:gd name="connsiteX2" fmla="*/ 1757362 w 1785937"/>
              <a:gd name="connsiteY2" fmla="*/ 2828925 h 3386138"/>
              <a:gd name="connsiteX3" fmla="*/ 1771650 w 1785937"/>
              <a:gd name="connsiteY3" fmla="*/ 1857375 h 3386138"/>
              <a:gd name="connsiteX4" fmla="*/ 1200150 w 1785937"/>
              <a:gd name="connsiteY4" fmla="*/ 1843088 h 3386138"/>
              <a:gd name="connsiteX5" fmla="*/ 1771650 w 1785937"/>
              <a:gd name="connsiteY5" fmla="*/ 1857375 h 3386138"/>
              <a:gd name="connsiteX6" fmla="*/ 1785937 w 1785937"/>
              <a:gd name="connsiteY6" fmla="*/ 28575 h 3386138"/>
              <a:gd name="connsiteX7" fmla="*/ 1157287 w 1785937"/>
              <a:gd name="connsiteY7" fmla="*/ 0 h 3386138"/>
              <a:gd name="connsiteX8" fmla="*/ 1785937 w 1785937"/>
              <a:gd name="connsiteY8" fmla="*/ 28575 h 338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5937" h="3386138">
                <a:moveTo>
                  <a:pt x="0" y="3386138"/>
                </a:moveTo>
                <a:lnTo>
                  <a:pt x="0" y="2828925"/>
                </a:lnTo>
                <a:lnTo>
                  <a:pt x="1757362" y="2828925"/>
                </a:lnTo>
                <a:lnTo>
                  <a:pt x="1771650" y="1857375"/>
                </a:lnTo>
                <a:lnTo>
                  <a:pt x="1200150" y="1843088"/>
                </a:lnTo>
                <a:lnTo>
                  <a:pt x="1771650" y="1857375"/>
                </a:lnTo>
                <a:lnTo>
                  <a:pt x="1785937" y="28575"/>
                </a:lnTo>
                <a:lnTo>
                  <a:pt x="1157287" y="0"/>
                </a:lnTo>
                <a:lnTo>
                  <a:pt x="1785937" y="28575"/>
                </a:ln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CC8B9F-6F69-1B81-CFDE-4674C15EFD12}"/>
              </a:ext>
            </a:extLst>
          </p:cNvPr>
          <p:cNvSpPr/>
          <p:nvPr/>
        </p:nvSpPr>
        <p:spPr>
          <a:xfrm>
            <a:off x="1371600" y="4786312"/>
            <a:ext cx="2062162" cy="1514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Gantry 3 &amp; 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8151EF-B604-F444-2EDA-A683C392B833}"/>
              </a:ext>
            </a:extLst>
          </p:cNvPr>
          <p:cNvSpPr/>
          <p:nvPr/>
        </p:nvSpPr>
        <p:spPr>
          <a:xfrm>
            <a:off x="752473" y="4900615"/>
            <a:ext cx="614363" cy="528637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220VAC</a:t>
            </a:r>
            <a:endParaRPr lang="en-ID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22A1AD-239A-8596-4EDD-9CC731397F84}"/>
              </a:ext>
            </a:extLst>
          </p:cNvPr>
          <p:cNvSpPr/>
          <p:nvPr/>
        </p:nvSpPr>
        <p:spPr>
          <a:xfrm>
            <a:off x="7334248" y="1590675"/>
            <a:ext cx="614363" cy="528637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220VAC</a:t>
            </a:r>
            <a:endParaRPr lang="en-ID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D03C68-FC72-F400-B450-19082DDAA883}"/>
              </a:ext>
            </a:extLst>
          </p:cNvPr>
          <p:cNvSpPr/>
          <p:nvPr/>
        </p:nvSpPr>
        <p:spPr>
          <a:xfrm>
            <a:off x="1840705" y="3128962"/>
            <a:ext cx="561976" cy="3952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</a:t>
            </a:r>
            <a:endParaRPr lang="en-ID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DB7DF5-09C9-D185-4E31-F271BAA25C03}"/>
              </a:ext>
            </a:extLst>
          </p:cNvPr>
          <p:cNvSpPr/>
          <p:nvPr/>
        </p:nvSpPr>
        <p:spPr>
          <a:xfrm>
            <a:off x="1840705" y="1297777"/>
            <a:ext cx="561976" cy="3952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</a:t>
            </a:r>
            <a:endParaRPr lang="en-ID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88C9C31-6503-58FE-323D-EC38EA508769}"/>
              </a:ext>
            </a:extLst>
          </p:cNvPr>
          <p:cNvSpPr/>
          <p:nvPr/>
        </p:nvSpPr>
        <p:spPr>
          <a:xfrm>
            <a:off x="5022055" y="1297776"/>
            <a:ext cx="561976" cy="3952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</a:t>
            </a:r>
            <a:endParaRPr lang="en-ID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FC4731-ACCA-A97F-6C5D-3B86AF4A37E8}"/>
              </a:ext>
            </a:extLst>
          </p:cNvPr>
          <p:cNvSpPr/>
          <p:nvPr/>
        </p:nvSpPr>
        <p:spPr>
          <a:xfrm>
            <a:off x="5022055" y="3128961"/>
            <a:ext cx="561976" cy="3952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</a:t>
            </a:r>
            <a:endParaRPr lang="en-ID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5D54E67-1187-D47E-D19E-A6ADCA1C874A}"/>
              </a:ext>
            </a:extLst>
          </p:cNvPr>
          <p:cNvSpPr/>
          <p:nvPr/>
        </p:nvSpPr>
        <p:spPr>
          <a:xfrm>
            <a:off x="2646162" y="1195388"/>
            <a:ext cx="520899" cy="3000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DST</a:t>
            </a:r>
            <a:endParaRPr lang="en-ID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7429F5A-07F3-F692-F110-AA7557ADCC9C}"/>
              </a:ext>
            </a:extLst>
          </p:cNvPr>
          <p:cNvSpPr/>
          <p:nvPr/>
        </p:nvSpPr>
        <p:spPr>
          <a:xfrm>
            <a:off x="2655685" y="1586099"/>
            <a:ext cx="520899" cy="3000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TMP</a:t>
            </a:r>
            <a:endParaRPr lang="en-ID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2B2E830-5017-2237-6809-05DAE42D5116}"/>
              </a:ext>
            </a:extLst>
          </p:cNvPr>
          <p:cNvSpPr/>
          <p:nvPr/>
        </p:nvSpPr>
        <p:spPr>
          <a:xfrm>
            <a:off x="5721251" y="1195388"/>
            <a:ext cx="520899" cy="3000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DST</a:t>
            </a:r>
            <a:endParaRPr lang="en-ID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E4D2B97-68EF-9582-439B-86E8CC757A55}"/>
              </a:ext>
            </a:extLst>
          </p:cNvPr>
          <p:cNvSpPr/>
          <p:nvPr/>
        </p:nvSpPr>
        <p:spPr>
          <a:xfrm>
            <a:off x="5730774" y="1586099"/>
            <a:ext cx="520899" cy="3000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TMP</a:t>
            </a:r>
            <a:endParaRPr lang="en-ID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EB5D5EF-E6EF-FB77-82C1-3ED23A3E597E}"/>
              </a:ext>
            </a:extLst>
          </p:cNvPr>
          <p:cNvSpPr/>
          <p:nvPr/>
        </p:nvSpPr>
        <p:spPr>
          <a:xfrm>
            <a:off x="2653302" y="3031052"/>
            <a:ext cx="520899" cy="3000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DST</a:t>
            </a:r>
            <a:endParaRPr lang="en-ID" sz="1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22691E-C62D-59BB-34AA-DD4767C27E31}"/>
              </a:ext>
            </a:extLst>
          </p:cNvPr>
          <p:cNvSpPr/>
          <p:nvPr/>
        </p:nvSpPr>
        <p:spPr>
          <a:xfrm>
            <a:off x="2662825" y="3421763"/>
            <a:ext cx="520899" cy="3000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TMP</a:t>
            </a:r>
            <a:endParaRPr lang="en-ID" sz="12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653A0FC-B4B1-AE44-7F14-1CA8B7BBDD65}"/>
              </a:ext>
            </a:extLst>
          </p:cNvPr>
          <p:cNvSpPr/>
          <p:nvPr/>
        </p:nvSpPr>
        <p:spPr>
          <a:xfrm>
            <a:off x="5682258" y="3023815"/>
            <a:ext cx="520899" cy="3000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DST</a:t>
            </a:r>
            <a:endParaRPr lang="en-ID" sz="1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966E8AF-6100-6D0D-474A-89A562F2D7CB}"/>
              </a:ext>
            </a:extLst>
          </p:cNvPr>
          <p:cNvSpPr/>
          <p:nvPr/>
        </p:nvSpPr>
        <p:spPr>
          <a:xfrm>
            <a:off x="5691781" y="3414526"/>
            <a:ext cx="520899" cy="3000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TMP</a:t>
            </a:r>
            <a:endParaRPr lang="en-ID" sz="12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EE926D0-2624-E56A-30C7-F8F6516F8A4B}"/>
              </a:ext>
            </a:extLst>
          </p:cNvPr>
          <p:cNvSpPr/>
          <p:nvPr/>
        </p:nvSpPr>
        <p:spPr>
          <a:xfrm>
            <a:off x="670376" y="4386167"/>
            <a:ext cx="778555" cy="41415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220VAC -&gt; 24VDC</a:t>
            </a:r>
            <a:endParaRPr lang="en-ID" sz="1100" b="1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474C78F-E1A5-AE18-73D2-BC28FC230936}"/>
              </a:ext>
            </a:extLst>
          </p:cNvPr>
          <p:cNvSpPr/>
          <p:nvPr/>
        </p:nvSpPr>
        <p:spPr>
          <a:xfrm>
            <a:off x="6661843" y="1647914"/>
            <a:ext cx="614363" cy="41415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220VAC -&gt; 24VDC</a:t>
            </a:r>
            <a:endParaRPr lang="en-ID" sz="900" b="1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A302EC1-42D8-3641-448F-33947017915C}"/>
              </a:ext>
            </a:extLst>
          </p:cNvPr>
          <p:cNvSpPr/>
          <p:nvPr/>
        </p:nvSpPr>
        <p:spPr>
          <a:xfrm>
            <a:off x="7018435" y="4603224"/>
            <a:ext cx="1093462" cy="8465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FL</a:t>
            </a:r>
            <a:endParaRPr lang="en-ID" sz="4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06C4593-133B-A343-F084-6FA6B38FAD64}"/>
              </a:ext>
            </a:extLst>
          </p:cNvPr>
          <p:cNvSpPr/>
          <p:nvPr/>
        </p:nvSpPr>
        <p:spPr>
          <a:xfrm>
            <a:off x="7058397" y="3848101"/>
            <a:ext cx="1013536" cy="6425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DST</a:t>
            </a:r>
            <a:endParaRPr lang="en-ID" sz="36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A384A95-DCFB-D0FC-4B80-671033BB933B}"/>
              </a:ext>
            </a:extLst>
          </p:cNvPr>
          <p:cNvSpPr/>
          <p:nvPr/>
        </p:nvSpPr>
        <p:spPr>
          <a:xfrm>
            <a:off x="7058397" y="5526034"/>
            <a:ext cx="1013536" cy="6425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TMP</a:t>
            </a:r>
            <a:endParaRPr lang="en-ID" sz="3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581810-17F7-5B44-CBC5-80C5188D1E1E}"/>
              </a:ext>
            </a:extLst>
          </p:cNvPr>
          <p:cNvSpPr/>
          <p:nvPr/>
        </p:nvSpPr>
        <p:spPr>
          <a:xfrm>
            <a:off x="9573481" y="3871722"/>
            <a:ext cx="1218559" cy="8465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05A479-7AD1-4907-9DA3-7DECC73E945F}"/>
              </a:ext>
            </a:extLst>
          </p:cNvPr>
          <p:cNvSpPr/>
          <p:nvPr/>
        </p:nvSpPr>
        <p:spPr>
          <a:xfrm>
            <a:off x="9666147" y="3937621"/>
            <a:ext cx="1013536" cy="6939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24VDC -&gt; 3,3VDC</a:t>
            </a:r>
            <a:endParaRPr lang="en-ID" sz="16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8EFCE2-F6E6-2B9A-60FE-B4B6F007BE9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0792040" y="4294982"/>
            <a:ext cx="1093935" cy="173403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7E55B1-0BDF-D8A1-5800-628724734464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8071933" y="4169369"/>
            <a:ext cx="1594214" cy="115218"/>
          </a:xfrm>
          <a:prstGeom prst="line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07CB3D-048A-9363-F6A5-754EAE8F9F07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8111897" y="4284587"/>
            <a:ext cx="1554250" cy="741897"/>
          </a:xfrm>
          <a:prstGeom prst="line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BBC193-2B25-4E55-3449-6F6FC14981C8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8071933" y="4284587"/>
            <a:ext cx="1594214" cy="1562715"/>
          </a:xfrm>
          <a:prstGeom prst="line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23BC4EF-5316-31BA-7BB6-F3BA810167B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071933" y="5847302"/>
            <a:ext cx="3510467" cy="15808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57F1C53-EF5A-405E-EF15-49051A1D03B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8111897" y="5026484"/>
            <a:ext cx="3470503" cy="93340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8AADDC-900E-8A84-C3B8-5917876C372F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8071933" y="4169369"/>
            <a:ext cx="3510467" cy="183602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C545F64-BAA8-1F98-CA69-A6A979B8F9B0}"/>
              </a:ext>
            </a:extLst>
          </p:cNvPr>
          <p:cNvSpPr/>
          <p:nvPr/>
        </p:nvSpPr>
        <p:spPr>
          <a:xfrm>
            <a:off x="11237557" y="5710647"/>
            <a:ext cx="914400" cy="3763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24VDC</a:t>
            </a:r>
            <a:endParaRPr lang="en-ID" sz="1400" b="1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07F7BC-725B-A852-9C40-E5BD1EFEA6DD}"/>
              </a:ext>
            </a:extLst>
          </p:cNvPr>
          <p:cNvSpPr txBox="1"/>
          <p:nvPr/>
        </p:nvSpPr>
        <p:spPr>
          <a:xfrm>
            <a:off x="8652611" y="38899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3,3V</a:t>
            </a:r>
            <a:endParaRPr lang="en-ID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35ED95-6907-C205-47D0-D049A47F6807}"/>
              </a:ext>
            </a:extLst>
          </p:cNvPr>
          <p:cNvSpPr txBox="1"/>
          <p:nvPr/>
        </p:nvSpPr>
        <p:spPr>
          <a:xfrm>
            <a:off x="9048415" y="557332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24V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591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70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asus</cp:lastModifiedBy>
  <cp:revision>2</cp:revision>
  <dcterms:created xsi:type="dcterms:W3CDTF">2024-08-01T01:02:59Z</dcterms:created>
  <dcterms:modified xsi:type="dcterms:W3CDTF">2024-08-01T08:31:22Z</dcterms:modified>
</cp:coreProperties>
</file>