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048F-9C47-3EB4-5CA2-48E178A3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24B4-B849-F8A9-807A-BFF10FBE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E197-886F-047B-6188-E4B4416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B52E-625F-67FF-887F-7BDD3A1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838-0C3A-94F9-42FE-5A547660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8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DA19-39D8-55C5-5D9E-F198857F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12C0-989D-6F79-F95C-A4163793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0916-769F-2B99-DD24-F286639E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F04A-0869-B55E-C33B-20A44080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5A8C-A9E2-1891-CFE7-FF25E91C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0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655E9-FC27-D995-DAEA-E01A3403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E5717-636F-E25C-AE78-E9BAF3E82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3D5-C9CE-549E-F299-052B194E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7BD4-28DC-F19F-0B42-BF5828AA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67FB-D525-E2B2-83C6-8536240C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3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DDE-12E4-D1D6-B68E-FA4481B8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CA57-36E3-3712-47DB-A5077EA8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B14F-6048-8F55-F2F6-5AD4707F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B481-1A7D-230C-18BB-160C7069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F8BB-055F-55A3-FECA-99A9AB4C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65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CBDB-7F7C-D5C4-BA47-1AF09B65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7106D-D79E-F79F-2906-621BC5F0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420F-42D8-6802-CD5F-3ACF56C4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DA7C-D88E-B655-9D01-4592D0DA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3CD9-9B86-AC0C-8E2F-5ACCE25B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9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2AA1-ABA1-9982-C2B7-F64974A3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AF09-7FA9-FEE6-5415-2C47F3E1C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C6FF-C99F-59DD-207A-44CF6BF9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E1CE3-87A0-8AB5-6711-7204D076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9BCA-0115-8E72-6F12-1BC5325F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3C97-9813-571C-5B73-8030C709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1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301-0E0C-B810-88F6-7601ECA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A7834-3A52-D223-C30C-1BF7C94B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C9A84-C65C-1BA5-7884-01AA0F983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104ED-4FBF-9CDA-4488-41E7E476F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D2627-D70D-1A84-254C-F8CB6CDEB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8F244-EB1F-2831-C21A-22202696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86E59-DAD1-CB87-F453-09F8581A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D10A7-5360-7B1E-D8B4-D638F017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70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9D8A-3178-AC5B-1388-238D7AB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69922-42D7-ADE6-3FCC-CEA9E5EA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2C92B-6866-6244-A863-42999F9A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57E6-ECA0-0D63-FC01-32B77CEC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726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5D4A5-C36D-F01D-0644-D107B29B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11EFC-BA1D-C967-D399-541B5FC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B8EF-9B0C-032F-FE98-CB5A927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28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4DDE-840C-922C-5D4D-EE9C4B8B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1F6B-8D1D-E33A-E6D0-8EC59907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FAE2B-6166-A907-A29B-75169EC3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C66C-7CC2-0ABC-991E-61E1FA3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41DF-1B58-00FB-2F89-1D77F5A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FF3F-DE57-1F9D-DB10-4309918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84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A793-99EE-6023-C6EC-00E174A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EA511-3E83-2791-4698-01D0C8E60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843E-2CB6-1929-3065-29F143D8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A0EFA-4D94-0846-0EDF-5FF61CF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E4E9A-FD86-706A-3036-B338EC30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E1C6A-594C-7938-9592-EECE25CA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596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DB2C-0E2A-25B2-CC5D-CC2A8C5B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06AC-44CD-1B6C-A436-88FA2F93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092E-79AD-0565-B07E-28416A97A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4077-89A5-479C-8874-E14224E6C07A}" type="datetimeFigureOut">
              <a:rPr lang="en-ID" smtClean="0"/>
              <a:t>24/07/2024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C5AD-C023-D06F-176A-83A7BB20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D967-BA55-ACFE-F112-630897102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6B72-A204-4163-8C3F-D698EF7B04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5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76720-80AE-734D-D858-A49D2628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69827-1F1E-880E-27F0-E6B7031D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BFD14-EFA2-1F7B-F48E-A05E77A6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8FAB0-FDF8-B109-35D5-2B9A29F1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2A73E-7742-D4EB-42DE-C1BD00BA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26024-08FC-D683-D03D-531CDE34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BD1DA-B7EA-54F2-EA8B-1AEDA7D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3E31E-A99D-6EB7-2090-231D6E8D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B4405-30CC-E3A0-D0D8-B3D68C8A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1</cp:revision>
  <dcterms:created xsi:type="dcterms:W3CDTF">2024-07-24T09:17:14Z</dcterms:created>
  <dcterms:modified xsi:type="dcterms:W3CDTF">2024-07-24T09:22:19Z</dcterms:modified>
</cp:coreProperties>
</file>