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bfdd0a83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bfdd0a8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ba33c7a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ba33c7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fba33c7ab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fba33c7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ba33c7ab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fba33c7a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ba33c7ab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ba33c7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ba33c7ab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ba33c7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ba33c7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fba33c7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ba33c7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fba33c7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ba33c7a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fba33c7a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ba33c7ab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fba33c7a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bfdd0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bfdd0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bfdd0a8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bfdd0a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bfdd0a83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bfdd0a8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bfdd0a83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bfdd0a8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ba33c7a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ba33c7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bfdd0a8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bfdd0a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101 Day 6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Web Design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75" y="2037325"/>
            <a:ext cx="51720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00" y="833522"/>
            <a:ext cx="6676699" cy="58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25" y="1533676"/>
            <a:ext cx="6698353" cy="122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225" y="2921224"/>
            <a:ext cx="6669481" cy="75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0098" y="3835842"/>
            <a:ext cx="6907676" cy="96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00" y="1348188"/>
            <a:ext cx="5978210" cy="87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900" y="2324088"/>
            <a:ext cx="5997600" cy="14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25" y="1970375"/>
            <a:ext cx="47815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25" y="2616750"/>
            <a:ext cx="32861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75" y="1834950"/>
            <a:ext cx="1745925" cy="21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750" y="946863"/>
            <a:ext cx="1967750" cy="39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50" y="778850"/>
            <a:ext cx="7628490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775" y="926875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Practicing!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25" y="2132475"/>
            <a:ext cx="79819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“</a:t>
            </a:r>
            <a:r>
              <a:rPr lang="en" sz="2200">
                <a:solidFill>
                  <a:schemeClr val="lt2"/>
                </a:solidFill>
              </a:rPr>
              <a:t>People ignore design that ignores people</a:t>
            </a:r>
            <a:r>
              <a:rPr lang="en" sz="2200">
                <a:solidFill>
                  <a:schemeClr val="lt2"/>
                </a:solidFill>
              </a:rPr>
              <a:t>”</a:t>
            </a:r>
            <a:endParaRPr sz="2200">
              <a:solidFill>
                <a:schemeClr val="lt2"/>
              </a:solidFill>
            </a:endParaRPr>
          </a:p>
        </p:txBody>
      </p:sp>
      <p:cxnSp>
        <p:nvCxnSpPr>
          <p:cNvPr id="194" name="Google Shape;194;p31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31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Frank Chimero, Designer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T</a:t>
            </a:r>
            <a:r>
              <a:rPr lang="en"/>
              <a:t>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Manipulation through JS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 &amp; Styling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454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375" y="902375"/>
            <a:ext cx="4834275" cy="40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25" y="2291925"/>
            <a:ext cx="4048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825" y="2672925"/>
            <a:ext cx="44481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525" y="1964550"/>
            <a:ext cx="38481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50" y="1378325"/>
            <a:ext cx="1239100" cy="25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600" y="2167738"/>
            <a:ext cx="18288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44" y="1892174"/>
            <a:ext cx="1186316" cy="836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850" y="1930206"/>
            <a:ext cx="1194173" cy="76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011" y="2894633"/>
            <a:ext cx="1186316" cy="82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938" y="2935149"/>
            <a:ext cx="2396202" cy="82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8218" y="1997817"/>
            <a:ext cx="714932" cy="62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4643" y="3015438"/>
            <a:ext cx="652081" cy="66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2224" y="1930200"/>
            <a:ext cx="667794" cy="61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82236" y="2894620"/>
            <a:ext cx="762071" cy="64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925" y="2532050"/>
            <a:ext cx="3985547" cy="38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925" y="3060859"/>
            <a:ext cx="3818751" cy="414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925" y="3616109"/>
            <a:ext cx="4275245" cy="4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925" y="4215426"/>
            <a:ext cx="3502716" cy="4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931" y="1067625"/>
            <a:ext cx="3274469" cy="113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