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f9696c1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f9696c1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b30a9fd5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b30a9fd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f9696c198_0_3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f9696c198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f9696c198_0_3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f9696c198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b30a9fe5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b30a9fe5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b30a9fe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b30a9fe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b30a9fe5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b30a9fe5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f9696c198_0_3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f9696c198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w3school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101 Day 4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Basic Data Structures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idx="4294967295" type="title"/>
          </p:nvPr>
        </p:nvSpPr>
        <p:spPr>
          <a:xfrm>
            <a:off x="773700" y="1663450"/>
            <a:ext cx="7596600" cy="7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</a:rPr>
              <a:t>“Nothing will work unless you do”</a:t>
            </a:r>
            <a:endParaRPr sz="2200">
              <a:solidFill>
                <a:schemeClr val="lt2"/>
              </a:solidFill>
            </a:endParaRPr>
          </a:p>
        </p:txBody>
      </p:sp>
      <p:cxnSp>
        <p:nvCxnSpPr>
          <p:cNvPr id="133" name="Google Shape;133;p22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22"/>
          <p:cNvSpPr txBox="1"/>
          <p:nvPr>
            <p:ph idx="4294967295" type="body"/>
          </p:nvPr>
        </p:nvSpPr>
        <p:spPr>
          <a:xfrm>
            <a:off x="773700" y="2961650"/>
            <a:ext cx="7596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Maya Angelou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275" y="931363"/>
            <a:ext cx="5611450" cy="328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225" y="1105287"/>
            <a:ext cx="37147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1225" y="2234125"/>
            <a:ext cx="556260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775" y="3210551"/>
            <a:ext cx="4514301" cy="901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8452" y="3210549"/>
            <a:ext cx="2748302" cy="155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675" y="815100"/>
            <a:ext cx="3828124" cy="372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3325" y="1383923"/>
            <a:ext cx="3134381" cy="588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3688" y="2201181"/>
            <a:ext cx="3594091" cy="422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4975" y="2902645"/>
            <a:ext cx="3702749" cy="844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7225" y="4150275"/>
            <a:ext cx="5094849" cy="4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475" y="1178975"/>
            <a:ext cx="3047850" cy="128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3475" y="2896236"/>
            <a:ext cx="5477051" cy="180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200" y="1156300"/>
            <a:ext cx="4284800" cy="283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4500" y="1905014"/>
            <a:ext cx="3980350" cy="13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3603942" cy="42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8742" y="771450"/>
            <a:ext cx="5082859" cy="2349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practicing!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html list of person in this room, show their profile and count the number of the people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References: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w3schools.com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